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18288000" cy="10287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756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1FA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500" b="0" i="0">
                <a:solidFill>
                  <a:srgbClr val="F1FAF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500" b="0" i="0">
                <a:solidFill>
                  <a:srgbClr val="F1FAF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42C2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500" b="0" i="0">
                <a:solidFill>
                  <a:srgbClr val="F1FAF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028700"/>
            <a:ext cx="18288000" cy="9258300"/>
          </a:xfrm>
          <a:custGeom>
            <a:avLst/>
            <a:gdLst/>
            <a:ahLst/>
            <a:cxnLst/>
            <a:rect l="l" t="t" r="r" b="b"/>
            <a:pathLst>
              <a:path w="18288000" h="9258300">
                <a:moveTo>
                  <a:pt x="0" y="9258299"/>
                </a:moveTo>
                <a:lnTo>
                  <a:pt x="18287998" y="9258299"/>
                </a:lnTo>
                <a:lnTo>
                  <a:pt x="18287998" y="0"/>
                </a:lnTo>
                <a:lnTo>
                  <a:pt x="0" y="0"/>
                </a:lnTo>
                <a:lnTo>
                  <a:pt x="0" y="9258299"/>
                </a:lnTo>
                <a:close/>
              </a:path>
            </a:pathLst>
          </a:custGeom>
          <a:solidFill>
            <a:srgbClr val="FB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8288000" cy="1028700"/>
          </a:xfrm>
          <a:custGeom>
            <a:avLst/>
            <a:gdLst/>
            <a:ahLst/>
            <a:cxnLst/>
            <a:rect l="l" t="t" r="r" b="b"/>
            <a:pathLst>
              <a:path w="18288000" h="1028700">
                <a:moveTo>
                  <a:pt x="0" y="0"/>
                </a:moveTo>
                <a:lnTo>
                  <a:pt x="18287999" y="0"/>
                </a:lnTo>
                <a:lnTo>
                  <a:pt x="18287999" y="1028699"/>
                </a:lnTo>
                <a:lnTo>
                  <a:pt x="0" y="1028699"/>
                </a:lnTo>
                <a:lnTo>
                  <a:pt x="0" y="0"/>
                </a:lnTo>
                <a:close/>
              </a:path>
            </a:pathLst>
          </a:custGeom>
          <a:solidFill>
            <a:srgbClr val="42C2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68277" y="750872"/>
            <a:ext cx="14751445" cy="2988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0" i="0">
                <a:solidFill>
                  <a:srgbClr val="F1FAF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5999" y="2288205"/>
            <a:ext cx="16243300" cy="6965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hyperlink" Target="mailto:gladkih.egor@mail.ru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52503" y="4995865"/>
            <a:ext cx="8295005" cy="4286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600" spc="475" dirty="0">
                <a:solidFill>
                  <a:srgbClr val="0086E4"/>
                </a:solidFill>
                <a:latin typeface="Tahoma"/>
                <a:cs typeface="Tahoma"/>
              </a:rPr>
              <a:t>GLAMAL</a:t>
            </a:r>
            <a:endParaRPr sz="12600">
              <a:latin typeface="Tahoma"/>
              <a:cs typeface="Tahoma"/>
            </a:endParaRPr>
          </a:p>
          <a:p>
            <a:pPr marL="12700" marR="5080" algn="just">
              <a:lnSpc>
                <a:spcPct val="115100"/>
              </a:lnSpc>
              <a:spcBef>
                <a:spcPts val="2680"/>
              </a:spcBef>
            </a:pPr>
            <a:r>
              <a:rPr sz="3800" spc="305" dirty="0">
                <a:solidFill>
                  <a:srgbClr val="244257"/>
                </a:solidFill>
                <a:latin typeface="Trebuchet MS"/>
                <a:cs typeface="Trebuchet MS"/>
              </a:rPr>
              <a:t>сайт </a:t>
            </a:r>
            <a:r>
              <a:rPr sz="3800" spc="120" dirty="0">
                <a:solidFill>
                  <a:srgbClr val="244257"/>
                </a:solidFill>
                <a:latin typeface="Trebuchet MS"/>
                <a:cs typeface="Trebuchet MS"/>
              </a:rPr>
              <a:t>для </a:t>
            </a:r>
            <a:r>
              <a:rPr sz="3800" spc="335" dirty="0">
                <a:solidFill>
                  <a:srgbClr val="244257"/>
                </a:solidFill>
                <a:latin typeface="Trebuchet MS"/>
                <a:cs typeface="Trebuchet MS"/>
              </a:rPr>
              <a:t>поиска </a:t>
            </a:r>
            <a:r>
              <a:rPr sz="3800" spc="210" dirty="0">
                <a:solidFill>
                  <a:srgbClr val="244257"/>
                </a:solidFill>
                <a:latin typeface="Trebuchet MS"/>
                <a:cs typeface="Trebuchet MS"/>
              </a:rPr>
              <a:t>исполнителей </a:t>
            </a:r>
            <a:r>
              <a:rPr sz="3800" spc="135" dirty="0">
                <a:solidFill>
                  <a:srgbClr val="244257"/>
                </a:solidFill>
                <a:latin typeface="Trebuchet MS"/>
                <a:cs typeface="Trebuchet MS"/>
              </a:rPr>
              <a:t>и </a:t>
            </a:r>
            <a:r>
              <a:rPr sz="3800" spc="-113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3800" spc="200" dirty="0">
                <a:solidFill>
                  <a:srgbClr val="244257"/>
                </a:solidFill>
                <a:latin typeface="Trebuchet MS"/>
                <a:cs typeface="Trebuchet MS"/>
              </a:rPr>
              <a:t>заказчиков</a:t>
            </a:r>
            <a:r>
              <a:rPr sz="3800" spc="4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3800" spc="330" dirty="0">
                <a:solidFill>
                  <a:srgbClr val="244257"/>
                </a:solidFill>
                <a:latin typeface="Trebuchet MS"/>
                <a:cs typeface="Trebuchet MS"/>
              </a:rPr>
              <a:t>на</a:t>
            </a:r>
            <a:r>
              <a:rPr sz="3800" spc="45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3800" spc="375" dirty="0">
                <a:solidFill>
                  <a:srgbClr val="244257"/>
                </a:solidFill>
                <a:latin typeface="Trebuchet MS"/>
                <a:cs typeface="Trebuchet MS"/>
              </a:rPr>
              <a:t>создание</a:t>
            </a:r>
            <a:r>
              <a:rPr sz="3800" spc="45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3800" spc="135" dirty="0">
                <a:solidFill>
                  <a:srgbClr val="244257"/>
                </a:solidFill>
                <a:latin typeface="Trebuchet MS"/>
                <a:cs typeface="Trebuchet MS"/>
              </a:rPr>
              <a:t>и</a:t>
            </a:r>
            <a:r>
              <a:rPr sz="3800" spc="4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3800" spc="130" dirty="0">
                <a:solidFill>
                  <a:srgbClr val="244257"/>
                </a:solidFill>
                <a:latin typeface="Trebuchet MS"/>
                <a:cs typeface="Trebuchet MS"/>
              </a:rPr>
              <a:t>печать </a:t>
            </a:r>
            <a:r>
              <a:rPr sz="3800" spc="-113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3800" spc="285" dirty="0">
                <a:solidFill>
                  <a:srgbClr val="244257"/>
                </a:solidFill>
                <a:latin typeface="Trebuchet MS"/>
                <a:cs typeface="Trebuchet MS"/>
              </a:rPr>
              <a:t>3D-моделей</a:t>
            </a:r>
            <a:endParaRPr sz="38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00514" y="1575240"/>
            <a:ext cx="6562724" cy="71342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B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8132787"/>
            <a:ext cx="2783205" cy="2154555"/>
          </a:xfrm>
          <a:custGeom>
            <a:avLst/>
            <a:gdLst/>
            <a:ahLst/>
            <a:cxnLst/>
            <a:rect l="l" t="t" r="r" b="b"/>
            <a:pathLst>
              <a:path w="2783205" h="2154554">
                <a:moveTo>
                  <a:pt x="2783027" y="0"/>
                </a:moveTo>
                <a:lnTo>
                  <a:pt x="0" y="0"/>
                </a:lnTo>
                <a:lnTo>
                  <a:pt x="0" y="50812"/>
                </a:lnTo>
                <a:lnTo>
                  <a:pt x="0" y="2154478"/>
                </a:lnTo>
                <a:lnTo>
                  <a:pt x="2716644" y="2154478"/>
                </a:lnTo>
                <a:lnTo>
                  <a:pt x="2716644" y="2154212"/>
                </a:lnTo>
                <a:lnTo>
                  <a:pt x="2783027" y="2154212"/>
                </a:lnTo>
                <a:lnTo>
                  <a:pt x="2783027" y="51168"/>
                </a:lnTo>
                <a:lnTo>
                  <a:pt x="2716644" y="51168"/>
                </a:lnTo>
                <a:lnTo>
                  <a:pt x="2716644" y="50812"/>
                </a:lnTo>
                <a:lnTo>
                  <a:pt x="2783027" y="50812"/>
                </a:lnTo>
                <a:lnTo>
                  <a:pt x="2783027" y="0"/>
                </a:lnTo>
                <a:close/>
              </a:path>
            </a:pathLst>
          </a:custGeom>
          <a:solidFill>
            <a:srgbClr val="2442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837141" y="11"/>
            <a:ext cx="2451100" cy="2418715"/>
          </a:xfrm>
          <a:custGeom>
            <a:avLst/>
            <a:gdLst/>
            <a:ahLst/>
            <a:cxnLst/>
            <a:rect l="l" t="t" r="r" b="b"/>
            <a:pathLst>
              <a:path w="2451100" h="2418715">
                <a:moveTo>
                  <a:pt x="2450858" y="2312390"/>
                </a:moveTo>
                <a:lnTo>
                  <a:pt x="2373680" y="2285314"/>
                </a:lnTo>
                <a:lnTo>
                  <a:pt x="2330831" y="2269426"/>
                </a:lnTo>
                <a:lnTo>
                  <a:pt x="2288248" y="2253043"/>
                </a:lnTo>
                <a:lnTo>
                  <a:pt x="2245893" y="2236152"/>
                </a:lnTo>
                <a:lnTo>
                  <a:pt x="2203805" y="2218779"/>
                </a:lnTo>
                <a:lnTo>
                  <a:pt x="2161971" y="2200897"/>
                </a:lnTo>
                <a:lnTo>
                  <a:pt x="2120392" y="2182533"/>
                </a:lnTo>
                <a:lnTo>
                  <a:pt x="2079078" y="2163686"/>
                </a:lnTo>
                <a:lnTo>
                  <a:pt x="2038032" y="2144344"/>
                </a:lnTo>
                <a:lnTo>
                  <a:pt x="1997252" y="2124545"/>
                </a:lnTo>
                <a:lnTo>
                  <a:pt x="1956752" y="2104250"/>
                </a:lnTo>
                <a:lnTo>
                  <a:pt x="1916531" y="2083498"/>
                </a:lnTo>
                <a:lnTo>
                  <a:pt x="1876590" y="2062276"/>
                </a:lnTo>
                <a:lnTo>
                  <a:pt x="1836928" y="2040585"/>
                </a:lnTo>
                <a:lnTo>
                  <a:pt x="1797558" y="2018436"/>
                </a:lnTo>
                <a:lnTo>
                  <a:pt x="1758480" y="1995843"/>
                </a:lnTo>
                <a:lnTo>
                  <a:pt x="1719707" y="1972779"/>
                </a:lnTo>
                <a:lnTo>
                  <a:pt x="1681226" y="1949284"/>
                </a:lnTo>
                <a:lnTo>
                  <a:pt x="1643049" y="1925332"/>
                </a:lnTo>
                <a:lnTo>
                  <a:pt x="1605178" y="1900936"/>
                </a:lnTo>
                <a:lnTo>
                  <a:pt x="1567624" y="1876107"/>
                </a:lnTo>
                <a:lnTo>
                  <a:pt x="1530375" y="1850847"/>
                </a:lnTo>
                <a:lnTo>
                  <a:pt x="1493443" y="1825155"/>
                </a:lnTo>
                <a:lnTo>
                  <a:pt x="1456842" y="1799031"/>
                </a:lnTo>
                <a:lnTo>
                  <a:pt x="1420571" y="1772488"/>
                </a:lnTo>
                <a:lnTo>
                  <a:pt x="1384617" y="1745513"/>
                </a:lnTo>
                <a:lnTo>
                  <a:pt x="1348994" y="1718132"/>
                </a:lnTo>
                <a:lnTo>
                  <a:pt x="1313713" y="1690344"/>
                </a:lnTo>
                <a:lnTo>
                  <a:pt x="1278775" y="1662137"/>
                </a:lnTo>
                <a:lnTo>
                  <a:pt x="1244168" y="1633524"/>
                </a:lnTo>
                <a:lnTo>
                  <a:pt x="1209916" y="1604518"/>
                </a:lnTo>
                <a:lnTo>
                  <a:pt x="1176020" y="1575104"/>
                </a:lnTo>
                <a:lnTo>
                  <a:pt x="1142479" y="1545310"/>
                </a:lnTo>
                <a:lnTo>
                  <a:pt x="1109281" y="1515110"/>
                </a:lnTo>
                <a:lnTo>
                  <a:pt x="1076464" y="1484528"/>
                </a:lnTo>
                <a:lnTo>
                  <a:pt x="1044003" y="1453565"/>
                </a:lnTo>
                <a:lnTo>
                  <a:pt x="1011910" y="1422222"/>
                </a:lnTo>
                <a:lnTo>
                  <a:pt x="980186" y="1390510"/>
                </a:lnTo>
                <a:lnTo>
                  <a:pt x="948842" y="1358417"/>
                </a:lnTo>
                <a:lnTo>
                  <a:pt x="917879" y="1325956"/>
                </a:lnTo>
                <a:lnTo>
                  <a:pt x="887298" y="1293126"/>
                </a:lnTo>
                <a:lnTo>
                  <a:pt x="857097" y="1259941"/>
                </a:lnTo>
                <a:lnTo>
                  <a:pt x="827303" y="1226388"/>
                </a:lnTo>
                <a:lnTo>
                  <a:pt x="797890" y="1192491"/>
                </a:lnTo>
                <a:lnTo>
                  <a:pt x="768883" y="1158240"/>
                </a:lnTo>
                <a:lnTo>
                  <a:pt x="740270" y="1123632"/>
                </a:lnTo>
                <a:lnTo>
                  <a:pt x="712076" y="1088694"/>
                </a:lnTo>
                <a:lnTo>
                  <a:pt x="684276" y="1053414"/>
                </a:lnTo>
                <a:lnTo>
                  <a:pt x="656894" y="1017790"/>
                </a:lnTo>
                <a:lnTo>
                  <a:pt x="629932" y="981849"/>
                </a:lnTo>
                <a:lnTo>
                  <a:pt x="603389" y="945565"/>
                </a:lnTo>
                <a:lnTo>
                  <a:pt x="577265" y="908964"/>
                </a:lnTo>
                <a:lnTo>
                  <a:pt x="551561" y="872032"/>
                </a:lnTo>
                <a:lnTo>
                  <a:pt x="526300" y="834796"/>
                </a:lnTo>
                <a:lnTo>
                  <a:pt x="501472" y="797229"/>
                </a:lnTo>
                <a:lnTo>
                  <a:pt x="477088" y="759358"/>
                </a:lnTo>
                <a:lnTo>
                  <a:pt x="453136" y="721182"/>
                </a:lnTo>
                <a:lnTo>
                  <a:pt x="429628" y="682713"/>
                </a:lnTo>
                <a:lnTo>
                  <a:pt x="406577" y="643928"/>
                </a:lnTo>
                <a:lnTo>
                  <a:pt x="383971" y="604850"/>
                </a:lnTo>
                <a:lnTo>
                  <a:pt x="361823" y="565480"/>
                </a:lnTo>
                <a:lnTo>
                  <a:pt x="340131" y="525830"/>
                </a:lnTo>
                <a:lnTo>
                  <a:pt x="318909" y="485889"/>
                </a:lnTo>
                <a:lnTo>
                  <a:pt x="298157" y="445668"/>
                </a:lnTo>
                <a:lnTo>
                  <a:pt x="277876" y="405168"/>
                </a:lnTo>
                <a:lnTo>
                  <a:pt x="258064" y="364388"/>
                </a:lnTo>
                <a:lnTo>
                  <a:pt x="238734" y="323342"/>
                </a:lnTo>
                <a:lnTo>
                  <a:pt x="219887" y="282028"/>
                </a:lnTo>
                <a:lnTo>
                  <a:pt x="201510" y="240449"/>
                </a:lnTo>
                <a:lnTo>
                  <a:pt x="183642" y="198615"/>
                </a:lnTo>
                <a:lnTo>
                  <a:pt x="166255" y="156527"/>
                </a:lnTo>
                <a:lnTo>
                  <a:pt x="149377" y="114173"/>
                </a:lnTo>
                <a:lnTo>
                  <a:pt x="132981" y="71589"/>
                </a:lnTo>
                <a:lnTo>
                  <a:pt x="117106" y="28740"/>
                </a:lnTo>
                <a:lnTo>
                  <a:pt x="106845" y="0"/>
                </a:lnTo>
                <a:lnTo>
                  <a:pt x="0" y="0"/>
                </a:lnTo>
                <a:lnTo>
                  <a:pt x="27800" y="78130"/>
                </a:lnTo>
                <a:lnTo>
                  <a:pt x="43903" y="121043"/>
                </a:lnTo>
                <a:lnTo>
                  <a:pt x="60502" y="163703"/>
                </a:lnTo>
                <a:lnTo>
                  <a:pt x="77584" y="206121"/>
                </a:lnTo>
                <a:lnTo>
                  <a:pt x="95161" y="248297"/>
                </a:lnTo>
                <a:lnTo>
                  <a:pt x="113220" y="290207"/>
                </a:lnTo>
                <a:lnTo>
                  <a:pt x="131749" y="331876"/>
                </a:lnTo>
                <a:lnTo>
                  <a:pt x="150761" y="373278"/>
                </a:lnTo>
                <a:lnTo>
                  <a:pt x="170243" y="414413"/>
                </a:lnTo>
                <a:lnTo>
                  <a:pt x="190195" y="455295"/>
                </a:lnTo>
                <a:lnTo>
                  <a:pt x="210604" y="495896"/>
                </a:lnTo>
                <a:lnTo>
                  <a:pt x="231482" y="536232"/>
                </a:lnTo>
                <a:lnTo>
                  <a:pt x="252806" y="576287"/>
                </a:lnTo>
                <a:lnTo>
                  <a:pt x="274599" y="616064"/>
                </a:lnTo>
                <a:lnTo>
                  <a:pt x="296837" y="655561"/>
                </a:lnTo>
                <a:lnTo>
                  <a:pt x="319519" y="694766"/>
                </a:lnTo>
                <a:lnTo>
                  <a:pt x="342646" y="733679"/>
                </a:lnTo>
                <a:lnTo>
                  <a:pt x="366217" y="772312"/>
                </a:lnTo>
                <a:lnTo>
                  <a:pt x="390232" y="810628"/>
                </a:lnTo>
                <a:lnTo>
                  <a:pt x="414667" y="848652"/>
                </a:lnTo>
                <a:lnTo>
                  <a:pt x="439534" y="886371"/>
                </a:lnTo>
                <a:lnTo>
                  <a:pt x="464832" y="923785"/>
                </a:lnTo>
                <a:lnTo>
                  <a:pt x="490550" y="960882"/>
                </a:lnTo>
                <a:lnTo>
                  <a:pt x="516699" y="997673"/>
                </a:lnTo>
                <a:lnTo>
                  <a:pt x="543255" y="1034135"/>
                </a:lnTo>
                <a:lnTo>
                  <a:pt x="570217" y="1070279"/>
                </a:lnTo>
                <a:lnTo>
                  <a:pt x="597598" y="1106106"/>
                </a:lnTo>
                <a:lnTo>
                  <a:pt x="625373" y="1141590"/>
                </a:lnTo>
                <a:lnTo>
                  <a:pt x="653554" y="1176756"/>
                </a:lnTo>
                <a:lnTo>
                  <a:pt x="682142" y="1211580"/>
                </a:lnTo>
                <a:lnTo>
                  <a:pt x="711123" y="1246060"/>
                </a:lnTo>
                <a:lnTo>
                  <a:pt x="740486" y="1280198"/>
                </a:lnTo>
                <a:lnTo>
                  <a:pt x="770242" y="1313992"/>
                </a:lnTo>
                <a:lnTo>
                  <a:pt x="800392" y="1347444"/>
                </a:lnTo>
                <a:lnTo>
                  <a:pt x="830910" y="1380540"/>
                </a:lnTo>
                <a:lnTo>
                  <a:pt x="861809" y="1413268"/>
                </a:lnTo>
                <a:lnTo>
                  <a:pt x="893089" y="1445653"/>
                </a:lnTo>
                <a:lnTo>
                  <a:pt x="924725" y="1477657"/>
                </a:lnTo>
                <a:lnTo>
                  <a:pt x="956741" y="1509306"/>
                </a:lnTo>
                <a:lnTo>
                  <a:pt x="989114" y="1540573"/>
                </a:lnTo>
                <a:lnTo>
                  <a:pt x="1021854" y="1571472"/>
                </a:lnTo>
                <a:lnTo>
                  <a:pt x="1054950" y="1602003"/>
                </a:lnTo>
                <a:lnTo>
                  <a:pt x="1088390" y="1632140"/>
                </a:lnTo>
                <a:lnTo>
                  <a:pt x="1122184" y="1661896"/>
                </a:lnTo>
                <a:lnTo>
                  <a:pt x="1156335" y="1691271"/>
                </a:lnTo>
                <a:lnTo>
                  <a:pt x="1190815" y="1720240"/>
                </a:lnTo>
                <a:lnTo>
                  <a:pt x="1225638" y="1748828"/>
                </a:lnTo>
                <a:lnTo>
                  <a:pt x="1260805" y="1777009"/>
                </a:lnTo>
                <a:lnTo>
                  <a:pt x="1296289" y="1804784"/>
                </a:lnTo>
                <a:lnTo>
                  <a:pt x="1332115" y="1832165"/>
                </a:lnTo>
                <a:lnTo>
                  <a:pt x="1368259" y="1859127"/>
                </a:lnTo>
                <a:lnTo>
                  <a:pt x="1404721" y="1885683"/>
                </a:lnTo>
                <a:lnTo>
                  <a:pt x="1441513" y="1911819"/>
                </a:lnTo>
                <a:lnTo>
                  <a:pt x="1478610" y="1937537"/>
                </a:lnTo>
                <a:lnTo>
                  <a:pt x="1516024" y="1962835"/>
                </a:lnTo>
                <a:lnTo>
                  <a:pt x="1553743" y="1987715"/>
                </a:lnTo>
                <a:lnTo>
                  <a:pt x="1591767" y="2012149"/>
                </a:lnTo>
                <a:lnTo>
                  <a:pt x="1630095" y="2036152"/>
                </a:lnTo>
                <a:lnTo>
                  <a:pt x="1668716" y="2059724"/>
                </a:lnTo>
                <a:lnTo>
                  <a:pt x="1707629" y="2082850"/>
                </a:lnTo>
                <a:lnTo>
                  <a:pt x="1746834" y="2105533"/>
                </a:lnTo>
                <a:lnTo>
                  <a:pt x="1786331" y="2127770"/>
                </a:lnTo>
                <a:lnTo>
                  <a:pt x="1826107" y="2149564"/>
                </a:lnTo>
                <a:lnTo>
                  <a:pt x="1866163" y="2170900"/>
                </a:lnTo>
                <a:lnTo>
                  <a:pt x="1906498" y="2191766"/>
                </a:lnTo>
                <a:lnTo>
                  <a:pt x="1947100" y="2212187"/>
                </a:lnTo>
                <a:lnTo>
                  <a:pt x="1987981" y="2232126"/>
                </a:lnTo>
                <a:lnTo>
                  <a:pt x="2029129" y="2251608"/>
                </a:lnTo>
                <a:lnTo>
                  <a:pt x="2070531" y="2270620"/>
                </a:lnTo>
                <a:lnTo>
                  <a:pt x="2112187" y="2289149"/>
                </a:lnTo>
                <a:lnTo>
                  <a:pt x="2154110" y="2307209"/>
                </a:lnTo>
                <a:lnTo>
                  <a:pt x="2196287" y="2324773"/>
                </a:lnTo>
                <a:lnTo>
                  <a:pt x="2238705" y="2341867"/>
                </a:lnTo>
                <a:lnTo>
                  <a:pt x="2281364" y="2358466"/>
                </a:lnTo>
                <a:lnTo>
                  <a:pt x="2324265" y="2374569"/>
                </a:lnTo>
                <a:lnTo>
                  <a:pt x="2367419" y="2390178"/>
                </a:lnTo>
                <a:lnTo>
                  <a:pt x="2410790" y="2405278"/>
                </a:lnTo>
                <a:lnTo>
                  <a:pt x="2450858" y="2418702"/>
                </a:lnTo>
                <a:lnTo>
                  <a:pt x="2450858" y="2312390"/>
                </a:lnTo>
                <a:close/>
              </a:path>
              <a:path w="2451100" h="2418715">
                <a:moveTo>
                  <a:pt x="2450858" y="0"/>
                </a:moveTo>
                <a:lnTo>
                  <a:pt x="320941" y="0"/>
                </a:lnTo>
                <a:lnTo>
                  <a:pt x="330492" y="25209"/>
                </a:lnTo>
                <a:lnTo>
                  <a:pt x="347218" y="67678"/>
                </a:lnTo>
                <a:lnTo>
                  <a:pt x="364464" y="109893"/>
                </a:lnTo>
                <a:lnTo>
                  <a:pt x="382231" y="151841"/>
                </a:lnTo>
                <a:lnTo>
                  <a:pt x="400519" y="193497"/>
                </a:lnTo>
                <a:lnTo>
                  <a:pt x="419328" y="234886"/>
                </a:lnTo>
                <a:lnTo>
                  <a:pt x="438632" y="275996"/>
                </a:lnTo>
                <a:lnTo>
                  <a:pt x="458457" y="316814"/>
                </a:lnTo>
                <a:lnTo>
                  <a:pt x="478777" y="357339"/>
                </a:lnTo>
                <a:lnTo>
                  <a:pt x="499592" y="397586"/>
                </a:lnTo>
                <a:lnTo>
                  <a:pt x="520903" y="437515"/>
                </a:lnTo>
                <a:lnTo>
                  <a:pt x="542709" y="477151"/>
                </a:lnTo>
                <a:lnTo>
                  <a:pt x="564997" y="516483"/>
                </a:lnTo>
                <a:lnTo>
                  <a:pt x="587768" y="555498"/>
                </a:lnTo>
                <a:lnTo>
                  <a:pt x="611022" y="594194"/>
                </a:lnTo>
                <a:lnTo>
                  <a:pt x="634746" y="632587"/>
                </a:lnTo>
                <a:lnTo>
                  <a:pt x="658939" y="670636"/>
                </a:lnTo>
                <a:lnTo>
                  <a:pt x="683590" y="708380"/>
                </a:lnTo>
                <a:lnTo>
                  <a:pt x="708710" y="745782"/>
                </a:lnTo>
                <a:lnTo>
                  <a:pt x="734288" y="782840"/>
                </a:lnTo>
                <a:lnTo>
                  <a:pt x="760310" y="819569"/>
                </a:lnTo>
                <a:lnTo>
                  <a:pt x="786790" y="855954"/>
                </a:lnTo>
                <a:lnTo>
                  <a:pt x="813714" y="891997"/>
                </a:lnTo>
                <a:lnTo>
                  <a:pt x="841082" y="927684"/>
                </a:lnTo>
                <a:lnTo>
                  <a:pt x="868883" y="963015"/>
                </a:lnTo>
                <a:lnTo>
                  <a:pt x="897115" y="997978"/>
                </a:lnTo>
                <a:lnTo>
                  <a:pt x="925779" y="1032586"/>
                </a:lnTo>
                <a:lnTo>
                  <a:pt x="954874" y="1066825"/>
                </a:lnTo>
                <a:lnTo>
                  <a:pt x="984377" y="1100696"/>
                </a:lnTo>
                <a:lnTo>
                  <a:pt x="1014298" y="1134186"/>
                </a:lnTo>
                <a:lnTo>
                  <a:pt x="1044638" y="1167295"/>
                </a:lnTo>
                <a:lnTo>
                  <a:pt x="1075385" y="1200023"/>
                </a:lnTo>
                <a:lnTo>
                  <a:pt x="1106538" y="1232369"/>
                </a:lnTo>
                <a:lnTo>
                  <a:pt x="1138085" y="1264310"/>
                </a:lnTo>
                <a:lnTo>
                  <a:pt x="1170038" y="1295869"/>
                </a:lnTo>
                <a:lnTo>
                  <a:pt x="1202372" y="1327010"/>
                </a:lnTo>
                <a:lnTo>
                  <a:pt x="1235100" y="1357757"/>
                </a:lnTo>
                <a:lnTo>
                  <a:pt x="1268209" y="1388097"/>
                </a:lnTo>
                <a:lnTo>
                  <a:pt x="1301711" y="1418018"/>
                </a:lnTo>
                <a:lnTo>
                  <a:pt x="1335570" y="1447533"/>
                </a:lnTo>
                <a:lnTo>
                  <a:pt x="1369809" y="1476616"/>
                </a:lnTo>
                <a:lnTo>
                  <a:pt x="1404416" y="1505280"/>
                </a:lnTo>
                <a:lnTo>
                  <a:pt x="1439392" y="1533525"/>
                </a:lnTo>
                <a:lnTo>
                  <a:pt x="1474724" y="1561325"/>
                </a:lnTo>
                <a:lnTo>
                  <a:pt x="1510411" y="1588681"/>
                </a:lnTo>
                <a:lnTo>
                  <a:pt x="1546440" y="1615605"/>
                </a:lnTo>
                <a:lnTo>
                  <a:pt x="1582826" y="1642084"/>
                </a:lnTo>
                <a:lnTo>
                  <a:pt x="1619554" y="1668119"/>
                </a:lnTo>
                <a:lnTo>
                  <a:pt x="1656626" y="1693697"/>
                </a:lnTo>
                <a:lnTo>
                  <a:pt x="1694027" y="1718805"/>
                </a:lnTo>
                <a:lnTo>
                  <a:pt x="1731759" y="1743468"/>
                </a:lnTo>
                <a:lnTo>
                  <a:pt x="1769821" y="1767662"/>
                </a:lnTo>
                <a:lnTo>
                  <a:pt x="1808200" y="1791385"/>
                </a:lnTo>
                <a:lnTo>
                  <a:pt x="1846897" y="1814626"/>
                </a:lnTo>
                <a:lnTo>
                  <a:pt x="1885924" y="1837397"/>
                </a:lnTo>
                <a:lnTo>
                  <a:pt x="1925243" y="1859686"/>
                </a:lnTo>
                <a:lnTo>
                  <a:pt x="1964880" y="1881492"/>
                </a:lnTo>
                <a:lnTo>
                  <a:pt x="2004822" y="1902802"/>
                </a:lnTo>
                <a:lnTo>
                  <a:pt x="2045055" y="1923630"/>
                </a:lnTo>
                <a:lnTo>
                  <a:pt x="2085581" y="1943950"/>
                </a:lnTo>
                <a:lnTo>
                  <a:pt x="2126399" y="1963762"/>
                </a:lnTo>
                <a:lnTo>
                  <a:pt x="2167509" y="1983079"/>
                </a:lnTo>
                <a:lnTo>
                  <a:pt x="2208898" y="2001875"/>
                </a:lnTo>
                <a:lnTo>
                  <a:pt x="2250567" y="2020163"/>
                </a:lnTo>
                <a:lnTo>
                  <a:pt x="2292502" y="2037943"/>
                </a:lnTo>
                <a:lnTo>
                  <a:pt x="2334717" y="2055190"/>
                </a:lnTo>
                <a:lnTo>
                  <a:pt x="2377186" y="2071903"/>
                </a:lnTo>
                <a:lnTo>
                  <a:pt x="2419921" y="2088095"/>
                </a:lnTo>
                <a:lnTo>
                  <a:pt x="2450858" y="2099360"/>
                </a:lnTo>
                <a:lnTo>
                  <a:pt x="2450858" y="0"/>
                </a:lnTo>
                <a:close/>
              </a:path>
            </a:pathLst>
          </a:custGeom>
          <a:solidFill>
            <a:srgbClr val="42C2D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84763" y="4695652"/>
            <a:ext cx="11048999" cy="559117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988056" y="2445665"/>
            <a:ext cx="323850" cy="323850"/>
          </a:xfrm>
          <a:custGeom>
            <a:avLst/>
            <a:gdLst/>
            <a:ahLst/>
            <a:cxnLst/>
            <a:rect l="l" t="t" r="r" b="b"/>
            <a:pathLst>
              <a:path w="323850" h="323850">
                <a:moveTo>
                  <a:pt x="161924" y="323849"/>
                </a:moveTo>
                <a:lnTo>
                  <a:pt x="118878" y="318065"/>
                </a:lnTo>
                <a:lnTo>
                  <a:pt x="80198" y="301742"/>
                </a:lnTo>
                <a:lnTo>
                  <a:pt x="47426" y="276423"/>
                </a:lnTo>
                <a:lnTo>
                  <a:pt x="22107" y="243651"/>
                </a:lnTo>
                <a:lnTo>
                  <a:pt x="5784" y="204971"/>
                </a:lnTo>
                <a:lnTo>
                  <a:pt x="0" y="161924"/>
                </a:lnTo>
                <a:lnTo>
                  <a:pt x="5784" y="118878"/>
                </a:lnTo>
                <a:lnTo>
                  <a:pt x="22107" y="80198"/>
                </a:lnTo>
                <a:lnTo>
                  <a:pt x="47426" y="47426"/>
                </a:lnTo>
                <a:lnTo>
                  <a:pt x="80198" y="22107"/>
                </a:lnTo>
                <a:lnTo>
                  <a:pt x="118878" y="5784"/>
                </a:lnTo>
                <a:lnTo>
                  <a:pt x="161924" y="0"/>
                </a:lnTo>
                <a:lnTo>
                  <a:pt x="204971" y="5784"/>
                </a:lnTo>
                <a:lnTo>
                  <a:pt x="243651" y="22107"/>
                </a:lnTo>
                <a:lnTo>
                  <a:pt x="276423" y="47426"/>
                </a:lnTo>
                <a:lnTo>
                  <a:pt x="301742" y="80198"/>
                </a:lnTo>
                <a:lnTo>
                  <a:pt x="318065" y="118878"/>
                </a:lnTo>
                <a:lnTo>
                  <a:pt x="323849" y="161924"/>
                </a:lnTo>
                <a:lnTo>
                  <a:pt x="318065" y="204971"/>
                </a:lnTo>
                <a:lnTo>
                  <a:pt x="301742" y="243651"/>
                </a:lnTo>
                <a:lnTo>
                  <a:pt x="276423" y="276423"/>
                </a:lnTo>
                <a:lnTo>
                  <a:pt x="243651" y="301742"/>
                </a:lnTo>
                <a:lnTo>
                  <a:pt x="204971" y="318065"/>
                </a:lnTo>
                <a:lnTo>
                  <a:pt x="161924" y="323849"/>
                </a:lnTo>
                <a:close/>
              </a:path>
            </a:pathLst>
          </a:custGeom>
          <a:solidFill>
            <a:srgbClr val="1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524034" y="1414110"/>
            <a:ext cx="5631815" cy="6946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350" spc="90" dirty="0">
                <a:solidFill>
                  <a:srgbClr val="42C2DD"/>
                </a:solidFill>
              </a:rPr>
              <a:t>РЫНОК</a:t>
            </a:r>
            <a:r>
              <a:rPr sz="4350" spc="265" dirty="0">
                <a:solidFill>
                  <a:srgbClr val="42C2DD"/>
                </a:solidFill>
              </a:rPr>
              <a:t> </a:t>
            </a:r>
            <a:r>
              <a:rPr sz="4350" spc="40" dirty="0">
                <a:solidFill>
                  <a:srgbClr val="42C2DD"/>
                </a:solidFill>
              </a:rPr>
              <a:t>3D-МОДЕЛЕЙ</a:t>
            </a:r>
            <a:endParaRPr sz="4350"/>
          </a:p>
        </p:txBody>
      </p:sp>
      <p:sp>
        <p:nvSpPr>
          <p:cNvPr id="8" name="object 8"/>
          <p:cNvSpPr txBox="1"/>
          <p:nvPr/>
        </p:nvSpPr>
        <p:spPr>
          <a:xfrm>
            <a:off x="12323627" y="9923741"/>
            <a:ext cx="54165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20" dirty="0">
                <a:solidFill>
                  <a:srgbClr val="244257"/>
                </a:solidFill>
                <a:latin typeface="Trebuchet MS"/>
                <a:cs typeface="Trebuchet MS"/>
              </a:rPr>
              <a:t>Источник:</a:t>
            </a:r>
            <a:r>
              <a:rPr sz="1600" spc="5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1600" spc="70" dirty="0">
                <a:solidFill>
                  <a:srgbClr val="244257"/>
                </a:solidFill>
                <a:latin typeface="Trebuchet MS"/>
                <a:cs typeface="Trebuchet MS"/>
              </a:rPr>
              <a:t>Exponential</a:t>
            </a:r>
            <a:r>
              <a:rPr sz="1600" spc="1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1600" spc="100" dirty="0">
                <a:solidFill>
                  <a:srgbClr val="244257"/>
                </a:solidFill>
                <a:latin typeface="Trebuchet MS"/>
                <a:cs typeface="Trebuchet MS"/>
              </a:rPr>
              <a:t>technologies</a:t>
            </a:r>
            <a:r>
              <a:rPr sz="1600" spc="1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244257"/>
                </a:solidFill>
                <a:latin typeface="Trebuchet MS"/>
                <a:cs typeface="Trebuchet MS"/>
              </a:rPr>
              <a:t>in</a:t>
            </a:r>
            <a:r>
              <a:rPr sz="1600" spc="1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1600" spc="105" dirty="0">
                <a:solidFill>
                  <a:srgbClr val="244257"/>
                </a:solidFill>
                <a:latin typeface="Trebuchet MS"/>
                <a:cs typeface="Trebuchet MS"/>
              </a:rPr>
              <a:t>manufacturing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988056" y="3452558"/>
            <a:ext cx="323850" cy="323850"/>
          </a:xfrm>
          <a:custGeom>
            <a:avLst/>
            <a:gdLst/>
            <a:ahLst/>
            <a:cxnLst/>
            <a:rect l="l" t="t" r="r" b="b"/>
            <a:pathLst>
              <a:path w="323850" h="323850">
                <a:moveTo>
                  <a:pt x="161924" y="323849"/>
                </a:moveTo>
                <a:lnTo>
                  <a:pt x="118878" y="318065"/>
                </a:lnTo>
                <a:lnTo>
                  <a:pt x="80198" y="301742"/>
                </a:lnTo>
                <a:lnTo>
                  <a:pt x="47426" y="276423"/>
                </a:lnTo>
                <a:lnTo>
                  <a:pt x="22107" y="243651"/>
                </a:lnTo>
                <a:lnTo>
                  <a:pt x="5784" y="204971"/>
                </a:lnTo>
                <a:lnTo>
                  <a:pt x="0" y="161924"/>
                </a:lnTo>
                <a:lnTo>
                  <a:pt x="5784" y="118878"/>
                </a:lnTo>
                <a:lnTo>
                  <a:pt x="22107" y="80198"/>
                </a:lnTo>
                <a:lnTo>
                  <a:pt x="47426" y="47426"/>
                </a:lnTo>
                <a:lnTo>
                  <a:pt x="80198" y="22107"/>
                </a:lnTo>
                <a:lnTo>
                  <a:pt x="118878" y="5784"/>
                </a:lnTo>
                <a:lnTo>
                  <a:pt x="161924" y="0"/>
                </a:lnTo>
                <a:lnTo>
                  <a:pt x="204971" y="5784"/>
                </a:lnTo>
                <a:lnTo>
                  <a:pt x="243651" y="22107"/>
                </a:lnTo>
                <a:lnTo>
                  <a:pt x="276423" y="47426"/>
                </a:lnTo>
                <a:lnTo>
                  <a:pt x="301742" y="80198"/>
                </a:lnTo>
                <a:lnTo>
                  <a:pt x="318065" y="118878"/>
                </a:lnTo>
                <a:lnTo>
                  <a:pt x="323849" y="161924"/>
                </a:lnTo>
                <a:lnTo>
                  <a:pt x="318065" y="204971"/>
                </a:lnTo>
                <a:lnTo>
                  <a:pt x="301742" y="243651"/>
                </a:lnTo>
                <a:lnTo>
                  <a:pt x="276423" y="276423"/>
                </a:lnTo>
                <a:lnTo>
                  <a:pt x="243651" y="301742"/>
                </a:lnTo>
                <a:lnTo>
                  <a:pt x="204971" y="318065"/>
                </a:lnTo>
                <a:lnTo>
                  <a:pt x="161924" y="323849"/>
                </a:lnTo>
                <a:close/>
              </a:path>
            </a:pathLst>
          </a:custGeom>
          <a:solidFill>
            <a:srgbClr val="1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88056" y="4370268"/>
            <a:ext cx="323850" cy="323850"/>
          </a:xfrm>
          <a:custGeom>
            <a:avLst/>
            <a:gdLst/>
            <a:ahLst/>
            <a:cxnLst/>
            <a:rect l="l" t="t" r="r" b="b"/>
            <a:pathLst>
              <a:path w="323850" h="323850">
                <a:moveTo>
                  <a:pt x="161924" y="323849"/>
                </a:moveTo>
                <a:lnTo>
                  <a:pt x="118878" y="318065"/>
                </a:lnTo>
                <a:lnTo>
                  <a:pt x="80198" y="301742"/>
                </a:lnTo>
                <a:lnTo>
                  <a:pt x="47426" y="276423"/>
                </a:lnTo>
                <a:lnTo>
                  <a:pt x="22107" y="243651"/>
                </a:lnTo>
                <a:lnTo>
                  <a:pt x="5784" y="204971"/>
                </a:lnTo>
                <a:lnTo>
                  <a:pt x="0" y="161924"/>
                </a:lnTo>
                <a:lnTo>
                  <a:pt x="5784" y="118878"/>
                </a:lnTo>
                <a:lnTo>
                  <a:pt x="22107" y="80198"/>
                </a:lnTo>
                <a:lnTo>
                  <a:pt x="47426" y="47426"/>
                </a:lnTo>
                <a:lnTo>
                  <a:pt x="80198" y="22107"/>
                </a:lnTo>
                <a:lnTo>
                  <a:pt x="118878" y="5784"/>
                </a:lnTo>
                <a:lnTo>
                  <a:pt x="161924" y="0"/>
                </a:lnTo>
                <a:lnTo>
                  <a:pt x="204971" y="5784"/>
                </a:lnTo>
                <a:lnTo>
                  <a:pt x="243651" y="22107"/>
                </a:lnTo>
                <a:lnTo>
                  <a:pt x="276423" y="47426"/>
                </a:lnTo>
                <a:lnTo>
                  <a:pt x="301742" y="80198"/>
                </a:lnTo>
                <a:lnTo>
                  <a:pt x="318065" y="118878"/>
                </a:lnTo>
                <a:lnTo>
                  <a:pt x="323849" y="161924"/>
                </a:lnTo>
                <a:lnTo>
                  <a:pt x="318065" y="204971"/>
                </a:lnTo>
                <a:lnTo>
                  <a:pt x="301742" y="243651"/>
                </a:lnTo>
                <a:lnTo>
                  <a:pt x="276423" y="276423"/>
                </a:lnTo>
                <a:lnTo>
                  <a:pt x="243651" y="301742"/>
                </a:lnTo>
                <a:lnTo>
                  <a:pt x="204971" y="318065"/>
                </a:lnTo>
                <a:lnTo>
                  <a:pt x="161924" y="323849"/>
                </a:lnTo>
                <a:close/>
              </a:path>
            </a:pathLst>
          </a:custGeom>
          <a:solidFill>
            <a:srgbClr val="1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511334" y="2367670"/>
            <a:ext cx="13452475" cy="23272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  <a:tabLst>
                <a:tab pos="1511300" algn="l"/>
                <a:tab pos="3808095" algn="l"/>
                <a:tab pos="5273040" algn="l"/>
                <a:tab pos="8053705" algn="l"/>
                <a:tab pos="11125200" algn="l"/>
              </a:tabLst>
            </a:pPr>
            <a:r>
              <a:rPr sz="2850" spc="165" dirty="0">
                <a:solidFill>
                  <a:srgbClr val="244257"/>
                </a:solidFill>
                <a:latin typeface="Tahoma"/>
                <a:cs typeface="Tahoma"/>
              </a:rPr>
              <a:t>ОБЪЕМ	</a:t>
            </a:r>
            <a:r>
              <a:rPr sz="2850" spc="225" dirty="0">
                <a:solidFill>
                  <a:srgbClr val="244257"/>
                </a:solidFill>
                <a:latin typeface="Tahoma"/>
                <a:cs typeface="Tahoma"/>
              </a:rPr>
              <a:t>МИРОВОГО	</a:t>
            </a:r>
            <a:r>
              <a:rPr sz="2850" spc="190" dirty="0">
                <a:solidFill>
                  <a:srgbClr val="244257"/>
                </a:solidFill>
                <a:latin typeface="Tahoma"/>
                <a:cs typeface="Tahoma"/>
              </a:rPr>
              <a:t>РЫНКА	</a:t>
            </a:r>
            <a:r>
              <a:rPr sz="2850" spc="-15" dirty="0">
                <a:solidFill>
                  <a:srgbClr val="244257"/>
                </a:solidFill>
                <a:latin typeface="Tahoma"/>
                <a:cs typeface="Tahoma"/>
              </a:rPr>
              <a:t>—</a:t>
            </a:r>
            <a:r>
              <a:rPr sz="4050" spc="-22" baseline="-7201" dirty="0">
                <a:solidFill>
                  <a:srgbClr val="244257"/>
                </a:solidFill>
                <a:latin typeface="Trebuchet MS"/>
                <a:cs typeface="Trebuchet MS"/>
              </a:rPr>
              <a:t>20</a:t>
            </a:r>
            <a:r>
              <a:rPr sz="4050" spc="30" baseline="-7201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4050" spc="150" baseline="-7201" dirty="0">
                <a:solidFill>
                  <a:srgbClr val="244257"/>
                </a:solidFill>
                <a:latin typeface="Trebuchet MS"/>
                <a:cs typeface="Trebuchet MS"/>
              </a:rPr>
              <a:t>млрд.</a:t>
            </a:r>
            <a:r>
              <a:rPr sz="4050" spc="30" baseline="-7201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4050" spc="-89" baseline="-7201" dirty="0">
                <a:solidFill>
                  <a:srgbClr val="244257"/>
                </a:solidFill>
                <a:latin typeface="Trebuchet MS"/>
                <a:cs typeface="Trebuchet MS"/>
              </a:rPr>
              <a:t>$,	</a:t>
            </a:r>
            <a:r>
              <a:rPr sz="2850" spc="275" dirty="0">
                <a:solidFill>
                  <a:srgbClr val="244257"/>
                </a:solidFill>
                <a:latin typeface="Tahoma"/>
                <a:cs typeface="Tahoma"/>
              </a:rPr>
              <a:t>РОССИЙСКОГО	</a:t>
            </a:r>
            <a:r>
              <a:rPr sz="2850" spc="-50" dirty="0">
                <a:solidFill>
                  <a:srgbClr val="244257"/>
                </a:solidFill>
                <a:latin typeface="Tahoma"/>
                <a:cs typeface="Tahoma"/>
              </a:rPr>
              <a:t>—</a:t>
            </a:r>
            <a:r>
              <a:rPr sz="4050" spc="-75" baseline="-7201" dirty="0">
                <a:solidFill>
                  <a:srgbClr val="244257"/>
                </a:solidFill>
                <a:latin typeface="Trebuchet MS"/>
                <a:cs typeface="Trebuchet MS"/>
              </a:rPr>
              <a:t>0.4</a:t>
            </a:r>
            <a:r>
              <a:rPr sz="4050" spc="-30" baseline="-7201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4050" spc="150" baseline="-7201" dirty="0">
                <a:solidFill>
                  <a:srgbClr val="244257"/>
                </a:solidFill>
                <a:latin typeface="Trebuchet MS"/>
                <a:cs typeface="Trebuchet MS"/>
              </a:rPr>
              <a:t>млрд.</a:t>
            </a:r>
            <a:r>
              <a:rPr sz="4050" spc="-30" baseline="-7201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4050" spc="-89" baseline="-7201" dirty="0">
                <a:solidFill>
                  <a:srgbClr val="244257"/>
                </a:solidFill>
                <a:latin typeface="Trebuchet MS"/>
                <a:cs typeface="Trebuchet MS"/>
              </a:rPr>
              <a:t>$,</a:t>
            </a:r>
            <a:endParaRPr sz="4050" baseline="-7201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350">
              <a:latin typeface="Trebuchet MS"/>
              <a:cs typeface="Trebuchet MS"/>
            </a:endParaRPr>
          </a:p>
          <a:p>
            <a:pPr marL="25400">
              <a:lnSpc>
                <a:spcPct val="100000"/>
              </a:lnSpc>
              <a:tabLst>
                <a:tab pos="415925" algn="l"/>
                <a:tab pos="2183130" algn="l"/>
                <a:tab pos="3674110" algn="l"/>
                <a:tab pos="4424680" algn="l"/>
                <a:tab pos="5904230" algn="l"/>
                <a:tab pos="6498590" algn="l"/>
                <a:tab pos="9768840" algn="l"/>
                <a:tab pos="10462260" algn="l"/>
              </a:tabLst>
            </a:pPr>
            <a:r>
              <a:rPr sz="2850" spc="5" dirty="0">
                <a:solidFill>
                  <a:srgbClr val="244257"/>
                </a:solidFill>
                <a:latin typeface="Tahoma"/>
                <a:cs typeface="Tahoma"/>
              </a:rPr>
              <a:t>В	</a:t>
            </a:r>
            <a:r>
              <a:rPr sz="2850" spc="280" dirty="0">
                <a:solidFill>
                  <a:srgbClr val="244257"/>
                </a:solidFill>
                <a:latin typeface="Tahoma"/>
                <a:cs typeface="Tahoma"/>
              </a:rPr>
              <a:t>РОССИИ	</a:t>
            </a:r>
            <a:r>
              <a:rPr sz="2850" spc="170" dirty="0">
                <a:solidFill>
                  <a:srgbClr val="244257"/>
                </a:solidFill>
                <a:latin typeface="Tahoma"/>
                <a:cs typeface="Tahoma"/>
              </a:rPr>
              <a:t>РЫНОК	</a:t>
            </a:r>
            <a:r>
              <a:rPr sz="2850" spc="275" dirty="0">
                <a:solidFill>
                  <a:srgbClr val="244257"/>
                </a:solidFill>
                <a:latin typeface="Tahoma"/>
                <a:cs typeface="Tahoma"/>
              </a:rPr>
              <a:t>ДО	</a:t>
            </a:r>
            <a:r>
              <a:rPr sz="2850" spc="185" dirty="0">
                <a:solidFill>
                  <a:srgbClr val="244257"/>
                </a:solidFill>
                <a:latin typeface="Tahoma"/>
                <a:cs typeface="Tahoma"/>
              </a:rPr>
              <a:t>КОНЦА	</a:t>
            </a:r>
            <a:r>
              <a:rPr sz="2850" spc="-125" dirty="0">
                <a:solidFill>
                  <a:srgbClr val="244257"/>
                </a:solidFill>
                <a:latin typeface="Tahoma"/>
                <a:cs typeface="Tahoma"/>
              </a:rPr>
              <a:t>НЕ	</a:t>
            </a:r>
            <a:r>
              <a:rPr sz="2850" spc="250" dirty="0">
                <a:solidFill>
                  <a:srgbClr val="244257"/>
                </a:solidFill>
                <a:latin typeface="Tahoma"/>
                <a:cs typeface="Tahoma"/>
              </a:rPr>
              <a:t>СФОРМИРОВАН,	</a:t>
            </a:r>
            <a:r>
              <a:rPr sz="2850" spc="60" dirty="0">
                <a:solidFill>
                  <a:srgbClr val="244257"/>
                </a:solidFill>
                <a:latin typeface="Tahoma"/>
                <a:cs typeface="Tahoma"/>
              </a:rPr>
              <a:t>НО	</a:t>
            </a:r>
            <a:r>
              <a:rPr sz="2850" spc="70" dirty="0">
                <a:solidFill>
                  <a:srgbClr val="244257"/>
                </a:solidFill>
                <a:latin typeface="Tahoma"/>
                <a:cs typeface="Tahoma"/>
              </a:rPr>
              <a:t>РАСТЕТ</a:t>
            </a:r>
            <a:endParaRPr sz="285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  <a:spcBef>
                <a:spcPts val="55"/>
              </a:spcBef>
              <a:tabLst>
                <a:tab pos="2416175" algn="l"/>
              </a:tabLst>
            </a:pPr>
            <a:r>
              <a:rPr sz="4275" spc="262" baseline="-3898" dirty="0">
                <a:solidFill>
                  <a:srgbClr val="244257"/>
                </a:solidFill>
                <a:latin typeface="Tahoma"/>
                <a:cs typeface="Tahoma"/>
              </a:rPr>
              <a:t>БОЛЬШИМИ	</a:t>
            </a:r>
            <a:r>
              <a:rPr sz="4275" spc="157" baseline="-3898" dirty="0">
                <a:solidFill>
                  <a:srgbClr val="244257"/>
                </a:solidFill>
                <a:latin typeface="Tahoma"/>
                <a:cs typeface="Tahoma"/>
              </a:rPr>
              <a:t>ТЕМПАМИ</a:t>
            </a:r>
            <a:r>
              <a:rPr sz="4275" spc="569" baseline="-3898" dirty="0">
                <a:solidFill>
                  <a:srgbClr val="244257"/>
                </a:solidFill>
                <a:latin typeface="Tahoma"/>
                <a:cs typeface="Tahoma"/>
              </a:rPr>
              <a:t> </a:t>
            </a:r>
            <a:r>
              <a:rPr sz="2700" spc="200" dirty="0">
                <a:solidFill>
                  <a:srgbClr val="244257"/>
                </a:solidFill>
                <a:latin typeface="Trebuchet MS"/>
                <a:cs typeface="Trebuchet MS"/>
              </a:rPr>
              <a:t>(Примерно</a:t>
            </a:r>
            <a:r>
              <a:rPr sz="2700" spc="5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2700" spc="240" dirty="0">
                <a:solidFill>
                  <a:srgbClr val="244257"/>
                </a:solidFill>
                <a:latin typeface="Trebuchet MS"/>
                <a:cs typeface="Trebuchet MS"/>
              </a:rPr>
              <a:t>20%</a:t>
            </a:r>
            <a:r>
              <a:rPr sz="2700" spc="5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2700" spc="-114" dirty="0">
                <a:solidFill>
                  <a:srgbClr val="244257"/>
                </a:solidFill>
                <a:latin typeface="Trebuchet MS"/>
                <a:cs typeface="Trebuchet MS"/>
              </a:rPr>
              <a:t>в</a:t>
            </a:r>
            <a:r>
              <a:rPr sz="2700" spc="5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2700" spc="130" dirty="0">
                <a:solidFill>
                  <a:srgbClr val="244257"/>
                </a:solidFill>
                <a:latin typeface="Trebuchet MS"/>
                <a:cs typeface="Trebuchet MS"/>
              </a:rPr>
              <a:t>год)</a:t>
            </a:r>
            <a:endParaRPr sz="2700">
              <a:latin typeface="Trebuchet MS"/>
              <a:cs typeface="Trebuchet MS"/>
            </a:endParaRPr>
          </a:p>
          <a:p>
            <a:pPr marL="25400">
              <a:lnSpc>
                <a:spcPct val="100000"/>
              </a:lnSpc>
              <a:spcBef>
                <a:spcPts val="445"/>
              </a:spcBef>
              <a:tabLst>
                <a:tab pos="2124710" algn="l"/>
                <a:tab pos="4029710" algn="l"/>
                <a:tab pos="4888865" algn="l"/>
                <a:tab pos="5318760" algn="l"/>
              </a:tabLst>
            </a:pPr>
            <a:r>
              <a:rPr sz="2850" spc="175" dirty="0">
                <a:solidFill>
                  <a:srgbClr val="244257"/>
                </a:solidFill>
                <a:latin typeface="Tahoma"/>
                <a:cs typeface="Tahoma"/>
              </a:rPr>
              <a:t>БОЛЬШОЙ	</a:t>
            </a:r>
            <a:r>
              <a:rPr sz="2850" spc="254" dirty="0">
                <a:solidFill>
                  <a:srgbClr val="244257"/>
                </a:solidFill>
                <a:latin typeface="Tahoma"/>
                <a:cs typeface="Tahoma"/>
              </a:rPr>
              <a:t>РАЗБРОС	</a:t>
            </a:r>
            <a:r>
              <a:rPr sz="2850" spc="-40" dirty="0">
                <a:solidFill>
                  <a:srgbClr val="244257"/>
                </a:solidFill>
                <a:latin typeface="Tahoma"/>
                <a:cs typeface="Tahoma"/>
              </a:rPr>
              <a:t>ЦЕН	</a:t>
            </a:r>
            <a:r>
              <a:rPr sz="2850" spc="80" dirty="0">
                <a:solidFill>
                  <a:srgbClr val="244257"/>
                </a:solidFill>
                <a:latin typeface="Tahoma"/>
                <a:cs typeface="Tahoma"/>
              </a:rPr>
              <a:t>И	</a:t>
            </a:r>
            <a:r>
              <a:rPr sz="2850" spc="160" dirty="0">
                <a:solidFill>
                  <a:srgbClr val="244257"/>
                </a:solidFill>
                <a:latin typeface="Tahoma"/>
                <a:cs typeface="Tahoma"/>
              </a:rPr>
              <a:t>КАЧЕСТВА</a:t>
            </a:r>
            <a:endParaRPr sz="28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08741"/>
            <a:ext cx="18288000" cy="9867900"/>
            <a:chOff x="0" y="208741"/>
            <a:chExt cx="18288000" cy="9867900"/>
          </a:xfrm>
        </p:grpSpPr>
        <p:sp>
          <p:nvSpPr>
            <p:cNvPr id="3" name="object 3"/>
            <p:cNvSpPr/>
            <p:nvPr/>
          </p:nvSpPr>
          <p:spPr>
            <a:xfrm>
              <a:off x="228600" y="208741"/>
              <a:ext cx="17830800" cy="9867900"/>
            </a:xfrm>
            <a:custGeom>
              <a:avLst/>
              <a:gdLst/>
              <a:ahLst/>
              <a:cxnLst/>
              <a:rect l="l" t="t" r="r" b="b"/>
              <a:pathLst>
                <a:path w="17830800" h="9867900">
                  <a:moveTo>
                    <a:pt x="17830798" y="9867899"/>
                  </a:moveTo>
                  <a:lnTo>
                    <a:pt x="0" y="9867899"/>
                  </a:lnTo>
                  <a:lnTo>
                    <a:pt x="0" y="0"/>
                  </a:lnTo>
                  <a:lnTo>
                    <a:pt x="17830798" y="0"/>
                  </a:lnTo>
                  <a:lnTo>
                    <a:pt x="17830798" y="9867899"/>
                  </a:lnTo>
                  <a:close/>
                </a:path>
              </a:pathLst>
            </a:custGeom>
            <a:solidFill>
              <a:srgbClr val="FB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51077"/>
              <a:ext cx="18288000" cy="9364345"/>
            </a:xfrm>
            <a:custGeom>
              <a:avLst/>
              <a:gdLst/>
              <a:ahLst/>
              <a:cxnLst/>
              <a:rect l="l" t="t" r="r" b="b"/>
              <a:pathLst>
                <a:path w="18288000" h="9364345">
                  <a:moveTo>
                    <a:pt x="1120406" y="1911883"/>
                  </a:moveTo>
                  <a:lnTo>
                    <a:pt x="1119797" y="1863534"/>
                  </a:lnTo>
                  <a:lnTo>
                    <a:pt x="1117993" y="1815465"/>
                  </a:lnTo>
                  <a:lnTo>
                    <a:pt x="1115009" y="1767713"/>
                  </a:lnTo>
                  <a:lnTo>
                    <a:pt x="1110843" y="1720278"/>
                  </a:lnTo>
                  <a:lnTo>
                    <a:pt x="1105535" y="1673186"/>
                  </a:lnTo>
                  <a:lnTo>
                    <a:pt x="1099070" y="1626438"/>
                  </a:lnTo>
                  <a:lnTo>
                    <a:pt x="1091488" y="1580057"/>
                  </a:lnTo>
                  <a:lnTo>
                    <a:pt x="1082789" y="1534045"/>
                  </a:lnTo>
                  <a:lnTo>
                    <a:pt x="1072984" y="1488440"/>
                  </a:lnTo>
                  <a:lnTo>
                    <a:pt x="1062101" y="1443240"/>
                  </a:lnTo>
                  <a:lnTo>
                    <a:pt x="1050150" y="1398460"/>
                  </a:lnTo>
                  <a:lnTo>
                    <a:pt x="1037145" y="1354112"/>
                  </a:lnTo>
                  <a:lnTo>
                    <a:pt x="1023099" y="1310220"/>
                  </a:lnTo>
                  <a:lnTo>
                    <a:pt x="1008024" y="1266786"/>
                  </a:lnTo>
                  <a:lnTo>
                    <a:pt x="991933" y="1223848"/>
                  </a:lnTo>
                  <a:lnTo>
                    <a:pt x="974839" y="1181392"/>
                  </a:lnTo>
                  <a:lnTo>
                    <a:pt x="956779" y="1139444"/>
                  </a:lnTo>
                  <a:lnTo>
                    <a:pt x="937729" y="1098016"/>
                  </a:lnTo>
                  <a:lnTo>
                    <a:pt x="917740" y="1057135"/>
                  </a:lnTo>
                  <a:lnTo>
                    <a:pt x="896810" y="1016800"/>
                  </a:lnTo>
                  <a:lnTo>
                    <a:pt x="874941" y="977036"/>
                  </a:lnTo>
                  <a:lnTo>
                    <a:pt x="852170" y="937856"/>
                  </a:lnTo>
                  <a:lnTo>
                    <a:pt x="828509" y="899261"/>
                  </a:lnTo>
                  <a:lnTo>
                    <a:pt x="803948" y="861275"/>
                  </a:lnTo>
                  <a:lnTo>
                    <a:pt x="778535" y="823925"/>
                  </a:lnTo>
                  <a:lnTo>
                    <a:pt x="752259" y="787196"/>
                  </a:lnTo>
                  <a:lnTo>
                    <a:pt x="725144" y="751128"/>
                  </a:lnTo>
                  <a:lnTo>
                    <a:pt x="697204" y="715733"/>
                  </a:lnTo>
                  <a:lnTo>
                    <a:pt x="668451" y="681012"/>
                  </a:lnTo>
                  <a:lnTo>
                    <a:pt x="638898" y="646988"/>
                  </a:lnTo>
                  <a:lnTo>
                    <a:pt x="608571" y="613676"/>
                  </a:lnTo>
                  <a:lnTo>
                    <a:pt x="577481" y="581088"/>
                  </a:lnTo>
                  <a:lnTo>
                    <a:pt x="545630" y="549236"/>
                  </a:lnTo>
                  <a:lnTo>
                    <a:pt x="513041" y="518134"/>
                  </a:lnTo>
                  <a:lnTo>
                    <a:pt x="479729" y="487807"/>
                  </a:lnTo>
                  <a:lnTo>
                    <a:pt x="445693" y="458254"/>
                  </a:lnTo>
                  <a:lnTo>
                    <a:pt x="410984" y="429514"/>
                  </a:lnTo>
                  <a:lnTo>
                    <a:pt x="375577" y="401574"/>
                  </a:lnTo>
                  <a:lnTo>
                    <a:pt x="339509" y="374459"/>
                  </a:lnTo>
                  <a:lnTo>
                    <a:pt x="302793" y="348183"/>
                  </a:lnTo>
                  <a:lnTo>
                    <a:pt x="265430" y="322757"/>
                  </a:lnTo>
                  <a:lnTo>
                    <a:pt x="227457" y="298208"/>
                  </a:lnTo>
                  <a:lnTo>
                    <a:pt x="188861" y="274535"/>
                  </a:lnTo>
                  <a:lnTo>
                    <a:pt x="149669" y="251764"/>
                  </a:lnTo>
                  <a:lnTo>
                    <a:pt x="109905" y="229908"/>
                  </a:lnTo>
                  <a:lnTo>
                    <a:pt x="69570" y="208965"/>
                  </a:lnTo>
                  <a:lnTo>
                    <a:pt x="28689" y="188976"/>
                  </a:lnTo>
                  <a:lnTo>
                    <a:pt x="0" y="175780"/>
                  </a:lnTo>
                  <a:lnTo>
                    <a:pt x="0" y="3647973"/>
                  </a:lnTo>
                  <a:lnTo>
                    <a:pt x="69583" y="3614788"/>
                  </a:lnTo>
                  <a:lnTo>
                    <a:pt x="109918" y="3593846"/>
                  </a:lnTo>
                  <a:lnTo>
                    <a:pt x="149682" y="3571989"/>
                  </a:lnTo>
                  <a:lnTo>
                    <a:pt x="188861" y="3549218"/>
                  </a:lnTo>
                  <a:lnTo>
                    <a:pt x="227457" y="3525545"/>
                  </a:lnTo>
                  <a:lnTo>
                    <a:pt x="265442" y="3500996"/>
                  </a:lnTo>
                  <a:lnTo>
                    <a:pt x="302793" y="3475571"/>
                  </a:lnTo>
                  <a:lnTo>
                    <a:pt x="339521" y="3449294"/>
                  </a:lnTo>
                  <a:lnTo>
                    <a:pt x="375589" y="3422180"/>
                  </a:lnTo>
                  <a:lnTo>
                    <a:pt x="410984" y="3394240"/>
                  </a:lnTo>
                  <a:lnTo>
                    <a:pt x="445706" y="3365487"/>
                  </a:lnTo>
                  <a:lnTo>
                    <a:pt x="479729" y="3335947"/>
                  </a:lnTo>
                  <a:lnTo>
                    <a:pt x="513041" y="3305619"/>
                  </a:lnTo>
                  <a:lnTo>
                    <a:pt x="545630" y="3274517"/>
                  </a:lnTo>
                  <a:lnTo>
                    <a:pt x="577481" y="3242665"/>
                  </a:lnTo>
                  <a:lnTo>
                    <a:pt x="608584" y="3210077"/>
                  </a:lnTo>
                  <a:lnTo>
                    <a:pt x="638911" y="3176765"/>
                  </a:lnTo>
                  <a:lnTo>
                    <a:pt x="668451" y="3142742"/>
                  </a:lnTo>
                  <a:lnTo>
                    <a:pt x="697204" y="3108020"/>
                  </a:lnTo>
                  <a:lnTo>
                    <a:pt x="725144" y="3072625"/>
                  </a:lnTo>
                  <a:lnTo>
                    <a:pt x="752259" y="3036557"/>
                  </a:lnTo>
                  <a:lnTo>
                    <a:pt x="778535" y="2999829"/>
                  </a:lnTo>
                  <a:lnTo>
                    <a:pt x="803960" y="2962478"/>
                  </a:lnTo>
                  <a:lnTo>
                    <a:pt x="828509" y="2924492"/>
                  </a:lnTo>
                  <a:lnTo>
                    <a:pt x="852182" y="2885897"/>
                  </a:lnTo>
                  <a:lnTo>
                    <a:pt x="874953" y="2846717"/>
                  </a:lnTo>
                  <a:lnTo>
                    <a:pt x="896810" y="2806954"/>
                  </a:lnTo>
                  <a:lnTo>
                    <a:pt x="917740" y="2766618"/>
                  </a:lnTo>
                  <a:lnTo>
                    <a:pt x="937742" y="2725737"/>
                  </a:lnTo>
                  <a:lnTo>
                    <a:pt x="956779" y="2684310"/>
                  </a:lnTo>
                  <a:lnTo>
                    <a:pt x="974852" y="2642362"/>
                  </a:lnTo>
                  <a:lnTo>
                    <a:pt x="991933" y="2599906"/>
                  </a:lnTo>
                  <a:lnTo>
                    <a:pt x="1008024" y="2556967"/>
                  </a:lnTo>
                  <a:lnTo>
                    <a:pt x="1023099" y="2513533"/>
                  </a:lnTo>
                  <a:lnTo>
                    <a:pt x="1037145" y="2469642"/>
                  </a:lnTo>
                  <a:lnTo>
                    <a:pt x="1050150" y="2425306"/>
                  </a:lnTo>
                  <a:lnTo>
                    <a:pt x="1062113" y="2380526"/>
                  </a:lnTo>
                  <a:lnTo>
                    <a:pt x="1072984" y="2335326"/>
                  </a:lnTo>
                  <a:lnTo>
                    <a:pt x="1082789" y="2289708"/>
                  </a:lnTo>
                  <a:lnTo>
                    <a:pt x="1091488" y="2243709"/>
                  </a:lnTo>
                  <a:lnTo>
                    <a:pt x="1099070" y="2197328"/>
                  </a:lnTo>
                  <a:lnTo>
                    <a:pt x="1105535" y="2150580"/>
                  </a:lnTo>
                  <a:lnTo>
                    <a:pt x="1110843" y="2103488"/>
                  </a:lnTo>
                  <a:lnTo>
                    <a:pt x="1115009" y="2056053"/>
                  </a:lnTo>
                  <a:lnTo>
                    <a:pt x="1117993" y="2008301"/>
                  </a:lnTo>
                  <a:lnTo>
                    <a:pt x="1119797" y="1960232"/>
                  </a:lnTo>
                  <a:lnTo>
                    <a:pt x="1120406" y="1911883"/>
                  </a:lnTo>
                  <a:close/>
                </a:path>
                <a:path w="18288000" h="9364345">
                  <a:moveTo>
                    <a:pt x="1281760" y="1911883"/>
                  </a:moveTo>
                  <a:lnTo>
                    <a:pt x="1281214" y="1863852"/>
                  </a:lnTo>
                  <a:lnTo>
                    <a:pt x="1279563" y="1816087"/>
                  </a:lnTo>
                  <a:lnTo>
                    <a:pt x="1276845" y="1768602"/>
                  </a:lnTo>
                  <a:lnTo>
                    <a:pt x="1273060" y="1721408"/>
                  </a:lnTo>
                  <a:lnTo>
                    <a:pt x="1268209" y="1674507"/>
                  </a:lnTo>
                  <a:lnTo>
                    <a:pt x="1262329" y="1627924"/>
                  </a:lnTo>
                  <a:lnTo>
                    <a:pt x="1255407" y="1581670"/>
                  </a:lnTo>
                  <a:lnTo>
                    <a:pt x="1247470" y="1535747"/>
                  </a:lnTo>
                  <a:lnTo>
                    <a:pt x="1238516" y="1490167"/>
                  </a:lnTo>
                  <a:lnTo>
                    <a:pt x="1228572" y="1444955"/>
                  </a:lnTo>
                  <a:lnTo>
                    <a:pt x="1217650" y="1400111"/>
                  </a:lnTo>
                  <a:lnTo>
                    <a:pt x="1205750" y="1355661"/>
                  </a:lnTo>
                  <a:lnTo>
                    <a:pt x="1192885" y="1311605"/>
                  </a:lnTo>
                  <a:lnTo>
                    <a:pt x="1179080" y="1267955"/>
                  </a:lnTo>
                  <a:lnTo>
                    <a:pt x="1164336" y="1224724"/>
                  </a:lnTo>
                  <a:lnTo>
                    <a:pt x="1148676" y="1181925"/>
                  </a:lnTo>
                  <a:lnTo>
                    <a:pt x="1132090" y="1139571"/>
                  </a:lnTo>
                  <a:lnTo>
                    <a:pt x="1114666" y="1097788"/>
                  </a:lnTo>
                  <a:lnTo>
                    <a:pt x="1096378" y="1056538"/>
                  </a:lnTo>
                  <a:lnTo>
                    <a:pt x="1077010" y="1015301"/>
                  </a:lnTo>
                  <a:lnTo>
                    <a:pt x="1056906" y="974852"/>
                  </a:lnTo>
                  <a:lnTo>
                    <a:pt x="1035939" y="934910"/>
                  </a:lnTo>
                  <a:lnTo>
                    <a:pt x="1014145" y="895477"/>
                  </a:lnTo>
                  <a:lnTo>
                    <a:pt x="991527" y="856564"/>
                  </a:lnTo>
                  <a:lnTo>
                    <a:pt x="968082" y="818210"/>
                  </a:lnTo>
                  <a:lnTo>
                    <a:pt x="943838" y="780389"/>
                  </a:lnTo>
                  <a:lnTo>
                    <a:pt x="918794" y="743153"/>
                  </a:lnTo>
                  <a:lnTo>
                    <a:pt x="892975" y="706475"/>
                  </a:lnTo>
                  <a:lnTo>
                    <a:pt x="866394" y="670394"/>
                  </a:lnTo>
                  <a:lnTo>
                    <a:pt x="839050" y="634911"/>
                  </a:lnTo>
                  <a:lnTo>
                    <a:pt x="810958" y="600049"/>
                  </a:lnTo>
                  <a:lnTo>
                    <a:pt x="782142" y="565797"/>
                  </a:lnTo>
                  <a:lnTo>
                    <a:pt x="752602" y="532193"/>
                  </a:lnTo>
                  <a:lnTo>
                    <a:pt x="722350" y="499237"/>
                  </a:lnTo>
                  <a:lnTo>
                    <a:pt x="691413" y="466928"/>
                  </a:lnTo>
                  <a:lnTo>
                    <a:pt x="659777" y="435305"/>
                  </a:lnTo>
                  <a:lnTo>
                    <a:pt x="627481" y="404368"/>
                  </a:lnTo>
                  <a:lnTo>
                    <a:pt x="594525" y="374116"/>
                  </a:lnTo>
                  <a:lnTo>
                    <a:pt x="560908" y="344576"/>
                  </a:lnTo>
                  <a:lnTo>
                    <a:pt x="526669" y="315760"/>
                  </a:lnTo>
                  <a:lnTo>
                    <a:pt x="491794" y="287667"/>
                  </a:lnTo>
                  <a:lnTo>
                    <a:pt x="456311" y="260337"/>
                  </a:lnTo>
                  <a:lnTo>
                    <a:pt x="420230" y="233743"/>
                  </a:lnTo>
                  <a:lnTo>
                    <a:pt x="383565" y="207924"/>
                  </a:lnTo>
                  <a:lnTo>
                    <a:pt x="346316" y="182892"/>
                  </a:lnTo>
                  <a:lnTo>
                    <a:pt x="308508" y="158648"/>
                  </a:lnTo>
                  <a:lnTo>
                    <a:pt x="270141" y="135204"/>
                  </a:lnTo>
                  <a:lnTo>
                    <a:pt x="231241" y="112572"/>
                  </a:lnTo>
                  <a:lnTo>
                    <a:pt x="191808" y="90779"/>
                  </a:lnTo>
                  <a:lnTo>
                    <a:pt x="151853" y="69824"/>
                  </a:lnTo>
                  <a:lnTo>
                    <a:pt x="111404" y="49720"/>
                  </a:lnTo>
                  <a:lnTo>
                    <a:pt x="70459" y="30480"/>
                  </a:lnTo>
                  <a:lnTo>
                    <a:pt x="29032" y="12115"/>
                  </a:lnTo>
                  <a:lnTo>
                    <a:pt x="0" y="0"/>
                  </a:lnTo>
                  <a:lnTo>
                    <a:pt x="0" y="58407"/>
                  </a:lnTo>
                  <a:lnTo>
                    <a:pt x="28905" y="70853"/>
                  </a:lnTo>
                  <a:lnTo>
                    <a:pt x="70167" y="89725"/>
                  </a:lnTo>
                  <a:lnTo>
                    <a:pt x="110921" y="109499"/>
                  </a:lnTo>
                  <a:lnTo>
                    <a:pt x="151168" y="130162"/>
                  </a:lnTo>
                  <a:lnTo>
                    <a:pt x="190881" y="151688"/>
                  </a:lnTo>
                  <a:lnTo>
                    <a:pt x="230047" y="174078"/>
                  </a:lnTo>
                  <a:lnTo>
                    <a:pt x="268668" y="197307"/>
                  </a:lnTo>
                  <a:lnTo>
                    <a:pt x="306730" y="221373"/>
                  </a:lnTo>
                  <a:lnTo>
                    <a:pt x="344208" y="246265"/>
                  </a:lnTo>
                  <a:lnTo>
                    <a:pt x="381088" y="271957"/>
                  </a:lnTo>
                  <a:lnTo>
                    <a:pt x="417372" y="298450"/>
                  </a:lnTo>
                  <a:lnTo>
                    <a:pt x="453034" y="325716"/>
                  </a:lnTo>
                  <a:lnTo>
                    <a:pt x="488061" y="353758"/>
                  </a:lnTo>
                  <a:lnTo>
                    <a:pt x="522465" y="382549"/>
                  </a:lnTo>
                  <a:lnTo>
                    <a:pt x="556196" y="412089"/>
                  </a:lnTo>
                  <a:lnTo>
                    <a:pt x="589267" y="442366"/>
                  </a:lnTo>
                  <a:lnTo>
                    <a:pt x="621652" y="473354"/>
                  </a:lnTo>
                  <a:lnTo>
                    <a:pt x="653351" y="505053"/>
                  </a:lnTo>
                  <a:lnTo>
                    <a:pt x="684339" y="537438"/>
                  </a:lnTo>
                  <a:lnTo>
                    <a:pt x="714616" y="570509"/>
                  </a:lnTo>
                  <a:lnTo>
                    <a:pt x="744156" y="604240"/>
                  </a:lnTo>
                  <a:lnTo>
                    <a:pt x="772947" y="638632"/>
                  </a:lnTo>
                  <a:lnTo>
                    <a:pt x="800989" y="673671"/>
                  </a:lnTo>
                  <a:lnTo>
                    <a:pt x="828255" y="709333"/>
                  </a:lnTo>
                  <a:lnTo>
                    <a:pt x="854748" y="745617"/>
                  </a:lnTo>
                  <a:lnTo>
                    <a:pt x="880440" y="782497"/>
                  </a:lnTo>
                  <a:lnTo>
                    <a:pt x="905332" y="819975"/>
                  </a:lnTo>
                  <a:lnTo>
                    <a:pt x="929398" y="858024"/>
                  </a:lnTo>
                  <a:lnTo>
                    <a:pt x="952627" y="896645"/>
                  </a:lnTo>
                  <a:lnTo>
                    <a:pt x="975017" y="935824"/>
                  </a:lnTo>
                  <a:lnTo>
                    <a:pt x="996543" y="975537"/>
                  </a:lnTo>
                  <a:lnTo>
                    <a:pt x="1017206" y="1015784"/>
                  </a:lnTo>
                  <a:lnTo>
                    <a:pt x="1036980" y="1056538"/>
                  </a:lnTo>
                  <a:lnTo>
                    <a:pt x="1055801" y="1097686"/>
                  </a:lnTo>
                  <a:lnTo>
                    <a:pt x="1073823" y="1139545"/>
                  </a:lnTo>
                  <a:lnTo>
                    <a:pt x="1090866" y="1181760"/>
                  </a:lnTo>
                  <a:lnTo>
                    <a:pt x="1106982" y="1224457"/>
                  </a:lnTo>
                  <a:lnTo>
                    <a:pt x="1122146" y="1267599"/>
                  </a:lnTo>
                  <a:lnTo>
                    <a:pt x="1136345" y="1311173"/>
                  </a:lnTo>
                  <a:lnTo>
                    <a:pt x="1149578" y="1355178"/>
                  </a:lnTo>
                  <a:lnTo>
                    <a:pt x="1161834" y="1399603"/>
                  </a:lnTo>
                  <a:lnTo>
                    <a:pt x="1173073" y="1444421"/>
                  </a:lnTo>
                  <a:lnTo>
                    <a:pt x="1183309" y="1489633"/>
                  </a:lnTo>
                  <a:lnTo>
                    <a:pt x="1192530" y="1535214"/>
                  </a:lnTo>
                  <a:lnTo>
                    <a:pt x="1200708" y="1581150"/>
                  </a:lnTo>
                  <a:lnTo>
                    <a:pt x="1207833" y="1627454"/>
                  </a:lnTo>
                  <a:lnTo>
                    <a:pt x="1213904" y="1674075"/>
                  </a:lnTo>
                  <a:lnTo>
                    <a:pt x="1218895" y="1721040"/>
                  </a:lnTo>
                  <a:lnTo>
                    <a:pt x="1222794" y="1768309"/>
                  </a:lnTo>
                  <a:lnTo>
                    <a:pt x="1225600" y="1815871"/>
                  </a:lnTo>
                  <a:lnTo>
                    <a:pt x="1227289" y="1863725"/>
                  </a:lnTo>
                  <a:lnTo>
                    <a:pt x="1227861" y="1911845"/>
                  </a:lnTo>
                  <a:lnTo>
                    <a:pt x="1227289" y="1959914"/>
                  </a:lnTo>
                  <a:lnTo>
                    <a:pt x="1225613" y="2007666"/>
                  </a:lnTo>
                  <a:lnTo>
                    <a:pt x="1222806" y="2055164"/>
                  </a:lnTo>
                  <a:lnTo>
                    <a:pt x="1218920" y="2102358"/>
                  </a:lnTo>
                  <a:lnTo>
                    <a:pt x="1213942" y="2149246"/>
                  </a:lnTo>
                  <a:lnTo>
                    <a:pt x="1207884" y="2195830"/>
                  </a:lnTo>
                  <a:lnTo>
                    <a:pt x="1200772" y="2242096"/>
                  </a:lnTo>
                  <a:lnTo>
                    <a:pt x="1192618" y="2288019"/>
                  </a:lnTo>
                  <a:lnTo>
                    <a:pt x="1183411" y="2333587"/>
                  </a:lnTo>
                  <a:lnTo>
                    <a:pt x="1173187" y="2378799"/>
                  </a:lnTo>
                  <a:lnTo>
                    <a:pt x="1161948" y="2423642"/>
                  </a:lnTo>
                  <a:lnTo>
                    <a:pt x="1149705" y="2468092"/>
                  </a:lnTo>
                  <a:lnTo>
                    <a:pt x="1136472" y="2512149"/>
                  </a:lnTo>
                  <a:lnTo>
                    <a:pt x="1122260" y="2555798"/>
                  </a:lnTo>
                  <a:lnTo>
                    <a:pt x="1107071" y="2599029"/>
                  </a:lnTo>
                  <a:lnTo>
                    <a:pt x="1090917" y="2641828"/>
                  </a:lnTo>
                  <a:lnTo>
                    <a:pt x="1073823" y="2684183"/>
                  </a:lnTo>
                  <a:lnTo>
                    <a:pt x="1055852" y="2725940"/>
                  </a:lnTo>
                  <a:lnTo>
                    <a:pt x="1036980" y="2767203"/>
                  </a:lnTo>
                  <a:lnTo>
                    <a:pt x="1017206" y="2807957"/>
                  </a:lnTo>
                  <a:lnTo>
                    <a:pt x="996543" y="2848203"/>
                  </a:lnTo>
                  <a:lnTo>
                    <a:pt x="975017" y="2887916"/>
                  </a:lnTo>
                  <a:lnTo>
                    <a:pt x="952627" y="2927096"/>
                  </a:lnTo>
                  <a:lnTo>
                    <a:pt x="929398" y="2965716"/>
                  </a:lnTo>
                  <a:lnTo>
                    <a:pt x="905332" y="3003766"/>
                  </a:lnTo>
                  <a:lnTo>
                    <a:pt x="880440" y="3041243"/>
                  </a:lnTo>
                  <a:lnTo>
                    <a:pt x="854748" y="3078124"/>
                  </a:lnTo>
                  <a:lnTo>
                    <a:pt x="828255" y="3114408"/>
                  </a:lnTo>
                  <a:lnTo>
                    <a:pt x="800989" y="3150070"/>
                  </a:lnTo>
                  <a:lnTo>
                    <a:pt x="772947" y="3185109"/>
                  </a:lnTo>
                  <a:lnTo>
                    <a:pt x="744156" y="3219500"/>
                  </a:lnTo>
                  <a:lnTo>
                    <a:pt x="714616" y="3253232"/>
                  </a:lnTo>
                  <a:lnTo>
                    <a:pt x="684339" y="3286302"/>
                  </a:lnTo>
                  <a:lnTo>
                    <a:pt x="653351" y="3318700"/>
                  </a:lnTo>
                  <a:lnTo>
                    <a:pt x="621652" y="3350387"/>
                  </a:lnTo>
                  <a:lnTo>
                    <a:pt x="589267" y="3381387"/>
                  </a:lnTo>
                  <a:lnTo>
                    <a:pt x="556196" y="3411651"/>
                  </a:lnTo>
                  <a:lnTo>
                    <a:pt x="522465" y="3441192"/>
                  </a:lnTo>
                  <a:lnTo>
                    <a:pt x="488061" y="3469995"/>
                  </a:lnTo>
                  <a:lnTo>
                    <a:pt x="453034" y="3498037"/>
                  </a:lnTo>
                  <a:lnTo>
                    <a:pt x="417372" y="3525304"/>
                  </a:lnTo>
                  <a:lnTo>
                    <a:pt x="381088" y="3551796"/>
                  </a:lnTo>
                  <a:lnTo>
                    <a:pt x="344208" y="3577488"/>
                  </a:lnTo>
                  <a:lnTo>
                    <a:pt x="306730" y="3602367"/>
                  </a:lnTo>
                  <a:lnTo>
                    <a:pt x="268668" y="3626434"/>
                  </a:lnTo>
                  <a:lnTo>
                    <a:pt x="230047" y="3649675"/>
                  </a:lnTo>
                  <a:lnTo>
                    <a:pt x="190881" y="3672052"/>
                  </a:lnTo>
                  <a:lnTo>
                    <a:pt x="151168" y="3693591"/>
                  </a:lnTo>
                  <a:lnTo>
                    <a:pt x="110921" y="3714242"/>
                  </a:lnTo>
                  <a:lnTo>
                    <a:pt x="70167" y="3734016"/>
                  </a:lnTo>
                  <a:lnTo>
                    <a:pt x="28905" y="3752900"/>
                  </a:lnTo>
                  <a:lnTo>
                    <a:pt x="0" y="3765346"/>
                  </a:lnTo>
                  <a:lnTo>
                    <a:pt x="0" y="3823792"/>
                  </a:lnTo>
                  <a:lnTo>
                    <a:pt x="70459" y="3793312"/>
                  </a:lnTo>
                  <a:lnTo>
                    <a:pt x="111404" y="3774071"/>
                  </a:lnTo>
                  <a:lnTo>
                    <a:pt x="151853" y="3753967"/>
                  </a:lnTo>
                  <a:lnTo>
                    <a:pt x="191808" y="3733000"/>
                  </a:lnTo>
                  <a:lnTo>
                    <a:pt x="231241" y="3711206"/>
                  </a:lnTo>
                  <a:lnTo>
                    <a:pt x="270141" y="3688575"/>
                  </a:lnTo>
                  <a:lnTo>
                    <a:pt x="308508" y="3665131"/>
                  </a:lnTo>
                  <a:lnTo>
                    <a:pt x="346316" y="3640886"/>
                  </a:lnTo>
                  <a:lnTo>
                    <a:pt x="383565" y="3615855"/>
                  </a:lnTo>
                  <a:lnTo>
                    <a:pt x="420230" y="3590036"/>
                  </a:lnTo>
                  <a:lnTo>
                    <a:pt x="456311" y="3563442"/>
                  </a:lnTo>
                  <a:lnTo>
                    <a:pt x="491794" y="3536099"/>
                  </a:lnTo>
                  <a:lnTo>
                    <a:pt x="526669" y="3508019"/>
                  </a:lnTo>
                  <a:lnTo>
                    <a:pt x="560908" y="3479190"/>
                  </a:lnTo>
                  <a:lnTo>
                    <a:pt x="594525" y="3449650"/>
                  </a:lnTo>
                  <a:lnTo>
                    <a:pt x="627481" y="3419411"/>
                  </a:lnTo>
                  <a:lnTo>
                    <a:pt x="659777" y="3388461"/>
                  </a:lnTo>
                  <a:lnTo>
                    <a:pt x="691413" y="3356838"/>
                  </a:lnTo>
                  <a:lnTo>
                    <a:pt x="722350" y="3324529"/>
                  </a:lnTo>
                  <a:lnTo>
                    <a:pt x="752602" y="3291573"/>
                  </a:lnTo>
                  <a:lnTo>
                    <a:pt x="782142" y="3257969"/>
                  </a:lnTo>
                  <a:lnTo>
                    <a:pt x="810958" y="3223717"/>
                  </a:lnTo>
                  <a:lnTo>
                    <a:pt x="839050" y="3188843"/>
                  </a:lnTo>
                  <a:lnTo>
                    <a:pt x="866394" y="3153372"/>
                  </a:lnTo>
                  <a:lnTo>
                    <a:pt x="892975" y="3117278"/>
                  </a:lnTo>
                  <a:lnTo>
                    <a:pt x="918794" y="3080613"/>
                  </a:lnTo>
                  <a:lnTo>
                    <a:pt x="943838" y="3043364"/>
                  </a:lnTo>
                  <a:lnTo>
                    <a:pt x="968082" y="3005556"/>
                  </a:lnTo>
                  <a:lnTo>
                    <a:pt x="991527" y="2967190"/>
                  </a:lnTo>
                  <a:lnTo>
                    <a:pt x="1014145" y="2928289"/>
                  </a:lnTo>
                  <a:lnTo>
                    <a:pt x="1035939" y="2888856"/>
                  </a:lnTo>
                  <a:lnTo>
                    <a:pt x="1056906" y="2848902"/>
                  </a:lnTo>
                  <a:lnTo>
                    <a:pt x="1077010" y="2808452"/>
                  </a:lnTo>
                  <a:lnTo>
                    <a:pt x="1096251" y="2767507"/>
                  </a:lnTo>
                  <a:lnTo>
                    <a:pt x="1114615" y="2726080"/>
                  </a:lnTo>
                  <a:lnTo>
                    <a:pt x="1132090" y="2684195"/>
                  </a:lnTo>
                  <a:lnTo>
                    <a:pt x="1148613" y="2641968"/>
                  </a:lnTo>
                  <a:lnTo>
                    <a:pt x="1164247" y="2599271"/>
                  </a:lnTo>
                  <a:lnTo>
                    <a:pt x="1178966" y="2556129"/>
                  </a:lnTo>
                  <a:lnTo>
                    <a:pt x="1192758" y="2512555"/>
                  </a:lnTo>
                  <a:lnTo>
                    <a:pt x="1205750" y="2468092"/>
                  </a:lnTo>
                  <a:lnTo>
                    <a:pt x="1217650" y="2423642"/>
                  </a:lnTo>
                  <a:lnTo>
                    <a:pt x="1228445" y="2379307"/>
                  </a:lnTo>
                  <a:lnTo>
                    <a:pt x="1238402" y="2334095"/>
                  </a:lnTo>
                  <a:lnTo>
                    <a:pt x="1247368" y="2288514"/>
                  </a:lnTo>
                  <a:lnTo>
                    <a:pt x="1255318" y="2242566"/>
                  </a:lnTo>
                  <a:lnTo>
                    <a:pt x="1262265" y="2196261"/>
                  </a:lnTo>
                  <a:lnTo>
                    <a:pt x="1268158" y="2149627"/>
                  </a:lnTo>
                  <a:lnTo>
                    <a:pt x="1273022" y="2102675"/>
                  </a:lnTo>
                  <a:lnTo>
                    <a:pt x="1276819" y="2055406"/>
                  </a:lnTo>
                  <a:lnTo>
                    <a:pt x="1279563" y="2007831"/>
                  </a:lnTo>
                  <a:lnTo>
                    <a:pt x="1281201" y="1959978"/>
                  </a:lnTo>
                  <a:lnTo>
                    <a:pt x="1281760" y="1911883"/>
                  </a:lnTo>
                  <a:close/>
                </a:path>
                <a:path w="18288000" h="9364345">
                  <a:moveTo>
                    <a:pt x="18287988" y="5483530"/>
                  </a:moveTo>
                  <a:lnTo>
                    <a:pt x="18244503" y="5493994"/>
                  </a:lnTo>
                  <a:lnTo>
                    <a:pt x="18199723" y="5505945"/>
                  </a:lnTo>
                  <a:lnTo>
                    <a:pt x="18155374" y="5518963"/>
                  </a:lnTo>
                  <a:lnTo>
                    <a:pt x="18111483" y="5533009"/>
                  </a:lnTo>
                  <a:lnTo>
                    <a:pt x="18068062" y="5548084"/>
                  </a:lnTo>
                  <a:lnTo>
                    <a:pt x="18025110" y="5564175"/>
                  </a:lnTo>
                  <a:lnTo>
                    <a:pt x="17982654" y="5581256"/>
                  </a:lnTo>
                  <a:lnTo>
                    <a:pt x="17940719" y="5599328"/>
                  </a:lnTo>
                  <a:lnTo>
                    <a:pt x="17899291" y="5618365"/>
                  </a:lnTo>
                  <a:lnTo>
                    <a:pt x="17858410" y="5638368"/>
                  </a:lnTo>
                  <a:lnTo>
                    <a:pt x="17818075" y="5659298"/>
                  </a:lnTo>
                  <a:lnTo>
                    <a:pt x="17778311" y="5681154"/>
                  </a:lnTo>
                  <a:lnTo>
                    <a:pt x="17739119" y="5703925"/>
                  </a:lnTo>
                  <a:lnTo>
                    <a:pt x="17700524" y="5727598"/>
                  </a:lnTo>
                  <a:lnTo>
                    <a:pt x="17662551" y="5752147"/>
                  </a:lnTo>
                  <a:lnTo>
                    <a:pt x="17625187" y="5777573"/>
                  </a:lnTo>
                  <a:lnTo>
                    <a:pt x="17588472" y="5803849"/>
                  </a:lnTo>
                  <a:lnTo>
                    <a:pt x="17552404" y="5830963"/>
                  </a:lnTo>
                  <a:lnTo>
                    <a:pt x="17516996" y="5858903"/>
                  </a:lnTo>
                  <a:lnTo>
                    <a:pt x="17482287" y="5887656"/>
                  </a:lnTo>
                  <a:lnTo>
                    <a:pt x="17448264" y="5917196"/>
                  </a:lnTo>
                  <a:lnTo>
                    <a:pt x="17414939" y="5947537"/>
                  </a:lnTo>
                  <a:lnTo>
                    <a:pt x="17382351" y="5978626"/>
                  </a:lnTo>
                  <a:lnTo>
                    <a:pt x="17350512" y="6010478"/>
                  </a:lnTo>
                  <a:lnTo>
                    <a:pt x="17319409" y="6043066"/>
                  </a:lnTo>
                  <a:lnTo>
                    <a:pt x="17289082" y="6076378"/>
                  </a:lnTo>
                  <a:lnTo>
                    <a:pt x="17259529" y="6110402"/>
                  </a:lnTo>
                  <a:lnTo>
                    <a:pt x="17230776" y="6145123"/>
                  </a:lnTo>
                  <a:lnTo>
                    <a:pt x="17202836" y="6180531"/>
                  </a:lnTo>
                  <a:lnTo>
                    <a:pt x="17175734" y="6216599"/>
                  </a:lnTo>
                  <a:lnTo>
                    <a:pt x="17149458" y="6253315"/>
                  </a:lnTo>
                  <a:lnTo>
                    <a:pt x="17124033" y="6290665"/>
                  </a:lnTo>
                  <a:lnTo>
                    <a:pt x="17099484" y="6328651"/>
                  </a:lnTo>
                  <a:lnTo>
                    <a:pt x="17075811" y="6367246"/>
                  </a:lnTo>
                  <a:lnTo>
                    <a:pt x="17053040" y="6406426"/>
                  </a:lnTo>
                  <a:lnTo>
                    <a:pt x="17031183" y="6446202"/>
                  </a:lnTo>
                  <a:lnTo>
                    <a:pt x="17010241" y="6486525"/>
                  </a:lnTo>
                  <a:lnTo>
                    <a:pt x="16990251" y="6527419"/>
                  </a:lnTo>
                  <a:lnTo>
                    <a:pt x="16971214" y="6568834"/>
                  </a:lnTo>
                  <a:lnTo>
                    <a:pt x="16953141" y="6610782"/>
                  </a:lnTo>
                  <a:lnTo>
                    <a:pt x="16936060" y="6653238"/>
                  </a:lnTo>
                  <a:lnTo>
                    <a:pt x="16919969" y="6696176"/>
                  </a:lnTo>
                  <a:lnTo>
                    <a:pt x="16904894" y="6739610"/>
                  </a:lnTo>
                  <a:lnTo>
                    <a:pt x="16890835" y="6783502"/>
                  </a:lnTo>
                  <a:lnTo>
                    <a:pt x="16877830" y="6827837"/>
                  </a:lnTo>
                  <a:lnTo>
                    <a:pt x="16865880" y="6872618"/>
                  </a:lnTo>
                  <a:lnTo>
                    <a:pt x="16854996" y="6917830"/>
                  </a:lnTo>
                  <a:lnTo>
                    <a:pt x="16845204" y="6963435"/>
                  </a:lnTo>
                  <a:lnTo>
                    <a:pt x="16836505" y="7009435"/>
                  </a:lnTo>
                  <a:lnTo>
                    <a:pt x="16828910" y="7055815"/>
                  </a:lnTo>
                  <a:lnTo>
                    <a:pt x="16822458" y="7102564"/>
                  </a:lnTo>
                  <a:lnTo>
                    <a:pt x="16817137" y="7149668"/>
                  </a:lnTo>
                  <a:lnTo>
                    <a:pt x="16812984" y="7197090"/>
                  </a:lnTo>
                  <a:lnTo>
                    <a:pt x="16809987" y="7244842"/>
                  </a:lnTo>
                  <a:lnTo>
                    <a:pt x="16808184" y="7292911"/>
                  </a:lnTo>
                  <a:lnTo>
                    <a:pt x="16807587" y="7341260"/>
                  </a:lnTo>
                  <a:lnTo>
                    <a:pt x="16808184" y="7389622"/>
                  </a:lnTo>
                  <a:lnTo>
                    <a:pt x="16809987" y="7437679"/>
                  </a:lnTo>
                  <a:lnTo>
                    <a:pt x="16812984" y="7485431"/>
                  </a:lnTo>
                  <a:lnTo>
                    <a:pt x="16817137" y="7532865"/>
                  </a:lnTo>
                  <a:lnTo>
                    <a:pt x="16822458" y="7579957"/>
                  </a:lnTo>
                  <a:lnTo>
                    <a:pt x="16828910" y="7626705"/>
                  </a:lnTo>
                  <a:lnTo>
                    <a:pt x="16836505" y="7673099"/>
                  </a:lnTo>
                  <a:lnTo>
                    <a:pt x="16845204" y="7719098"/>
                  </a:lnTo>
                  <a:lnTo>
                    <a:pt x="16854996" y="7764704"/>
                  </a:lnTo>
                  <a:lnTo>
                    <a:pt x="16865880" y="7809916"/>
                  </a:lnTo>
                  <a:lnTo>
                    <a:pt x="16877830" y="7854696"/>
                  </a:lnTo>
                  <a:lnTo>
                    <a:pt x="16890848" y="7899032"/>
                  </a:lnTo>
                  <a:lnTo>
                    <a:pt x="16904894" y="7942923"/>
                  </a:lnTo>
                  <a:lnTo>
                    <a:pt x="16919969" y="7986357"/>
                  </a:lnTo>
                  <a:lnTo>
                    <a:pt x="16936060" y="8029308"/>
                  </a:lnTo>
                  <a:lnTo>
                    <a:pt x="16953141" y="8071752"/>
                  </a:lnTo>
                  <a:lnTo>
                    <a:pt x="16971214" y="8113700"/>
                  </a:lnTo>
                  <a:lnTo>
                    <a:pt x="16990251" y="8155127"/>
                  </a:lnTo>
                  <a:lnTo>
                    <a:pt x="17010241" y="8196008"/>
                  </a:lnTo>
                  <a:lnTo>
                    <a:pt x="17031183" y="8236344"/>
                  </a:lnTo>
                  <a:lnTo>
                    <a:pt x="17053040" y="8276107"/>
                  </a:lnTo>
                  <a:lnTo>
                    <a:pt x="17075811" y="8315299"/>
                  </a:lnTo>
                  <a:lnTo>
                    <a:pt x="17099484" y="8353882"/>
                  </a:lnTo>
                  <a:lnTo>
                    <a:pt x="17124033" y="8391868"/>
                  </a:lnTo>
                  <a:lnTo>
                    <a:pt x="17149458" y="8429231"/>
                  </a:lnTo>
                  <a:lnTo>
                    <a:pt x="17175734" y="8465947"/>
                  </a:lnTo>
                  <a:lnTo>
                    <a:pt x="17202849" y="8502015"/>
                  </a:lnTo>
                  <a:lnTo>
                    <a:pt x="17230789" y="8537410"/>
                  </a:lnTo>
                  <a:lnTo>
                    <a:pt x="17259542" y="8572132"/>
                  </a:lnTo>
                  <a:lnTo>
                    <a:pt x="17289082" y="8606155"/>
                  </a:lnTo>
                  <a:lnTo>
                    <a:pt x="17319409" y="8639467"/>
                  </a:lnTo>
                  <a:lnTo>
                    <a:pt x="17350512" y="8672068"/>
                  </a:lnTo>
                  <a:lnTo>
                    <a:pt x="17382363" y="8703907"/>
                  </a:lnTo>
                  <a:lnTo>
                    <a:pt x="17414952" y="8735009"/>
                  </a:lnTo>
                  <a:lnTo>
                    <a:pt x="17448264" y="8765337"/>
                  </a:lnTo>
                  <a:lnTo>
                    <a:pt x="17482287" y="8794890"/>
                  </a:lnTo>
                  <a:lnTo>
                    <a:pt x="17517009" y="8823642"/>
                  </a:lnTo>
                  <a:lnTo>
                    <a:pt x="17552404" y="8851582"/>
                  </a:lnTo>
                  <a:lnTo>
                    <a:pt x="17588472" y="8878697"/>
                  </a:lnTo>
                  <a:lnTo>
                    <a:pt x="17625200" y="8904961"/>
                  </a:lnTo>
                  <a:lnTo>
                    <a:pt x="17662551" y="8930386"/>
                  </a:lnTo>
                  <a:lnTo>
                    <a:pt x="17700536" y="8954935"/>
                  </a:lnTo>
                  <a:lnTo>
                    <a:pt x="17739132" y="8978608"/>
                  </a:lnTo>
                  <a:lnTo>
                    <a:pt x="17778311" y="9001379"/>
                  </a:lnTo>
                  <a:lnTo>
                    <a:pt x="17818075" y="9023248"/>
                  </a:lnTo>
                  <a:lnTo>
                    <a:pt x="17858410" y="9044178"/>
                  </a:lnTo>
                  <a:lnTo>
                    <a:pt x="17899304" y="9064168"/>
                  </a:lnTo>
                  <a:lnTo>
                    <a:pt x="17940719" y="9083218"/>
                  </a:lnTo>
                  <a:lnTo>
                    <a:pt x="17982667" y="9101277"/>
                  </a:lnTo>
                  <a:lnTo>
                    <a:pt x="18025123" y="9118371"/>
                  </a:lnTo>
                  <a:lnTo>
                    <a:pt x="18068062" y="9134462"/>
                  </a:lnTo>
                  <a:lnTo>
                    <a:pt x="18111496" y="9149537"/>
                  </a:lnTo>
                  <a:lnTo>
                    <a:pt x="18155387" y="9163583"/>
                  </a:lnTo>
                  <a:lnTo>
                    <a:pt x="18199735" y="9176588"/>
                  </a:lnTo>
                  <a:lnTo>
                    <a:pt x="18244516" y="9188539"/>
                  </a:lnTo>
                  <a:lnTo>
                    <a:pt x="18287988" y="9199016"/>
                  </a:lnTo>
                  <a:lnTo>
                    <a:pt x="18287988" y="5483530"/>
                  </a:lnTo>
                  <a:close/>
                </a:path>
                <a:path w="18288000" h="9364345">
                  <a:moveTo>
                    <a:pt x="18287988" y="5318328"/>
                  </a:moveTo>
                  <a:lnTo>
                    <a:pt x="18246230" y="5327510"/>
                  </a:lnTo>
                  <a:lnTo>
                    <a:pt x="18201399" y="5338432"/>
                  </a:lnTo>
                  <a:lnTo>
                    <a:pt x="18156936" y="5350332"/>
                  </a:lnTo>
                  <a:lnTo>
                    <a:pt x="18112880" y="5363197"/>
                  </a:lnTo>
                  <a:lnTo>
                    <a:pt x="18069230" y="5377002"/>
                  </a:lnTo>
                  <a:lnTo>
                    <a:pt x="18025999" y="5391747"/>
                  </a:lnTo>
                  <a:lnTo>
                    <a:pt x="17983200" y="5407406"/>
                  </a:lnTo>
                  <a:lnTo>
                    <a:pt x="17940859" y="5423992"/>
                  </a:lnTo>
                  <a:lnTo>
                    <a:pt x="17898961" y="5441467"/>
                  </a:lnTo>
                  <a:lnTo>
                    <a:pt x="17857534" y="5459831"/>
                  </a:lnTo>
                  <a:lnTo>
                    <a:pt x="17816589" y="5479072"/>
                  </a:lnTo>
                  <a:lnTo>
                    <a:pt x="17776127" y="5499176"/>
                  </a:lnTo>
                  <a:lnTo>
                    <a:pt x="17736185" y="5520144"/>
                  </a:lnTo>
                  <a:lnTo>
                    <a:pt x="17696752" y="5541937"/>
                  </a:lnTo>
                  <a:lnTo>
                    <a:pt x="17657852" y="5564568"/>
                  </a:lnTo>
                  <a:lnTo>
                    <a:pt x="17619485" y="5588012"/>
                  </a:lnTo>
                  <a:lnTo>
                    <a:pt x="17581677" y="5612257"/>
                  </a:lnTo>
                  <a:lnTo>
                    <a:pt x="17544428" y="5637288"/>
                  </a:lnTo>
                  <a:lnTo>
                    <a:pt x="17507750" y="5663108"/>
                  </a:lnTo>
                  <a:lnTo>
                    <a:pt x="17471670" y="5689701"/>
                  </a:lnTo>
                  <a:lnTo>
                    <a:pt x="17436186" y="5717044"/>
                  </a:lnTo>
                  <a:lnTo>
                    <a:pt x="17401324" y="5745137"/>
                  </a:lnTo>
                  <a:lnTo>
                    <a:pt x="17367073" y="5773953"/>
                  </a:lnTo>
                  <a:lnTo>
                    <a:pt x="17333468" y="5803493"/>
                  </a:lnTo>
                  <a:lnTo>
                    <a:pt x="17300512" y="5833732"/>
                  </a:lnTo>
                  <a:lnTo>
                    <a:pt x="17268203" y="5864682"/>
                  </a:lnTo>
                  <a:lnTo>
                    <a:pt x="17236580" y="5896305"/>
                  </a:lnTo>
                  <a:lnTo>
                    <a:pt x="17205630" y="5928614"/>
                  </a:lnTo>
                  <a:lnTo>
                    <a:pt x="17175391" y="5961570"/>
                  </a:lnTo>
                  <a:lnTo>
                    <a:pt x="17145851" y="5995187"/>
                  </a:lnTo>
                  <a:lnTo>
                    <a:pt x="17117035" y="6029426"/>
                  </a:lnTo>
                  <a:lnTo>
                    <a:pt x="17088943" y="6064301"/>
                  </a:lnTo>
                  <a:lnTo>
                    <a:pt x="17061599" y="6099784"/>
                  </a:lnTo>
                  <a:lnTo>
                    <a:pt x="17035018" y="6135865"/>
                  </a:lnTo>
                  <a:lnTo>
                    <a:pt x="17009199" y="6172530"/>
                  </a:lnTo>
                  <a:lnTo>
                    <a:pt x="16984155" y="6209779"/>
                  </a:lnTo>
                  <a:lnTo>
                    <a:pt x="16959911" y="6247587"/>
                  </a:lnTo>
                  <a:lnTo>
                    <a:pt x="16936466" y="6285954"/>
                  </a:lnTo>
                  <a:lnTo>
                    <a:pt x="16913848" y="6324867"/>
                  </a:lnTo>
                  <a:lnTo>
                    <a:pt x="16892042" y="6364287"/>
                  </a:lnTo>
                  <a:lnTo>
                    <a:pt x="16871087" y="6404242"/>
                  </a:lnTo>
                  <a:lnTo>
                    <a:pt x="16850983" y="6444691"/>
                  </a:lnTo>
                  <a:lnTo>
                    <a:pt x="16831742" y="6485649"/>
                  </a:lnTo>
                  <a:lnTo>
                    <a:pt x="16813365" y="6527076"/>
                  </a:lnTo>
                  <a:lnTo>
                    <a:pt x="16795903" y="6568948"/>
                  </a:lnTo>
                  <a:lnTo>
                    <a:pt x="16779367" y="6611175"/>
                  </a:lnTo>
                  <a:lnTo>
                    <a:pt x="16763734" y="6653873"/>
                  </a:lnTo>
                  <a:lnTo>
                    <a:pt x="16749014" y="6697015"/>
                  </a:lnTo>
                  <a:lnTo>
                    <a:pt x="16735222" y="6740588"/>
                  </a:lnTo>
                  <a:lnTo>
                    <a:pt x="16722243" y="6785051"/>
                  </a:lnTo>
                  <a:lnTo>
                    <a:pt x="16710343" y="6829501"/>
                  </a:lnTo>
                  <a:lnTo>
                    <a:pt x="16699535" y="6873837"/>
                  </a:lnTo>
                  <a:lnTo>
                    <a:pt x="16689578" y="6919049"/>
                  </a:lnTo>
                  <a:lnTo>
                    <a:pt x="16680625" y="6964629"/>
                  </a:lnTo>
                  <a:lnTo>
                    <a:pt x="16672662" y="7010578"/>
                  </a:lnTo>
                  <a:lnTo>
                    <a:pt x="16665728" y="7056882"/>
                  </a:lnTo>
                  <a:lnTo>
                    <a:pt x="16659822" y="7103516"/>
                  </a:lnTo>
                  <a:lnTo>
                    <a:pt x="16654958" y="7150468"/>
                  </a:lnTo>
                  <a:lnTo>
                    <a:pt x="16651161" y="7197738"/>
                  </a:lnTo>
                  <a:lnTo>
                    <a:pt x="16648430" y="7245312"/>
                  </a:lnTo>
                  <a:lnTo>
                    <a:pt x="16646779" y="7293165"/>
                  </a:lnTo>
                  <a:lnTo>
                    <a:pt x="16646233" y="7341260"/>
                  </a:lnTo>
                  <a:lnTo>
                    <a:pt x="16646779" y="7389292"/>
                  </a:lnTo>
                  <a:lnTo>
                    <a:pt x="16648418" y="7437056"/>
                  </a:lnTo>
                  <a:lnTo>
                    <a:pt x="16651148" y="7484542"/>
                  </a:lnTo>
                  <a:lnTo>
                    <a:pt x="16654933" y="7531735"/>
                  </a:lnTo>
                  <a:lnTo>
                    <a:pt x="16659771" y="7578636"/>
                  </a:lnTo>
                  <a:lnTo>
                    <a:pt x="16665664" y="7625220"/>
                  </a:lnTo>
                  <a:lnTo>
                    <a:pt x="16672586" y="7671473"/>
                  </a:lnTo>
                  <a:lnTo>
                    <a:pt x="16680523" y="7717396"/>
                  </a:lnTo>
                  <a:lnTo>
                    <a:pt x="16689477" y="7762976"/>
                  </a:lnTo>
                  <a:lnTo>
                    <a:pt x="16699408" y="7808188"/>
                  </a:lnTo>
                  <a:lnTo>
                    <a:pt x="16710343" y="7853032"/>
                  </a:lnTo>
                  <a:lnTo>
                    <a:pt x="16722243" y="7897482"/>
                  </a:lnTo>
                  <a:lnTo>
                    <a:pt x="16735095" y="7941538"/>
                  </a:lnTo>
                  <a:lnTo>
                    <a:pt x="16748900" y="7985188"/>
                  </a:lnTo>
                  <a:lnTo>
                    <a:pt x="16763645" y="8028419"/>
                  </a:lnTo>
                  <a:lnTo>
                    <a:pt x="16779316" y="8071218"/>
                  </a:lnTo>
                  <a:lnTo>
                    <a:pt x="16795890" y="8113573"/>
                  </a:lnTo>
                  <a:lnTo>
                    <a:pt x="16813327" y="8155356"/>
                  </a:lnTo>
                  <a:lnTo>
                    <a:pt x="16831615" y="8196605"/>
                  </a:lnTo>
                  <a:lnTo>
                    <a:pt x="16850983" y="8237842"/>
                  </a:lnTo>
                  <a:lnTo>
                    <a:pt x="16871087" y="8278292"/>
                  </a:lnTo>
                  <a:lnTo>
                    <a:pt x="16892042" y="8318246"/>
                  </a:lnTo>
                  <a:lnTo>
                    <a:pt x="16913848" y="8357679"/>
                  </a:lnTo>
                  <a:lnTo>
                    <a:pt x="16936466" y="8396579"/>
                  </a:lnTo>
                  <a:lnTo>
                    <a:pt x="16959911" y="8434946"/>
                  </a:lnTo>
                  <a:lnTo>
                    <a:pt x="16984155" y="8472754"/>
                  </a:lnTo>
                  <a:lnTo>
                    <a:pt x="17009199" y="8510003"/>
                  </a:lnTo>
                  <a:lnTo>
                    <a:pt x="17035018" y="8546668"/>
                  </a:lnTo>
                  <a:lnTo>
                    <a:pt x="17061599" y="8582749"/>
                  </a:lnTo>
                  <a:lnTo>
                    <a:pt x="17088943" y="8618233"/>
                  </a:lnTo>
                  <a:lnTo>
                    <a:pt x="17117035" y="8653094"/>
                  </a:lnTo>
                  <a:lnTo>
                    <a:pt x="17145851" y="8687346"/>
                  </a:lnTo>
                  <a:lnTo>
                    <a:pt x="17175391" y="8720950"/>
                  </a:lnTo>
                  <a:lnTo>
                    <a:pt x="17205630" y="8753907"/>
                  </a:lnTo>
                  <a:lnTo>
                    <a:pt x="17236580" y="8786216"/>
                  </a:lnTo>
                  <a:lnTo>
                    <a:pt x="17268203" y="8817839"/>
                  </a:lnTo>
                  <a:lnTo>
                    <a:pt x="17300512" y="8848788"/>
                  </a:lnTo>
                  <a:lnTo>
                    <a:pt x="17333468" y="8879027"/>
                  </a:lnTo>
                  <a:lnTo>
                    <a:pt x="17367073" y="8908567"/>
                  </a:lnTo>
                  <a:lnTo>
                    <a:pt x="17401324" y="8937384"/>
                  </a:lnTo>
                  <a:lnTo>
                    <a:pt x="17436186" y="8965476"/>
                  </a:lnTo>
                  <a:lnTo>
                    <a:pt x="17471670" y="8992819"/>
                  </a:lnTo>
                  <a:lnTo>
                    <a:pt x="17507750" y="9019400"/>
                  </a:lnTo>
                  <a:lnTo>
                    <a:pt x="17544428" y="9045219"/>
                  </a:lnTo>
                  <a:lnTo>
                    <a:pt x="17581677" y="9070251"/>
                  </a:lnTo>
                  <a:lnTo>
                    <a:pt x="17619485" y="9094495"/>
                  </a:lnTo>
                  <a:lnTo>
                    <a:pt x="17657852" y="9117940"/>
                  </a:lnTo>
                  <a:lnTo>
                    <a:pt x="17696752" y="9140571"/>
                  </a:lnTo>
                  <a:lnTo>
                    <a:pt x="17736185" y="9162364"/>
                  </a:lnTo>
                  <a:lnTo>
                    <a:pt x="17776127" y="9183319"/>
                  </a:lnTo>
                  <a:lnTo>
                    <a:pt x="17816589" y="9203423"/>
                  </a:lnTo>
                  <a:lnTo>
                    <a:pt x="17857534" y="9222664"/>
                  </a:lnTo>
                  <a:lnTo>
                    <a:pt x="17898961" y="9241041"/>
                  </a:lnTo>
                  <a:lnTo>
                    <a:pt x="17940859" y="9258516"/>
                  </a:lnTo>
                  <a:lnTo>
                    <a:pt x="17983200" y="9275089"/>
                  </a:lnTo>
                  <a:lnTo>
                    <a:pt x="18025999" y="9290761"/>
                  </a:lnTo>
                  <a:lnTo>
                    <a:pt x="18069230" y="9305493"/>
                  </a:lnTo>
                  <a:lnTo>
                    <a:pt x="18112880" y="9319311"/>
                  </a:lnTo>
                  <a:lnTo>
                    <a:pt x="18156936" y="9332163"/>
                  </a:lnTo>
                  <a:lnTo>
                    <a:pt x="18201399" y="9344063"/>
                  </a:lnTo>
                  <a:lnTo>
                    <a:pt x="18246230" y="9354985"/>
                  </a:lnTo>
                  <a:lnTo>
                    <a:pt x="18287988" y="9364167"/>
                  </a:lnTo>
                  <a:lnTo>
                    <a:pt x="18287988" y="9309100"/>
                  </a:lnTo>
                  <a:lnTo>
                    <a:pt x="18245709" y="9299524"/>
                  </a:lnTo>
                  <a:lnTo>
                    <a:pt x="18200891" y="9288272"/>
                  </a:lnTo>
                  <a:lnTo>
                    <a:pt x="18156479" y="9276029"/>
                  </a:lnTo>
                  <a:lnTo>
                    <a:pt x="18112461" y="9262796"/>
                  </a:lnTo>
                  <a:lnTo>
                    <a:pt x="18068887" y="9248584"/>
                  </a:lnTo>
                  <a:lnTo>
                    <a:pt x="18025745" y="9233421"/>
                  </a:lnTo>
                  <a:lnTo>
                    <a:pt x="17983061" y="9217317"/>
                  </a:lnTo>
                  <a:lnTo>
                    <a:pt x="17940833" y="9200261"/>
                  </a:lnTo>
                  <a:lnTo>
                    <a:pt x="17899076" y="9182290"/>
                  </a:lnTo>
                  <a:lnTo>
                    <a:pt x="17857826" y="9163418"/>
                  </a:lnTo>
                  <a:lnTo>
                    <a:pt x="17817059" y="9143644"/>
                  </a:lnTo>
                  <a:lnTo>
                    <a:pt x="17776825" y="9122981"/>
                  </a:lnTo>
                  <a:lnTo>
                    <a:pt x="17737112" y="9101455"/>
                  </a:lnTo>
                  <a:lnTo>
                    <a:pt x="17697933" y="9079065"/>
                  </a:lnTo>
                  <a:lnTo>
                    <a:pt x="17659312" y="9055837"/>
                  </a:lnTo>
                  <a:lnTo>
                    <a:pt x="17621263" y="9031770"/>
                  </a:lnTo>
                  <a:lnTo>
                    <a:pt x="17583785" y="9006878"/>
                  </a:lnTo>
                  <a:lnTo>
                    <a:pt x="17546905" y="8981186"/>
                  </a:lnTo>
                  <a:lnTo>
                    <a:pt x="17510621" y="8954706"/>
                  </a:lnTo>
                  <a:lnTo>
                    <a:pt x="17474959" y="8927427"/>
                  </a:lnTo>
                  <a:lnTo>
                    <a:pt x="17439920" y="8899385"/>
                  </a:lnTo>
                  <a:lnTo>
                    <a:pt x="17405528" y="8870594"/>
                  </a:lnTo>
                  <a:lnTo>
                    <a:pt x="17371797" y="8841054"/>
                  </a:lnTo>
                  <a:lnTo>
                    <a:pt x="17338726" y="8810777"/>
                  </a:lnTo>
                  <a:lnTo>
                    <a:pt x="17306328" y="8779789"/>
                  </a:lnTo>
                  <a:lnTo>
                    <a:pt x="17274642" y="8748090"/>
                  </a:lnTo>
                  <a:lnTo>
                    <a:pt x="17243654" y="8715705"/>
                  </a:lnTo>
                  <a:lnTo>
                    <a:pt x="17213377" y="8682634"/>
                  </a:lnTo>
                  <a:lnTo>
                    <a:pt x="17183837" y="8648903"/>
                  </a:lnTo>
                  <a:lnTo>
                    <a:pt x="17155033" y="8614512"/>
                  </a:lnTo>
                  <a:lnTo>
                    <a:pt x="17127004" y="8579472"/>
                  </a:lnTo>
                  <a:lnTo>
                    <a:pt x="17099725" y="8543811"/>
                  </a:lnTo>
                  <a:lnTo>
                    <a:pt x="17073245" y="8507527"/>
                  </a:lnTo>
                  <a:lnTo>
                    <a:pt x="17047541" y="8470646"/>
                  </a:lnTo>
                  <a:lnTo>
                    <a:pt x="17022661" y="8433168"/>
                  </a:lnTo>
                  <a:lnTo>
                    <a:pt x="16998595" y="8395119"/>
                  </a:lnTo>
                  <a:lnTo>
                    <a:pt x="16975366" y="8356498"/>
                  </a:lnTo>
                  <a:lnTo>
                    <a:pt x="16952976" y="8317319"/>
                  </a:lnTo>
                  <a:lnTo>
                    <a:pt x="16931450" y="8277606"/>
                  </a:lnTo>
                  <a:lnTo>
                    <a:pt x="16910787" y="8237372"/>
                  </a:lnTo>
                  <a:lnTo>
                    <a:pt x="16891013" y="8196605"/>
                  </a:lnTo>
                  <a:lnTo>
                    <a:pt x="16872192" y="8155470"/>
                  </a:lnTo>
                  <a:lnTo>
                    <a:pt x="16854170" y="8113598"/>
                  </a:lnTo>
                  <a:lnTo>
                    <a:pt x="16837114" y="8071383"/>
                  </a:lnTo>
                  <a:lnTo>
                    <a:pt x="16821011" y="8028686"/>
                  </a:lnTo>
                  <a:lnTo>
                    <a:pt x="16805847" y="7985544"/>
                  </a:lnTo>
                  <a:lnTo>
                    <a:pt x="16791635" y="7941970"/>
                  </a:lnTo>
                  <a:lnTo>
                    <a:pt x="16778402" y="7897965"/>
                  </a:lnTo>
                  <a:lnTo>
                    <a:pt x="16766159" y="7853540"/>
                  </a:lnTo>
                  <a:lnTo>
                    <a:pt x="16754907" y="7808722"/>
                  </a:lnTo>
                  <a:lnTo>
                    <a:pt x="16744671" y="7763523"/>
                  </a:lnTo>
                  <a:lnTo>
                    <a:pt x="16735463" y="7717930"/>
                  </a:lnTo>
                  <a:lnTo>
                    <a:pt x="16727285" y="7671994"/>
                  </a:lnTo>
                  <a:lnTo>
                    <a:pt x="16720160" y="7625689"/>
                  </a:lnTo>
                  <a:lnTo>
                    <a:pt x="16714089" y="7579068"/>
                  </a:lnTo>
                  <a:lnTo>
                    <a:pt x="16709098" y="7532103"/>
                  </a:lnTo>
                  <a:lnTo>
                    <a:pt x="16705187" y="7484834"/>
                  </a:lnTo>
                  <a:lnTo>
                    <a:pt x="16702393" y="7437272"/>
                  </a:lnTo>
                  <a:lnTo>
                    <a:pt x="16700691" y="7389419"/>
                  </a:lnTo>
                  <a:lnTo>
                    <a:pt x="16700132" y="7341298"/>
                  </a:lnTo>
                  <a:lnTo>
                    <a:pt x="16700691" y="7293229"/>
                  </a:lnTo>
                  <a:lnTo>
                    <a:pt x="16702380" y="7245477"/>
                  </a:lnTo>
                  <a:lnTo>
                    <a:pt x="16705174" y="7197992"/>
                  </a:lnTo>
                  <a:lnTo>
                    <a:pt x="16709073" y="7150786"/>
                  </a:lnTo>
                  <a:lnTo>
                    <a:pt x="16714051" y="7103897"/>
                  </a:lnTo>
                  <a:lnTo>
                    <a:pt x="16720096" y="7057314"/>
                  </a:lnTo>
                  <a:lnTo>
                    <a:pt x="16727208" y="7011048"/>
                  </a:lnTo>
                  <a:lnTo>
                    <a:pt x="16735374" y="6965137"/>
                  </a:lnTo>
                  <a:lnTo>
                    <a:pt x="16744569" y="6919557"/>
                  </a:lnTo>
                  <a:lnTo>
                    <a:pt x="16754793" y="6874345"/>
                  </a:lnTo>
                  <a:lnTo>
                    <a:pt x="16766032" y="6829501"/>
                  </a:lnTo>
                  <a:lnTo>
                    <a:pt x="16778275" y="6785051"/>
                  </a:lnTo>
                  <a:lnTo>
                    <a:pt x="16791521" y="6740995"/>
                  </a:lnTo>
                  <a:lnTo>
                    <a:pt x="16805732" y="6697345"/>
                  </a:lnTo>
                  <a:lnTo>
                    <a:pt x="16820922" y="6654114"/>
                  </a:lnTo>
                  <a:lnTo>
                    <a:pt x="16837063" y="6611315"/>
                  </a:lnTo>
                  <a:lnTo>
                    <a:pt x="16854158" y="6568961"/>
                  </a:lnTo>
                  <a:lnTo>
                    <a:pt x="16872128" y="6527203"/>
                  </a:lnTo>
                  <a:lnTo>
                    <a:pt x="16891013" y="6485941"/>
                  </a:lnTo>
                  <a:lnTo>
                    <a:pt x="16910787" y="6445186"/>
                  </a:lnTo>
                  <a:lnTo>
                    <a:pt x="16931450" y="6404940"/>
                  </a:lnTo>
                  <a:lnTo>
                    <a:pt x="16952976" y="6365227"/>
                  </a:lnTo>
                  <a:lnTo>
                    <a:pt x="16975366" y="6326048"/>
                  </a:lnTo>
                  <a:lnTo>
                    <a:pt x="16998595" y="6287427"/>
                  </a:lnTo>
                  <a:lnTo>
                    <a:pt x="17022661" y="6249378"/>
                  </a:lnTo>
                  <a:lnTo>
                    <a:pt x="17047541" y="6211900"/>
                  </a:lnTo>
                  <a:lnTo>
                    <a:pt x="17073245" y="6175019"/>
                  </a:lnTo>
                  <a:lnTo>
                    <a:pt x="17099725" y="6138735"/>
                  </a:lnTo>
                  <a:lnTo>
                    <a:pt x="17127004" y="6103074"/>
                  </a:lnTo>
                  <a:lnTo>
                    <a:pt x="17155033" y="6068034"/>
                  </a:lnTo>
                  <a:lnTo>
                    <a:pt x="17183837" y="6033643"/>
                  </a:lnTo>
                  <a:lnTo>
                    <a:pt x="17213377" y="5999912"/>
                  </a:lnTo>
                  <a:lnTo>
                    <a:pt x="17243654" y="5966841"/>
                  </a:lnTo>
                  <a:lnTo>
                    <a:pt x="17274642" y="5934443"/>
                  </a:lnTo>
                  <a:lnTo>
                    <a:pt x="17306328" y="5902757"/>
                  </a:lnTo>
                  <a:lnTo>
                    <a:pt x="17338726" y="5871769"/>
                  </a:lnTo>
                  <a:lnTo>
                    <a:pt x="17371797" y="5841492"/>
                  </a:lnTo>
                  <a:lnTo>
                    <a:pt x="17405528" y="5811952"/>
                  </a:lnTo>
                  <a:lnTo>
                    <a:pt x="17439920" y="5783148"/>
                  </a:lnTo>
                  <a:lnTo>
                    <a:pt x="17474959" y="5755119"/>
                  </a:lnTo>
                  <a:lnTo>
                    <a:pt x="17510621" y="5727839"/>
                  </a:lnTo>
                  <a:lnTo>
                    <a:pt x="17546905" y="5701360"/>
                  </a:lnTo>
                  <a:lnTo>
                    <a:pt x="17583785" y="5675655"/>
                  </a:lnTo>
                  <a:lnTo>
                    <a:pt x="17621263" y="5650776"/>
                  </a:lnTo>
                  <a:lnTo>
                    <a:pt x="17659312" y="5626709"/>
                  </a:lnTo>
                  <a:lnTo>
                    <a:pt x="17697933" y="5603481"/>
                  </a:lnTo>
                  <a:lnTo>
                    <a:pt x="17737112" y="5581091"/>
                  </a:lnTo>
                  <a:lnTo>
                    <a:pt x="17776825" y="5559564"/>
                  </a:lnTo>
                  <a:lnTo>
                    <a:pt x="17817059" y="5538902"/>
                  </a:lnTo>
                  <a:lnTo>
                    <a:pt x="17857826" y="5519128"/>
                  </a:lnTo>
                  <a:lnTo>
                    <a:pt x="17899076" y="5500243"/>
                  </a:lnTo>
                  <a:lnTo>
                    <a:pt x="17940833" y="5482285"/>
                  </a:lnTo>
                  <a:lnTo>
                    <a:pt x="17983061" y="5465229"/>
                  </a:lnTo>
                  <a:lnTo>
                    <a:pt x="18025745" y="5449125"/>
                  </a:lnTo>
                  <a:lnTo>
                    <a:pt x="18068887" y="5433961"/>
                  </a:lnTo>
                  <a:lnTo>
                    <a:pt x="18112461" y="5419750"/>
                  </a:lnTo>
                  <a:lnTo>
                    <a:pt x="18156479" y="5406517"/>
                  </a:lnTo>
                  <a:lnTo>
                    <a:pt x="18200891" y="5394274"/>
                  </a:lnTo>
                  <a:lnTo>
                    <a:pt x="18245709" y="5383022"/>
                  </a:lnTo>
                  <a:lnTo>
                    <a:pt x="18287988" y="5373446"/>
                  </a:lnTo>
                  <a:lnTo>
                    <a:pt x="18287988" y="5318328"/>
                  </a:lnTo>
                  <a:close/>
                </a:path>
              </a:pathLst>
            </a:custGeom>
            <a:solidFill>
              <a:srgbClr val="42C2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1784" rIns="0" bIns="0" rtlCol="0">
            <a:spAutoFit/>
          </a:bodyPr>
          <a:lstStyle/>
          <a:p>
            <a:pPr marL="4851400" marR="5080" indent="-4583430">
              <a:lnSpc>
                <a:spcPct val="116500"/>
              </a:lnSpc>
              <a:spcBef>
                <a:spcPts val="100"/>
              </a:spcBef>
            </a:pPr>
            <a:r>
              <a:rPr sz="6300" spc="90" dirty="0">
                <a:solidFill>
                  <a:srgbClr val="42C2DD"/>
                </a:solidFill>
              </a:rPr>
              <a:t>Анализ</a:t>
            </a:r>
            <a:r>
              <a:rPr sz="6300" spc="445" dirty="0">
                <a:solidFill>
                  <a:srgbClr val="42C2DD"/>
                </a:solidFill>
              </a:rPr>
              <a:t> </a:t>
            </a:r>
            <a:r>
              <a:rPr sz="6300" spc="235" dirty="0">
                <a:solidFill>
                  <a:srgbClr val="42C2DD"/>
                </a:solidFill>
              </a:rPr>
              <a:t>преимуществ</a:t>
            </a:r>
            <a:r>
              <a:rPr sz="6300" spc="450" dirty="0">
                <a:solidFill>
                  <a:srgbClr val="42C2DD"/>
                </a:solidFill>
              </a:rPr>
              <a:t> </a:t>
            </a:r>
            <a:r>
              <a:rPr sz="6300" spc="-50" dirty="0">
                <a:solidFill>
                  <a:srgbClr val="42C2DD"/>
                </a:solidFill>
              </a:rPr>
              <a:t>и</a:t>
            </a:r>
            <a:r>
              <a:rPr sz="6300" spc="450" dirty="0">
                <a:solidFill>
                  <a:srgbClr val="42C2DD"/>
                </a:solidFill>
              </a:rPr>
              <a:t> </a:t>
            </a:r>
            <a:r>
              <a:rPr sz="6300" spc="275" dirty="0">
                <a:solidFill>
                  <a:srgbClr val="42C2DD"/>
                </a:solidFill>
              </a:rPr>
              <a:t>недостатков </a:t>
            </a:r>
            <a:r>
              <a:rPr sz="6300" spc="-1955" dirty="0">
                <a:solidFill>
                  <a:srgbClr val="42C2DD"/>
                </a:solidFill>
              </a:rPr>
              <a:t> </a:t>
            </a:r>
            <a:r>
              <a:rPr sz="6300" spc="300" dirty="0">
                <a:solidFill>
                  <a:srgbClr val="42C2DD"/>
                </a:solidFill>
              </a:rPr>
              <a:t>конкурентов</a:t>
            </a:r>
            <a:endParaRPr sz="6300"/>
          </a:p>
        </p:txBody>
      </p:sp>
      <p:sp>
        <p:nvSpPr>
          <p:cNvPr id="6" name="object 6"/>
          <p:cNvSpPr/>
          <p:nvPr/>
        </p:nvSpPr>
        <p:spPr>
          <a:xfrm>
            <a:off x="0" y="1"/>
            <a:ext cx="3222625" cy="2078355"/>
          </a:xfrm>
          <a:custGeom>
            <a:avLst/>
            <a:gdLst/>
            <a:ahLst/>
            <a:cxnLst/>
            <a:rect l="l" t="t" r="r" b="b"/>
            <a:pathLst>
              <a:path w="3222625" h="2078355">
                <a:moveTo>
                  <a:pt x="1779889" y="1946136"/>
                </a:moveTo>
                <a:lnTo>
                  <a:pt x="1026941" y="1946136"/>
                </a:lnTo>
                <a:lnTo>
                  <a:pt x="1077015" y="1945544"/>
                </a:lnTo>
                <a:lnTo>
                  <a:pt x="1126893" y="1943773"/>
                </a:lnTo>
                <a:lnTo>
                  <a:pt x="1176560" y="1940829"/>
                </a:lnTo>
                <a:lnTo>
                  <a:pt x="1226000" y="1936719"/>
                </a:lnTo>
                <a:lnTo>
                  <a:pt x="1275196" y="1931450"/>
                </a:lnTo>
                <a:lnTo>
                  <a:pt x="1324132" y="1925028"/>
                </a:lnTo>
                <a:lnTo>
                  <a:pt x="1372792" y="1917461"/>
                </a:lnTo>
                <a:lnTo>
                  <a:pt x="1421160" y="1908756"/>
                </a:lnTo>
                <a:lnTo>
                  <a:pt x="1469219" y="1898918"/>
                </a:lnTo>
                <a:lnTo>
                  <a:pt x="1516955" y="1887954"/>
                </a:lnTo>
                <a:lnTo>
                  <a:pt x="1564350" y="1875872"/>
                </a:lnTo>
                <a:lnTo>
                  <a:pt x="1611388" y="1862678"/>
                </a:lnTo>
                <a:lnTo>
                  <a:pt x="1658053" y="1848379"/>
                </a:lnTo>
                <a:lnTo>
                  <a:pt x="1704330" y="1832982"/>
                </a:lnTo>
                <a:lnTo>
                  <a:pt x="1750201" y="1816492"/>
                </a:lnTo>
                <a:lnTo>
                  <a:pt x="1795651" y="1798918"/>
                </a:lnTo>
                <a:lnTo>
                  <a:pt x="1840664" y="1780266"/>
                </a:lnTo>
                <a:lnTo>
                  <a:pt x="1885224" y="1760543"/>
                </a:lnTo>
                <a:lnTo>
                  <a:pt x="1929314" y="1739754"/>
                </a:lnTo>
                <a:lnTo>
                  <a:pt x="1972918" y="1717908"/>
                </a:lnTo>
                <a:lnTo>
                  <a:pt x="2016020" y="1695011"/>
                </a:lnTo>
                <a:lnTo>
                  <a:pt x="2058604" y="1671069"/>
                </a:lnTo>
                <a:lnTo>
                  <a:pt x="2100654" y="1646090"/>
                </a:lnTo>
                <a:lnTo>
                  <a:pt x="2142154" y="1620079"/>
                </a:lnTo>
                <a:lnTo>
                  <a:pt x="2183087" y="1593045"/>
                </a:lnTo>
                <a:lnTo>
                  <a:pt x="2223438" y="1564993"/>
                </a:lnTo>
                <a:lnTo>
                  <a:pt x="2263190" y="1535931"/>
                </a:lnTo>
                <a:lnTo>
                  <a:pt x="2302327" y="1505864"/>
                </a:lnTo>
                <a:lnTo>
                  <a:pt x="2340833" y="1474800"/>
                </a:lnTo>
                <a:lnTo>
                  <a:pt x="2378692" y="1442746"/>
                </a:lnTo>
                <a:lnTo>
                  <a:pt x="2415888" y="1409709"/>
                </a:lnTo>
                <a:lnTo>
                  <a:pt x="2452404" y="1375694"/>
                </a:lnTo>
                <a:lnTo>
                  <a:pt x="2488225" y="1340709"/>
                </a:lnTo>
                <a:lnTo>
                  <a:pt x="2523210" y="1304888"/>
                </a:lnTo>
                <a:lnTo>
                  <a:pt x="2557224" y="1268372"/>
                </a:lnTo>
                <a:lnTo>
                  <a:pt x="2590262" y="1231176"/>
                </a:lnTo>
                <a:lnTo>
                  <a:pt x="2622316" y="1193317"/>
                </a:lnTo>
                <a:lnTo>
                  <a:pt x="2653380" y="1154811"/>
                </a:lnTo>
                <a:lnTo>
                  <a:pt x="2683446" y="1115674"/>
                </a:lnTo>
                <a:lnTo>
                  <a:pt x="2712509" y="1075922"/>
                </a:lnTo>
                <a:lnTo>
                  <a:pt x="2740561" y="1035571"/>
                </a:lnTo>
                <a:lnTo>
                  <a:pt x="2767595" y="994638"/>
                </a:lnTo>
                <a:lnTo>
                  <a:pt x="2793605" y="953138"/>
                </a:lnTo>
                <a:lnTo>
                  <a:pt x="2818585" y="911088"/>
                </a:lnTo>
                <a:lnTo>
                  <a:pt x="2842527" y="868504"/>
                </a:lnTo>
                <a:lnTo>
                  <a:pt x="2865424" y="825402"/>
                </a:lnTo>
                <a:lnTo>
                  <a:pt x="2887270" y="781798"/>
                </a:lnTo>
                <a:lnTo>
                  <a:pt x="2908058" y="737708"/>
                </a:lnTo>
                <a:lnTo>
                  <a:pt x="2927782" y="693149"/>
                </a:lnTo>
                <a:lnTo>
                  <a:pt x="2946434" y="648136"/>
                </a:lnTo>
                <a:lnTo>
                  <a:pt x="2964008" y="602685"/>
                </a:lnTo>
                <a:lnTo>
                  <a:pt x="2980497" y="556814"/>
                </a:lnTo>
                <a:lnTo>
                  <a:pt x="2995895" y="510537"/>
                </a:lnTo>
                <a:lnTo>
                  <a:pt x="3010194" y="463872"/>
                </a:lnTo>
                <a:lnTo>
                  <a:pt x="3023388" y="416834"/>
                </a:lnTo>
                <a:lnTo>
                  <a:pt x="3035470" y="369439"/>
                </a:lnTo>
                <a:lnTo>
                  <a:pt x="3046433" y="321704"/>
                </a:lnTo>
                <a:lnTo>
                  <a:pt x="3056271" y="273644"/>
                </a:lnTo>
                <a:lnTo>
                  <a:pt x="3064977" y="225276"/>
                </a:lnTo>
                <a:lnTo>
                  <a:pt x="3072544" y="176616"/>
                </a:lnTo>
                <a:lnTo>
                  <a:pt x="3078966" y="127680"/>
                </a:lnTo>
                <a:lnTo>
                  <a:pt x="3084234" y="78484"/>
                </a:lnTo>
                <a:lnTo>
                  <a:pt x="3088344" y="29044"/>
                </a:lnTo>
                <a:lnTo>
                  <a:pt x="3090066" y="0"/>
                </a:lnTo>
                <a:lnTo>
                  <a:pt x="3222095" y="0"/>
                </a:lnTo>
                <a:lnTo>
                  <a:pt x="3216567" y="79176"/>
                </a:lnTo>
                <a:lnTo>
                  <a:pt x="3211590" y="128585"/>
                </a:lnTo>
                <a:lnTo>
                  <a:pt x="3205523" y="177754"/>
                </a:lnTo>
                <a:lnTo>
                  <a:pt x="3198372" y="226668"/>
                </a:lnTo>
                <a:lnTo>
                  <a:pt x="3190142" y="275312"/>
                </a:lnTo>
                <a:lnTo>
                  <a:pt x="3180840" y="323673"/>
                </a:lnTo>
                <a:lnTo>
                  <a:pt x="3170470" y="371735"/>
                </a:lnTo>
                <a:lnTo>
                  <a:pt x="3159040" y="419484"/>
                </a:lnTo>
                <a:lnTo>
                  <a:pt x="3146553" y="466906"/>
                </a:lnTo>
                <a:lnTo>
                  <a:pt x="3133018" y="513985"/>
                </a:lnTo>
                <a:lnTo>
                  <a:pt x="3118438" y="560709"/>
                </a:lnTo>
                <a:lnTo>
                  <a:pt x="3102820" y="607061"/>
                </a:lnTo>
                <a:lnTo>
                  <a:pt x="3086170" y="653028"/>
                </a:lnTo>
                <a:lnTo>
                  <a:pt x="3068494" y="698594"/>
                </a:lnTo>
                <a:lnTo>
                  <a:pt x="3049796" y="743747"/>
                </a:lnTo>
                <a:lnTo>
                  <a:pt x="3030084" y="788470"/>
                </a:lnTo>
                <a:lnTo>
                  <a:pt x="3009363" y="832749"/>
                </a:lnTo>
                <a:lnTo>
                  <a:pt x="2987638" y="876571"/>
                </a:lnTo>
                <a:lnTo>
                  <a:pt x="2964915" y="919920"/>
                </a:lnTo>
                <a:lnTo>
                  <a:pt x="2941201" y="962782"/>
                </a:lnTo>
                <a:lnTo>
                  <a:pt x="2916500" y="1005142"/>
                </a:lnTo>
                <a:lnTo>
                  <a:pt x="2890820" y="1046987"/>
                </a:lnTo>
                <a:lnTo>
                  <a:pt x="2864164" y="1088300"/>
                </a:lnTo>
                <a:lnTo>
                  <a:pt x="2836540" y="1129069"/>
                </a:lnTo>
                <a:lnTo>
                  <a:pt x="2807953" y="1169278"/>
                </a:lnTo>
                <a:lnTo>
                  <a:pt x="2778409" y="1208912"/>
                </a:lnTo>
                <a:lnTo>
                  <a:pt x="2747914" y="1247959"/>
                </a:lnTo>
                <a:lnTo>
                  <a:pt x="2716473" y="1286402"/>
                </a:lnTo>
                <a:lnTo>
                  <a:pt x="2684092" y="1324227"/>
                </a:lnTo>
                <a:lnTo>
                  <a:pt x="2650777" y="1361420"/>
                </a:lnTo>
                <a:lnTo>
                  <a:pt x="2616533" y="1397967"/>
                </a:lnTo>
                <a:lnTo>
                  <a:pt x="2581368" y="1433852"/>
                </a:lnTo>
                <a:lnTo>
                  <a:pt x="2545482" y="1469018"/>
                </a:lnTo>
                <a:lnTo>
                  <a:pt x="2508936" y="1503261"/>
                </a:lnTo>
                <a:lnTo>
                  <a:pt x="2471743" y="1536576"/>
                </a:lnTo>
                <a:lnTo>
                  <a:pt x="2433917" y="1568957"/>
                </a:lnTo>
                <a:lnTo>
                  <a:pt x="2395474" y="1600398"/>
                </a:lnTo>
                <a:lnTo>
                  <a:pt x="2356428" y="1630894"/>
                </a:lnTo>
                <a:lnTo>
                  <a:pt x="2316793" y="1660438"/>
                </a:lnTo>
                <a:lnTo>
                  <a:pt x="2276584" y="1689025"/>
                </a:lnTo>
                <a:lnTo>
                  <a:pt x="2235816" y="1716649"/>
                </a:lnTo>
                <a:lnTo>
                  <a:pt x="2194502" y="1743304"/>
                </a:lnTo>
                <a:lnTo>
                  <a:pt x="2152658" y="1768985"/>
                </a:lnTo>
                <a:lnTo>
                  <a:pt x="2110298" y="1793685"/>
                </a:lnTo>
                <a:lnTo>
                  <a:pt x="2067436" y="1817400"/>
                </a:lnTo>
                <a:lnTo>
                  <a:pt x="2024087" y="1840122"/>
                </a:lnTo>
                <a:lnTo>
                  <a:pt x="1980265" y="1861847"/>
                </a:lnTo>
                <a:lnTo>
                  <a:pt x="1935985" y="1882568"/>
                </a:lnTo>
                <a:lnTo>
                  <a:pt x="1891262" y="1902281"/>
                </a:lnTo>
                <a:lnTo>
                  <a:pt x="1846110" y="1920978"/>
                </a:lnTo>
                <a:lnTo>
                  <a:pt x="1800543" y="1938655"/>
                </a:lnTo>
                <a:lnTo>
                  <a:pt x="1779889" y="1946136"/>
                </a:lnTo>
                <a:close/>
              </a:path>
              <a:path w="3222625" h="2078355">
                <a:moveTo>
                  <a:pt x="1026941" y="2077941"/>
                </a:moveTo>
                <a:lnTo>
                  <a:pt x="976715" y="2077383"/>
                </a:lnTo>
                <a:lnTo>
                  <a:pt x="926672" y="2075711"/>
                </a:lnTo>
                <a:lnTo>
                  <a:pt x="876825" y="2072932"/>
                </a:lnTo>
                <a:lnTo>
                  <a:pt x="827190" y="2069051"/>
                </a:lnTo>
                <a:lnTo>
                  <a:pt x="777781" y="2064074"/>
                </a:lnTo>
                <a:lnTo>
                  <a:pt x="728612" y="2058007"/>
                </a:lnTo>
                <a:lnTo>
                  <a:pt x="679698" y="2050856"/>
                </a:lnTo>
                <a:lnTo>
                  <a:pt x="631054" y="2042626"/>
                </a:lnTo>
                <a:lnTo>
                  <a:pt x="582693" y="2033324"/>
                </a:lnTo>
                <a:lnTo>
                  <a:pt x="534631" y="2022955"/>
                </a:lnTo>
                <a:lnTo>
                  <a:pt x="486882" y="2011524"/>
                </a:lnTo>
                <a:lnTo>
                  <a:pt x="439460" y="1999038"/>
                </a:lnTo>
                <a:lnTo>
                  <a:pt x="392381" y="1985502"/>
                </a:lnTo>
                <a:lnTo>
                  <a:pt x="345657" y="1970922"/>
                </a:lnTo>
                <a:lnTo>
                  <a:pt x="299305" y="1955305"/>
                </a:lnTo>
                <a:lnTo>
                  <a:pt x="253338" y="1938655"/>
                </a:lnTo>
                <a:lnTo>
                  <a:pt x="207772" y="1920978"/>
                </a:lnTo>
                <a:lnTo>
                  <a:pt x="162620" y="1902281"/>
                </a:lnTo>
                <a:lnTo>
                  <a:pt x="117896" y="1882568"/>
                </a:lnTo>
                <a:lnTo>
                  <a:pt x="73617" y="1861847"/>
                </a:lnTo>
                <a:lnTo>
                  <a:pt x="29795" y="1840122"/>
                </a:lnTo>
                <a:lnTo>
                  <a:pt x="0" y="1824504"/>
                </a:lnTo>
                <a:lnTo>
                  <a:pt x="0" y="1673724"/>
                </a:lnTo>
                <a:lnTo>
                  <a:pt x="37862" y="1695011"/>
                </a:lnTo>
                <a:lnTo>
                  <a:pt x="80964" y="1717908"/>
                </a:lnTo>
                <a:lnTo>
                  <a:pt x="124568" y="1739754"/>
                </a:lnTo>
                <a:lnTo>
                  <a:pt x="168658" y="1760543"/>
                </a:lnTo>
                <a:lnTo>
                  <a:pt x="213218" y="1780266"/>
                </a:lnTo>
                <a:lnTo>
                  <a:pt x="258230" y="1798918"/>
                </a:lnTo>
                <a:lnTo>
                  <a:pt x="303681" y="1816492"/>
                </a:lnTo>
                <a:lnTo>
                  <a:pt x="349552" y="1832982"/>
                </a:lnTo>
                <a:lnTo>
                  <a:pt x="395829" y="1848379"/>
                </a:lnTo>
                <a:lnTo>
                  <a:pt x="442494" y="1862678"/>
                </a:lnTo>
                <a:lnTo>
                  <a:pt x="489532" y="1875872"/>
                </a:lnTo>
                <a:lnTo>
                  <a:pt x="536927" y="1887954"/>
                </a:lnTo>
                <a:lnTo>
                  <a:pt x="584663" y="1898918"/>
                </a:lnTo>
                <a:lnTo>
                  <a:pt x="632722" y="1908756"/>
                </a:lnTo>
                <a:lnTo>
                  <a:pt x="681090" y="1917461"/>
                </a:lnTo>
                <a:lnTo>
                  <a:pt x="729750" y="1925028"/>
                </a:lnTo>
                <a:lnTo>
                  <a:pt x="778686" y="1931450"/>
                </a:lnTo>
                <a:lnTo>
                  <a:pt x="827882" y="1936719"/>
                </a:lnTo>
                <a:lnTo>
                  <a:pt x="877322" y="1940829"/>
                </a:lnTo>
                <a:lnTo>
                  <a:pt x="926989" y="1943773"/>
                </a:lnTo>
                <a:lnTo>
                  <a:pt x="976867" y="1945544"/>
                </a:lnTo>
                <a:lnTo>
                  <a:pt x="1026941" y="1946136"/>
                </a:lnTo>
                <a:lnTo>
                  <a:pt x="1779889" y="1946136"/>
                </a:lnTo>
                <a:lnTo>
                  <a:pt x="1754577" y="1955305"/>
                </a:lnTo>
                <a:lnTo>
                  <a:pt x="1708224" y="1970922"/>
                </a:lnTo>
                <a:lnTo>
                  <a:pt x="1661501" y="1985502"/>
                </a:lnTo>
                <a:lnTo>
                  <a:pt x="1614421" y="1999038"/>
                </a:lnTo>
                <a:lnTo>
                  <a:pt x="1567000" y="2011524"/>
                </a:lnTo>
                <a:lnTo>
                  <a:pt x="1519251" y="2022955"/>
                </a:lnTo>
                <a:lnTo>
                  <a:pt x="1471188" y="2033324"/>
                </a:lnTo>
                <a:lnTo>
                  <a:pt x="1422828" y="2042626"/>
                </a:lnTo>
                <a:lnTo>
                  <a:pt x="1374183" y="2050856"/>
                </a:lnTo>
                <a:lnTo>
                  <a:pt x="1325270" y="2058007"/>
                </a:lnTo>
                <a:lnTo>
                  <a:pt x="1276101" y="2064074"/>
                </a:lnTo>
                <a:lnTo>
                  <a:pt x="1226692" y="2069051"/>
                </a:lnTo>
                <a:lnTo>
                  <a:pt x="1177056" y="2072932"/>
                </a:lnTo>
                <a:lnTo>
                  <a:pt x="1127210" y="2075711"/>
                </a:lnTo>
                <a:lnTo>
                  <a:pt x="1077167" y="2077383"/>
                </a:lnTo>
                <a:lnTo>
                  <a:pt x="1026941" y="2077941"/>
                </a:lnTo>
                <a:close/>
              </a:path>
            </a:pathLst>
          </a:custGeom>
          <a:solidFill>
            <a:srgbClr val="24425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6469177" y="3961978"/>
            <a:ext cx="11819255" cy="6325235"/>
            <a:chOff x="6469177" y="3961978"/>
            <a:chExt cx="11819255" cy="6325235"/>
          </a:xfrm>
        </p:grpSpPr>
        <p:sp>
          <p:nvSpPr>
            <p:cNvPr id="8" name="object 8"/>
            <p:cNvSpPr/>
            <p:nvPr/>
          </p:nvSpPr>
          <p:spPr>
            <a:xfrm>
              <a:off x="15064887" y="8249517"/>
              <a:ext cx="3223260" cy="2037714"/>
            </a:xfrm>
            <a:custGeom>
              <a:avLst/>
              <a:gdLst/>
              <a:ahLst/>
              <a:cxnLst/>
              <a:rect l="l" t="t" r="r" b="b"/>
              <a:pathLst>
                <a:path w="3223259" h="2037715">
                  <a:moveTo>
                    <a:pt x="132198" y="2037481"/>
                  </a:moveTo>
                  <a:lnTo>
                    <a:pt x="0" y="2037481"/>
                  </a:lnTo>
                  <a:lnTo>
                    <a:pt x="3027" y="1998765"/>
                  </a:lnTo>
                  <a:lnTo>
                    <a:pt x="8003" y="1949356"/>
                  </a:lnTo>
                  <a:lnTo>
                    <a:pt x="14070" y="1900187"/>
                  </a:lnTo>
                  <a:lnTo>
                    <a:pt x="21221" y="1851273"/>
                  </a:lnTo>
                  <a:lnTo>
                    <a:pt x="29451" y="1802628"/>
                  </a:lnTo>
                  <a:lnTo>
                    <a:pt x="38754" y="1754268"/>
                  </a:lnTo>
                  <a:lnTo>
                    <a:pt x="49123" y="1706206"/>
                  </a:lnTo>
                  <a:lnTo>
                    <a:pt x="60554" y="1658457"/>
                  </a:lnTo>
                  <a:lnTo>
                    <a:pt x="73040" y="1611035"/>
                  </a:lnTo>
                  <a:lnTo>
                    <a:pt x="86576" y="1563955"/>
                  </a:lnTo>
                  <a:lnTo>
                    <a:pt x="101155" y="1517232"/>
                  </a:lnTo>
                  <a:lnTo>
                    <a:pt x="116773" y="1470880"/>
                  </a:lnTo>
                  <a:lnTo>
                    <a:pt x="133423" y="1424913"/>
                  </a:lnTo>
                  <a:lnTo>
                    <a:pt x="151100" y="1379346"/>
                  </a:lnTo>
                  <a:lnTo>
                    <a:pt x="169797" y="1334194"/>
                  </a:lnTo>
                  <a:lnTo>
                    <a:pt x="189509" y="1289471"/>
                  </a:lnTo>
                  <a:lnTo>
                    <a:pt x="210231" y="1245191"/>
                  </a:lnTo>
                  <a:lnTo>
                    <a:pt x="231956" y="1201370"/>
                  </a:lnTo>
                  <a:lnTo>
                    <a:pt x="254678" y="1158021"/>
                  </a:lnTo>
                  <a:lnTo>
                    <a:pt x="278393" y="1115159"/>
                  </a:lnTo>
                  <a:lnTo>
                    <a:pt x="303093" y="1072798"/>
                  </a:lnTo>
                  <a:lnTo>
                    <a:pt x="328774" y="1030954"/>
                  </a:lnTo>
                  <a:lnTo>
                    <a:pt x="355429" y="989641"/>
                  </a:lnTo>
                  <a:lnTo>
                    <a:pt x="383053" y="948872"/>
                  </a:lnTo>
                  <a:lnTo>
                    <a:pt x="411640" y="908663"/>
                  </a:lnTo>
                  <a:lnTo>
                    <a:pt x="441184" y="869028"/>
                  </a:lnTo>
                  <a:lnTo>
                    <a:pt x="471680" y="829982"/>
                  </a:lnTo>
                  <a:lnTo>
                    <a:pt x="503121" y="791539"/>
                  </a:lnTo>
                  <a:lnTo>
                    <a:pt x="535502" y="753714"/>
                  </a:lnTo>
                  <a:lnTo>
                    <a:pt x="568817" y="716521"/>
                  </a:lnTo>
                  <a:lnTo>
                    <a:pt x="603060" y="679974"/>
                  </a:lnTo>
                  <a:lnTo>
                    <a:pt x="638226" y="644089"/>
                  </a:lnTo>
                  <a:lnTo>
                    <a:pt x="674111" y="608923"/>
                  </a:lnTo>
                  <a:lnTo>
                    <a:pt x="710658" y="574680"/>
                  </a:lnTo>
                  <a:lnTo>
                    <a:pt x="747851" y="541365"/>
                  </a:lnTo>
                  <a:lnTo>
                    <a:pt x="785676" y="508984"/>
                  </a:lnTo>
                  <a:lnTo>
                    <a:pt x="824119" y="477543"/>
                  </a:lnTo>
                  <a:lnTo>
                    <a:pt x="863165" y="447047"/>
                  </a:lnTo>
                  <a:lnTo>
                    <a:pt x="902800" y="417503"/>
                  </a:lnTo>
                  <a:lnTo>
                    <a:pt x="943009" y="388916"/>
                  </a:lnTo>
                  <a:lnTo>
                    <a:pt x="983778" y="361292"/>
                  </a:lnTo>
                  <a:lnTo>
                    <a:pt x="1025091" y="334637"/>
                  </a:lnTo>
                  <a:lnTo>
                    <a:pt x="1066935" y="308956"/>
                  </a:lnTo>
                  <a:lnTo>
                    <a:pt x="1109296" y="284256"/>
                  </a:lnTo>
                  <a:lnTo>
                    <a:pt x="1152158" y="260541"/>
                  </a:lnTo>
                  <a:lnTo>
                    <a:pt x="1195507" y="237819"/>
                  </a:lnTo>
                  <a:lnTo>
                    <a:pt x="1239328" y="216094"/>
                  </a:lnTo>
                  <a:lnTo>
                    <a:pt x="1283608" y="195372"/>
                  </a:lnTo>
                  <a:lnTo>
                    <a:pt x="1328331" y="175660"/>
                  </a:lnTo>
                  <a:lnTo>
                    <a:pt x="1373483" y="156963"/>
                  </a:lnTo>
                  <a:lnTo>
                    <a:pt x="1419050" y="139286"/>
                  </a:lnTo>
                  <a:lnTo>
                    <a:pt x="1465017" y="122636"/>
                  </a:lnTo>
                  <a:lnTo>
                    <a:pt x="1511369" y="107018"/>
                  </a:lnTo>
                  <a:lnTo>
                    <a:pt x="1558092" y="92439"/>
                  </a:lnTo>
                  <a:lnTo>
                    <a:pt x="1605172" y="78903"/>
                  </a:lnTo>
                  <a:lnTo>
                    <a:pt x="1652594" y="66417"/>
                  </a:lnTo>
                  <a:lnTo>
                    <a:pt x="1700343" y="54986"/>
                  </a:lnTo>
                  <a:lnTo>
                    <a:pt x="1748405" y="44617"/>
                  </a:lnTo>
                  <a:lnTo>
                    <a:pt x="1796766" y="35314"/>
                  </a:lnTo>
                  <a:lnTo>
                    <a:pt x="1845410" y="27084"/>
                  </a:lnTo>
                  <a:lnTo>
                    <a:pt x="1894324" y="19933"/>
                  </a:lnTo>
                  <a:lnTo>
                    <a:pt x="1943493" y="13866"/>
                  </a:lnTo>
                  <a:lnTo>
                    <a:pt x="1992902" y="8890"/>
                  </a:lnTo>
                  <a:lnTo>
                    <a:pt x="2042537" y="5009"/>
                  </a:lnTo>
                  <a:lnTo>
                    <a:pt x="2092383" y="2230"/>
                  </a:lnTo>
                  <a:lnTo>
                    <a:pt x="2142427" y="558"/>
                  </a:lnTo>
                  <a:lnTo>
                    <a:pt x="2192635" y="0"/>
                  </a:lnTo>
                  <a:lnTo>
                    <a:pt x="2724703" y="131805"/>
                  </a:lnTo>
                  <a:lnTo>
                    <a:pt x="2192653" y="131805"/>
                  </a:lnTo>
                  <a:lnTo>
                    <a:pt x="2142579" y="132397"/>
                  </a:lnTo>
                  <a:lnTo>
                    <a:pt x="2092700" y="134168"/>
                  </a:lnTo>
                  <a:lnTo>
                    <a:pt x="2043033" y="137112"/>
                  </a:lnTo>
                  <a:lnTo>
                    <a:pt x="1993594" y="141222"/>
                  </a:lnTo>
                  <a:lnTo>
                    <a:pt x="1944398" y="146491"/>
                  </a:lnTo>
                  <a:lnTo>
                    <a:pt x="1895462" y="152912"/>
                  </a:lnTo>
                  <a:lnTo>
                    <a:pt x="1846802" y="160479"/>
                  </a:lnTo>
                  <a:lnTo>
                    <a:pt x="1798434" y="169185"/>
                  </a:lnTo>
                  <a:lnTo>
                    <a:pt x="1750374" y="179023"/>
                  </a:lnTo>
                  <a:lnTo>
                    <a:pt x="1702639" y="189987"/>
                  </a:lnTo>
                  <a:lnTo>
                    <a:pt x="1655244" y="202069"/>
                  </a:lnTo>
                  <a:lnTo>
                    <a:pt x="1608206" y="215263"/>
                  </a:lnTo>
                  <a:lnTo>
                    <a:pt x="1561540" y="229562"/>
                  </a:lnTo>
                  <a:lnTo>
                    <a:pt x="1515264" y="244959"/>
                  </a:lnTo>
                  <a:lnTo>
                    <a:pt x="1469392" y="261448"/>
                  </a:lnTo>
                  <a:lnTo>
                    <a:pt x="1423942" y="279022"/>
                  </a:lnTo>
                  <a:lnTo>
                    <a:pt x="1378929" y="297675"/>
                  </a:lnTo>
                  <a:lnTo>
                    <a:pt x="1334370" y="317398"/>
                  </a:lnTo>
                  <a:lnTo>
                    <a:pt x="1290280" y="338186"/>
                  </a:lnTo>
                  <a:lnTo>
                    <a:pt x="1246676" y="360033"/>
                  </a:lnTo>
                  <a:lnTo>
                    <a:pt x="1203574" y="382930"/>
                  </a:lnTo>
                  <a:lnTo>
                    <a:pt x="1160990" y="406872"/>
                  </a:lnTo>
                  <a:lnTo>
                    <a:pt x="1118940" y="431851"/>
                  </a:lnTo>
                  <a:lnTo>
                    <a:pt x="1077440" y="457861"/>
                  </a:lnTo>
                  <a:lnTo>
                    <a:pt x="1036507" y="484896"/>
                  </a:lnTo>
                  <a:lnTo>
                    <a:pt x="996156" y="512948"/>
                  </a:lnTo>
                  <a:lnTo>
                    <a:pt x="956404" y="542010"/>
                  </a:lnTo>
                  <a:lnTo>
                    <a:pt x="917267" y="572077"/>
                  </a:lnTo>
                  <a:lnTo>
                    <a:pt x="878761" y="603140"/>
                  </a:lnTo>
                  <a:lnTo>
                    <a:pt x="840902" y="635194"/>
                  </a:lnTo>
                  <a:lnTo>
                    <a:pt x="803706" y="668232"/>
                  </a:lnTo>
                  <a:lnTo>
                    <a:pt x="767189" y="702247"/>
                  </a:lnTo>
                  <a:lnTo>
                    <a:pt x="731369" y="737232"/>
                  </a:lnTo>
                  <a:lnTo>
                    <a:pt x="696384" y="773052"/>
                  </a:lnTo>
                  <a:lnTo>
                    <a:pt x="662369" y="809569"/>
                  </a:lnTo>
                  <a:lnTo>
                    <a:pt x="629331" y="846765"/>
                  </a:lnTo>
                  <a:lnTo>
                    <a:pt x="597277" y="884624"/>
                  </a:lnTo>
                  <a:lnTo>
                    <a:pt x="566214" y="923130"/>
                  </a:lnTo>
                  <a:lnTo>
                    <a:pt x="536147" y="962267"/>
                  </a:lnTo>
                  <a:lnTo>
                    <a:pt x="507085" y="1002019"/>
                  </a:lnTo>
                  <a:lnTo>
                    <a:pt x="479033" y="1042370"/>
                  </a:lnTo>
                  <a:lnTo>
                    <a:pt x="451998" y="1083303"/>
                  </a:lnTo>
                  <a:lnTo>
                    <a:pt x="425988" y="1124803"/>
                  </a:lnTo>
                  <a:lnTo>
                    <a:pt x="401009" y="1166853"/>
                  </a:lnTo>
                  <a:lnTo>
                    <a:pt x="377067" y="1209437"/>
                  </a:lnTo>
                  <a:lnTo>
                    <a:pt x="354170" y="1252539"/>
                  </a:lnTo>
                  <a:lnTo>
                    <a:pt x="332323" y="1296143"/>
                  </a:lnTo>
                  <a:lnTo>
                    <a:pt x="311535" y="1340233"/>
                  </a:lnTo>
                  <a:lnTo>
                    <a:pt x="291812" y="1384792"/>
                  </a:lnTo>
                  <a:lnTo>
                    <a:pt x="273159" y="1429805"/>
                  </a:lnTo>
                  <a:lnTo>
                    <a:pt x="255585" y="1475255"/>
                  </a:lnTo>
                  <a:lnTo>
                    <a:pt x="239096" y="1521127"/>
                  </a:lnTo>
                  <a:lnTo>
                    <a:pt x="223699" y="1567403"/>
                  </a:lnTo>
                  <a:lnTo>
                    <a:pt x="209400" y="1614069"/>
                  </a:lnTo>
                  <a:lnTo>
                    <a:pt x="196206" y="1661107"/>
                  </a:lnTo>
                  <a:lnTo>
                    <a:pt x="184124" y="1708502"/>
                  </a:lnTo>
                  <a:lnTo>
                    <a:pt x="173160" y="1756237"/>
                  </a:lnTo>
                  <a:lnTo>
                    <a:pt x="163322" y="1804297"/>
                  </a:lnTo>
                  <a:lnTo>
                    <a:pt x="154616" y="1852665"/>
                  </a:lnTo>
                  <a:lnTo>
                    <a:pt x="147049" y="1901325"/>
                  </a:lnTo>
                  <a:lnTo>
                    <a:pt x="140628" y="1950261"/>
                  </a:lnTo>
                  <a:lnTo>
                    <a:pt x="135359" y="1999457"/>
                  </a:lnTo>
                  <a:lnTo>
                    <a:pt x="132198" y="2037481"/>
                  </a:lnTo>
                  <a:close/>
                </a:path>
                <a:path w="3223259" h="2037715">
                  <a:moveTo>
                    <a:pt x="3223111" y="255280"/>
                  </a:moveTo>
                  <a:lnTo>
                    <a:pt x="2192671" y="0"/>
                  </a:lnTo>
                  <a:lnTo>
                    <a:pt x="2242878" y="558"/>
                  </a:lnTo>
                  <a:lnTo>
                    <a:pt x="2292922" y="2230"/>
                  </a:lnTo>
                  <a:lnTo>
                    <a:pt x="2342768" y="5009"/>
                  </a:lnTo>
                  <a:lnTo>
                    <a:pt x="2392403" y="8890"/>
                  </a:lnTo>
                  <a:lnTo>
                    <a:pt x="2441812" y="13866"/>
                  </a:lnTo>
                  <a:lnTo>
                    <a:pt x="2490981" y="19933"/>
                  </a:lnTo>
                  <a:lnTo>
                    <a:pt x="2539895" y="27084"/>
                  </a:lnTo>
                  <a:lnTo>
                    <a:pt x="2588540" y="35314"/>
                  </a:lnTo>
                  <a:lnTo>
                    <a:pt x="2636900" y="44617"/>
                  </a:lnTo>
                  <a:lnTo>
                    <a:pt x="2684962" y="54986"/>
                  </a:lnTo>
                  <a:lnTo>
                    <a:pt x="2732711" y="66417"/>
                  </a:lnTo>
                  <a:lnTo>
                    <a:pt x="2780133" y="78903"/>
                  </a:lnTo>
                  <a:lnTo>
                    <a:pt x="2827213" y="92439"/>
                  </a:lnTo>
                  <a:lnTo>
                    <a:pt x="2873936" y="107018"/>
                  </a:lnTo>
                  <a:lnTo>
                    <a:pt x="2920288" y="122636"/>
                  </a:lnTo>
                  <a:lnTo>
                    <a:pt x="2966255" y="139286"/>
                  </a:lnTo>
                  <a:lnTo>
                    <a:pt x="3011822" y="156963"/>
                  </a:lnTo>
                  <a:lnTo>
                    <a:pt x="3056974" y="175660"/>
                  </a:lnTo>
                  <a:lnTo>
                    <a:pt x="3101697" y="195372"/>
                  </a:lnTo>
                  <a:lnTo>
                    <a:pt x="3145977" y="216094"/>
                  </a:lnTo>
                  <a:lnTo>
                    <a:pt x="3189798" y="237819"/>
                  </a:lnTo>
                  <a:lnTo>
                    <a:pt x="3223111" y="255280"/>
                  </a:lnTo>
                  <a:close/>
                </a:path>
                <a:path w="3223259" h="2037715">
                  <a:moveTo>
                    <a:pt x="3223111" y="255280"/>
                  </a:moveTo>
                  <a:lnTo>
                    <a:pt x="3145977" y="216094"/>
                  </a:lnTo>
                  <a:lnTo>
                    <a:pt x="3101697" y="195372"/>
                  </a:lnTo>
                  <a:lnTo>
                    <a:pt x="3056974" y="175660"/>
                  </a:lnTo>
                  <a:lnTo>
                    <a:pt x="3011822" y="156963"/>
                  </a:lnTo>
                  <a:lnTo>
                    <a:pt x="2966255" y="139286"/>
                  </a:lnTo>
                  <a:lnTo>
                    <a:pt x="2920288" y="122636"/>
                  </a:lnTo>
                  <a:lnTo>
                    <a:pt x="2873936" y="107018"/>
                  </a:lnTo>
                  <a:lnTo>
                    <a:pt x="2827213" y="92439"/>
                  </a:lnTo>
                  <a:lnTo>
                    <a:pt x="2780133" y="78903"/>
                  </a:lnTo>
                  <a:lnTo>
                    <a:pt x="2732711" y="66417"/>
                  </a:lnTo>
                  <a:lnTo>
                    <a:pt x="2684962" y="54986"/>
                  </a:lnTo>
                  <a:lnTo>
                    <a:pt x="2636900" y="44617"/>
                  </a:lnTo>
                  <a:lnTo>
                    <a:pt x="2588540" y="35314"/>
                  </a:lnTo>
                  <a:lnTo>
                    <a:pt x="2539895" y="27084"/>
                  </a:lnTo>
                  <a:lnTo>
                    <a:pt x="2490981" y="19933"/>
                  </a:lnTo>
                  <a:lnTo>
                    <a:pt x="2441812" y="13866"/>
                  </a:lnTo>
                  <a:lnTo>
                    <a:pt x="2392403" y="8890"/>
                  </a:lnTo>
                  <a:lnTo>
                    <a:pt x="2342768" y="5009"/>
                  </a:lnTo>
                  <a:lnTo>
                    <a:pt x="2292922" y="2230"/>
                  </a:lnTo>
                  <a:lnTo>
                    <a:pt x="2242878" y="558"/>
                  </a:lnTo>
                  <a:lnTo>
                    <a:pt x="2192671" y="0"/>
                  </a:lnTo>
                  <a:lnTo>
                    <a:pt x="3223111" y="0"/>
                  </a:lnTo>
                  <a:lnTo>
                    <a:pt x="3223111" y="255280"/>
                  </a:lnTo>
                  <a:close/>
                </a:path>
                <a:path w="3223259" h="2037715">
                  <a:moveTo>
                    <a:pt x="3223111" y="406194"/>
                  </a:moveTo>
                  <a:lnTo>
                    <a:pt x="3181731" y="382930"/>
                  </a:lnTo>
                  <a:lnTo>
                    <a:pt x="3138629" y="360033"/>
                  </a:lnTo>
                  <a:lnTo>
                    <a:pt x="3095025" y="338186"/>
                  </a:lnTo>
                  <a:lnTo>
                    <a:pt x="3050935" y="317398"/>
                  </a:lnTo>
                  <a:lnTo>
                    <a:pt x="3006376" y="297675"/>
                  </a:lnTo>
                  <a:lnTo>
                    <a:pt x="2961363" y="279022"/>
                  </a:lnTo>
                  <a:lnTo>
                    <a:pt x="2915913" y="261448"/>
                  </a:lnTo>
                  <a:lnTo>
                    <a:pt x="2870041" y="244959"/>
                  </a:lnTo>
                  <a:lnTo>
                    <a:pt x="2823765" y="229562"/>
                  </a:lnTo>
                  <a:lnTo>
                    <a:pt x="2777099" y="215263"/>
                  </a:lnTo>
                  <a:lnTo>
                    <a:pt x="2730061" y="202069"/>
                  </a:lnTo>
                  <a:lnTo>
                    <a:pt x="2682666" y="189987"/>
                  </a:lnTo>
                  <a:lnTo>
                    <a:pt x="2634931" y="179023"/>
                  </a:lnTo>
                  <a:lnTo>
                    <a:pt x="2586871" y="169185"/>
                  </a:lnTo>
                  <a:lnTo>
                    <a:pt x="2538503" y="160479"/>
                  </a:lnTo>
                  <a:lnTo>
                    <a:pt x="2489843" y="152912"/>
                  </a:lnTo>
                  <a:lnTo>
                    <a:pt x="2440907" y="146491"/>
                  </a:lnTo>
                  <a:lnTo>
                    <a:pt x="2391711" y="141222"/>
                  </a:lnTo>
                  <a:lnTo>
                    <a:pt x="2342272" y="137112"/>
                  </a:lnTo>
                  <a:lnTo>
                    <a:pt x="2292605" y="134168"/>
                  </a:lnTo>
                  <a:lnTo>
                    <a:pt x="2242726" y="132397"/>
                  </a:lnTo>
                  <a:lnTo>
                    <a:pt x="2192653" y="131805"/>
                  </a:lnTo>
                  <a:lnTo>
                    <a:pt x="2724703" y="131805"/>
                  </a:lnTo>
                  <a:lnTo>
                    <a:pt x="3223111" y="255280"/>
                  </a:lnTo>
                  <a:lnTo>
                    <a:pt x="3223111" y="406194"/>
                  </a:lnTo>
                  <a:close/>
                </a:path>
              </a:pathLst>
            </a:custGeom>
            <a:solidFill>
              <a:srgbClr val="2442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69177" y="3961978"/>
              <a:ext cx="5353049" cy="52958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42C2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28700" y="4007107"/>
            <a:ext cx="4448175" cy="5238750"/>
          </a:xfrm>
          <a:custGeom>
            <a:avLst/>
            <a:gdLst/>
            <a:ahLst/>
            <a:cxnLst/>
            <a:rect l="l" t="t" r="r" b="b"/>
            <a:pathLst>
              <a:path w="4448175" h="5238750">
                <a:moveTo>
                  <a:pt x="4448174" y="5238749"/>
                </a:moveTo>
                <a:lnTo>
                  <a:pt x="0" y="5238749"/>
                </a:lnTo>
                <a:lnTo>
                  <a:pt x="0" y="0"/>
                </a:lnTo>
                <a:lnTo>
                  <a:pt x="4448174" y="0"/>
                </a:lnTo>
                <a:lnTo>
                  <a:pt x="4448174" y="5238749"/>
                </a:lnTo>
                <a:close/>
              </a:path>
            </a:pathLst>
          </a:custGeom>
          <a:solidFill>
            <a:srgbClr val="F1FA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944568" y="9315106"/>
            <a:ext cx="1343660" cy="972185"/>
          </a:xfrm>
          <a:custGeom>
            <a:avLst/>
            <a:gdLst/>
            <a:ahLst/>
            <a:cxnLst/>
            <a:rect l="l" t="t" r="r" b="b"/>
            <a:pathLst>
              <a:path w="1343659" h="972184">
                <a:moveTo>
                  <a:pt x="1343418" y="173062"/>
                </a:moveTo>
                <a:lnTo>
                  <a:pt x="1278674" y="190677"/>
                </a:lnTo>
                <a:lnTo>
                  <a:pt x="1234719" y="204089"/>
                </a:lnTo>
                <a:lnTo>
                  <a:pt x="1191209" y="218490"/>
                </a:lnTo>
                <a:lnTo>
                  <a:pt x="1148156" y="233870"/>
                </a:lnTo>
                <a:lnTo>
                  <a:pt x="1105547" y="250202"/>
                </a:lnTo>
                <a:lnTo>
                  <a:pt x="1063421" y="267474"/>
                </a:lnTo>
                <a:lnTo>
                  <a:pt x="1021778" y="285686"/>
                </a:lnTo>
                <a:lnTo>
                  <a:pt x="980643" y="304812"/>
                </a:lnTo>
                <a:lnTo>
                  <a:pt x="940015" y="324853"/>
                </a:lnTo>
                <a:lnTo>
                  <a:pt x="899922" y="345782"/>
                </a:lnTo>
                <a:lnTo>
                  <a:pt x="860361" y="367601"/>
                </a:lnTo>
                <a:lnTo>
                  <a:pt x="821347" y="390271"/>
                </a:lnTo>
                <a:lnTo>
                  <a:pt x="782904" y="413804"/>
                </a:lnTo>
                <a:lnTo>
                  <a:pt x="745045" y="438175"/>
                </a:lnTo>
                <a:lnTo>
                  <a:pt x="707783" y="463372"/>
                </a:lnTo>
                <a:lnTo>
                  <a:pt x="671118" y="489394"/>
                </a:lnTo>
                <a:lnTo>
                  <a:pt x="635063" y="516204"/>
                </a:lnTo>
                <a:lnTo>
                  <a:pt x="599655" y="543814"/>
                </a:lnTo>
                <a:lnTo>
                  <a:pt x="564883" y="572198"/>
                </a:lnTo>
                <a:lnTo>
                  <a:pt x="530771" y="601332"/>
                </a:lnTo>
                <a:lnTo>
                  <a:pt x="497332" y="631228"/>
                </a:lnTo>
                <a:lnTo>
                  <a:pt x="464566" y="661860"/>
                </a:lnTo>
                <a:lnTo>
                  <a:pt x="432511" y="693204"/>
                </a:lnTo>
                <a:lnTo>
                  <a:pt x="401154" y="725271"/>
                </a:lnTo>
                <a:lnTo>
                  <a:pt x="370535" y="758024"/>
                </a:lnTo>
                <a:lnTo>
                  <a:pt x="340639" y="791464"/>
                </a:lnTo>
                <a:lnTo>
                  <a:pt x="311492" y="825576"/>
                </a:lnTo>
                <a:lnTo>
                  <a:pt x="283121" y="860348"/>
                </a:lnTo>
                <a:lnTo>
                  <a:pt x="255511" y="895769"/>
                </a:lnTo>
                <a:lnTo>
                  <a:pt x="228701" y="931811"/>
                </a:lnTo>
                <a:lnTo>
                  <a:pt x="202679" y="968476"/>
                </a:lnTo>
                <a:lnTo>
                  <a:pt x="200367" y="971905"/>
                </a:lnTo>
                <a:lnTo>
                  <a:pt x="1343418" y="971905"/>
                </a:lnTo>
                <a:lnTo>
                  <a:pt x="1343418" y="173062"/>
                </a:lnTo>
                <a:close/>
              </a:path>
              <a:path w="1343659" h="972184">
                <a:moveTo>
                  <a:pt x="1343418" y="0"/>
                </a:moveTo>
                <a:lnTo>
                  <a:pt x="1278382" y="16205"/>
                </a:lnTo>
                <a:lnTo>
                  <a:pt x="1234147" y="28575"/>
                </a:lnTo>
                <a:lnTo>
                  <a:pt x="1190307" y="41859"/>
                </a:lnTo>
                <a:lnTo>
                  <a:pt x="1146860" y="56032"/>
                </a:lnTo>
                <a:lnTo>
                  <a:pt x="1103820" y="71120"/>
                </a:lnTo>
                <a:lnTo>
                  <a:pt x="1061212" y="87071"/>
                </a:lnTo>
                <a:lnTo>
                  <a:pt x="1019009" y="103898"/>
                </a:lnTo>
                <a:lnTo>
                  <a:pt x="977265" y="121589"/>
                </a:lnTo>
                <a:lnTo>
                  <a:pt x="935964" y="140131"/>
                </a:lnTo>
                <a:lnTo>
                  <a:pt x="895134" y="159499"/>
                </a:lnTo>
                <a:lnTo>
                  <a:pt x="854773" y="179705"/>
                </a:lnTo>
                <a:lnTo>
                  <a:pt x="814908" y="200723"/>
                </a:lnTo>
                <a:lnTo>
                  <a:pt x="775525" y="222542"/>
                </a:lnTo>
                <a:lnTo>
                  <a:pt x="736650" y="245160"/>
                </a:lnTo>
                <a:lnTo>
                  <a:pt x="698296" y="268554"/>
                </a:lnTo>
                <a:lnTo>
                  <a:pt x="660476" y="292722"/>
                </a:lnTo>
                <a:lnTo>
                  <a:pt x="623189" y="317652"/>
                </a:lnTo>
                <a:lnTo>
                  <a:pt x="586460" y="343331"/>
                </a:lnTo>
                <a:lnTo>
                  <a:pt x="550291" y="369747"/>
                </a:lnTo>
                <a:lnTo>
                  <a:pt x="514692" y="396900"/>
                </a:lnTo>
                <a:lnTo>
                  <a:pt x="479679" y="424764"/>
                </a:lnTo>
                <a:lnTo>
                  <a:pt x="445249" y="453326"/>
                </a:lnTo>
                <a:lnTo>
                  <a:pt x="411441" y="482587"/>
                </a:lnTo>
                <a:lnTo>
                  <a:pt x="378244" y="512533"/>
                </a:lnTo>
                <a:lnTo>
                  <a:pt x="345681" y="543153"/>
                </a:lnTo>
                <a:lnTo>
                  <a:pt x="313753" y="574433"/>
                </a:lnTo>
                <a:lnTo>
                  <a:pt x="282473" y="606361"/>
                </a:lnTo>
                <a:lnTo>
                  <a:pt x="251853" y="638924"/>
                </a:lnTo>
                <a:lnTo>
                  <a:pt x="221907" y="672122"/>
                </a:lnTo>
                <a:lnTo>
                  <a:pt x="192646" y="705929"/>
                </a:lnTo>
                <a:lnTo>
                  <a:pt x="164084" y="740359"/>
                </a:lnTo>
                <a:lnTo>
                  <a:pt x="136220" y="775373"/>
                </a:lnTo>
                <a:lnTo>
                  <a:pt x="109080" y="810971"/>
                </a:lnTo>
                <a:lnTo>
                  <a:pt x="82664" y="847140"/>
                </a:lnTo>
                <a:lnTo>
                  <a:pt x="56984" y="883869"/>
                </a:lnTo>
                <a:lnTo>
                  <a:pt x="32054" y="921156"/>
                </a:lnTo>
                <a:lnTo>
                  <a:pt x="7886" y="958977"/>
                </a:lnTo>
                <a:lnTo>
                  <a:pt x="0" y="971905"/>
                </a:lnTo>
                <a:lnTo>
                  <a:pt x="66205" y="971905"/>
                </a:lnTo>
                <a:lnTo>
                  <a:pt x="72453" y="961974"/>
                </a:lnTo>
                <a:lnTo>
                  <a:pt x="97205" y="924509"/>
                </a:lnTo>
                <a:lnTo>
                  <a:pt x="122745" y="887615"/>
                </a:lnTo>
                <a:lnTo>
                  <a:pt x="149034" y="851281"/>
                </a:lnTo>
                <a:lnTo>
                  <a:pt x="176072" y="815543"/>
                </a:lnTo>
                <a:lnTo>
                  <a:pt x="203847" y="780415"/>
                </a:lnTo>
                <a:lnTo>
                  <a:pt x="232359" y="745883"/>
                </a:lnTo>
                <a:lnTo>
                  <a:pt x="261581" y="711974"/>
                </a:lnTo>
                <a:lnTo>
                  <a:pt x="291503" y="678700"/>
                </a:lnTo>
                <a:lnTo>
                  <a:pt x="322122" y="646074"/>
                </a:lnTo>
                <a:lnTo>
                  <a:pt x="353428" y="614108"/>
                </a:lnTo>
                <a:lnTo>
                  <a:pt x="385394" y="582815"/>
                </a:lnTo>
                <a:lnTo>
                  <a:pt x="418020" y="552196"/>
                </a:lnTo>
                <a:lnTo>
                  <a:pt x="451281" y="522262"/>
                </a:lnTo>
                <a:lnTo>
                  <a:pt x="485190" y="493039"/>
                </a:lnTo>
                <a:lnTo>
                  <a:pt x="519722" y="464540"/>
                </a:lnTo>
                <a:lnTo>
                  <a:pt x="554863" y="436753"/>
                </a:lnTo>
                <a:lnTo>
                  <a:pt x="590600" y="409714"/>
                </a:lnTo>
                <a:lnTo>
                  <a:pt x="626922" y="383425"/>
                </a:lnTo>
                <a:lnTo>
                  <a:pt x="663816" y="357898"/>
                </a:lnTo>
                <a:lnTo>
                  <a:pt x="701281" y="333146"/>
                </a:lnTo>
                <a:lnTo>
                  <a:pt x="739305" y="309181"/>
                </a:lnTo>
                <a:lnTo>
                  <a:pt x="777862" y="286004"/>
                </a:lnTo>
                <a:lnTo>
                  <a:pt x="816952" y="263639"/>
                </a:lnTo>
                <a:lnTo>
                  <a:pt x="856551" y="242100"/>
                </a:lnTo>
                <a:lnTo>
                  <a:pt x="896658" y="221386"/>
                </a:lnTo>
                <a:lnTo>
                  <a:pt x="937272" y="201523"/>
                </a:lnTo>
                <a:lnTo>
                  <a:pt x="978357" y="182511"/>
                </a:lnTo>
                <a:lnTo>
                  <a:pt x="1019911" y="164376"/>
                </a:lnTo>
                <a:lnTo>
                  <a:pt x="1061923" y="147104"/>
                </a:lnTo>
                <a:lnTo>
                  <a:pt x="1104392" y="130733"/>
                </a:lnTo>
                <a:lnTo>
                  <a:pt x="1147292" y="115265"/>
                </a:lnTo>
                <a:lnTo>
                  <a:pt x="1190625" y="100698"/>
                </a:lnTo>
                <a:lnTo>
                  <a:pt x="1234351" y="87071"/>
                </a:lnTo>
                <a:lnTo>
                  <a:pt x="1278496" y="74371"/>
                </a:lnTo>
                <a:lnTo>
                  <a:pt x="1323022" y="62623"/>
                </a:lnTo>
                <a:lnTo>
                  <a:pt x="1343418" y="57721"/>
                </a:lnTo>
                <a:lnTo>
                  <a:pt x="1343418" y="0"/>
                </a:lnTo>
                <a:close/>
              </a:path>
            </a:pathLst>
          </a:custGeom>
          <a:solidFill>
            <a:srgbClr val="2442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2766695" cy="854075"/>
          </a:xfrm>
          <a:custGeom>
            <a:avLst/>
            <a:gdLst/>
            <a:ahLst/>
            <a:cxnLst/>
            <a:rect l="l" t="t" r="r" b="b"/>
            <a:pathLst>
              <a:path w="2766695" h="854075">
                <a:moveTo>
                  <a:pt x="1779889" y="721927"/>
                </a:moveTo>
                <a:lnTo>
                  <a:pt x="1026941" y="721927"/>
                </a:lnTo>
                <a:lnTo>
                  <a:pt x="1077015" y="721335"/>
                </a:lnTo>
                <a:lnTo>
                  <a:pt x="1126893" y="719564"/>
                </a:lnTo>
                <a:lnTo>
                  <a:pt x="1176560" y="716620"/>
                </a:lnTo>
                <a:lnTo>
                  <a:pt x="1226000" y="712510"/>
                </a:lnTo>
                <a:lnTo>
                  <a:pt x="1275196" y="707241"/>
                </a:lnTo>
                <a:lnTo>
                  <a:pt x="1324132" y="700820"/>
                </a:lnTo>
                <a:lnTo>
                  <a:pt x="1372792" y="693253"/>
                </a:lnTo>
                <a:lnTo>
                  <a:pt x="1421160" y="684547"/>
                </a:lnTo>
                <a:lnTo>
                  <a:pt x="1469219" y="674709"/>
                </a:lnTo>
                <a:lnTo>
                  <a:pt x="1516955" y="663745"/>
                </a:lnTo>
                <a:lnTo>
                  <a:pt x="1564350" y="651663"/>
                </a:lnTo>
                <a:lnTo>
                  <a:pt x="1611388" y="638469"/>
                </a:lnTo>
                <a:lnTo>
                  <a:pt x="1658053" y="624170"/>
                </a:lnTo>
                <a:lnTo>
                  <a:pt x="1704330" y="608773"/>
                </a:lnTo>
                <a:lnTo>
                  <a:pt x="1750201" y="592284"/>
                </a:lnTo>
                <a:lnTo>
                  <a:pt x="1795651" y="574710"/>
                </a:lnTo>
                <a:lnTo>
                  <a:pt x="1840664" y="556058"/>
                </a:lnTo>
                <a:lnTo>
                  <a:pt x="1885224" y="536334"/>
                </a:lnTo>
                <a:lnTo>
                  <a:pt x="1929314" y="515546"/>
                </a:lnTo>
                <a:lnTo>
                  <a:pt x="1972918" y="493699"/>
                </a:lnTo>
                <a:lnTo>
                  <a:pt x="2016020" y="470802"/>
                </a:lnTo>
                <a:lnTo>
                  <a:pt x="2058604" y="446860"/>
                </a:lnTo>
                <a:lnTo>
                  <a:pt x="2100654" y="421881"/>
                </a:lnTo>
                <a:lnTo>
                  <a:pt x="2142154" y="395871"/>
                </a:lnTo>
                <a:lnTo>
                  <a:pt x="2183087" y="368836"/>
                </a:lnTo>
                <a:lnTo>
                  <a:pt x="2223438" y="340784"/>
                </a:lnTo>
                <a:lnTo>
                  <a:pt x="2263190" y="311722"/>
                </a:lnTo>
                <a:lnTo>
                  <a:pt x="2302327" y="281655"/>
                </a:lnTo>
                <a:lnTo>
                  <a:pt x="2340833" y="250592"/>
                </a:lnTo>
                <a:lnTo>
                  <a:pt x="2378692" y="218538"/>
                </a:lnTo>
                <a:lnTo>
                  <a:pt x="2415888" y="185500"/>
                </a:lnTo>
                <a:lnTo>
                  <a:pt x="2452404" y="151485"/>
                </a:lnTo>
                <a:lnTo>
                  <a:pt x="2488225" y="116501"/>
                </a:lnTo>
                <a:lnTo>
                  <a:pt x="2523210" y="80680"/>
                </a:lnTo>
                <a:lnTo>
                  <a:pt x="2557224" y="44163"/>
                </a:lnTo>
                <a:lnTo>
                  <a:pt x="2590262" y="6968"/>
                </a:lnTo>
                <a:lnTo>
                  <a:pt x="2596162" y="0"/>
                </a:lnTo>
                <a:lnTo>
                  <a:pt x="2766463" y="0"/>
                </a:lnTo>
                <a:lnTo>
                  <a:pt x="2716473" y="62193"/>
                </a:lnTo>
                <a:lnTo>
                  <a:pt x="2684092" y="100018"/>
                </a:lnTo>
                <a:lnTo>
                  <a:pt x="2650777" y="137211"/>
                </a:lnTo>
                <a:lnTo>
                  <a:pt x="2616533" y="173758"/>
                </a:lnTo>
                <a:lnTo>
                  <a:pt x="2581368" y="209643"/>
                </a:lnTo>
                <a:lnTo>
                  <a:pt x="2545482" y="244809"/>
                </a:lnTo>
                <a:lnTo>
                  <a:pt x="2508936" y="279052"/>
                </a:lnTo>
                <a:lnTo>
                  <a:pt x="2471743" y="312367"/>
                </a:lnTo>
                <a:lnTo>
                  <a:pt x="2433917" y="344748"/>
                </a:lnTo>
                <a:lnTo>
                  <a:pt x="2395474" y="376189"/>
                </a:lnTo>
                <a:lnTo>
                  <a:pt x="2356428" y="406685"/>
                </a:lnTo>
                <a:lnTo>
                  <a:pt x="2316793" y="436229"/>
                </a:lnTo>
                <a:lnTo>
                  <a:pt x="2276584" y="464816"/>
                </a:lnTo>
                <a:lnTo>
                  <a:pt x="2235816" y="492440"/>
                </a:lnTo>
                <a:lnTo>
                  <a:pt x="2194502" y="519095"/>
                </a:lnTo>
                <a:lnTo>
                  <a:pt x="2152658" y="544776"/>
                </a:lnTo>
                <a:lnTo>
                  <a:pt x="2110298" y="569476"/>
                </a:lnTo>
                <a:lnTo>
                  <a:pt x="2067436" y="593191"/>
                </a:lnTo>
                <a:lnTo>
                  <a:pt x="2024087" y="615913"/>
                </a:lnTo>
                <a:lnTo>
                  <a:pt x="1980265" y="637638"/>
                </a:lnTo>
                <a:lnTo>
                  <a:pt x="1935985" y="658360"/>
                </a:lnTo>
                <a:lnTo>
                  <a:pt x="1891262" y="678072"/>
                </a:lnTo>
                <a:lnTo>
                  <a:pt x="1846110" y="696769"/>
                </a:lnTo>
                <a:lnTo>
                  <a:pt x="1800543" y="714446"/>
                </a:lnTo>
                <a:lnTo>
                  <a:pt x="1779889" y="721927"/>
                </a:lnTo>
                <a:close/>
              </a:path>
              <a:path w="2766695" h="854075">
                <a:moveTo>
                  <a:pt x="1027013" y="853732"/>
                </a:moveTo>
                <a:lnTo>
                  <a:pt x="976715" y="853174"/>
                </a:lnTo>
                <a:lnTo>
                  <a:pt x="926672" y="851502"/>
                </a:lnTo>
                <a:lnTo>
                  <a:pt x="876825" y="848723"/>
                </a:lnTo>
                <a:lnTo>
                  <a:pt x="827190" y="844842"/>
                </a:lnTo>
                <a:lnTo>
                  <a:pt x="777781" y="839866"/>
                </a:lnTo>
                <a:lnTo>
                  <a:pt x="728612" y="833799"/>
                </a:lnTo>
                <a:lnTo>
                  <a:pt x="679698" y="826648"/>
                </a:lnTo>
                <a:lnTo>
                  <a:pt x="631054" y="818418"/>
                </a:lnTo>
                <a:lnTo>
                  <a:pt x="582693" y="809115"/>
                </a:lnTo>
                <a:lnTo>
                  <a:pt x="534631" y="798746"/>
                </a:lnTo>
                <a:lnTo>
                  <a:pt x="486882" y="787315"/>
                </a:lnTo>
                <a:lnTo>
                  <a:pt x="439460" y="774829"/>
                </a:lnTo>
                <a:lnTo>
                  <a:pt x="392381" y="761293"/>
                </a:lnTo>
                <a:lnTo>
                  <a:pt x="345657" y="746714"/>
                </a:lnTo>
                <a:lnTo>
                  <a:pt x="299305" y="731096"/>
                </a:lnTo>
                <a:lnTo>
                  <a:pt x="253338" y="714446"/>
                </a:lnTo>
                <a:lnTo>
                  <a:pt x="207772" y="696769"/>
                </a:lnTo>
                <a:lnTo>
                  <a:pt x="162620" y="678072"/>
                </a:lnTo>
                <a:lnTo>
                  <a:pt x="117896" y="658360"/>
                </a:lnTo>
                <a:lnTo>
                  <a:pt x="73617" y="637638"/>
                </a:lnTo>
                <a:lnTo>
                  <a:pt x="29795" y="615913"/>
                </a:lnTo>
                <a:lnTo>
                  <a:pt x="0" y="600295"/>
                </a:lnTo>
                <a:lnTo>
                  <a:pt x="0" y="449515"/>
                </a:lnTo>
                <a:lnTo>
                  <a:pt x="37862" y="470802"/>
                </a:lnTo>
                <a:lnTo>
                  <a:pt x="80964" y="493699"/>
                </a:lnTo>
                <a:lnTo>
                  <a:pt x="124568" y="515546"/>
                </a:lnTo>
                <a:lnTo>
                  <a:pt x="168658" y="536334"/>
                </a:lnTo>
                <a:lnTo>
                  <a:pt x="213218" y="556058"/>
                </a:lnTo>
                <a:lnTo>
                  <a:pt x="258230" y="574710"/>
                </a:lnTo>
                <a:lnTo>
                  <a:pt x="303681" y="592284"/>
                </a:lnTo>
                <a:lnTo>
                  <a:pt x="349552" y="608773"/>
                </a:lnTo>
                <a:lnTo>
                  <a:pt x="395829" y="624170"/>
                </a:lnTo>
                <a:lnTo>
                  <a:pt x="442494" y="638469"/>
                </a:lnTo>
                <a:lnTo>
                  <a:pt x="489532" y="651663"/>
                </a:lnTo>
                <a:lnTo>
                  <a:pt x="536927" y="663745"/>
                </a:lnTo>
                <a:lnTo>
                  <a:pt x="584663" y="674709"/>
                </a:lnTo>
                <a:lnTo>
                  <a:pt x="632722" y="684547"/>
                </a:lnTo>
                <a:lnTo>
                  <a:pt x="681090" y="693253"/>
                </a:lnTo>
                <a:lnTo>
                  <a:pt x="729750" y="700820"/>
                </a:lnTo>
                <a:lnTo>
                  <a:pt x="778686" y="707241"/>
                </a:lnTo>
                <a:lnTo>
                  <a:pt x="827882" y="712510"/>
                </a:lnTo>
                <a:lnTo>
                  <a:pt x="877322" y="716620"/>
                </a:lnTo>
                <a:lnTo>
                  <a:pt x="926989" y="719564"/>
                </a:lnTo>
                <a:lnTo>
                  <a:pt x="976867" y="721335"/>
                </a:lnTo>
                <a:lnTo>
                  <a:pt x="1026941" y="721927"/>
                </a:lnTo>
                <a:lnTo>
                  <a:pt x="1779889" y="721927"/>
                </a:lnTo>
                <a:lnTo>
                  <a:pt x="1754577" y="731096"/>
                </a:lnTo>
                <a:lnTo>
                  <a:pt x="1708224" y="746714"/>
                </a:lnTo>
                <a:lnTo>
                  <a:pt x="1661501" y="761293"/>
                </a:lnTo>
                <a:lnTo>
                  <a:pt x="1614421" y="774829"/>
                </a:lnTo>
                <a:lnTo>
                  <a:pt x="1567000" y="787315"/>
                </a:lnTo>
                <a:lnTo>
                  <a:pt x="1519251" y="798746"/>
                </a:lnTo>
                <a:lnTo>
                  <a:pt x="1471188" y="809115"/>
                </a:lnTo>
                <a:lnTo>
                  <a:pt x="1422828" y="818418"/>
                </a:lnTo>
                <a:lnTo>
                  <a:pt x="1374183" y="826648"/>
                </a:lnTo>
                <a:lnTo>
                  <a:pt x="1325270" y="833799"/>
                </a:lnTo>
                <a:lnTo>
                  <a:pt x="1276101" y="839866"/>
                </a:lnTo>
                <a:lnTo>
                  <a:pt x="1226692" y="844842"/>
                </a:lnTo>
                <a:lnTo>
                  <a:pt x="1177056" y="848723"/>
                </a:lnTo>
                <a:lnTo>
                  <a:pt x="1127210" y="851502"/>
                </a:lnTo>
                <a:lnTo>
                  <a:pt x="1077167" y="853174"/>
                </a:lnTo>
                <a:lnTo>
                  <a:pt x="1027013" y="853732"/>
                </a:lnTo>
                <a:close/>
              </a:path>
            </a:pathLst>
          </a:custGeom>
          <a:solidFill>
            <a:srgbClr val="2442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569586" y="6986434"/>
            <a:ext cx="3145790" cy="20123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16399"/>
              </a:lnSpc>
              <a:spcBef>
                <a:spcPts val="100"/>
              </a:spcBef>
            </a:pPr>
            <a:r>
              <a:rPr sz="5600" spc="-90" dirty="0">
                <a:solidFill>
                  <a:srgbClr val="F1FAFF"/>
                </a:solidFill>
                <a:latin typeface="Tahoma"/>
                <a:cs typeface="Tahoma"/>
              </a:rPr>
              <a:t>Наш</a:t>
            </a:r>
            <a:r>
              <a:rPr sz="5600" spc="325" dirty="0">
                <a:solidFill>
                  <a:srgbClr val="F1FAFF"/>
                </a:solidFill>
                <a:latin typeface="Tahoma"/>
                <a:cs typeface="Tahoma"/>
              </a:rPr>
              <a:t> </a:t>
            </a:r>
            <a:r>
              <a:rPr sz="5600" spc="70" dirty="0">
                <a:solidFill>
                  <a:srgbClr val="F1FAFF"/>
                </a:solidFill>
                <a:latin typeface="Tahoma"/>
                <a:cs typeface="Tahoma"/>
              </a:rPr>
              <a:t>сайт </a:t>
            </a:r>
            <a:r>
              <a:rPr sz="5600" spc="-1735" dirty="0">
                <a:solidFill>
                  <a:srgbClr val="F1FAFF"/>
                </a:solidFill>
                <a:latin typeface="Tahoma"/>
                <a:cs typeface="Tahoma"/>
              </a:rPr>
              <a:t> </a:t>
            </a:r>
            <a:r>
              <a:rPr sz="5600" spc="250" dirty="0">
                <a:solidFill>
                  <a:srgbClr val="F1FAFF"/>
                </a:solidFill>
                <a:latin typeface="Tahoma"/>
                <a:cs typeface="Tahoma"/>
              </a:rPr>
              <a:t>GLAMAL</a:t>
            </a:r>
            <a:endParaRPr sz="56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28700" y="4007107"/>
            <a:ext cx="4448175" cy="5238750"/>
          </a:xfrm>
          <a:prstGeom prst="rect">
            <a:avLst/>
          </a:prstGeom>
        </p:spPr>
        <p:txBody>
          <a:bodyPr vert="horz" wrap="square" lIns="0" tIns="485140" rIns="0" bIns="0" rtlCol="0">
            <a:spAutoFit/>
          </a:bodyPr>
          <a:lstStyle/>
          <a:p>
            <a:pPr marL="376555">
              <a:lnSpc>
                <a:spcPct val="100000"/>
              </a:lnSpc>
              <a:spcBef>
                <a:spcPts val="3820"/>
              </a:spcBef>
            </a:pPr>
            <a:r>
              <a:rPr sz="4100" spc="285" dirty="0">
                <a:solidFill>
                  <a:srgbClr val="244257"/>
                </a:solidFill>
                <a:latin typeface="Trebuchet MS"/>
                <a:cs typeface="Trebuchet MS"/>
              </a:rPr>
              <a:t>ЗАКАЗЧИКИ</a:t>
            </a:r>
            <a:endParaRPr sz="4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5350">
              <a:latin typeface="Trebuchet MS"/>
              <a:cs typeface="Trebuchet MS"/>
            </a:endParaRPr>
          </a:p>
          <a:p>
            <a:pPr marL="376555" marR="260350">
              <a:lnSpc>
                <a:spcPct val="116700"/>
              </a:lnSpc>
              <a:buChar char="-"/>
              <a:tabLst>
                <a:tab pos="612775" algn="l"/>
              </a:tabLst>
            </a:pPr>
            <a:r>
              <a:rPr sz="3000" spc="80" dirty="0">
                <a:solidFill>
                  <a:srgbClr val="244257"/>
                </a:solidFill>
                <a:latin typeface="Trebuchet MS"/>
                <a:cs typeface="Trebuchet MS"/>
              </a:rPr>
              <a:t>владельцы</a:t>
            </a:r>
            <a:r>
              <a:rPr sz="3000" spc="-125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3000" spc="100" dirty="0">
                <a:solidFill>
                  <a:srgbClr val="244257"/>
                </a:solidFill>
                <a:latin typeface="Trebuchet MS"/>
                <a:cs typeface="Trebuchet MS"/>
              </a:rPr>
              <a:t>машин/ </a:t>
            </a:r>
            <a:r>
              <a:rPr sz="3000" spc="-894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3000" spc="200" dirty="0">
                <a:solidFill>
                  <a:srgbClr val="244257"/>
                </a:solidFill>
                <a:latin typeface="Trebuchet MS"/>
                <a:cs typeface="Trebuchet MS"/>
              </a:rPr>
              <a:t>автомастерские</a:t>
            </a:r>
            <a:endParaRPr sz="3000">
              <a:latin typeface="Trebuchet MS"/>
              <a:cs typeface="Trebuchet MS"/>
            </a:endParaRPr>
          </a:p>
          <a:p>
            <a:pPr marL="612140" indent="-236220">
              <a:lnSpc>
                <a:spcPct val="100000"/>
              </a:lnSpc>
              <a:spcBef>
                <a:spcPts val="600"/>
              </a:spcBef>
              <a:buChar char="-"/>
              <a:tabLst>
                <a:tab pos="612775" algn="l"/>
              </a:tabLst>
            </a:pPr>
            <a:r>
              <a:rPr sz="3000" spc="100" dirty="0">
                <a:solidFill>
                  <a:srgbClr val="244257"/>
                </a:solidFill>
                <a:latin typeface="Trebuchet MS"/>
                <a:cs typeface="Trebuchet MS"/>
              </a:rPr>
              <a:t>кондитеры</a:t>
            </a:r>
            <a:endParaRPr sz="3000">
              <a:latin typeface="Trebuchet MS"/>
              <a:cs typeface="Trebuchet MS"/>
            </a:endParaRPr>
          </a:p>
          <a:p>
            <a:pPr marL="612140" indent="-236220">
              <a:lnSpc>
                <a:spcPct val="100000"/>
              </a:lnSpc>
              <a:spcBef>
                <a:spcPts val="600"/>
              </a:spcBef>
              <a:buChar char="-"/>
              <a:tabLst>
                <a:tab pos="612775" algn="l"/>
              </a:tabLst>
            </a:pPr>
            <a:r>
              <a:rPr sz="3000" spc="125" dirty="0">
                <a:solidFill>
                  <a:srgbClr val="244257"/>
                </a:solidFill>
                <a:latin typeface="Trebuchet MS"/>
                <a:cs typeface="Trebuchet MS"/>
              </a:rPr>
              <a:t>мамочки</a:t>
            </a:r>
            <a:endParaRPr sz="3000">
              <a:latin typeface="Trebuchet MS"/>
              <a:cs typeface="Trebuchet MS"/>
            </a:endParaRPr>
          </a:p>
          <a:p>
            <a:pPr marL="612140" indent="-236220">
              <a:lnSpc>
                <a:spcPct val="100000"/>
              </a:lnSpc>
              <a:spcBef>
                <a:spcPts val="600"/>
              </a:spcBef>
              <a:buChar char="-"/>
              <a:tabLst>
                <a:tab pos="612775" algn="l"/>
              </a:tabLst>
            </a:pPr>
            <a:r>
              <a:rPr sz="3000" spc="110" dirty="0">
                <a:solidFill>
                  <a:srgbClr val="244257"/>
                </a:solidFill>
                <a:latin typeface="Trebuchet MS"/>
                <a:cs typeface="Trebuchet MS"/>
              </a:rPr>
              <a:t>коллекционеры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806028" y="4021541"/>
            <a:ext cx="4448175" cy="5238750"/>
          </a:xfrm>
          <a:prstGeom prst="rect">
            <a:avLst/>
          </a:prstGeom>
          <a:solidFill>
            <a:srgbClr val="F1FAFF"/>
          </a:solidFill>
        </p:spPr>
        <p:txBody>
          <a:bodyPr vert="horz" wrap="square" lIns="0" tIns="364490" rIns="0" bIns="0" rtlCol="0">
            <a:spAutoFit/>
          </a:bodyPr>
          <a:lstStyle/>
          <a:p>
            <a:pPr marL="195580">
              <a:lnSpc>
                <a:spcPct val="100000"/>
              </a:lnSpc>
              <a:spcBef>
                <a:spcPts val="2870"/>
              </a:spcBef>
            </a:pPr>
            <a:r>
              <a:rPr sz="4100" spc="170" dirty="0">
                <a:solidFill>
                  <a:srgbClr val="244257"/>
                </a:solidFill>
                <a:latin typeface="Trebuchet MS"/>
                <a:cs typeface="Trebuchet MS"/>
              </a:rPr>
              <a:t>ИСПОЛНИТЕЛИ</a:t>
            </a:r>
            <a:endParaRPr sz="4100">
              <a:latin typeface="Trebuchet MS"/>
              <a:cs typeface="Trebuchet MS"/>
            </a:endParaRPr>
          </a:p>
          <a:p>
            <a:pPr marL="195580" marR="265430">
              <a:lnSpc>
                <a:spcPct val="116700"/>
              </a:lnSpc>
              <a:spcBef>
                <a:spcPts val="5010"/>
              </a:spcBef>
            </a:pPr>
            <a:r>
              <a:rPr sz="3000" spc="70" dirty="0">
                <a:solidFill>
                  <a:srgbClr val="244257"/>
                </a:solidFill>
                <a:latin typeface="Trebuchet MS"/>
                <a:cs typeface="Trebuchet MS"/>
              </a:rPr>
              <a:t>-люди,</a:t>
            </a:r>
            <a:r>
              <a:rPr sz="3000" spc="-7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3000" spc="235" dirty="0">
                <a:solidFill>
                  <a:srgbClr val="244257"/>
                </a:solidFill>
                <a:latin typeface="Trebuchet MS"/>
                <a:cs typeface="Trebuchet MS"/>
              </a:rPr>
              <a:t>имеющие</a:t>
            </a:r>
            <a:r>
              <a:rPr sz="3000" spc="-65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3000" spc="130" dirty="0">
                <a:solidFill>
                  <a:srgbClr val="244257"/>
                </a:solidFill>
                <a:latin typeface="Trebuchet MS"/>
                <a:cs typeface="Trebuchet MS"/>
              </a:rPr>
              <a:t>3-d </a:t>
            </a:r>
            <a:r>
              <a:rPr sz="3000" spc="-89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3000" spc="135" dirty="0">
                <a:solidFill>
                  <a:srgbClr val="244257"/>
                </a:solidFill>
                <a:latin typeface="Trebuchet MS"/>
                <a:cs typeface="Trebuchet MS"/>
              </a:rPr>
              <a:t>принтер </a:t>
            </a:r>
            <a:r>
              <a:rPr sz="3000" spc="105" dirty="0">
                <a:solidFill>
                  <a:srgbClr val="244257"/>
                </a:solidFill>
                <a:latin typeface="Trebuchet MS"/>
                <a:cs typeface="Trebuchet MS"/>
              </a:rPr>
              <a:t>и </a:t>
            </a:r>
            <a:r>
              <a:rPr sz="3000" spc="11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3000" spc="265" dirty="0">
                <a:solidFill>
                  <a:srgbClr val="244257"/>
                </a:solidFill>
                <a:latin typeface="Trebuchet MS"/>
                <a:cs typeface="Trebuchet MS"/>
              </a:rPr>
              <a:t>желающие </a:t>
            </a:r>
            <a:r>
              <a:rPr sz="3000" spc="27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3000" spc="155" dirty="0">
                <a:solidFill>
                  <a:srgbClr val="244257"/>
                </a:solidFill>
                <a:latin typeface="Trebuchet MS"/>
                <a:cs typeface="Trebuchet MS"/>
              </a:rPr>
              <a:t>зарабатывать </a:t>
            </a:r>
            <a:r>
              <a:rPr sz="3000" spc="235" dirty="0">
                <a:solidFill>
                  <a:srgbClr val="244257"/>
                </a:solidFill>
                <a:latin typeface="Trebuchet MS"/>
                <a:cs typeface="Trebuchet MS"/>
              </a:rPr>
              <a:t>на </a:t>
            </a:r>
            <a:r>
              <a:rPr sz="3000" spc="24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3000" spc="229" dirty="0">
                <a:solidFill>
                  <a:srgbClr val="244257"/>
                </a:solidFill>
                <a:latin typeface="Trebuchet MS"/>
                <a:cs typeface="Trebuchet MS"/>
              </a:rPr>
              <a:t>создании </a:t>
            </a:r>
            <a:r>
              <a:rPr sz="3000" spc="105" dirty="0">
                <a:solidFill>
                  <a:srgbClr val="244257"/>
                </a:solidFill>
                <a:latin typeface="Trebuchet MS"/>
                <a:cs typeface="Trebuchet MS"/>
              </a:rPr>
              <a:t>и печати </a:t>
            </a:r>
            <a:r>
              <a:rPr sz="3000" spc="11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3000" spc="185" dirty="0">
                <a:solidFill>
                  <a:srgbClr val="244257"/>
                </a:solidFill>
                <a:latin typeface="Trebuchet MS"/>
                <a:cs typeface="Trebuchet MS"/>
              </a:rPr>
              <a:t>3д</a:t>
            </a:r>
            <a:r>
              <a:rPr sz="3000" spc="-55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3000" spc="204" dirty="0">
                <a:solidFill>
                  <a:srgbClr val="244257"/>
                </a:solidFill>
                <a:latin typeface="Trebuchet MS"/>
                <a:cs typeface="Trebuchet MS"/>
              </a:rPr>
              <a:t>моделей</a:t>
            </a:r>
            <a:endParaRPr sz="30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422020" y="5726426"/>
            <a:ext cx="7392670" cy="4260215"/>
            <a:chOff x="5422020" y="5726426"/>
            <a:chExt cx="7392670" cy="4260215"/>
          </a:xfrm>
        </p:grpSpPr>
        <p:sp>
          <p:nvSpPr>
            <p:cNvPr id="10" name="object 10"/>
            <p:cNvSpPr/>
            <p:nvPr/>
          </p:nvSpPr>
          <p:spPr>
            <a:xfrm>
              <a:off x="7168560" y="6049398"/>
              <a:ext cx="3939540" cy="3937000"/>
            </a:xfrm>
            <a:custGeom>
              <a:avLst/>
              <a:gdLst/>
              <a:ahLst/>
              <a:cxnLst/>
              <a:rect l="l" t="t" r="r" b="b"/>
              <a:pathLst>
                <a:path w="3939540" h="3937000">
                  <a:moveTo>
                    <a:pt x="2232540" y="12699"/>
                  </a:moveTo>
                  <a:lnTo>
                    <a:pt x="1701975" y="12699"/>
                  </a:lnTo>
                  <a:lnTo>
                    <a:pt x="1725966" y="0"/>
                  </a:lnTo>
                  <a:lnTo>
                    <a:pt x="2208558" y="0"/>
                  </a:lnTo>
                  <a:lnTo>
                    <a:pt x="2232540" y="12699"/>
                  </a:lnTo>
                  <a:close/>
                </a:path>
                <a:path w="3939540" h="3937000">
                  <a:moveTo>
                    <a:pt x="2328039" y="25399"/>
                  </a:moveTo>
                  <a:lnTo>
                    <a:pt x="1606436" y="25399"/>
                  </a:lnTo>
                  <a:lnTo>
                    <a:pt x="1630246" y="12699"/>
                  </a:lnTo>
                  <a:lnTo>
                    <a:pt x="2304239" y="12699"/>
                  </a:lnTo>
                  <a:lnTo>
                    <a:pt x="2328039" y="25399"/>
                  </a:lnTo>
                  <a:close/>
                </a:path>
                <a:path w="3939540" h="3937000">
                  <a:moveTo>
                    <a:pt x="2375479" y="38099"/>
                  </a:moveTo>
                  <a:lnTo>
                    <a:pt x="1558974" y="38099"/>
                  </a:lnTo>
                  <a:lnTo>
                    <a:pt x="1582676" y="25399"/>
                  </a:lnTo>
                  <a:lnTo>
                    <a:pt x="2351788" y="25399"/>
                  </a:lnTo>
                  <a:lnTo>
                    <a:pt x="2375479" y="38099"/>
                  </a:lnTo>
                  <a:close/>
                </a:path>
                <a:path w="3939540" h="3937000">
                  <a:moveTo>
                    <a:pt x="2446161" y="50799"/>
                  </a:moveTo>
                  <a:lnTo>
                    <a:pt x="1488260" y="50799"/>
                  </a:lnTo>
                  <a:lnTo>
                    <a:pt x="1511766" y="38099"/>
                  </a:lnTo>
                  <a:lnTo>
                    <a:pt x="2422665" y="38099"/>
                  </a:lnTo>
                  <a:lnTo>
                    <a:pt x="2446161" y="50799"/>
                  </a:lnTo>
                  <a:close/>
                </a:path>
                <a:path w="3939540" h="3937000">
                  <a:moveTo>
                    <a:pt x="2492928" y="63499"/>
                  </a:moveTo>
                  <a:lnTo>
                    <a:pt x="1441470" y="63499"/>
                  </a:lnTo>
                  <a:lnTo>
                    <a:pt x="1464825" y="50799"/>
                  </a:lnTo>
                  <a:lnTo>
                    <a:pt x="2469584" y="50799"/>
                  </a:lnTo>
                  <a:lnTo>
                    <a:pt x="2492928" y="63499"/>
                  </a:lnTo>
                  <a:close/>
                </a:path>
                <a:path w="3939540" h="3937000">
                  <a:moveTo>
                    <a:pt x="2539378" y="76199"/>
                  </a:moveTo>
                  <a:lnTo>
                    <a:pt x="1394997" y="76199"/>
                  </a:lnTo>
                  <a:lnTo>
                    <a:pt x="1418194" y="63499"/>
                  </a:lnTo>
                  <a:lnTo>
                    <a:pt x="2516193" y="63499"/>
                  </a:lnTo>
                  <a:lnTo>
                    <a:pt x="2539378" y="76199"/>
                  </a:lnTo>
                  <a:close/>
                </a:path>
                <a:path w="3939540" h="3937000">
                  <a:moveTo>
                    <a:pt x="2608397" y="101599"/>
                  </a:moveTo>
                  <a:lnTo>
                    <a:pt x="1325945" y="101599"/>
                  </a:lnTo>
                  <a:lnTo>
                    <a:pt x="1371887" y="76199"/>
                  </a:lnTo>
                  <a:lnTo>
                    <a:pt x="2562478" y="76199"/>
                  </a:lnTo>
                  <a:lnTo>
                    <a:pt x="2608397" y="101599"/>
                  </a:lnTo>
                  <a:close/>
                </a:path>
                <a:path w="3939540" h="3937000">
                  <a:moveTo>
                    <a:pt x="2676550" y="126999"/>
                  </a:moveTo>
                  <a:lnTo>
                    <a:pt x="1257758" y="126999"/>
                  </a:lnTo>
                  <a:lnTo>
                    <a:pt x="1303114" y="101599"/>
                  </a:lnTo>
                  <a:lnTo>
                    <a:pt x="2631217" y="101599"/>
                  </a:lnTo>
                  <a:lnTo>
                    <a:pt x="2676550" y="126999"/>
                  </a:lnTo>
                  <a:close/>
                </a:path>
                <a:path w="3939540" h="3937000">
                  <a:moveTo>
                    <a:pt x="1552207" y="215899"/>
                  </a:moveTo>
                  <a:lnTo>
                    <a:pt x="1059338" y="215899"/>
                  </a:lnTo>
                  <a:lnTo>
                    <a:pt x="1168357" y="152399"/>
                  </a:lnTo>
                  <a:lnTo>
                    <a:pt x="1190533" y="152399"/>
                  </a:lnTo>
                  <a:lnTo>
                    <a:pt x="1235241" y="126999"/>
                  </a:lnTo>
                  <a:lnTo>
                    <a:pt x="2699056" y="126999"/>
                  </a:lnTo>
                  <a:lnTo>
                    <a:pt x="2765906" y="165099"/>
                  </a:lnTo>
                  <a:lnTo>
                    <a:pt x="1813196" y="165099"/>
                  </a:lnTo>
                  <a:lnTo>
                    <a:pt x="1791239" y="177799"/>
                  </a:lnTo>
                  <a:lnTo>
                    <a:pt x="1703716" y="177799"/>
                  </a:lnTo>
                  <a:lnTo>
                    <a:pt x="1681925" y="190499"/>
                  </a:lnTo>
                  <a:lnTo>
                    <a:pt x="1638481" y="190499"/>
                  </a:lnTo>
                  <a:lnTo>
                    <a:pt x="1616829" y="203199"/>
                  </a:lnTo>
                  <a:lnTo>
                    <a:pt x="1573688" y="203199"/>
                  </a:lnTo>
                  <a:lnTo>
                    <a:pt x="1552207" y="215899"/>
                  </a:lnTo>
                  <a:close/>
                </a:path>
                <a:path w="3939540" h="3937000">
                  <a:moveTo>
                    <a:pt x="2896267" y="228599"/>
                  </a:moveTo>
                  <a:lnTo>
                    <a:pt x="2425266" y="228599"/>
                  </a:lnTo>
                  <a:lnTo>
                    <a:pt x="2403910" y="215899"/>
                  </a:lnTo>
                  <a:lnTo>
                    <a:pt x="2382488" y="215899"/>
                  </a:lnTo>
                  <a:lnTo>
                    <a:pt x="2361006" y="203199"/>
                  </a:lnTo>
                  <a:lnTo>
                    <a:pt x="2317866" y="203199"/>
                  </a:lnTo>
                  <a:lnTo>
                    <a:pt x="2296213" y="190499"/>
                  </a:lnTo>
                  <a:lnTo>
                    <a:pt x="2252769" y="190499"/>
                  </a:lnTo>
                  <a:lnTo>
                    <a:pt x="2230977" y="177799"/>
                  </a:lnTo>
                  <a:lnTo>
                    <a:pt x="2143454" y="177799"/>
                  </a:lnTo>
                  <a:lnTo>
                    <a:pt x="2121497" y="165099"/>
                  </a:lnTo>
                  <a:lnTo>
                    <a:pt x="2787951" y="165099"/>
                  </a:lnTo>
                  <a:lnTo>
                    <a:pt x="2896267" y="228599"/>
                  </a:lnTo>
                  <a:close/>
                </a:path>
                <a:path w="3939540" h="3937000">
                  <a:moveTo>
                    <a:pt x="1403715" y="3670299"/>
                  </a:moveTo>
                  <a:lnTo>
                    <a:pt x="974589" y="3670299"/>
                  </a:lnTo>
                  <a:lnTo>
                    <a:pt x="892204" y="3619499"/>
                  </a:lnTo>
                  <a:lnTo>
                    <a:pt x="872003" y="3594099"/>
                  </a:lnTo>
                  <a:lnTo>
                    <a:pt x="851968" y="3581399"/>
                  </a:lnTo>
                  <a:lnTo>
                    <a:pt x="792886" y="3543299"/>
                  </a:lnTo>
                  <a:lnTo>
                    <a:pt x="735396" y="3505199"/>
                  </a:lnTo>
                  <a:lnTo>
                    <a:pt x="716598" y="3479799"/>
                  </a:lnTo>
                  <a:lnTo>
                    <a:pt x="697989" y="3467099"/>
                  </a:lnTo>
                  <a:lnTo>
                    <a:pt x="661351" y="3441699"/>
                  </a:lnTo>
                  <a:lnTo>
                    <a:pt x="643324" y="3416299"/>
                  </a:lnTo>
                  <a:lnTo>
                    <a:pt x="625495" y="3403599"/>
                  </a:lnTo>
                  <a:lnTo>
                    <a:pt x="590453" y="3378199"/>
                  </a:lnTo>
                  <a:lnTo>
                    <a:pt x="573239" y="3352799"/>
                  </a:lnTo>
                  <a:lnTo>
                    <a:pt x="556234" y="3340099"/>
                  </a:lnTo>
                  <a:lnTo>
                    <a:pt x="539445" y="3314699"/>
                  </a:lnTo>
                  <a:lnTo>
                    <a:pt x="522871" y="3301999"/>
                  </a:lnTo>
                  <a:lnTo>
                    <a:pt x="506512" y="3289299"/>
                  </a:lnTo>
                  <a:lnTo>
                    <a:pt x="490373" y="3263899"/>
                  </a:lnTo>
                  <a:lnTo>
                    <a:pt x="474459" y="3251199"/>
                  </a:lnTo>
                  <a:lnTo>
                    <a:pt x="458769" y="3225799"/>
                  </a:lnTo>
                  <a:lnTo>
                    <a:pt x="443305" y="3213099"/>
                  </a:lnTo>
                  <a:lnTo>
                    <a:pt x="428070" y="3187699"/>
                  </a:lnTo>
                  <a:lnTo>
                    <a:pt x="413069" y="3174999"/>
                  </a:lnTo>
                  <a:lnTo>
                    <a:pt x="398302" y="3149599"/>
                  </a:lnTo>
                  <a:lnTo>
                    <a:pt x="383769" y="3136899"/>
                  </a:lnTo>
                  <a:lnTo>
                    <a:pt x="369475" y="3111499"/>
                  </a:lnTo>
                  <a:lnTo>
                    <a:pt x="355423" y="3098799"/>
                  </a:lnTo>
                  <a:lnTo>
                    <a:pt x="341614" y="3073399"/>
                  </a:lnTo>
                  <a:lnTo>
                    <a:pt x="328048" y="3060699"/>
                  </a:lnTo>
                  <a:lnTo>
                    <a:pt x="314729" y="3035299"/>
                  </a:lnTo>
                  <a:lnTo>
                    <a:pt x="301661" y="3009899"/>
                  </a:lnTo>
                  <a:lnTo>
                    <a:pt x="288843" y="2997199"/>
                  </a:lnTo>
                  <a:lnTo>
                    <a:pt x="276276" y="2971799"/>
                  </a:lnTo>
                  <a:lnTo>
                    <a:pt x="263964" y="2959099"/>
                  </a:lnTo>
                  <a:lnTo>
                    <a:pt x="251911" y="2933699"/>
                  </a:lnTo>
                  <a:lnTo>
                    <a:pt x="240116" y="2908299"/>
                  </a:lnTo>
                  <a:lnTo>
                    <a:pt x="228579" y="2895599"/>
                  </a:lnTo>
                  <a:lnTo>
                    <a:pt x="217304" y="2870199"/>
                  </a:lnTo>
                  <a:lnTo>
                    <a:pt x="206294" y="2844799"/>
                  </a:lnTo>
                  <a:lnTo>
                    <a:pt x="195549" y="2819399"/>
                  </a:lnTo>
                  <a:lnTo>
                    <a:pt x="185070" y="2806699"/>
                  </a:lnTo>
                  <a:lnTo>
                    <a:pt x="174859" y="2781299"/>
                  </a:lnTo>
                  <a:lnTo>
                    <a:pt x="164919" y="2755899"/>
                  </a:lnTo>
                  <a:lnTo>
                    <a:pt x="155251" y="2743199"/>
                  </a:lnTo>
                  <a:lnTo>
                    <a:pt x="145854" y="2717799"/>
                  </a:lnTo>
                  <a:lnTo>
                    <a:pt x="136732" y="2692399"/>
                  </a:lnTo>
                  <a:lnTo>
                    <a:pt x="127887" y="2666999"/>
                  </a:lnTo>
                  <a:lnTo>
                    <a:pt x="119318" y="2641599"/>
                  </a:lnTo>
                  <a:lnTo>
                    <a:pt x="111027" y="2628899"/>
                  </a:lnTo>
                  <a:lnTo>
                    <a:pt x="103015" y="2603499"/>
                  </a:lnTo>
                  <a:lnTo>
                    <a:pt x="95286" y="2578099"/>
                  </a:lnTo>
                  <a:lnTo>
                    <a:pt x="87838" y="2552699"/>
                  </a:lnTo>
                  <a:lnTo>
                    <a:pt x="80672" y="2527299"/>
                  </a:lnTo>
                  <a:lnTo>
                    <a:pt x="73790" y="2514599"/>
                  </a:lnTo>
                  <a:lnTo>
                    <a:pt x="60885" y="2463799"/>
                  </a:lnTo>
                  <a:lnTo>
                    <a:pt x="49126" y="2412999"/>
                  </a:lnTo>
                  <a:lnTo>
                    <a:pt x="43681" y="2387599"/>
                  </a:lnTo>
                  <a:lnTo>
                    <a:pt x="38525" y="2374899"/>
                  </a:lnTo>
                  <a:lnTo>
                    <a:pt x="29084" y="2324099"/>
                  </a:lnTo>
                  <a:lnTo>
                    <a:pt x="20812" y="2273299"/>
                  </a:lnTo>
                  <a:lnTo>
                    <a:pt x="13711" y="2222499"/>
                  </a:lnTo>
                  <a:lnTo>
                    <a:pt x="10602" y="2197099"/>
                  </a:lnTo>
                  <a:lnTo>
                    <a:pt x="7788" y="2184399"/>
                  </a:lnTo>
                  <a:lnTo>
                    <a:pt x="5268" y="2158999"/>
                  </a:lnTo>
                  <a:lnTo>
                    <a:pt x="3044" y="2133599"/>
                  </a:lnTo>
                  <a:lnTo>
                    <a:pt x="1116" y="2108199"/>
                  </a:lnTo>
                  <a:lnTo>
                    <a:pt x="0" y="2095499"/>
                  </a:lnTo>
                  <a:lnTo>
                    <a:pt x="0" y="1828799"/>
                  </a:lnTo>
                  <a:lnTo>
                    <a:pt x="1115" y="1816099"/>
                  </a:lnTo>
                  <a:lnTo>
                    <a:pt x="3043" y="1790699"/>
                  </a:lnTo>
                  <a:lnTo>
                    <a:pt x="5267" y="1765299"/>
                  </a:lnTo>
                  <a:lnTo>
                    <a:pt x="7786" y="1739899"/>
                  </a:lnTo>
                  <a:lnTo>
                    <a:pt x="10600" y="1714499"/>
                  </a:lnTo>
                  <a:lnTo>
                    <a:pt x="13709" y="1701799"/>
                  </a:lnTo>
                  <a:lnTo>
                    <a:pt x="17112" y="1676399"/>
                  </a:lnTo>
                  <a:lnTo>
                    <a:pt x="24799" y="1625599"/>
                  </a:lnTo>
                  <a:lnTo>
                    <a:pt x="33656" y="1574799"/>
                  </a:lnTo>
                  <a:lnTo>
                    <a:pt x="43677" y="1523999"/>
                  </a:lnTo>
                  <a:lnTo>
                    <a:pt x="49122" y="1511299"/>
                  </a:lnTo>
                  <a:lnTo>
                    <a:pt x="54857" y="1485899"/>
                  </a:lnTo>
                  <a:lnTo>
                    <a:pt x="67190" y="1435099"/>
                  </a:lnTo>
                  <a:lnTo>
                    <a:pt x="80667" y="1384299"/>
                  </a:lnTo>
                  <a:lnTo>
                    <a:pt x="87832" y="1371599"/>
                  </a:lnTo>
                  <a:lnTo>
                    <a:pt x="95280" y="1346199"/>
                  </a:lnTo>
                  <a:lnTo>
                    <a:pt x="103009" y="1320799"/>
                  </a:lnTo>
                  <a:lnTo>
                    <a:pt x="111021" y="1295399"/>
                  </a:lnTo>
                  <a:lnTo>
                    <a:pt x="119312" y="1269999"/>
                  </a:lnTo>
                  <a:lnTo>
                    <a:pt x="127880" y="1257299"/>
                  </a:lnTo>
                  <a:lnTo>
                    <a:pt x="136725" y="1231899"/>
                  </a:lnTo>
                  <a:lnTo>
                    <a:pt x="145847" y="1206499"/>
                  </a:lnTo>
                  <a:lnTo>
                    <a:pt x="155243" y="1181099"/>
                  </a:lnTo>
                  <a:lnTo>
                    <a:pt x="164911" y="1155699"/>
                  </a:lnTo>
                  <a:lnTo>
                    <a:pt x="174850" y="1142999"/>
                  </a:lnTo>
                  <a:lnTo>
                    <a:pt x="185061" y="1117599"/>
                  </a:lnTo>
                  <a:lnTo>
                    <a:pt x="195540" y="1092199"/>
                  </a:lnTo>
                  <a:lnTo>
                    <a:pt x="206284" y="1079499"/>
                  </a:lnTo>
                  <a:lnTo>
                    <a:pt x="217294" y="1054099"/>
                  </a:lnTo>
                  <a:lnTo>
                    <a:pt x="228569" y="1028699"/>
                  </a:lnTo>
                  <a:lnTo>
                    <a:pt x="240105" y="1015999"/>
                  </a:lnTo>
                  <a:lnTo>
                    <a:pt x="251900" y="990599"/>
                  </a:lnTo>
                  <a:lnTo>
                    <a:pt x="263953" y="965199"/>
                  </a:lnTo>
                  <a:lnTo>
                    <a:pt x="276265" y="952499"/>
                  </a:lnTo>
                  <a:lnTo>
                    <a:pt x="288831" y="927099"/>
                  </a:lnTo>
                  <a:lnTo>
                    <a:pt x="301649" y="901699"/>
                  </a:lnTo>
                  <a:lnTo>
                    <a:pt x="314717" y="888999"/>
                  </a:lnTo>
                  <a:lnTo>
                    <a:pt x="328035" y="863599"/>
                  </a:lnTo>
                  <a:lnTo>
                    <a:pt x="341601" y="850899"/>
                  </a:lnTo>
                  <a:lnTo>
                    <a:pt x="355410" y="825499"/>
                  </a:lnTo>
                  <a:lnTo>
                    <a:pt x="369461" y="800099"/>
                  </a:lnTo>
                  <a:lnTo>
                    <a:pt x="383755" y="787399"/>
                  </a:lnTo>
                  <a:lnTo>
                    <a:pt x="398287" y="761999"/>
                  </a:lnTo>
                  <a:lnTo>
                    <a:pt x="413054" y="749299"/>
                  </a:lnTo>
                  <a:lnTo>
                    <a:pt x="428055" y="723899"/>
                  </a:lnTo>
                  <a:lnTo>
                    <a:pt x="443289" y="711199"/>
                  </a:lnTo>
                  <a:lnTo>
                    <a:pt x="458753" y="685799"/>
                  </a:lnTo>
                  <a:lnTo>
                    <a:pt x="474442" y="673099"/>
                  </a:lnTo>
                  <a:lnTo>
                    <a:pt x="490356" y="660399"/>
                  </a:lnTo>
                  <a:lnTo>
                    <a:pt x="506495" y="634999"/>
                  </a:lnTo>
                  <a:lnTo>
                    <a:pt x="522854" y="622299"/>
                  </a:lnTo>
                  <a:lnTo>
                    <a:pt x="539428" y="596899"/>
                  </a:lnTo>
                  <a:lnTo>
                    <a:pt x="573220" y="571499"/>
                  </a:lnTo>
                  <a:lnTo>
                    <a:pt x="590434" y="546099"/>
                  </a:lnTo>
                  <a:lnTo>
                    <a:pt x="625476" y="520699"/>
                  </a:lnTo>
                  <a:lnTo>
                    <a:pt x="643304" y="495299"/>
                  </a:lnTo>
                  <a:lnTo>
                    <a:pt x="661331" y="482599"/>
                  </a:lnTo>
                  <a:lnTo>
                    <a:pt x="697968" y="457199"/>
                  </a:lnTo>
                  <a:lnTo>
                    <a:pt x="716577" y="431799"/>
                  </a:lnTo>
                  <a:lnTo>
                    <a:pt x="754355" y="406399"/>
                  </a:lnTo>
                  <a:lnTo>
                    <a:pt x="812386" y="368299"/>
                  </a:lnTo>
                  <a:lnTo>
                    <a:pt x="832079" y="342899"/>
                  </a:lnTo>
                  <a:lnTo>
                    <a:pt x="871979" y="317499"/>
                  </a:lnTo>
                  <a:lnTo>
                    <a:pt x="953733" y="266699"/>
                  </a:lnTo>
                  <a:lnTo>
                    <a:pt x="1037929" y="215899"/>
                  </a:lnTo>
                  <a:lnTo>
                    <a:pt x="1530785" y="215899"/>
                  </a:lnTo>
                  <a:lnTo>
                    <a:pt x="1509429" y="228599"/>
                  </a:lnTo>
                  <a:lnTo>
                    <a:pt x="1488145" y="228599"/>
                  </a:lnTo>
                  <a:lnTo>
                    <a:pt x="1466933" y="241299"/>
                  </a:lnTo>
                  <a:lnTo>
                    <a:pt x="1445794" y="241299"/>
                  </a:lnTo>
                  <a:lnTo>
                    <a:pt x="1424732" y="253999"/>
                  </a:lnTo>
                  <a:lnTo>
                    <a:pt x="1403756" y="253999"/>
                  </a:lnTo>
                  <a:lnTo>
                    <a:pt x="1382865" y="266699"/>
                  </a:lnTo>
                  <a:lnTo>
                    <a:pt x="1362058" y="266699"/>
                  </a:lnTo>
                  <a:lnTo>
                    <a:pt x="1341343" y="279399"/>
                  </a:lnTo>
                  <a:lnTo>
                    <a:pt x="1320725" y="279399"/>
                  </a:lnTo>
                  <a:lnTo>
                    <a:pt x="1279781" y="304799"/>
                  </a:lnTo>
                  <a:lnTo>
                    <a:pt x="1259462" y="304799"/>
                  </a:lnTo>
                  <a:lnTo>
                    <a:pt x="1199161" y="342899"/>
                  </a:lnTo>
                  <a:lnTo>
                    <a:pt x="1179286" y="342899"/>
                  </a:lnTo>
                  <a:lnTo>
                    <a:pt x="1120391" y="380999"/>
                  </a:lnTo>
                  <a:lnTo>
                    <a:pt x="1101008" y="380999"/>
                  </a:lnTo>
                  <a:lnTo>
                    <a:pt x="1024818" y="431799"/>
                  </a:lnTo>
                  <a:lnTo>
                    <a:pt x="969157" y="469899"/>
                  </a:lnTo>
                  <a:lnTo>
                    <a:pt x="914848" y="507999"/>
                  </a:lnTo>
                  <a:lnTo>
                    <a:pt x="879427" y="533399"/>
                  </a:lnTo>
                  <a:lnTo>
                    <a:pt x="844666" y="558799"/>
                  </a:lnTo>
                  <a:lnTo>
                    <a:pt x="810576" y="584199"/>
                  </a:lnTo>
                  <a:lnTo>
                    <a:pt x="777189" y="609599"/>
                  </a:lnTo>
                  <a:lnTo>
                    <a:pt x="760760" y="634999"/>
                  </a:lnTo>
                  <a:lnTo>
                    <a:pt x="728452" y="660399"/>
                  </a:lnTo>
                  <a:lnTo>
                    <a:pt x="696891" y="685799"/>
                  </a:lnTo>
                  <a:lnTo>
                    <a:pt x="681395" y="711199"/>
                  </a:lnTo>
                  <a:lnTo>
                    <a:pt x="666095" y="723899"/>
                  </a:lnTo>
                  <a:lnTo>
                    <a:pt x="650991" y="736599"/>
                  </a:lnTo>
                  <a:lnTo>
                    <a:pt x="636083" y="749299"/>
                  </a:lnTo>
                  <a:lnTo>
                    <a:pt x="621375" y="774699"/>
                  </a:lnTo>
                  <a:lnTo>
                    <a:pt x="606873" y="787399"/>
                  </a:lnTo>
                  <a:lnTo>
                    <a:pt x="592575" y="800099"/>
                  </a:lnTo>
                  <a:lnTo>
                    <a:pt x="578482" y="825499"/>
                  </a:lnTo>
                  <a:lnTo>
                    <a:pt x="564598" y="838199"/>
                  </a:lnTo>
                  <a:lnTo>
                    <a:pt x="550928" y="850899"/>
                  </a:lnTo>
                  <a:lnTo>
                    <a:pt x="537471" y="876299"/>
                  </a:lnTo>
                  <a:lnTo>
                    <a:pt x="524227" y="888999"/>
                  </a:lnTo>
                  <a:lnTo>
                    <a:pt x="511200" y="914399"/>
                  </a:lnTo>
                  <a:lnTo>
                    <a:pt x="498395" y="927099"/>
                  </a:lnTo>
                  <a:lnTo>
                    <a:pt x="485811" y="939799"/>
                  </a:lnTo>
                  <a:lnTo>
                    <a:pt x="473448" y="965199"/>
                  </a:lnTo>
                  <a:lnTo>
                    <a:pt x="461310" y="977899"/>
                  </a:lnTo>
                  <a:lnTo>
                    <a:pt x="449401" y="1003299"/>
                  </a:lnTo>
                  <a:lnTo>
                    <a:pt x="437721" y="1015999"/>
                  </a:lnTo>
                  <a:lnTo>
                    <a:pt x="426269" y="1041399"/>
                  </a:lnTo>
                  <a:lnTo>
                    <a:pt x="415049" y="1054099"/>
                  </a:lnTo>
                  <a:lnTo>
                    <a:pt x="404064" y="1079499"/>
                  </a:lnTo>
                  <a:lnTo>
                    <a:pt x="393315" y="1092199"/>
                  </a:lnTo>
                  <a:lnTo>
                    <a:pt x="382801" y="1117599"/>
                  </a:lnTo>
                  <a:lnTo>
                    <a:pt x="372526" y="1130299"/>
                  </a:lnTo>
                  <a:lnTo>
                    <a:pt x="362493" y="1155699"/>
                  </a:lnTo>
                  <a:lnTo>
                    <a:pt x="352701" y="1168399"/>
                  </a:lnTo>
                  <a:lnTo>
                    <a:pt x="343151" y="1193799"/>
                  </a:lnTo>
                  <a:lnTo>
                    <a:pt x="333846" y="1206499"/>
                  </a:lnTo>
                  <a:lnTo>
                    <a:pt x="324788" y="1231899"/>
                  </a:lnTo>
                  <a:lnTo>
                    <a:pt x="315978" y="1257299"/>
                  </a:lnTo>
                  <a:lnTo>
                    <a:pt x="307414" y="1269999"/>
                  </a:lnTo>
                  <a:lnTo>
                    <a:pt x="299101" y="1295399"/>
                  </a:lnTo>
                  <a:lnTo>
                    <a:pt x="291040" y="1308099"/>
                  </a:lnTo>
                  <a:lnTo>
                    <a:pt x="283232" y="1333499"/>
                  </a:lnTo>
                  <a:lnTo>
                    <a:pt x="275676" y="1358899"/>
                  </a:lnTo>
                  <a:lnTo>
                    <a:pt x="268375" y="1371599"/>
                  </a:lnTo>
                  <a:lnTo>
                    <a:pt x="261331" y="1396999"/>
                  </a:lnTo>
                  <a:lnTo>
                    <a:pt x="254544" y="1422399"/>
                  </a:lnTo>
                  <a:lnTo>
                    <a:pt x="248013" y="1435099"/>
                  </a:lnTo>
                  <a:lnTo>
                    <a:pt x="241742" y="1460499"/>
                  </a:lnTo>
                  <a:lnTo>
                    <a:pt x="235731" y="1485899"/>
                  </a:lnTo>
                  <a:lnTo>
                    <a:pt x="229981" y="1498599"/>
                  </a:lnTo>
                  <a:lnTo>
                    <a:pt x="224492" y="1523999"/>
                  </a:lnTo>
                  <a:lnTo>
                    <a:pt x="219266" y="1549399"/>
                  </a:lnTo>
                  <a:lnTo>
                    <a:pt x="214303" y="1562099"/>
                  </a:lnTo>
                  <a:lnTo>
                    <a:pt x="209605" y="1587499"/>
                  </a:lnTo>
                  <a:lnTo>
                    <a:pt x="205170" y="1612899"/>
                  </a:lnTo>
                  <a:lnTo>
                    <a:pt x="201001" y="1638299"/>
                  </a:lnTo>
                  <a:lnTo>
                    <a:pt x="197098" y="1650999"/>
                  </a:lnTo>
                  <a:lnTo>
                    <a:pt x="193462" y="1676399"/>
                  </a:lnTo>
                  <a:lnTo>
                    <a:pt x="190093" y="1701799"/>
                  </a:lnTo>
                  <a:lnTo>
                    <a:pt x="186991" y="1714499"/>
                  </a:lnTo>
                  <a:lnTo>
                    <a:pt x="184158" y="1739899"/>
                  </a:lnTo>
                  <a:lnTo>
                    <a:pt x="181594" y="1765299"/>
                  </a:lnTo>
                  <a:lnTo>
                    <a:pt x="179298" y="1790699"/>
                  </a:lnTo>
                  <a:lnTo>
                    <a:pt x="177271" y="1803399"/>
                  </a:lnTo>
                  <a:lnTo>
                    <a:pt x="175514" y="1828799"/>
                  </a:lnTo>
                  <a:lnTo>
                    <a:pt x="174027" y="1854199"/>
                  </a:lnTo>
                  <a:lnTo>
                    <a:pt x="172809" y="1866899"/>
                  </a:lnTo>
                  <a:lnTo>
                    <a:pt x="171862" y="1892299"/>
                  </a:lnTo>
                  <a:lnTo>
                    <a:pt x="171186" y="1917699"/>
                  </a:lnTo>
                  <a:lnTo>
                    <a:pt x="170780" y="1943099"/>
                  </a:lnTo>
                  <a:lnTo>
                    <a:pt x="170645" y="1955799"/>
                  </a:lnTo>
                  <a:lnTo>
                    <a:pt x="170780" y="1981199"/>
                  </a:lnTo>
                  <a:lnTo>
                    <a:pt x="171185" y="2006599"/>
                  </a:lnTo>
                  <a:lnTo>
                    <a:pt x="171861" y="2031999"/>
                  </a:lnTo>
                  <a:lnTo>
                    <a:pt x="172807" y="2044699"/>
                  </a:lnTo>
                  <a:lnTo>
                    <a:pt x="174024" y="2070099"/>
                  </a:lnTo>
                  <a:lnTo>
                    <a:pt x="175511" y="2095499"/>
                  </a:lnTo>
                  <a:lnTo>
                    <a:pt x="177267" y="2120899"/>
                  </a:lnTo>
                  <a:lnTo>
                    <a:pt x="179293" y="2133599"/>
                  </a:lnTo>
                  <a:lnTo>
                    <a:pt x="181589" y="2158999"/>
                  </a:lnTo>
                  <a:lnTo>
                    <a:pt x="184153" y="2184399"/>
                  </a:lnTo>
                  <a:lnTo>
                    <a:pt x="186986" y="2197099"/>
                  </a:lnTo>
                  <a:lnTo>
                    <a:pt x="190087" y="2222499"/>
                  </a:lnTo>
                  <a:lnTo>
                    <a:pt x="193456" y="2247899"/>
                  </a:lnTo>
                  <a:lnTo>
                    <a:pt x="197091" y="2273299"/>
                  </a:lnTo>
                  <a:lnTo>
                    <a:pt x="200993" y="2285999"/>
                  </a:lnTo>
                  <a:lnTo>
                    <a:pt x="205162" y="2311399"/>
                  </a:lnTo>
                  <a:lnTo>
                    <a:pt x="209596" y="2336799"/>
                  </a:lnTo>
                  <a:lnTo>
                    <a:pt x="214294" y="2349499"/>
                  </a:lnTo>
                  <a:lnTo>
                    <a:pt x="219256" y="2374899"/>
                  </a:lnTo>
                  <a:lnTo>
                    <a:pt x="224482" y="2400299"/>
                  </a:lnTo>
                  <a:lnTo>
                    <a:pt x="229971" y="2412999"/>
                  </a:lnTo>
                  <a:lnTo>
                    <a:pt x="235720" y="2438399"/>
                  </a:lnTo>
                  <a:lnTo>
                    <a:pt x="241730" y="2463799"/>
                  </a:lnTo>
                  <a:lnTo>
                    <a:pt x="248001" y="2476499"/>
                  </a:lnTo>
                  <a:lnTo>
                    <a:pt x="254531" y="2501899"/>
                  </a:lnTo>
                  <a:lnTo>
                    <a:pt x="261317" y="2527299"/>
                  </a:lnTo>
                  <a:lnTo>
                    <a:pt x="268361" y="2539999"/>
                  </a:lnTo>
                  <a:lnTo>
                    <a:pt x="275662" y="2565399"/>
                  </a:lnTo>
                  <a:lnTo>
                    <a:pt x="283217" y="2590799"/>
                  </a:lnTo>
                  <a:lnTo>
                    <a:pt x="291025" y="2603499"/>
                  </a:lnTo>
                  <a:lnTo>
                    <a:pt x="299085" y="2628899"/>
                  </a:lnTo>
                  <a:lnTo>
                    <a:pt x="307398" y="2654299"/>
                  </a:lnTo>
                  <a:lnTo>
                    <a:pt x="315961" y="2666999"/>
                  </a:lnTo>
                  <a:lnTo>
                    <a:pt x="324771" y="2692399"/>
                  </a:lnTo>
                  <a:lnTo>
                    <a:pt x="333828" y="2705099"/>
                  </a:lnTo>
                  <a:lnTo>
                    <a:pt x="343133" y="2730499"/>
                  </a:lnTo>
                  <a:lnTo>
                    <a:pt x="352683" y="2743199"/>
                  </a:lnTo>
                  <a:lnTo>
                    <a:pt x="362474" y="2768599"/>
                  </a:lnTo>
                  <a:lnTo>
                    <a:pt x="372507" y="2793999"/>
                  </a:lnTo>
                  <a:lnTo>
                    <a:pt x="382781" y="2806699"/>
                  </a:lnTo>
                  <a:lnTo>
                    <a:pt x="393294" y="2832099"/>
                  </a:lnTo>
                  <a:lnTo>
                    <a:pt x="404043" y="2844799"/>
                  </a:lnTo>
                  <a:lnTo>
                    <a:pt x="415027" y="2870199"/>
                  </a:lnTo>
                  <a:lnTo>
                    <a:pt x="426247" y="2882899"/>
                  </a:lnTo>
                  <a:lnTo>
                    <a:pt x="437698" y="2908299"/>
                  </a:lnTo>
                  <a:lnTo>
                    <a:pt x="449378" y="2920999"/>
                  </a:lnTo>
                  <a:lnTo>
                    <a:pt x="461287" y="2946399"/>
                  </a:lnTo>
                  <a:lnTo>
                    <a:pt x="473425" y="2959099"/>
                  </a:lnTo>
                  <a:lnTo>
                    <a:pt x="485787" y="2971799"/>
                  </a:lnTo>
                  <a:lnTo>
                    <a:pt x="498370" y="2997199"/>
                  </a:lnTo>
                  <a:lnTo>
                    <a:pt x="511175" y="3009899"/>
                  </a:lnTo>
                  <a:lnTo>
                    <a:pt x="524201" y="3035299"/>
                  </a:lnTo>
                  <a:lnTo>
                    <a:pt x="537445" y="3047999"/>
                  </a:lnTo>
                  <a:lnTo>
                    <a:pt x="550902" y="3060699"/>
                  </a:lnTo>
                  <a:lnTo>
                    <a:pt x="564572" y="3086099"/>
                  </a:lnTo>
                  <a:lnTo>
                    <a:pt x="578455" y="3098799"/>
                  </a:lnTo>
                  <a:lnTo>
                    <a:pt x="592547" y="3111499"/>
                  </a:lnTo>
                  <a:lnTo>
                    <a:pt x="606845" y="3136899"/>
                  </a:lnTo>
                  <a:lnTo>
                    <a:pt x="621347" y="3149599"/>
                  </a:lnTo>
                  <a:lnTo>
                    <a:pt x="636054" y="3162299"/>
                  </a:lnTo>
                  <a:lnTo>
                    <a:pt x="650962" y="3187699"/>
                  </a:lnTo>
                  <a:lnTo>
                    <a:pt x="666066" y="3200399"/>
                  </a:lnTo>
                  <a:lnTo>
                    <a:pt x="681365" y="3213099"/>
                  </a:lnTo>
                  <a:lnTo>
                    <a:pt x="696861" y="3225799"/>
                  </a:lnTo>
                  <a:lnTo>
                    <a:pt x="712548" y="3251199"/>
                  </a:lnTo>
                  <a:lnTo>
                    <a:pt x="744482" y="3276599"/>
                  </a:lnTo>
                  <a:lnTo>
                    <a:pt x="777157" y="3301999"/>
                  </a:lnTo>
                  <a:lnTo>
                    <a:pt x="793762" y="3327399"/>
                  </a:lnTo>
                  <a:lnTo>
                    <a:pt x="827502" y="3352799"/>
                  </a:lnTo>
                  <a:lnTo>
                    <a:pt x="861929" y="3378199"/>
                  </a:lnTo>
                  <a:lnTo>
                    <a:pt x="914813" y="3416299"/>
                  </a:lnTo>
                  <a:lnTo>
                    <a:pt x="969121" y="3454399"/>
                  </a:lnTo>
                  <a:lnTo>
                    <a:pt x="1024781" y="3492499"/>
                  </a:lnTo>
                  <a:lnTo>
                    <a:pt x="1062606" y="3517899"/>
                  </a:lnTo>
                  <a:lnTo>
                    <a:pt x="1081722" y="3517899"/>
                  </a:lnTo>
                  <a:lnTo>
                    <a:pt x="1159494" y="3568699"/>
                  </a:lnTo>
                  <a:lnTo>
                    <a:pt x="1179247" y="3581399"/>
                  </a:lnTo>
                  <a:lnTo>
                    <a:pt x="1199122" y="3581399"/>
                  </a:lnTo>
                  <a:lnTo>
                    <a:pt x="1239212" y="3606799"/>
                  </a:lnTo>
                  <a:lnTo>
                    <a:pt x="1259422" y="3606799"/>
                  </a:lnTo>
                  <a:lnTo>
                    <a:pt x="1300165" y="3632199"/>
                  </a:lnTo>
                  <a:lnTo>
                    <a:pt x="1320685" y="3632199"/>
                  </a:lnTo>
                  <a:lnTo>
                    <a:pt x="1362018" y="3657599"/>
                  </a:lnTo>
                  <a:lnTo>
                    <a:pt x="1382824" y="3657599"/>
                  </a:lnTo>
                  <a:lnTo>
                    <a:pt x="1403715" y="3670299"/>
                  </a:lnTo>
                  <a:close/>
                </a:path>
                <a:path w="3939540" h="3937000">
                  <a:moveTo>
                    <a:pt x="2960109" y="3670299"/>
                  </a:moveTo>
                  <a:lnTo>
                    <a:pt x="2530658" y="3670299"/>
                  </a:lnTo>
                  <a:lnTo>
                    <a:pt x="2551538" y="3657599"/>
                  </a:lnTo>
                  <a:lnTo>
                    <a:pt x="2572334" y="3657599"/>
                  </a:lnTo>
                  <a:lnTo>
                    <a:pt x="2613647" y="3632199"/>
                  </a:lnTo>
                  <a:lnTo>
                    <a:pt x="2634157" y="3632199"/>
                  </a:lnTo>
                  <a:lnTo>
                    <a:pt x="2674879" y="3606799"/>
                  </a:lnTo>
                  <a:lnTo>
                    <a:pt x="2695078" y="3606799"/>
                  </a:lnTo>
                  <a:lnTo>
                    <a:pt x="2755013" y="3568699"/>
                  </a:lnTo>
                  <a:lnTo>
                    <a:pt x="2774756" y="3568699"/>
                  </a:lnTo>
                  <a:lnTo>
                    <a:pt x="2852490" y="3517899"/>
                  </a:lnTo>
                  <a:lnTo>
                    <a:pt x="2871597" y="3517899"/>
                  </a:lnTo>
                  <a:lnTo>
                    <a:pt x="2890570" y="3505199"/>
                  </a:lnTo>
                  <a:lnTo>
                    <a:pt x="2946638" y="3467099"/>
                  </a:lnTo>
                  <a:lnTo>
                    <a:pt x="3001383" y="3428999"/>
                  </a:lnTo>
                  <a:lnTo>
                    <a:pt x="3054728" y="3390899"/>
                  </a:lnTo>
                  <a:lnTo>
                    <a:pt x="3089474" y="3365499"/>
                  </a:lnTo>
                  <a:lnTo>
                    <a:pt x="3123550" y="3340099"/>
                  </a:lnTo>
                  <a:lnTo>
                    <a:pt x="3140326" y="3314699"/>
                  </a:lnTo>
                  <a:lnTo>
                    <a:pt x="3156926" y="3301999"/>
                  </a:lnTo>
                  <a:lnTo>
                    <a:pt x="3189591" y="3276599"/>
                  </a:lnTo>
                  <a:lnTo>
                    <a:pt x="3221515" y="3251199"/>
                  </a:lnTo>
                  <a:lnTo>
                    <a:pt x="3237198" y="3225799"/>
                  </a:lnTo>
                  <a:lnTo>
                    <a:pt x="3252689" y="3213099"/>
                  </a:lnTo>
                  <a:lnTo>
                    <a:pt x="3267986" y="3200399"/>
                  </a:lnTo>
                  <a:lnTo>
                    <a:pt x="3283086" y="3187699"/>
                  </a:lnTo>
                  <a:lnTo>
                    <a:pt x="3297991" y="3162299"/>
                  </a:lnTo>
                  <a:lnTo>
                    <a:pt x="3312696" y="3149599"/>
                  </a:lnTo>
                  <a:lnTo>
                    <a:pt x="3327196" y="3136899"/>
                  </a:lnTo>
                  <a:lnTo>
                    <a:pt x="3341492" y="3111499"/>
                  </a:lnTo>
                  <a:lnTo>
                    <a:pt x="3355583" y="3098799"/>
                  </a:lnTo>
                  <a:lnTo>
                    <a:pt x="3369466" y="3086099"/>
                  </a:lnTo>
                  <a:lnTo>
                    <a:pt x="3383135" y="3060699"/>
                  </a:lnTo>
                  <a:lnTo>
                    <a:pt x="3396592" y="3047999"/>
                  </a:lnTo>
                  <a:lnTo>
                    <a:pt x="3409836" y="3035299"/>
                  </a:lnTo>
                  <a:lnTo>
                    <a:pt x="3422862" y="3009899"/>
                  </a:lnTo>
                  <a:lnTo>
                    <a:pt x="3435668" y="2997199"/>
                  </a:lnTo>
                  <a:lnTo>
                    <a:pt x="3448254" y="2971799"/>
                  </a:lnTo>
                  <a:lnTo>
                    <a:pt x="3460618" y="2959099"/>
                  </a:lnTo>
                  <a:lnTo>
                    <a:pt x="3472758" y="2946399"/>
                  </a:lnTo>
                  <a:lnTo>
                    <a:pt x="3484669" y="2920999"/>
                  </a:lnTo>
                  <a:lnTo>
                    <a:pt x="3496353" y="2908299"/>
                  </a:lnTo>
                  <a:lnTo>
                    <a:pt x="3507808" y="2882899"/>
                  </a:lnTo>
                  <a:lnTo>
                    <a:pt x="3519031" y="2870199"/>
                  </a:lnTo>
                  <a:lnTo>
                    <a:pt x="3530020" y="2844799"/>
                  </a:lnTo>
                  <a:lnTo>
                    <a:pt x="3540774" y="2832099"/>
                  </a:lnTo>
                  <a:lnTo>
                    <a:pt x="3551292" y="2806699"/>
                  </a:lnTo>
                  <a:lnTo>
                    <a:pt x="3561573" y="2793999"/>
                  </a:lnTo>
                  <a:lnTo>
                    <a:pt x="3571612" y="2768599"/>
                  </a:lnTo>
                  <a:lnTo>
                    <a:pt x="3581410" y="2743199"/>
                  </a:lnTo>
                  <a:lnTo>
                    <a:pt x="3590967" y="2730499"/>
                  </a:lnTo>
                  <a:lnTo>
                    <a:pt x="3600280" y="2705099"/>
                  </a:lnTo>
                  <a:lnTo>
                    <a:pt x="3609345" y="2692399"/>
                  </a:lnTo>
                  <a:lnTo>
                    <a:pt x="3618164" y="2666999"/>
                  </a:lnTo>
                  <a:lnTo>
                    <a:pt x="3626736" y="2654299"/>
                  </a:lnTo>
                  <a:lnTo>
                    <a:pt x="3635059" y="2628899"/>
                  </a:lnTo>
                  <a:lnTo>
                    <a:pt x="3643129" y="2603499"/>
                  </a:lnTo>
                  <a:lnTo>
                    <a:pt x="3650948" y="2590799"/>
                  </a:lnTo>
                  <a:lnTo>
                    <a:pt x="3658515" y="2565399"/>
                  </a:lnTo>
                  <a:lnTo>
                    <a:pt x="3665827" y="2539999"/>
                  </a:lnTo>
                  <a:lnTo>
                    <a:pt x="3672883" y="2527299"/>
                  </a:lnTo>
                  <a:lnTo>
                    <a:pt x="3679682" y="2501899"/>
                  </a:lnTo>
                  <a:lnTo>
                    <a:pt x="3686225" y="2476499"/>
                  </a:lnTo>
                  <a:lnTo>
                    <a:pt x="3692510" y="2463799"/>
                  </a:lnTo>
                  <a:lnTo>
                    <a:pt x="3698534" y="2438399"/>
                  </a:lnTo>
                  <a:lnTo>
                    <a:pt x="3704298" y="2412999"/>
                  </a:lnTo>
                  <a:lnTo>
                    <a:pt x="3709802" y="2400299"/>
                  </a:lnTo>
                  <a:lnTo>
                    <a:pt x="3715044" y="2374899"/>
                  </a:lnTo>
                  <a:lnTo>
                    <a:pt x="3720022" y="2349499"/>
                  </a:lnTo>
                  <a:lnTo>
                    <a:pt x="3724737" y="2336799"/>
                  </a:lnTo>
                  <a:lnTo>
                    <a:pt x="3729188" y="2311399"/>
                  </a:lnTo>
                  <a:lnTo>
                    <a:pt x="3733375" y="2285999"/>
                  </a:lnTo>
                  <a:lnTo>
                    <a:pt x="3737295" y="2273299"/>
                  </a:lnTo>
                  <a:lnTo>
                    <a:pt x="3740949" y="2247899"/>
                  </a:lnTo>
                  <a:lnTo>
                    <a:pt x="3744337" y="2222499"/>
                  </a:lnTo>
                  <a:lnTo>
                    <a:pt x="3747458" y="2197099"/>
                  </a:lnTo>
                  <a:lnTo>
                    <a:pt x="3750311" y="2184399"/>
                  </a:lnTo>
                  <a:lnTo>
                    <a:pt x="3752895" y="2158999"/>
                  </a:lnTo>
                  <a:lnTo>
                    <a:pt x="3755212" y="2133599"/>
                  </a:lnTo>
                  <a:lnTo>
                    <a:pt x="3757260" y="2120899"/>
                  </a:lnTo>
                  <a:lnTo>
                    <a:pt x="3759039" y="2095499"/>
                  </a:lnTo>
                  <a:lnTo>
                    <a:pt x="3760548" y="2070099"/>
                  </a:lnTo>
                  <a:lnTo>
                    <a:pt x="3761788" y="2044699"/>
                  </a:lnTo>
                  <a:lnTo>
                    <a:pt x="3762757" y="2031999"/>
                  </a:lnTo>
                  <a:lnTo>
                    <a:pt x="3763457" y="2006599"/>
                  </a:lnTo>
                  <a:lnTo>
                    <a:pt x="3763887" y="1981199"/>
                  </a:lnTo>
                  <a:lnTo>
                    <a:pt x="3764047" y="1955799"/>
                  </a:lnTo>
                  <a:lnTo>
                    <a:pt x="3763912" y="1943099"/>
                  </a:lnTo>
                  <a:lnTo>
                    <a:pt x="3763506" y="1917699"/>
                  </a:lnTo>
                  <a:lnTo>
                    <a:pt x="3762830" y="1892299"/>
                  </a:lnTo>
                  <a:lnTo>
                    <a:pt x="3761883" y="1866899"/>
                  </a:lnTo>
                  <a:lnTo>
                    <a:pt x="3760666" y="1854199"/>
                  </a:lnTo>
                  <a:lnTo>
                    <a:pt x="3759179" y="1828799"/>
                  </a:lnTo>
                  <a:lnTo>
                    <a:pt x="3757422" y="1803399"/>
                  </a:lnTo>
                  <a:lnTo>
                    <a:pt x="3755395" y="1790699"/>
                  </a:lnTo>
                  <a:lnTo>
                    <a:pt x="3753099" y="1765299"/>
                  </a:lnTo>
                  <a:lnTo>
                    <a:pt x="3750535" y="1739899"/>
                  </a:lnTo>
                  <a:lnTo>
                    <a:pt x="3747702" y="1714499"/>
                  </a:lnTo>
                  <a:lnTo>
                    <a:pt x="3744600" y="1701799"/>
                  </a:lnTo>
                  <a:lnTo>
                    <a:pt x="3741231" y="1676399"/>
                  </a:lnTo>
                  <a:lnTo>
                    <a:pt x="3737595" y="1650999"/>
                  </a:lnTo>
                  <a:lnTo>
                    <a:pt x="3733693" y="1638299"/>
                  </a:lnTo>
                  <a:lnTo>
                    <a:pt x="3729524" y="1612899"/>
                  </a:lnTo>
                  <a:lnTo>
                    <a:pt x="3725089" y="1587499"/>
                  </a:lnTo>
                  <a:lnTo>
                    <a:pt x="3720391" y="1562099"/>
                  </a:lnTo>
                  <a:lnTo>
                    <a:pt x="3715428" y="1549399"/>
                  </a:lnTo>
                  <a:lnTo>
                    <a:pt x="3710202" y="1523999"/>
                  </a:lnTo>
                  <a:lnTo>
                    <a:pt x="3704713" y="1498599"/>
                  </a:lnTo>
                  <a:lnTo>
                    <a:pt x="3698964" y="1485899"/>
                  </a:lnTo>
                  <a:lnTo>
                    <a:pt x="3692953" y="1460499"/>
                  </a:lnTo>
                  <a:lnTo>
                    <a:pt x="3686682" y="1435099"/>
                  </a:lnTo>
                  <a:lnTo>
                    <a:pt x="3680152" y="1422399"/>
                  </a:lnTo>
                  <a:lnTo>
                    <a:pt x="3673364" y="1396999"/>
                  </a:lnTo>
                  <a:lnTo>
                    <a:pt x="3666320" y="1371599"/>
                  </a:lnTo>
                  <a:lnTo>
                    <a:pt x="3659019" y="1358899"/>
                  </a:lnTo>
                  <a:lnTo>
                    <a:pt x="3651463" y="1333499"/>
                  </a:lnTo>
                  <a:lnTo>
                    <a:pt x="3643655" y="1308099"/>
                  </a:lnTo>
                  <a:lnTo>
                    <a:pt x="3635595" y="1295399"/>
                  </a:lnTo>
                  <a:lnTo>
                    <a:pt x="3627282" y="1269999"/>
                  </a:lnTo>
                  <a:lnTo>
                    <a:pt x="3618718" y="1257299"/>
                  </a:lnTo>
                  <a:lnTo>
                    <a:pt x="3609908" y="1231899"/>
                  </a:lnTo>
                  <a:lnTo>
                    <a:pt x="3600850" y="1206499"/>
                  </a:lnTo>
                  <a:lnTo>
                    <a:pt x="3591545" y="1193799"/>
                  </a:lnTo>
                  <a:lnTo>
                    <a:pt x="3581995" y="1168399"/>
                  </a:lnTo>
                  <a:lnTo>
                    <a:pt x="3572203" y="1155699"/>
                  </a:lnTo>
                  <a:lnTo>
                    <a:pt x="3562170" y="1130299"/>
                  </a:lnTo>
                  <a:lnTo>
                    <a:pt x="3551895" y="1117599"/>
                  </a:lnTo>
                  <a:lnTo>
                    <a:pt x="3541382" y="1092199"/>
                  </a:lnTo>
                  <a:lnTo>
                    <a:pt x="3530633" y="1079499"/>
                  </a:lnTo>
                  <a:lnTo>
                    <a:pt x="3519648" y="1054099"/>
                  </a:lnTo>
                  <a:lnTo>
                    <a:pt x="3508428" y="1041399"/>
                  </a:lnTo>
                  <a:lnTo>
                    <a:pt x="3496976" y="1015999"/>
                  </a:lnTo>
                  <a:lnTo>
                    <a:pt x="3485296" y="1003299"/>
                  </a:lnTo>
                  <a:lnTo>
                    <a:pt x="3473387" y="977899"/>
                  </a:lnTo>
                  <a:lnTo>
                    <a:pt x="3461249" y="965199"/>
                  </a:lnTo>
                  <a:lnTo>
                    <a:pt x="3448886" y="939799"/>
                  </a:lnTo>
                  <a:lnTo>
                    <a:pt x="3436302" y="927099"/>
                  </a:lnTo>
                  <a:lnTo>
                    <a:pt x="3423497" y="914399"/>
                  </a:lnTo>
                  <a:lnTo>
                    <a:pt x="3410471" y="888999"/>
                  </a:lnTo>
                  <a:lnTo>
                    <a:pt x="3397227" y="876299"/>
                  </a:lnTo>
                  <a:lnTo>
                    <a:pt x="3383770" y="850899"/>
                  </a:lnTo>
                  <a:lnTo>
                    <a:pt x="3370099" y="838199"/>
                  </a:lnTo>
                  <a:lnTo>
                    <a:pt x="3356216" y="825499"/>
                  </a:lnTo>
                  <a:lnTo>
                    <a:pt x="3342123" y="800099"/>
                  </a:lnTo>
                  <a:lnTo>
                    <a:pt x="3327825" y="787399"/>
                  </a:lnTo>
                  <a:lnTo>
                    <a:pt x="3313322" y="774699"/>
                  </a:lnTo>
                  <a:lnTo>
                    <a:pt x="3298615" y="749299"/>
                  </a:lnTo>
                  <a:lnTo>
                    <a:pt x="3283707" y="736599"/>
                  </a:lnTo>
                  <a:lnTo>
                    <a:pt x="3268603" y="723899"/>
                  </a:lnTo>
                  <a:lnTo>
                    <a:pt x="3253303" y="711199"/>
                  </a:lnTo>
                  <a:lnTo>
                    <a:pt x="3237807" y="685799"/>
                  </a:lnTo>
                  <a:lnTo>
                    <a:pt x="3206245" y="660399"/>
                  </a:lnTo>
                  <a:lnTo>
                    <a:pt x="3173938" y="634999"/>
                  </a:lnTo>
                  <a:lnTo>
                    <a:pt x="3157509" y="609599"/>
                  </a:lnTo>
                  <a:lnTo>
                    <a:pt x="3124121" y="584199"/>
                  </a:lnTo>
                  <a:lnTo>
                    <a:pt x="3090032" y="558799"/>
                  </a:lnTo>
                  <a:lnTo>
                    <a:pt x="3055271" y="533399"/>
                  </a:lnTo>
                  <a:lnTo>
                    <a:pt x="3019850" y="507999"/>
                  </a:lnTo>
                  <a:lnTo>
                    <a:pt x="2965541" y="469899"/>
                  </a:lnTo>
                  <a:lnTo>
                    <a:pt x="2909879" y="431799"/>
                  </a:lnTo>
                  <a:lnTo>
                    <a:pt x="2833689" y="380999"/>
                  </a:lnTo>
                  <a:lnTo>
                    <a:pt x="2814306" y="380999"/>
                  </a:lnTo>
                  <a:lnTo>
                    <a:pt x="2755411" y="342899"/>
                  </a:lnTo>
                  <a:lnTo>
                    <a:pt x="2735536" y="342899"/>
                  </a:lnTo>
                  <a:lnTo>
                    <a:pt x="2675235" y="304799"/>
                  </a:lnTo>
                  <a:lnTo>
                    <a:pt x="2654915" y="304799"/>
                  </a:lnTo>
                  <a:lnTo>
                    <a:pt x="2613971" y="279399"/>
                  </a:lnTo>
                  <a:lnTo>
                    <a:pt x="2593353" y="279399"/>
                  </a:lnTo>
                  <a:lnTo>
                    <a:pt x="2572637" y="266699"/>
                  </a:lnTo>
                  <a:lnTo>
                    <a:pt x="2551831" y="266699"/>
                  </a:lnTo>
                  <a:lnTo>
                    <a:pt x="2530939" y="253999"/>
                  </a:lnTo>
                  <a:lnTo>
                    <a:pt x="2509963" y="253999"/>
                  </a:lnTo>
                  <a:lnTo>
                    <a:pt x="2488901" y="241299"/>
                  </a:lnTo>
                  <a:lnTo>
                    <a:pt x="2467762" y="241299"/>
                  </a:lnTo>
                  <a:lnTo>
                    <a:pt x="2446550" y="228599"/>
                  </a:lnTo>
                  <a:lnTo>
                    <a:pt x="2917526" y="228599"/>
                  </a:lnTo>
                  <a:lnTo>
                    <a:pt x="3001090" y="279399"/>
                  </a:lnTo>
                  <a:lnTo>
                    <a:pt x="3062138" y="317499"/>
                  </a:lnTo>
                  <a:lnTo>
                    <a:pt x="3082165" y="330199"/>
                  </a:lnTo>
                  <a:lnTo>
                    <a:pt x="3102020" y="355599"/>
                  </a:lnTo>
                  <a:lnTo>
                    <a:pt x="3160556" y="393699"/>
                  </a:lnTo>
                  <a:lnTo>
                    <a:pt x="3217474" y="431799"/>
                  </a:lnTo>
                  <a:lnTo>
                    <a:pt x="3236077" y="457199"/>
                  </a:lnTo>
                  <a:lnTo>
                    <a:pt x="3272700" y="482599"/>
                  </a:lnTo>
                  <a:lnTo>
                    <a:pt x="3290721" y="495299"/>
                  </a:lnTo>
                  <a:lnTo>
                    <a:pt x="3308543" y="520699"/>
                  </a:lnTo>
                  <a:lnTo>
                    <a:pt x="3343575" y="546099"/>
                  </a:lnTo>
                  <a:lnTo>
                    <a:pt x="3360784" y="571499"/>
                  </a:lnTo>
                  <a:lnTo>
                    <a:pt x="3394568" y="596899"/>
                  </a:lnTo>
                  <a:lnTo>
                    <a:pt x="3411138" y="622299"/>
                  </a:lnTo>
                  <a:lnTo>
                    <a:pt x="3427494" y="634999"/>
                  </a:lnTo>
                  <a:lnTo>
                    <a:pt x="3443630" y="660399"/>
                  </a:lnTo>
                  <a:lnTo>
                    <a:pt x="3459541" y="673099"/>
                  </a:lnTo>
                  <a:lnTo>
                    <a:pt x="3475228" y="698499"/>
                  </a:lnTo>
                  <a:lnTo>
                    <a:pt x="3490691" y="711199"/>
                  </a:lnTo>
                  <a:lnTo>
                    <a:pt x="3505924" y="723899"/>
                  </a:lnTo>
                  <a:lnTo>
                    <a:pt x="3520924" y="749299"/>
                  </a:lnTo>
                  <a:lnTo>
                    <a:pt x="3535691" y="761999"/>
                  </a:lnTo>
                  <a:lnTo>
                    <a:pt x="3550224" y="787399"/>
                  </a:lnTo>
                  <a:lnTo>
                    <a:pt x="3564518" y="812799"/>
                  </a:lnTo>
                  <a:lnTo>
                    <a:pt x="3578570" y="825499"/>
                  </a:lnTo>
                  <a:lnTo>
                    <a:pt x="3592380" y="850899"/>
                  </a:lnTo>
                  <a:lnTo>
                    <a:pt x="3605948" y="863599"/>
                  </a:lnTo>
                  <a:lnTo>
                    <a:pt x="3619269" y="888999"/>
                  </a:lnTo>
                  <a:lnTo>
                    <a:pt x="3632340" y="901699"/>
                  </a:lnTo>
                  <a:lnTo>
                    <a:pt x="3645161" y="927099"/>
                  </a:lnTo>
                  <a:lnTo>
                    <a:pt x="3657731" y="952499"/>
                  </a:lnTo>
                  <a:lnTo>
                    <a:pt x="3670047" y="965199"/>
                  </a:lnTo>
                  <a:lnTo>
                    <a:pt x="3682105" y="990599"/>
                  </a:lnTo>
                  <a:lnTo>
                    <a:pt x="3693905" y="1015999"/>
                  </a:lnTo>
                  <a:lnTo>
                    <a:pt x="3705448" y="1028699"/>
                  </a:lnTo>
                  <a:lnTo>
                    <a:pt x="3716729" y="1054099"/>
                  </a:lnTo>
                  <a:lnTo>
                    <a:pt x="3727746" y="1079499"/>
                  </a:lnTo>
                  <a:lnTo>
                    <a:pt x="3738497" y="1092199"/>
                  </a:lnTo>
                  <a:lnTo>
                    <a:pt x="3748985" y="1117599"/>
                  </a:lnTo>
                  <a:lnTo>
                    <a:pt x="3759204" y="1142999"/>
                  </a:lnTo>
                  <a:lnTo>
                    <a:pt x="3769152" y="1168399"/>
                  </a:lnTo>
                  <a:lnTo>
                    <a:pt x="3778829" y="1181099"/>
                  </a:lnTo>
                  <a:lnTo>
                    <a:pt x="3788236" y="1206499"/>
                  </a:lnTo>
                  <a:lnTo>
                    <a:pt x="3797368" y="1231899"/>
                  </a:lnTo>
                  <a:lnTo>
                    <a:pt x="3806225" y="1257299"/>
                  </a:lnTo>
                  <a:lnTo>
                    <a:pt x="3814804" y="1269999"/>
                  </a:lnTo>
                  <a:lnTo>
                    <a:pt x="3823107" y="1295399"/>
                  </a:lnTo>
                  <a:lnTo>
                    <a:pt x="3831131" y="1320799"/>
                  </a:lnTo>
                  <a:lnTo>
                    <a:pt x="3838874" y="1346199"/>
                  </a:lnTo>
                  <a:lnTo>
                    <a:pt x="3846336" y="1371599"/>
                  </a:lnTo>
                  <a:lnTo>
                    <a:pt x="3853516" y="1384299"/>
                  </a:lnTo>
                  <a:lnTo>
                    <a:pt x="3867023" y="1435099"/>
                  </a:lnTo>
                  <a:lnTo>
                    <a:pt x="3879388" y="1485899"/>
                  </a:lnTo>
                  <a:lnTo>
                    <a:pt x="3885140" y="1511299"/>
                  </a:lnTo>
                  <a:lnTo>
                    <a:pt x="3890603" y="1523999"/>
                  </a:lnTo>
                  <a:lnTo>
                    <a:pt x="3900661" y="1574799"/>
                  </a:lnTo>
                  <a:lnTo>
                    <a:pt x="3909558" y="1625599"/>
                  </a:lnTo>
                  <a:lnTo>
                    <a:pt x="3917286" y="1676399"/>
                  </a:lnTo>
                  <a:lnTo>
                    <a:pt x="3920711" y="1701799"/>
                  </a:lnTo>
                  <a:lnTo>
                    <a:pt x="3923842" y="1714499"/>
                  </a:lnTo>
                  <a:lnTo>
                    <a:pt x="3929221" y="1765299"/>
                  </a:lnTo>
                  <a:lnTo>
                    <a:pt x="3933421" y="1816099"/>
                  </a:lnTo>
                  <a:lnTo>
                    <a:pt x="3936437" y="1866899"/>
                  </a:lnTo>
                  <a:lnTo>
                    <a:pt x="3938271" y="1917699"/>
                  </a:lnTo>
                  <a:lnTo>
                    <a:pt x="3938919" y="1955799"/>
                  </a:lnTo>
                  <a:lnTo>
                    <a:pt x="3938770" y="1981199"/>
                  </a:lnTo>
                  <a:lnTo>
                    <a:pt x="3937583" y="2031999"/>
                  </a:lnTo>
                  <a:lnTo>
                    <a:pt x="3935209" y="2082799"/>
                  </a:lnTo>
                  <a:lnTo>
                    <a:pt x="3931649" y="2133599"/>
                  </a:lnTo>
                  <a:lnTo>
                    <a:pt x="3926906" y="2184399"/>
                  </a:lnTo>
                  <a:lnTo>
                    <a:pt x="3924092" y="2197099"/>
                  </a:lnTo>
                  <a:lnTo>
                    <a:pt x="3920984" y="2222499"/>
                  </a:lnTo>
                  <a:lnTo>
                    <a:pt x="3913883" y="2273299"/>
                  </a:lnTo>
                  <a:lnTo>
                    <a:pt x="3905611" y="2324099"/>
                  </a:lnTo>
                  <a:lnTo>
                    <a:pt x="3896170" y="2374899"/>
                  </a:lnTo>
                  <a:lnTo>
                    <a:pt x="3891014" y="2387599"/>
                  </a:lnTo>
                  <a:lnTo>
                    <a:pt x="3885569" y="2412999"/>
                  </a:lnTo>
                  <a:lnTo>
                    <a:pt x="3873811" y="2463799"/>
                  </a:lnTo>
                  <a:lnTo>
                    <a:pt x="3860906" y="2514599"/>
                  </a:lnTo>
                  <a:lnTo>
                    <a:pt x="3854024" y="2527299"/>
                  </a:lnTo>
                  <a:lnTo>
                    <a:pt x="3846858" y="2552699"/>
                  </a:lnTo>
                  <a:lnTo>
                    <a:pt x="3839410" y="2578099"/>
                  </a:lnTo>
                  <a:lnTo>
                    <a:pt x="3831681" y="2603499"/>
                  </a:lnTo>
                  <a:lnTo>
                    <a:pt x="3823669" y="2628899"/>
                  </a:lnTo>
                  <a:lnTo>
                    <a:pt x="3815378" y="2641599"/>
                  </a:lnTo>
                  <a:lnTo>
                    <a:pt x="3806810" y="2666999"/>
                  </a:lnTo>
                  <a:lnTo>
                    <a:pt x="3797964" y="2692399"/>
                  </a:lnTo>
                  <a:lnTo>
                    <a:pt x="3788842" y="2717799"/>
                  </a:lnTo>
                  <a:lnTo>
                    <a:pt x="3779446" y="2743199"/>
                  </a:lnTo>
                  <a:lnTo>
                    <a:pt x="3769778" y="2755899"/>
                  </a:lnTo>
                  <a:lnTo>
                    <a:pt x="3759838" y="2781299"/>
                  </a:lnTo>
                  <a:lnTo>
                    <a:pt x="3749627" y="2806699"/>
                  </a:lnTo>
                  <a:lnTo>
                    <a:pt x="3739148" y="2819399"/>
                  </a:lnTo>
                  <a:lnTo>
                    <a:pt x="3728404" y="2844799"/>
                  </a:lnTo>
                  <a:lnTo>
                    <a:pt x="3717394" y="2870199"/>
                  </a:lnTo>
                  <a:lnTo>
                    <a:pt x="3706119" y="2895599"/>
                  </a:lnTo>
                  <a:lnTo>
                    <a:pt x="3694582" y="2908299"/>
                  </a:lnTo>
                  <a:lnTo>
                    <a:pt x="3682787" y="2933699"/>
                  </a:lnTo>
                  <a:lnTo>
                    <a:pt x="3670733" y="2959099"/>
                  </a:lnTo>
                  <a:lnTo>
                    <a:pt x="3658421" y="2971799"/>
                  </a:lnTo>
                  <a:lnTo>
                    <a:pt x="3645854" y="2997199"/>
                  </a:lnTo>
                  <a:lnTo>
                    <a:pt x="3633037" y="3009899"/>
                  </a:lnTo>
                  <a:lnTo>
                    <a:pt x="3619969" y="3035299"/>
                  </a:lnTo>
                  <a:lnTo>
                    <a:pt x="3606650" y="3060699"/>
                  </a:lnTo>
                  <a:lnTo>
                    <a:pt x="3593084" y="3073399"/>
                  </a:lnTo>
                  <a:lnTo>
                    <a:pt x="3579275" y="3098799"/>
                  </a:lnTo>
                  <a:lnTo>
                    <a:pt x="3565223" y="3111499"/>
                  </a:lnTo>
                  <a:lnTo>
                    <a:pt x="3550929" y="3136899"/>
                  </a:lnTo>
                  <a:lnTo>
                    <a:pt x="3536396" y="3149599"/>
                  </a:lnTo>
                  <a:lnTo>
                    <a:pt x="3521629" y="3174999"/>
                  </a:lnTo>
                  <a:lnTo>
                    <a:pt x="3506628" y="3187699"/>
                  </a:lnTo>
                  <a:lnTo>
                    <a:pt x="3491393" y="3213099"/>
                  </a:lnTo>
                  <a:lnTo>
                    <a:pt x="3475929" y="3225799"/>
                  </a:lnTo>
                  <a:lnTo>
                    <a:pt x="3460239" y="3251199"/>
                  </a:lnTo>
                  <a:lnTo>
                    <a:pt x="3444325" y="3263899"/>
                  </a:lnTo>
                  <a:lnTo>
                    <a:pt x="3428186" y="3289299"/>
                  </a:lnTo>
                  <a:lnTo>
                    <a:pt x="3411827" y="3301999"/>
                  </a:lnTo>
                  <a:lnTo>
                    <a:pt x="3395253" y="3314699"/>
                  </a:lnTo>
                  <a:lnTo>
                    <a:pt x="3378463" y="3340099"/>
                  </a:lnTo>
                  <a:lnTo>
                    <a:pt x="3361459" y="3352799"/>
                  </a:lnTo>
                  <a:lnTo>
                    <a:pt x="3344245" y="3378199"/>
                  </a:lnTo>
                  <a:lnTo>
                    <a:pt x="3309203" y="3403599"/>
                  </a:lnTo>
                  <a:lnTo>
                    <a:pt x="3291374" y="3416299"/>
                  </a:lnTo>
                  <a:lnTo>
                    <a:pt x="3273347" y="3441699"/>
                  </a:lnTo>
                  <a:lnTo>
                    <a:pt x="3236709" y="3467099"/>
                  </a:lnTo>
                  <a:lnTo>
                    <a:pt x="3218100" y="3479799"/>
                  </a:lnTo>
                  <a:lnTo>
                    <a:pt x="3199302" y="3505199"/>
                  </a:lnTo>
                  <a:lnTo>
                    <a:pt x="3141812" y="3543299"/>
                  </a:lnTo>
                  <a:lnTo>
                    <a:pt x="3082730" y="3581399"/>
                  </a:lnTo>
                  <a:lnTo>
                    <a:pt x="3062695" y="3594099"/>
                  </a:lnTo>
                  <a:lnTo>
                    <a:pt x="3042494" y="3619499"/>
                  </a:lnTo>
                  <a:lnTo>
                    <a:pt x="2960109" y="3670299"/>
                  </a:lnTo>
                  <a:close/>
                </a:path>
                <a:path w="3939540" h="3937000">
                  <a:moveTo>
                    <a:pt x="1857127" y="3759199"/>
                  </a:moveTo>
                  <a:lnTo>
                    <a:pt x="1146330" y="3759199"/>
                  </a:lnTo>
                  <a:lnTo>
                    <a:pt x="1102584" y="3733799"/>
                  </a:lnTo>
                  <a:lnTo>
                    <a:pt x="995566" y="3670299"/>
                  </a:lnTo>
                  <a:lnTo>
                    <a:pt x="1424691" y="3670299"/>
                  </a:lnTo>
                  <a:lnTo>
                    <a:pt x="1445753" y="3682999"/>
                  </a:lnTo>
                  <a:lnTo>
                    <a:pt x="1466892" y="3682999"/>
                  </a:lnTo>
                  <a:lnTo>
                    <a:pt x="1488104" y="3695699"/>
                  </a:lnTo>
                  <a:lnTo>
                    <a:pt x="1509387" y="3695699"/>
                  </a:lnTo>
                  <a:lnTo>
                    <a:pt x="1530744" y="3708399"/>
                  </a:lnTo>
                  <a:lnTo>
                    <a:pt x="1573646" y="3708399"/>
                  </a:lnTo>
                  <a:lnTo>
                    <a:pt x="1595187" y="3721099"/>
                  </a:lnTo>
                  <a:lnTo>
                    <a:pt x="1638439" y="3721099"/>
                  </a:lnTo>
                  <a:lnTo>
                    <a:pt x="1660138" y="3733799"/>
                  </a:lnTo>
                  <a:lnTo>
                    <a:pt x="1703674" y="3733799"/>
                  </a:lnTo>
                  <a:lnTo>
                    <a:pt x="1725505" y="3746499"/>
                  </a:lnTo>
                  <a:lnTo>
                    <a:pt x="1835130" y="3746499"/>
                  </a:lnTo>
                  <a:lnTo>
                    <a:pt x="1857127" y="3759199"/>
                  </a:lnTo>
                  <a:close/>
                </a:path>
                <a:path w="3939540" h="3937000">
                  <a:moveTo>
                    <a:pt x="2788367" y="3759199"/>
                  </a:moveTo>
                  <a:lnTo>
                    <a:pt x="2077444" y="3759199"/>
                  </a:lnTo>
                  <a:lnTo>
                    <a:pt x="2099433" y="3746499"/>
                  </a:lnTo>
                  <a:lnTo>
                    <a:pt x="2209016" y="3746499"/>
                  </a:lnTo>
                  <a:lnTo>
                    <a:pt x="2230838" y="3733799"/>
                  </a:lnTo>
                  <a:lnTo>
                    <a:pt x="2274356" y="3733799"/>
                  </a:lnTo>
                  <a:lnTo>
                    <a:pt x="2296045" y="3721099"/>
                  </a:lnTo>
                  <a:lnTo>
                    <a:pt x="2339278" y="3721099"/>
                  </a:lnTo>
                  <a:lnTo>
                    <a:pt x="2360808" y="3708399"/>
                  </a:lnTo>
                  <a:lnTo>
                    <a:pt x="2403691" y="3708399"/>
                  </a:lnTo>
                  <a:lnTo>
                    <a:pt x="2425037" y="3695699"/>
                  </a:lnTo>
                  <a:lnTo>
                    <a:pt x="2446311" y="3695699"/>
                  </a:lnTo>
                  <a:lnTo>
                    <a:pt x="2467512" y="3682999"/>
                  </a:lnTo>
                  <a:lnTo>
                    <a:pt x="2488641" y="3682999"/>
                  </a:lnTo>
                  <a:lnTo>
                    <a:pt x="2509692" y="3670299"/>
                  </a:lnTo>
                  <a:lnTo>
                    <a:pt x="2939132" y="3670299"/>
                  </a:lnTo>
                  <a:lnTo>
                    <a:pt x="2832113" y="3733799"/>
                  </a:lnTo>
                  <a:lnTo>
                    <a:pt x="2788367" y="3759199"/>
                  </a:lnTo>
                  <a:close/>
                </a:path>
                <a:path w="3939540" h="3937000">
                  <a:moveTo>
                    <a:pt x="2699425" y="3797299"/>
                  </a:moveTo>
                  <a:lnTo>
                    <a:pt x="1235272" y="3797299"/>
                  </a:lnTo>
                  <a:lnTo>
                    <a:pt x="1168387" y="3759199"/>
                  </a:lnTo>
                  <a:lnTo>
                    <a:pt x="2766310" y="3759199"/>
                  </a:lnTo>
                  <a:lnTo>
                    <a:pt x="2699425" y="3797299"/>
                  </a:lnTo>
                  <a:close/>
                </a:path>
                <a:path w="3939540" h="3937000">
                  <a:moveTo>
                    <a:pt x="2631550" y="3822699"/>
                  </a:moveTo>
                  <a:lnTo>
                    <a:pt x="1303146" y="3822699"/>
                  </a:lnTo>
                  <a:lnTo>
                    <a:pt x="1257790" y="3797299"/>
                  </a:lnTo>
                  <a:lnTo>
                    <a:pt x="2676907" y="3797299"/>
                  </a:lnTo>
                  <a:lnTo>
                    <a:pt x="2631550" y="3822699"/>
                  </a:lnTo>
                  <a:close/>
                </a:path>
                <a:path w="3939540" h="3937000">
                  <a:moveTo>
                    <a:pt x="2585794" y="3835399"/>
                  </a:moveTo>
                  <a:lnTo>
                    <a:pt x="1348903" y="3835399"/>
                  </a:lnTo>
                  <a:lnTo>
                    <a:pt x="1325978" y="3822699"/>
                  </a:lnTo>
                  <a:lnTo>
                    <a:pt x="2608719" y="3822699"/>
                  </a:lnTo>
                  <a:lnTo>
                    <a:pt x="2585794" y="3835399"/>
                  </a:lnTo>
                  <a:close/>
                </a:path>
                <a:path w="3939540" h="3937000">
                  <a:moveTo>
                    <a:pt x="2516468" y="3860799"/>
                  </a:moveTo>
                  <a:lnTo>
                    <a:pt x="1418229" y="3860799"/>
                  </a:lnTo>
                  <a:lnTo>
                    <a:pt x="1371920" y="3835399"/>
                  </a:lnTo>
                  <a:lnTo>
                    <a:pt x="2562776" y="3835399"/>
                  </a:lnTo>
                  <a:lnTo>
                    <a:pt x="2516468" y="3860799"/>
                  </a:lnTo>
                  <a:close/>
                </a:path>
                <a:path w="3939540" h="3937000">
                  <a:moveTo>
                    <a:pt x="2469835" y="3873499"/>
                  </a:moveTo>
                  <a:lnTo>
                    <a:pt x="1464860" y="3873499"/>
                  </a:lnTo>
                  <a:lnTo>
                    <a:pt x="1441505" y="3860799"/>
                  </a:lnTo>
                  <a:lnTo>
                    <a:pt x="2493191" y="3860799"/>
                  </a:lnTo>
                  <a:lnTo>
                    <a:pt x="2469835" y="3873499"/>
                  </a:lnTo>
                  <a:close/>
                </a:path>
                <a:path w="3939540" h="3937000">
                  <a:moveTo>
                    <a:pt x="2399321" y="3886199"/>
                  </a:moveTo>
                  <a:lnTo>
                    <a:pt x="1535374" y="3886199"/>
                  </a:lnTo>
                  <a:lnTo>
                    <a:pt x="1511802" y="3873499"/>
                  </a:lnTo>
                  <a:lnTo>
                    <a:pt x="2422893" y="3873499"/>
                  </a:lnTo>
                  <a:lnTo>
                    <a:pt x="2399321" y="3886199"/>
                  </a:lnTo>
                  <a:close/>
                </a:path>
                <a:path w="3939540" h="3937000">
                  <a:moveTo>
                    <a:pt x="2351982" y="3898899"/>
                  </a:moveTo>
                  <a:lnTo>
                    <a:pt x="1582713" y="3898899"/>
                  </a:lnTo>
                  <a:lnTo>
                    <a:pt x="1559011" y="3886199"/>
                  </a:lnTo>
                  <a:lnTo>
                    <a:pt x="2375684" y="3886199"/>
                  </a:lnTo>
                  <a:lnTo>
                    <a:pt x="2351982" y="3898899"/>
                  </a:lnTo>
                  <a:close/>
                </a:path>
                <a:path w="3939540" h="3937000">
                  <a:moveTo>
                    <a:pt x="2280549" y="3911599"/>
                  </a:moveTo>
                  <a:lnTo>
                    <a:pt x="1654145" y="3911599"/>
                  </a:lnTo>
                  <a:lnTo>
                    <a:pt x="1630284" y="3898899"/>
                  </a:lnTo>
                  <a:lnTo>
                    <a:pt x="2304411" y="3898899"/>
                  </a:lnTo>
                  <a:lnTo>
                    <a:pt x="2280549" y="3911599"/>
                  </a:lnTo>
                  <a:close/>
                </a:path>
                <a:path w="3939540" h="3937000">
                  <a:moveTo>
                    <a:pt x="2184660" y="3924299"/>
                  </a:moveTo>
                  <a:lnTo>
                    <a:pt x="1750034" y="3924299"/>
                  </a:lnTo>
                  <a:lnTo>
                    <a:pt x="1726006" y="3911599"/>
                  </a:lnTo>
                  <a:lnTo>
                    <a:pt x="2208688" y="3911599"/>
                  </a:lnTo>
                  <a:lnTo>
                    <a:pt x="2184660" y="3924299"/>
                  </a:lnTo>
                  <a:close/>
                </a:path>
                <a:path w="3939540" h="3937000">
                  <a:moveTo>
                    <a:pt x="2039913" y="3936999"/>
                  </a:moveTo>
                  <a:lnTo>
                    <a:pt x="1894780" y="3936999"/>
                  </a:lnTo>
                  <a:lnTo>
                    <a:pt x="1870606" y="3924299"/>
                  </a:lnTo>
                  <a:lnTo>
                    <a:pt x="2064087" y="3924299"/>
                  </a:lnTo>
                  <a:lnTo>
                    <a:pt x="2039913" y="3936999"/>
                  </a:lnTo>
                  <a:close/>
                </a:path>
              </a:pathLst>
            </a:custGeom>
            <a:solidFill>
              <a:srgbClr val="1BE4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41070" y="5745476"/>
              <a:ext cx="1867535" cy="1415415"/>
            </a:xfrm>
            <a:custGeom>
              <a:avLst/>
              <a:gdLst/>
              <a:ahLst/>
              <a:cxnLst/>
              <a:rect l="l" t="t" r="r" b="b"/>
              <a:pathLst>
                <a:path w="1867534" h="1415415">
                  <a:moveTo>
                    <a:pt x="0" y="0"/>
                  </a:moveTo>
                  <a:lnTo>
                    <a:pt x="1867458" y="1415222"/>
                  </a:lnTo>
                </a:path>
              </a:pathLst>
            </a:custGeom>
            <a:ln w="381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213200" y="7069063"/>
              <a:ext cx="95885" cy="92075"/>
            </a:xfrm>
            <a:custGeom>
              <a:avLst/>
              <a:gdLst/>
              <a:ahLst/>
              <a:cxnLst/>
              <a:rect l="l" t="t" r="r" b="b"/>
              <a:pathLst>
                <a:path w="95884" h="92075">
                  <a:moveTo>
                    <a:pt x="69035" y="0"/>
                  </a:moveTo>
                  <a:lnTo>
                    <a:pt x="95329" y="91633"/>
                  </a:lnTo>
                  <a:lnTo>
                    <a:pt x="0" y="91096"/>
                  </a:lnTo>
                </a:path>
              </a:pathLst>
            </a:custGeom>
            <a:ln w="381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902261" y="5760892"/>
              <a:ext cx="1893570" cy="1381125"/>
            </a:xfrm>
            <a:custGeom>
              <a:avLst/>
              <a:gdLst/>
              <a:ahLst/>
              <a:cxnLst/>
              <a:rect l="l" t="t" r="r" b="b"/>
              <a:pathLst>
                <a:path w="1893570" h="1381125">
                  <a:moveTo>
                    <a:pt x="1893298" y="0"/>
                  </a:moveTo>
                  <a:lnTo>
                    <a:pt x="0" y="1380720"/>
                  </a:lnTo>
                </a:path>
              </a:pathLst>
            </a:custGeom>
            <a:ln w="38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902262" y="7050626"/>
              <a:ext cx="95250" cy="92710"/>
            </a:xfrm>
            <a:custGeom>
              <a:avLst/>
              <a:gdLst/>
              <a:ahLst/>
              <a:cxnLst/>
              <a:rect l="l" t="t" r="r" b="b"/>
              <a:pathLst>
                <a:path w="95250" h="92709">
                  <a:moveTo>
                    <a:pt x="95121" y="92350"/>
                  </a:moveTo>
                  <a:lnTo>
                    <a:pt x="0" y="90986"/>
                  </a:lnTo>
                  <a:lnTo>
                    <a:pt x="27772" y="0"/>
                  </a:lnTo>
                </a:path>
              </a:pathLst>
            </a:custGeom>
            <a:ln w="380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8615" rIns="0" bIns="0" rtlCol="0">
            <a:spAutoFit/>
          </a:bodyPr>
          <a:lstStyle/>
          <a:p>
            <a:pPr marL="458470">
              <a:lnSpc>
                <a:spcPct val="100000"/>
              </a:lnSpc>
              <a:spcBef>
                <a:spcPts val="2745"/>
              </a:spcBef>
            </a:pPr>
            <a:r>
              <a:rPr spc="445" dirty="0"/>
              <a:t>Перед</a:t>
            </a:r>
            <a:r>
              <a:rPr spc="465" dirty="0"/>
              <a:t> </a:t>
            </a:r>
            <a:r>
              <a:rPr spc="40" dirty="0"/>
              <a:t>нами</a:t>
            </a:r>
            <a:r>
              <a:rPr spc="470" dirty="0"/>
              <a:t> </a:t>
            </a:r>
            <a:r>
              <a:rPr spc="150" dirty="0"/>
              <a:t>стоит</a:t>
            </a:r>
            <a:r>
              <a:rPr spc="470" dirty="0"/>
              <a:t> </a:t>
            </a:r>
            <a:r>
              <a:rPr spc="210" dirty="0"/>
              <a:t>двойная</a:t>
            </a:r>
            <a:r>
              <a:rPr spc="465" dirty="0"/>
              <a:t> </a:t>
            </a:r>
            <a:r>
              <a:rPr spc="105" dirty="0"/>
              <a:t>задача:</a:t>
            </a:r>
          </a:p>
          <a:p>
            <a:pPr marL="3684270" marR="3509645" indent="-780415">
              <a:lnSpc>
                <a:spcPct val="116100"/>
              </a:lnSpc>
              <a:spcBef>
                <a:spcPts val="900"/>
              </a:spcBef>
            </a:pPr>
            <a:r>
              <a:rPr sz="4300" spc="15" dirty="0">
                <a:latin typeface="Microsoft Sans Serif"/>
                <a:cs typeface="Microsoft Sans Serif"/>
              </a:rPr>
              <a:t>необходимо</a:t>
            </a:r>
            <a:r>
              <a:rPr sz="4300" spc="130" dirty="0">
                <a:latin typeface="Microsoft Sans Serif"/>
                <a:cs typeface="Microsoft Sans Serif"/>
              </a:rPr>
              <a:t> </a:t>
            </a:r>
            <a:r>
              <a:rPr sz="4300" dirty="0">
                <a:latin typeface="Microsoft Sans Serif"/>
                <a:cs typeface="Microsoft Sans Serif"/>
              </a:rPr>
              <a:t>привлекать</a:t>
            </a:r>
            <a:r>
              <a:rPr sz="4300" spc="135" dirty="0">
                <a:latin typeface="Microsoft Sans Serif"/>
                <a:cs typeface="Microsoft Sans Serif"/>
              </a:rPr>
              <a:t> </a:t>
            </a:r>
            <a:r>
              <a:rPr sz="4300" spc="5" dirty="0">
                <a:latin typeface="Microsoft Sans Serif"/>
                <a:cs typeface="Microsoft Sans Serif"/>
              </a:rPr>
              <a:t>на</a:t>
            </a:r>
            <a:r>
              <a:rPr sz="4300" spc="130" dirty="0">
                <a:latin typeface="Microsoft Sans Serif"/>
                <a:cs typeface="Microsoft Sans Serif"/>
              </a:rPr>
              <a:t> </a:t>
            </a:r>
            <a:r>
              <a:rPr sz="4300" spc="25" dirty="0">
                <a:latin typeface="Microsoft Sans Serif"/>
                <a:cs typeface="Microsoft Sans Serif"/>
              </a:rPr>
              <a:t>сайт </a:t>
            </a:r>
            <a:r>
              <a:rPr sz="4300" spc="-1125" dirty="0">
                <a:latin typeface="Microsoft Sans Serif"/>
                <a:cs typeface="Microsoft Sans Serif"/>
              </a:rPr>
              <a:t> </a:t>
            </a:r>
            <a:r>
              <a:rPr sz="4300" spc="35" dirty="0">
                <a:latin typeface="Microsoft Sans Serif"/>
                <a:cs typeface="Microsoft Sans Serif"/>
              </a:rPr>
              <a:t>исполнителей</a:t>
            </a:r>
            <a:r>
              <a:rPr sz="4300" spc="120" dirty="0">
                <a:latin typeface="Microsoft Sans Serif"/>
                <a:cs typeface="Microsoft Sans Serif"/>
              </a:rPr>
              <a:t> </a:t>
            </a:r>
            <a:r>
              <a:rPr sz="4300" spc="-10" dirty="0">
                <a:latin typeface="Microsoft Sans Serif"/>
                <a:cs typeface="Microsoft Sans Serif"/>
              </a:rPr>
              <a:t>и</a:t>
            </a:r>
            <a:r>
              <a:rPr sz="4300" spc="120" dirty="0">
                <a:latin typeface="Microsoft Sans Serif"/>
                <a:cs typeface="Microsoft Sans Serif"/>
              </a:rPr>
              <a:t> </a:t>
            </a:r>
            <a:r>
              <a:rPr sz="4300" spc="-65" dirty="0">
                <a:latin typeface="Microsoft Sans Serif"/>
                <a:cs typeface="Microsoft Sans Serif"/>
              </a:rPr>
              <a:t>заказчиков</a:t>
            </a:r>
            <a:endParaRPr sz="43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31767" y="990633"/>
            <a:ext cx="5762625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0" spc="30" dirty="0">
                <a:solidFill>
                  <a:srgbClr val="42C2DD"/>
                </a:solidFill>
              </a:rPr>
              <a:t>ЦА—исполнители</a:t>
            </a:r>
            <a:endParaRPr sz="5500"/>
          </a:p>
        </p:txBody>
      </p:sp>
      <p:sp>
        <p:nvSpPr>
          <p:cNvPr id="3" name="object 3"/>
          <p:cNvSpPr txBox="1"/>
          <p:nvPr/>
        </p:nvSpPr>
        <p:spPr>
          <a:xfrm>
            <a:off x="9186753" y="9646396"/>
            <a:ext cx="338645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70" dirty="0">
                <a:solidFill>
                  <a:srgbClr val="244257"/>
                </a:solidFill>
                <a:latin typeface="Trebuchet MS"/>
                <a:cs typeface="Trebuchet MS"/>
              </a:rPr>
              <a:t>модели,</a:t>
            </a:r>
            <a:r>
              <a:rPr sz="1800" spc="-5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1800" spc="185" dirty="0">
                <a:solidFill>
                  <a:srgbClr val="244257"/>
                </a:solidFill>
                <a:latin typeface="Trebuchet MS"/>
                <a:cs typeface="Trebuchet MS"/>
              </a:rPr>
              <a:t>ее</a:t>
            </a:r>
            <a:r>
              <a:rPr sz="1800" spc="-45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1800" spc="95" dirty="0">
                <a:solidFill>
                  <a:srgbClr val="244257"/>
                </a:solidFill>
                <a:latin typeface="Trebuchet MS"/>
                <a:cs typeface="Trebuchet MS"/>
              </a:rPr>
              <a:t>назначение</a:t>
            </a:r>
            <a:r>
              <a:rPr sz="1800" spc="-45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1800" spc="65" dirty="0">
                <a:solidFill>
                  <a:srgbClr val="244257"/>
                </a:solidFill>
                <a:latin typeface="Trebuchet MS"/>
                <a:cs typeface="Trebuchet MS"/>
              </a:rPr>
              <a:t>и</a:t>
            </a:r>
            <a:r>
              <a:rPr sz="1800" spc="-5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244257"/>
                </a:solidFill>
                <a:latin typeface="Trebuchet MS"/>
                <a:cs typeface="Trebuchet MS"/>
              </a:rPr>
              <a:t>т.д.</a:t>
            </a:r>
            <a:endParaRPr sz="1800">
              <a:latin typeface="Trebuchet MS"/>
              <a:cs typeface="Trebuchet M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015999" y="2288208"/>
          <a:ext cx="16248380" cy="74136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19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347">
                <a:tc>
                  <a:txBody>
                    <a:bodyPr/>
                    <a:lstStyle/>
                    <a:p>
                      <a:pPr marR="1329690" algn="ctr">
                        <a:lnSpc>
                          <a:spcPct val="100000"/>
                        </a:lnSpc>
                        <a:spcBef>
                          <a:spcPts val="1835"/>
                        </a:spcBef>
                      </a:pPr>
                      <a:r>
                        <a:rPr sz="5000" b="1" spc="-235" dirty="0">
                          <a:solidFill>
                            <a:srgbClr val="F1FAFF"/>
                          </a:solidFill>
                          <a:latin typeface="Arial"/>
                          <a:cs typeface="Arial"/>
                        </a:rPr>
                        <a:t>БОЛЬ</a:t>
                      </a:r>
                      <a:endParaRPr sz="5000">
                        <a:latin typeface="Arial"/>
                        <a:cs typeface="Arial"/>
                      </a:endParaRPr>
                    </a:p>
                  </a:txBody>
                  <a:tcPr marL="0" marR="0" marT="233045" marB="0">
                    <a:solidFill>
                      <a:srgbClr val="DD6742"/>
                    </a:solidFill>
                  </a:tcPr>
                </a:tc>
                <a:tc>
                  <a:txBody>
                    <a:bodyPr/>
                    <a:lstStyle/>
                    <a:p>
                      <a:pPr marL="604520" algn="ctr">
                        <a:lnSpc>
                          <a:spcPct val="100000"/>
                        </a:lnSpc>
                        <a:spcBef>
                          <a:spcPts val="1870"/>
                        </a:spcBef>
                      </a:pPr>
                      <a:r>
                        <a:rPr sz="5000" b="1" spc="-280" dirty="0">
                          <a:solidFill>
                            <a:srgbClr val="F1FAFF"/>
                          </a:solidFill>
                          <a:latin typeface="Arial"/>
                          <a:cs typeface="Arial"/>
                        </a:rPr>
                        <a:t>НАШЕ</a:t>
                      </a:r>
                      <a:r>
                        <a:rPr sz="5000" b="1" spc="85" dirty="0">
                          <a:solidFill>
                            <a:srgbClr val="F1FA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0" b="1" spc="-420" dirty="0">
                          <a:solidFill>
                            <a:srgbClr val="F1FAFF"/>
                          </a:solidFill>
                          <a:latin typeface="Arial"/>
                          <a:cs typeface="Arial"/>
                        </a:rPr>
                        <a:t>РЕШЕНИЕ</a:t>
                      </a:r>
                      <a:endParaRPr sz="5000">
                        <a:latin typeface="Arial"/>
                        <a:cs typeface="Arial"/>
                      </a:endParaRPr>
                    </a:p>
                  </a:txBody>
                  <a:tcPr marL="0" marR="0" marT="237490" marB="0">
                    <a:solidFill>
                      <a:srgbClr val="42DD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2082">
                <a:tc>
                  <a:txBody>
                    <a:bodyPr/>
                    <a:lstStyle/>
                    <a:p>
                      <a:pPr marL="372110" marR="1140460">
                        <a:lnSpc>
                          <a:spcPct val="116300"/>
                        </a:lnSpc>
                        <a:spcBef>
                          <a:spcPts val="1020"/>
                        </a:spcBef>
                      </a:pPr>
                      <a:r>
                        <a:rPr sz="1900" spc="24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Мало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9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заказов,</a:t>
                      </a:r>
                      <a:r>
                        <a:rPr sz="1900" spc="-1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нет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6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понимания,</a:t>
                      </a:r>
                      <a:r>
                        <a:rPr sz="1900" spc="-1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0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где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8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находить</a:t>
                      </a:r>
                      <a:r>
                        <a:rPr sz="1900" spc="-1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клиентов, </a:t>
                      </a:r>
                      <a:r>
                        <a:rPr sz="1900" spc="-56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7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дорогая</a:t>
                      </a:r>
                      <a:r>
                        <a:rPr sz="19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7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реклама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</a:txBody>
                  <a:tcPr marL="0" marR="0" marT="129540" marB="0">
                    <a:lnB w="38100">
                      <a:solidFill>
                        <a:srgbClr val="42C2DD"/>
                      </a:solidFill>
                      <a:prstDash val="solid"/>
                    </a:lnB>
                    <a:solidFill>
                      <a:srgbClr val="F4F6F7"/>
                    </a:solidFill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1315"/>
                        </a:spcBef>
                      </a:pPr>
                      <a:r>
                        <a:rPr sz="1800" spc="14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Обеспечиваем</a:t>
                      </a:r>
                      <a:r>
                        <a:rPr sz="1800" spc="-3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3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постоянным</a:t>
                      </a:r>
                      <a:r>
                        <a:rPr sz="1800" spc="-3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6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потоком</a:t>
                      </a:r>
                      <a:r>
                        <a:rPr sz="1800" spc="-3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заказов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167005" marB="0">
                    <a:lnB w="38100">
                      <a:solidFill>
                        <a:srgbClr val="42C2DD"/>
                      </a:solidFill>
                      <a:prstDash val="solid"/>
                    </a:lnB>
                    <a:solidFill>
                      <a:srgbClr val="F4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5669">
                <a:tc>
                  <a:txBody>
                    <a:bodyPr/>
                    <a:lstStyle/>
                    <a:p>
                      <a:pPr marL="372110" marR="1321435">
                        <a:lnSpc>
                          <a:spcPct val="116300"/>
                        </a:lnSpc>
                        <a:spcBef>
                          <a:spcPts val="1160"/>
                        </a:spcBef>
                      </a:pPr>
                      <a:r>
                        <a:rPr sz="1900" spc="10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Трата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1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времени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7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на</a:t>
                      </a:r>
                      <a:r>
                        <a:rPr sz="1900" spc="-1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7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мониторинг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каналов</a:t>
                      </a:r>
                      <a:r>
                        <a:rPr sz="1900" spc="-1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7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привлечения </a:t>
                      </a:r>
                      <a:r>
                        <a:rPr sz="1900" spc="-56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3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клиентов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</a:txBody>
                  <a:tcPr marL="0" marR="0" marT="147320" marB="0">
                    <a:lnT w="38100">
                      <a:solidFill>
                        <a:srgbClr val="42C2DD"/>
                      </a:solidFill>
                      <a:prstDash val="solid"/>
                    </a:lnT>
                    <a:lnB w="38100">
                      <a:solidFill>
                        <a:srgbClr val="42C2DD"/>
                      </a:solidFill>
                      <a:prstDash val="solid"/>
                    </a:lnB>
                    <a:solidFill>
                      <a:srgbClr val="F4F6F7"/>
                    </a:solidFill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800" spc="8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Отправляем</a:t>
                      </a:r>
                      <a:r>
                        <a:rPr sz="18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6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email-уведомления</a:t>
                      </a:r>
                      <a:r>
                        <a:rPr sz="18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21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sz="18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новых</a:t>
                      </a:r>
                      <a:r>
                        <a:rPr sz="18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14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заказах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55244">
                        <a:lnSpc>
                          <a:spcPts val="755"/>
                        </a:lnSpc>
                      </a:pPr>
                      <a:r>
                        <a:rPr sz="1800" spc="15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После</a:t>
                      </a:r>
                      <a:r>
                        <a:rPr sz="1800" spc="-4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7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оформления</a:t>
                      </a:r>
                      <a:r>
                        <a:rPr sz="1800" spc="-4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заказа: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118110" marB="0">
                    <a:lnT w="38100">
                      <a:solidFill>
                        <a:srgbClr val="42C2DD"/>
                      </a:solidFill>
                      <a:prstDash val="solid"/>
                    </a:lnT>
                    <a:lnB w="38100">
                      <a:solidFill>
                        <a:srgbClr val="42C2DD"/>
                      </a:solidFill>
                      <a:prstDash val="solid"/>
                    </a:lnB>
                    <a:solidFill>
                      <a:srgbClr val="F4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82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marL="372110">
                        <a:lnSpc>
                          <a:spcPct val="100000"/>
                        </a:lnSpc>
                        <a:spcBef>
                          <a:spcPts val="2175"/>
                        </a:spcBef>
                      </a:pPr>
                      <a:r>
                        <a:rPr sz="1900" spc="1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Существует</a:t>
                      </a:r>
                      <a:r>
                        <a:rPr sz="1900" spc="-1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9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риски,</a:t>
                      </a:r>
                      <a:r>
                        <a:rPr sz="1900" spc="-1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8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связанные</a:t>
                      </a:r>
                      <a:r>
                        <a:rPr sz="1900" spc="-1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30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sz="1900" spc="-1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14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оплатой</a:t>
                      </a:r>
                      <a:r>
                        <a:rPr sz="1900" spc="-1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заказов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T w="38100">
                      <a:solidFill>
                        <a:srgbClr val="42C2DD"/>
                      </a:solidFill>
                      <a:prstDash val="solid"/>
                    </a:lnT>
                    <a:lnB w="38100">
                      <a:solidFill>
                        <a:srgbClr val="42C2DD"/>
                      </a:solidFill>
                      <a:prstDash val="solid"/>
                    </a:lnB>
                    <a:solidFill>
                      <a:srgbClr val="F4F6F7"/>
                    </a:solidFill>
                  </a:tcPr>
                </a:tc>
                <a:tc>
                  <a:txBody>
                    <a:bodyPr/>
                    <a:lstStyle/>
                    <a:p>
                      <a:pPr marL="55244" marR="705485">
                        <a:lnSpc>
                          <a:spcPct val="114599"/>
                        </a:lnSpc>
                        <a:spcBef>
                          <a:spcPts val="1300"/>
                        </a:spcBef>
                        <a:buChar char="•"/>
                        <a:tabLst>
                          <a:tab pos="259715" algn="l"/>
                        </a:tabLst>
                      </a:pPr>
                      <a:r>
                        <a:rPr sz="1800" spc="14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30%</a:t>
                      </a:r>
                      <a:r>
                        <a:rPr sz="18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9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стоимости</a:t>
                      </a:r>
                      <a:r>
                        <a:rPr sz="18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7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сразу</a:t>
                      </a:r>
                      <a:r>
                        <a:rPr sz="18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9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перечисляются</a:t>
                      </a:r>
                      <a:r>
                        <a:rPr sz="18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7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исполнителю</a:t>
                      </a:r>
                      <a:r>
                        <a:rPr sz="18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sz="18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7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качестве </a:t>
                      </a:r>
                      <a:r>
                        <a:rPr sz="1800" spc="-5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8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предоплаты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55244" marR="329565">
                        <a:lnSpc>
                          <a:spcPct val="114599"/>
                        </a:lnSpc>
                        <a:buChar char="•"/>
                        <a:tabLst>
                          <a:tab pos="259715" algn="l"/>
                        </a:tabLst>
                      </a:pPr>
                      <a:r>
                        <a:rPr sz="1800" spc="14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70%</a:t>
                      </a:r>
                      <a:r>
                        <a:rPr sz="18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задерживаются</a:t>
                      </a:r>
                      <a:r>
                        <a:rPr sz="18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4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на</a:t>
                      </a:r>
                      <a:r>
                        <a:rPr sz="18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3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сайте</a:t>
                      </a:r>
                      <a:r>
                        <a:rPr sz="18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6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sz="18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8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переводятся</a:t>
                      </a:r>
                      <a:r>
                        <a:rPr sz="18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7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исполнителю</a:t>
                      </a:r>
                      <a:r>
                        <a:rPr sz="18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3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после </a:t>
                      </a:r>
                      <a:r>
                        <a:rPr sz="1800" spc="-5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4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получения</a:t>
                      </a:r>
                      <a:r>
                        <a:rPr sz="18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4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заказа</a:t>
                      </a:r>
                      <a:r>
                        <a:rPr sz="18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клиентом</a:t>
                      </a:r>
                      <a:r>
                        <a:rPr sz="18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7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(по</a:t>
                      </a:r>
                      <a:r>
                        <a:rPr sz="18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типу</a:t>
                      </a:r>
                      <a:r>
                        <a:rPr sz="18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6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Авито</a:t>
                      </a:r>
                      <a:r>
                        <a:rPr sz="18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9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Доставки)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55244">
                        <a:lnSpc>
                          <a:spcPts val="855"/>
                        </a:lnSpc>
                      </a:pPr>
                      <a:r>
                        <a:rPr sz="1800" spc="1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При</a:t>
                      </a:r>
                      <a:r>
                        <a:rPr sz="18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4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возникновении</a:t>
                      </a:r>
                      <a:r>
                        <a:rPr sz="18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7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спорных</a:t>
                      </a:r>
                      <a:r>
                        <a:rPr sz="18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9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ситуации</a:t>
                      </a:r>
                      <a:r>
                        <a:rPr sz="18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3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создается</a:t>
                      </a:r>
                      <a:r>
                        <a:rPr sz="18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экспертная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165100" marB="0">
                    <a:lnT w="38100">
                      <a:solidFill>
                        <a:srgbClr val="42C2DD"/>
                      </a:solidFill>
                      <a:prstDash val="solid"/>
                    </a:lnT>
                    <a:lnB w="38100">
                      <a:solidFill>
                        <a:srgbClr val="42C2DD"/>
                      </a:solidFill>
                      <a:prstDash val="solid"/>
                    </a:lnB>
                    <a:solidFill>
                      <a:srgbClr val="F4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7836">
                <a:tc>
                  <a:txBody>
                    <a:bodyPr/>
                    <a:lstStyle/>
                    <a:p>
                      <a:pPr marL="37211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900" spc="1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Незащищенность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при</a:t>
                      </a:r>
                      <a:r>
                        <a:rPr sz="1900" spc="-1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1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оценке</a:t>
                      </a:r>
                      <a:r>
                        <a:rPr sz="1900" spc="-1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14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качества</a:t>
                      </a:r>
                      <a:r>
                        <a:rPr sz="1900" spc="-1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6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товара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5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клиентом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</a:txBody>
                  <a:tcPr marL="0" marR="0" marT="133350" marB="0">
                    <a:lnT w="38100">
                      <a:solidFill>
                        <a:srgbClr val="42C2DD"/>
                      </a:solidFill>
                      <a:prstDash val="solid"/>
                    </a:lnT>
                    <a:lnB w="38100">
                      <a:solidFill>
                        <a:srgbClr val="42C2DD"/>
                      </a:solidFill>
                      <a:prstDash val="solid"/>
                    </a:lnB>
                    <a:solidFill>
                      <a:srgbClr val="F4F6F7"/>
                    </a:solidFill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1520"/>
                        </a:spcBef>
                      </a:pPr>
                      <a:r>
                        <a:rPr sz="1800" spc="10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комиссия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193040" marB="0">
                    <a:lnT w="38100">
                      <a:solidFill>
                        <a:srgbClr val="42C2DD"/>
                      </a:solidFill>
                      <a:prstDash val="solid"/>
                    </a:lnT>
                    <a:lnB w="38100">
                      <a:solidFill>
                        <a:srgbClr val="42C2DD"/>
                      </a:solidFill>
                      <a:prstDash val="solid"/>
                    </a:lnB>
                    <a:solidFill>
                      <a:srgbClr val="F4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07893">
                <a:tc>
                  <a:txBody>
                    <a:bodyPr/>
                    <a:lstStyle/>
                    <a:p>
                      <a:pPr marL="372110" marR="283210">
                        <a:lnSpc>
                          <a:spcPct val="116300"/>
                        </a:lnSpc>
                        <a:spcBef>
                          <a:spcPts val="1325"/>
                        </a:spcBef>
                      </a:pPr>
                      <a:r>
                        <a:rPr sz="1900" spc="14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Сложности</a:t>
                      </a:r>
                      <a:r>
                        <a:rPr sz="19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-6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6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общении</a:t>
                      </a:r>
                      <a:r>
                        <a:rPr sz="19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30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5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клиентом</a:t>
                      </a:r>
                      <a:r>
                        <a:rPr sz="19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9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из-за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1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ограниченности</a:t>
                      </a:r>
                      <a:r>
                        <a:rPr sz="19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его </a:t>
                      </a:r>
                      <a:r>
                        <a:rPr sz="1900" spc="-55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9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знаний</a:t>
                      </a:r>
                      <a:r>
                        <a:rPr sz="19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-6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9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сфере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0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3-d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моделирования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9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8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печати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</a:txBody>
                  <a:tcPr marL="0" marR="0" marT="168275" marB="0">
                    <a:lnT w="38100">
                      <a:solidFill>
                        <a:srgbClr val="42C2DD"/>
                      </a:solidFill>
                      <a:prstDash val="solid"/>
                    </a:lnT>
                    <a:solidFill>
                      <a:srgbClr val="F4F6F7"/>
                    </a:solidFill>
                  </a:tcPr>
                </a:tc>
                <a:tc>
                  <a:txBody>
                    <a:bodyPr/>
                    <a:lstStyle/>
                    <a:p>
                      <a:pPr marL="55244" marR="224790">
                        <a:lnSpc>
                          <a:spcPct val="114599"/>
                        </a:lnSpc>
                        <a:spcBef>
                          <a:spcPts val="1325"/>
                        </a:spcBef>
                        <a:tabLst>
                          <a:tab pos="1669414" algn="l"/>
                        </a:tabLst>
                      </a:pPr>
                      <a:r>
                        <a:rPr sz="1800" spc="18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На </a:t>
                      </a:r>
                      <a:r>
                        <a:rPr sz="1800" spc="13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сайте </a:t>
                      </a:r>
                      <a:r>
                        <a:rPr sz="1800" spc="6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простым </a:t>
                      </a:r>
                      <a:r>
                        <a:rPr sz="1800" spc="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языком </a:t>
                      </a:r>
                      <a:r>
                        <a:rPr sz="1800" spc="10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описаны </a:t>
                      </a:r>
                      <a:r>
                        <a:rPr sz="1800" spc="6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этапы </a:t>
                      </a:r>
                      <a:r>
                        <a:rPr sz="1800" spc="1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создания </a:t>
                      </a:r>
                      <a:r>
                        <a:rPr sz="1800" spc="10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модели </a:t>
                      </a:r>
                      <a:r>
                        <a:rPr sz="1800" spc="6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и </a:t>
                      </a:r>
                      <a:r>
                        <a:rPr sz="1800" spc="18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ее </a:t>
                      </a:r>
                      <a:r>
                        <a:rPr sz="1800" spc="19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печати,</a:t>
                      </a:r>
                      <a:r>
                        <a:rPr sz="18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5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подробно</a:t>
                      </a:r>
                      <a:r>
                        <a:rPr sz="18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8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рассказано</a:t>
                      </a:r>
                      <a:r>
                        <a:rPr sz="18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21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sz="18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технологиях,</a:t>
                      </a:r>
                      <a:r>
                        <a:rPr sz="18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9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материалах,</a:t>
                      </a:r>
                      <a:r>
                        <a:rPr sz="18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8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времени </a:t>
                      </a:r>
                      <a:r>
                        <a:rPr sz="1800" spc="-5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изготовления	</a:t>
                      </a:r>
                      <a:r>
                        <a:rPr sz="1800" spc="1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При </a:t>
                      </a:r>
                      <a:r>
                        <a:rPr sz="1800" spc="8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оформлении </a:t>
                      </a:r>
                      <a:r>
                        <a:rPr sz="1800" spc="14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заказа </a:t>
                      </a:r>
                      <a:r>
                        <a:rPr sz="1800" spc="-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клиент </a:t>
                      </a:r>
                      <a:r>
                        <a:rPr sz="1800" spc="9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должен </a:t>
                      </a:r>
                      <a:r>
                        <a:rPr sz="1800" spc="3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заполнить </a:t>
                      </a:r>
                      <a:r>
                        <a:rPr sz="1800" spc="4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детализированную</a:t>
                      </a:r>
                      <a:r>
                        <a:rPr sz="18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анкету,</a:t>
                      </a:r>
                      <a:r>
                        <a:rPr sz="18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1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включающую</a:t>
                      </a:r>
                      <a:r>
                        <a:rPr sz="18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sz="18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5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себя</a:t>
                      </a:r>
                      <a:r>
                        <a:rPr sz="18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8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характеристики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168275" marB="0">
                    <a:lnT w="38100">
                      <a:solidFill>
                        <a:srgbClr val="42C2DD"/>
                      </a:solidFill>
                      <a:prstDash val="solid"/>
                    </a:lnT>
                    <a:solidFill>
                      <a:srgbClr val="F4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0" y="8631946"/>
            <a:ext cx="669925" cy="1655445"/>
          </a:xfrm>
          <a:custGeom>
            <a:avLst/>
            <a:gdLst/>
            <a:ahLst/>
            <a:cxnLst/>
            <a:rect l="l" t="t" r="r" b="b"/>
            <a:pathLst>
              <a:path w="669925" h="1655445">
                <a:moveTo>
                  <a:pt x="294858" y="1655052"/>
                </a:moveTo>
                <a:lnTo>
                  <a:pt x="0" y="1655052"/>
                </a:lnTo>
                <a:lnTo>
                  <a:pt x="0" y="0"/>
                </a:lnTo>
                <a:lnTo>
                  <a:pt x="50857" y="16825"/>
                </a:lnTo>
                <a:lnTo>
                  <a:pt x="93679" y="33709"/>
                </a:lnTo>
                <a:lnTo>
                  <a:pt x="135450" y="52593"/>
                </a:lnTo>
                <a:lnTo>
                  <a:pt x="176109" y="73417"/>
                </a:lnTo>
                <a:lnTo>
                  <a:pt x="215598" y="96123"/>
                </a:lnTo>
                <a:lnTo>
                  <a:pt x="253857" y="120651"/>
                </a:lnTo>
                <a:lnTo>
                  <a:pt x="290828" y="146941"/>
                </a:lnTo>
                <a:lnTo>
                  <a:pt x="326451" y="174935"/>
                </a:lnTo>
                <a:lnTo>
                  <a:pt x="360666" y="204573"/>
                </a:lnTo>
                <a:lnTo>
                  <a:pt x="393415" y="235796"/>
                </a:lnTo>
                <a:lnTo>
                  <a:pt x="424638" y="268545"/>
                </a:lnTo>
                <a:lnTo>
                  <a:pt x="454276" y="302761"/>
                </a:lnTo>
                <a:lnTo>
                  <a:pt x="482270" y="338383"/>
                </a:lnTo>
                <a:lnTo>
                  <a:pt x="508561" y="375354"/>
                </a:lnTo>
                <a:lnTo>
                  <a:pt x="533088" y="413613"/>
                </a:lnTo>
                <a:lnTo>
                  <a:pt x="555794" y="453102"/>
                </a:lnTo>
                <a:lnTo>
                  <a:pt x="576618" y="493762"/>
                </a:lnTo>
                <a:lnTo>
                  <a:pt x="595502" y="535532"/>
                </a:lnTo>
                <a:lnTo>
                  <a:pt x="612386" y="578354"/>
                </a:lnTo>
                <a:lnTo>
                  <a:pt x="627212" y="622168"/>
                </a:lnTo>
                <a:lnTo>
                  <a:pt x="639918" y="666916"/>
                </a:lnTo>
                <a:lnTo>
                  <a:pt x="650448" y="712538"/>
                </a:lnTo>
                <a:lnTo>
                  <a:pt x="658741" y="758974"/>
                </a:lnTo>
                <a:lnTo>
                  <a:pt x="664737" y="806166"/>
                </a:lnTo>
                <a:lnTo>
                  <a:pt x="668379" y="854055"/>
                </a:lnTo>
                <a:lnTo>
                  <a:pt x="669606" y="902580"/>
                </a:lnTo>
                <a:lnTo>
                  <a:pt x="668379" y="951106"/>
                </a:lnTo>
                <a:lnTo>
                  <a:pt x="664737" y="998994"/>
                </a:lnTo>
                <a:lnTo>
                  <a:pt x="658741" y="1046186"/>
                </a:lnTo>
                <a:lnTo>
                  <a:pt x="650448" y="1092623"/>
                </a:lnTo>
                <a:lnTo>
                  <a:pt x="639918" y="1138244"/>
                </a:lnTo>
                <a:lnTo>
                  <a:pt x="627212" y="1182992"/>
                </a:lnTo>
                <a:lnTo>
                  <a:pt x="612386" y="1226807"/>
                </a:lnTo>
                <a:lnTo>
                  <a:pt x="595502" y="1269629"/>
                </a:lnTo>
                <a:lnTo>
                  <a:pt x="576618" y="1311399"/>
                </a:lnTo>
                <a:lnTo>
                  <a:pt x="555794" y="1352058"/>
                </a:lnTo>
                <a:lnTo>
                  <a:pt x="533088" y="1391547"/>
                </a:lnTo>
                <a:lnTo>
                  <a:pt x="508561" y="1429806"/>
                </a:lnTo>
                <a:lnTo>
                  <a:pt x="482270" y="1466777"/>
                </a:lnTo>
                <a:lnTo>
                  <a:pt x="454276" y="1502400"/>
                </a:lnTo>
                <a:lnTo>
                  <a:pt x="424638" y="1536615"/>
                </a:lnTo>
                <a:lnTo>
                  <a:pt x="393415" y="1569364"/>
                </a:lnTo>
                <a:lnTo>
                  <a:pt x="360666" y="1600587"/>
                </a:lnTo>
                <a:lnTo>
                  <a:pt x="326451" y="1630225"/>
                </a:lnTo>
                <a:lnTo>
                  <a:pt x="294858" y="1655052"/>
                </a:lnTo>
                <a:close/>
              </a:path>
            </a:pathLst>
          </a:custGeom>
          <a:solidFill>
            <a:srgbClr val="42C2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784077" y="2260459"/>
            <a:ext cx="504190" cy="2518410"/>
          </a:xfrm>
          <a:custGeom>
            <a:avLst/>
            <a:gdLst/>
            <a:ahLst/>
            <a:cxnLst/>
            <a:rect l="l" t="t" r="r" b="b"/>
            <a:pathLst>
              <a:path w="504190" h="2518410">
                <a:moveTo>
                  <a:pt x="503923" y="217754"/>
                </a:moveTo>
                <a:lnTo>
                  <a:pt x="463207" y="271348"/>
                </a:lnTo>
                <a:lnTo>
                  <a:pt x="437400" y="307936"/>
                </a:lnTo>
                <a:lnTo>
                  <a:pt x="412534" y="345236"/>
                </a:lnTo>
                <a:lnTo>
                  <a:pt x="388658" y="383209"/>
                </a:lnTo>
                <a:lnTo>
                  <a:pt x="365760" y="421855"/>
                </a:lnTo>
                <a:lnTo>
                  <a:pt x="343865" y="461162"/>
                </a:lnTo>
                <a:lnTo>
                  <a:pt x="323011" y="501091"/>
                </a:lnTo>
                <a:lnTo>
                  <a:pt x="303187" y="541629"/>
                </a:lnTo>
                <a:lnTo>
                  <a:pt x="284429" y="582777"/>
                </a:lnTo>
                <a:lnTo>
                  <a:pt x="266763" y="624497"/>
                </a:lnTo>
                <a:lnTo>
                  <a:pt x="250177" y="666775"/>
                </a:lnTo>
                <a:lnTo>
                  <a:pt x="234721" y="709599"/>
                </a:lnTo>
                <a:lnTo>
                  <a:pt x="220395" y="752944"/>
                </a:lnTo>
                <a:lnTo>
                  <a:pt x="207213" y="796785"/>
                </a:lnTo>
                <a:lnTo>
                  <a:pt x="195211" y="841133"/>
                </a:lnTo>
                <a:lnTo>
                  <a:pt x="184391" y="885939"/>
                </a:lnTo>
                <a:lnTo>
                  <a:pt x="174777" y="931202"/>
                </a:lnTo>
                <a:lnTo>
                  <a:pt x="166395" y="976896"/>
                </a:lnTo>
                <a:lnTo>
                  <a:pt x="159245" y="1023010"/>
                </a:lnTo>
                <a:lnTo>
                  <a:pt x="153352" y="1069530"/>
                </a:lnTo>
                <a:lnTo>
                  <a:pt x="148742" y="1116418"/>
                </a:lnTo>
                <a:lnTo>
                  <a:pt x="145427" y="1163675"/>
                </a:lnTo>
                <a:lnTo>
                  <a:pt x="143433" y="1211275"/>
                </a:lnTo>
                <a:lnTo>
                  <a:pt x="142760" y="1259205"/>
                </a:lnTo>
                <a:lnTo>
                  <a:pt x="143433" y="1307134"/>
                </a:lnTo>
                <a:lnTo>
                  <a:pt x="145427" y="1354747"/>
                </a:lnTo>
                <a:lnTo>
                  <a:pt x="148742" y="1402003"/>
                </a:lnTo>
                <a:lnTo>
                  <a:pt x="153352" y="1448892"/>
                </a:lnTo>
                <a:lnTo>
                  <a:pt x="159245" y="1495412"/>
                </a:lnTo>
                <a:lnTo>
                  <a:pt x="166395" y="1541526"/>
                </a:lnTo>
                <a:lnTo>
                  <a:pt x="174777" y="1587220"/>
                </a:lnTo>
                <a:lnTo>
                  <a:pt x="184391" y="1632483"/>
                </a:lnTo>
                <a:lnTo>
                  <a:pt x="195211" y="1677301"/>
                </a:lnTo>
                <a:lnTo>
                  <a:pt x="207225" y="1721637"/>
                </a:lnTo>
                <a:lnTo>
                  <a:pt x="220395" y="1765490"/>
                </a:lnTo>
                <a:lnTo>
                  <a:pt x="234721" y="1808835"/>
                </a:lnTo>
                <a:lnTo>
                  <a:pt x="250190" y="1851660"/>
                </a:lnTo>
                <a:lnTo>
                  <a:pt x="266763" y="1893938"/>
                </a:lnTo>
                <a:lnTo>
                  <a:pt x="284441" y="1935657"/>
                </a:lnTo>
                <a:lnTo>
                  <a:pt x="303187" y="1976793"/>
                </a:lnTo>
                <a:lnTo>
                  <a:pt x="323011" y="2017344"/>
                </a:lnTo>
                <a:lnTo>
                  <a:pt x="343877" y="2057273"/>
                </a:lnTo>
                <a:lnTo>
                  <a:pt x="365760" y="2096566"/>
                </a:lnTo>
                <a:lnTo>
                  <a:pt x="388658" y="2135225"/>
                </a:lnTo>
                <a:lnTo>
                  <a:pt x="412546" y="2173198"/>
                </a:lnTo>
                <a:lnTo>
                  <a:pt x="437400" y="2210498"/>
                </a:lnTo>
                <a:lnTo>
                  <a:pt x="463219" y="2247087"/>
                </a:lnTo>
                <a:lnTo>
                  <a:pt x="489966" y="2282964"/>
                </a:lnTo>
                <a:lnTo>
                  <a:pt x="503923" y="2300668"/>
                </a:lnTo>
                <a:lnTo>
                  <a:pt x="503923" y="217754"/>
                </a:lnTo>
                <a:close/>
              </a:path>
              <a:path w="504190" h="2518410">
                <a:moveTo>
                  <a:pt x="503923" y="0"/>
                </a:moveTo>
                <a:lnTo>
                  <a:pt x="459816" y="47853"/>
                </a:lnTo>
                <a:lnTo>
                  <a:pt x="430644" y="81610"/>
                </a:lnTo>
                <a:lnTo>
                  <a:pt x="402272" y="116065"/>
                </a:lnTo>
                <a:lnTo>
                  <a:pt x="374738" y="151231"/>
                </a:lnTo>
                <a:lnTo>
                  <a:pt x="348043" y="187071"/>
                </a:lnTo>
                <a:lnTo>
                  <a:pt x="322211" y="223570"/>
                </a:lnTo>
                <a:lnTo>
                  <a:pt x="297256" y="260718"/>
                </a:lnTo>
                <a:lnTo>
                  <a:pt x="273189" y="298500"/>
                </a:lnTo>
                <a:lnTo>
                  <a:pt x="250037" y="336905"/>
                </a:lnTo>
                <a:lnTo>
                  <a:pt x="227799" y="375907"/>
                </a:lnTo>
                <a:lnTo>
                  <a:pt x="206502" y="415493"/>
                </a:lnTo>
                <a:lnTo>
                  <a:pt x="186156" y="455663"/>
                </a:lnTo>
                <a:lnTo>
                  <a:pt x="166776" y="496379"/>
                </a:lnTo>
                <a:lnTo>
                  <a:pt x="148386" y="537654"/>
                </a:lnTo>
                <a:lnTo>
                  <a:pt x="130987" y="579437"/>
                </a:lnTo>
                <a:lnTo>
                  <a:pt x="114592" y="621741"/>
                </a:lnTo>
                <a:lnTo>
                  <a:pt x="99237" y="664540"/>
                </a:lnTo>
                <a:lnTo>
                  <a:pt x="84924" y="707821"/>
                </a:lnTo>
                <a:lnTo>
                  <a:pt x="71666" y="751560"/>
                </a:lnTo>
                <a:lnTo>
                  <a:pt x="59474" y="795769"/>
                </a:lnTo>
                <a:lnTo>
                  <a:pt x="48374" y="840397"/>
                </a:lnTo>
                <a:lnTo>
                  <a:pt x="38379" y="885456"/>
                </a:lnTo>
                <a:lnTo>
                  <a:pt x="29514" y="930910"/>
                </a:lnTo>
                <a:lnTo>
                  <a:pt x="21767" y="976757"/>
                </a:lnTo>
                <a:lnTo>
                  <a:pt x="15176" y="1022985"/>
                </a:lnTo>
                <a:lnTo>
                  <a:pt x="9753" y="1069568"/>
                </a:lnTo>
                <a:lnTo>
                  <a:pt x="5511" y="1116507"/>
                </a:lnTo>
                <a:lnTo>
                  <a:pt x="2451" y="1163764"/>
                </a:lnTo>
                <a:lnTo>
                  <a:pt x="622" y="1211084"/>
                </a:lnTo>
                <a:lnTo>
                  <a:pt x="0" y="1259141"/>
                </a:lnTo>
                <a:lnTo>
                  <a:pt x="609" y="1307084"/>
                </a:lnTo>
                <a:lnTo>
                  <a:pt x="2451" y="1354658"/>
                </a:lnTo>
                <a:lnTo>
                  <a:pt x="5511" y="1401914"/>
                </a:lnTo>
                <a:lnTo>
                  <a:pt x="9753" y="1448854"/>
                </a:lnTo>
                <a:lnTo>
                  <a:pt x="15176" y="1495437"/>
                </a:lnTo>
                <a:lnTo>
                  <a:pt x="21767" y="1541665"/>
                </a:lnTo>
                <a:lnTo>
                  <a:pt x="29514" y="1587512"/>
                </a:lnTo>
                <a:lnTo>
                  <a:pt x="38379" y="1632978"/>
                </a:lnTo>
                <a:lnTo>
                  <a:pt x="48374" y="1678025"/>
                </a:lnTo>
                <a:lnTo>
                  <a:pt x="59474" y="1722666"/>
                </a:lnTo>
                <a:lnTo>
                  <a:pt x="71666" y="1766862"/>
                </a:lnTo>
                <a:lnTo>
                  <a:pt x="84924" y="1810613"/>
                </a:lnTo>
                <a:lnTo>
                  <a:pt x="99237" y="1853895"/>
                </a:lnTo>
                <a:lnTo>
                  <a:pt x="114592" y="1896694"/>
                </a:lnTo>
                <a:lnTo>
                  <a:pt x="130987" y="1938985"/>
                </a:lnTo>
                <a:lnTo>
                  <a:pt x="148386" y="1980780"/>
                </a:lnTo>
                <a:lnTo>
                  <a:pt x="166776" y="2022043"/>
                </a:lnTo>
                <a:lnTo>
                  <a:pt x="186156" y="2062759"/>
                </a:lnTo>
                <a:lnTo>
                  <a:pt x="206502" y="2102929"/>
                </a:lnTo>
                <a:lnTo>
                  <a:pt x="227799" y="2142515"/>
                </a:lnTo>
                <a:lnTo>
                  <a:pt x="250037" y="2181517"/>
                </a:lnTo>
                <a:lnTo>
                  <a:pt x="273189" y="2219922"/>
                </a:lnTo>
                <a:lnTo>
                  <a:pt x="297256" y="2257704"/>
                </a:lnTo>
                <a:lnTo>
                  <a:pt x="322211" y="2294852"/>
                </a:lnTo>
                <a:lnTo>
                  <a:pt x="348043" y="2331351"/>
                </a:lnTo>
                <a:lnTo>
                  <a:pt x="374738" y="2367191"/>
                </a:lnTo>
                <a:lnTo>
                  <a:pt x="402234" y="2402306"/>
                </a:lnTo>
                <a:lnTo>
                  <a:pt x="430644" y="2436812"/>
                </a:lnTo>
                <a:lnTo>
                  <a:pt x="459816" y="2470569"/>
                </a:lnTo>
                <a:lnTo>
                  <a:pt x="489800" y="2503601"/>
                </a:lnTo>
                <a:lnTo>
                  <a:pt x="503923" y="2518410"/>
                </a:lnTo>
                <a:lnTo>
                  <a:pt x="503923" y="2448217"/>
                </a:lnTo>
                <a:lnTo>
                  <a:pt x="493153" y="2436330"/>
                </a:lnTo>
                <a:lnTo>
                  <a:pt x="463931" y="2402357"/>
                </a:lnTo>
                <a:lnTo>
                  <a:pt x="435457" y="2367546"/>
                </a:lnTo>
                <a:lnTo>
                  <a:pt x="407898" y="2332063"/>
                </a:lnTo>
                <a:lnTo>
                  <a:pt x="381228" y="2295880"/>
                </a:lnTo>
                <a:lnTo>
                  <a:pt x="355447" y="2259025"/>
                </a:lnTo>
                <a:lnTo>
                  <a:pt x="330581" y="2221484"/>
                </a:lnTo>
                <a:lnTo>
                  <a:pt x="306641" y="2183295"/>
                </a:lnTo>
                <a:lnTo>
                  <a:pt x="283654" y="2144471"/>
                </a:lnTo>
                <a:lnTo>
                  <a:pt x="261620" y="2105025"/>
                </a:lnTo>
                <a:lnTo>
                  <a:pt x="240576" y="2064969"/>
                </a:lnTo>
                <a:lnTo>
                  <a:pt x="220522" y="2024329"/>
                </a:lnTo>
                <a:lnTo>
                  <a:pt x="201472" y="1983117"/>
                </a:lnTo>
                <a:lnTo>
                  <a:pt x="183464" y="1941347"/>
                </a:lnTo>
                <a:lnTo>
                  <a:pt x="166497" y="1899043"/>
                </a:lnTo>
                <a:lnTo>
                  <a:pt x="150583" y="1856219"/>
                </a:lnTo>
                <a:lnTo>
                  <a:pt x="135750" y="1812886"/>
                </a:lnTo>
                <a:lnTo>
                  <a:pt x="122021" y="1769059"/>
                </a:lnTo>
                <a:lnTo>
                  <a:pt x="109385" y="1724748"/>
                </a:lnTo>
                <a:lnTo>
                  <a:pt x="97878" y="1679994"/>
                </a:lnTo>
                <a:lnTo>
                  <a:pt x="87515" y="1634794"/>
                </a:lnTo>
                <a:lnTo>
                  <a:pt x="78320" y="1589163"/>
                </a:lnTo>
                <a:lnTo>
                  <a:pt x="70281" y="1543126"/>
                </a:lnTo>
                <a:lnTo>
                  <a:pt x="63449" y="1496707"/>
                </a:lnTo>
                <a:lnTo>
                  <a:pt x="57810" y="1449895"/>
                </a:lnTo>
                <a:lnTo>
                  <a:pt x="53403" y="1402727"/>
                </a:lnTo>
                <a:lnTo>
                  <a:pt x="50241" y="1355229"/>
                </a:lnTo>
                <a:lnTo>
                  <a:pt x="48323" y="1307388"/>
                </a:lnTo>
                <a:lnTo>
                  <a:pt x="47675" y="1259243"/>
                </a:lnTo>
                <a:lnTo>
                  <a:pt x="48323" y="1211338"/>
                </a:lnTo>
                <a:lnTo>
                  <a:pt x="50241" y="1163243"/>
                </a:lnTo>
                <a:lnTo>
                  <a:pt x="53403" y="1115733"/>
                </a:lnTo>
                <a:lnTo>
                  <a:pt x="57810" y="1068565"/>
                </a:lnTo>
                <a:lnTo>
                  <a:pt x="63449" y="1021765"/>
                </a:lnTo>
                <a:lnTo>
                  <a:pt x="70281" y="975334"/>
                </a:lnTo>
                <a:lnTo>
                  <a:pt x="78320" y="929297"/>
                </a:lnTo>
                <a:lnTo>
                  <a:pt x="87515" y="883666"/>
                </a:lnTo>
                <a:lnTo>
                  <a:pt x="97878" y="838466"/>
                </a:lnTo>
                <a:lnTo>
                  <a:pt x="109385" y="793699"/>
                </a:lnTo>
                <a:lnTo>
                  <a:pt x="122021" y="749401"/>
                </a:lnTo>
                <a:lnTo>
                  <a:pt x="135750" y="705573"/>
                </a:lnTo>
                <a:lnTo>
                  <a:pt x="150583" y="662228"/>
                </a:lnTo>
                <a:lnTo>
                  <a:pt x="166497" y="619404"/>
                </a:lnTo>
                <a:lnTo>
                  <a:pt x="183464" y="577088"/>
                </a:lnTo>
                <a:lnTo>
                  <a:pt x="201472" y="535330"/>
                </a:lnTo>
                <a:lnTo>
                  <a:pt x="220522" y="494106"/>
                </a:lnTo>
                <a:lnTo>
                  <a:pt x="240576" y="453466"/>
                </a:lnTo>
                <a:lnTo>
                  <a:pt x="261620" y="413423"/>
                </a:lnTo>
                <a:lnTo>
                  <a:pt x="283654" y="373976"/>
                </a:lnTo>
                <a:lnTo>
                  <a:pt x="306641" y="335140"/>
                </a:lnTo>
                <a:lnTo>
                  <a:pt x="330581" y="296951"/>
                </a:lnTo>
                <a:lnTo>
                  <a:pt x="355447" y="259422"/>
                </a:lnTo>
                <a:lnTo>
                  <a:pt x="381228" y="222554"/>
                </a:lnTo>
                <a:lnTo>
                  <a:pt x="407898" y="186372"/>
                </a:lnTo>
                <a:lnTo>
                  <a:pt x="435457" y="150901"/>
                </a:lnTo>
                <a:lnTo>
                  <a:pt x="463880" y="116141"/>
                </a:lnTo>
                <a:lnTo>
                  <a:pt x="493153" y="82105"/>
                </a:lnTo>
                <a:lnTo>
                  <a:pt x="503923" y="70218"/>
                </a:lnTo>
                <a:lnTo>
                  <a:pt x="503923" y="0"/>
                </a:lnTo>
                <a:close/>
              </a:path>
            </a:pathLst>
          </a:custGeom>
          <a:solidFill>
            <a:srgbClr val="2442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2"/>
            <a:ext cx="2926080" cy="1169035"/>
          </a:xfrm>
          <a:custGeom>
            <a:avLst/>
            <a:gdLst/>
            <a:ahLst/>
            <a:cxnLst/>
            <a:rect l="l" t="t" r="r" b="b"/>
            <a:pathLst>
              <a:path w="2926080" h="1169035">
                <a:moveTo>
                  <a:pt x="1735121" y="1037065"/>
                </a:moveTo>
                <a:lnTo>
                  <a:pt x="982172" y="1037065"/>
                </a:lnTo>
                <a:lnTo>
                  <a:pt x="1032246" y="1036473"/>
                </a:lnTo>
                <a:lnTo>
                  <a:pt x="1082125" y="1034701"/>
                </a:lnTo>
                <a:lnTo>
                  <a:pt x="1131792" y="1031757"/>
                </a:lnTo>
                <a:lnTo>
                  <a:pt x="1181231" y="1027648"/>
                </a:lnTo>
                <a:lnTo>
                  <a:pt x="1230427" y="1022379"/>
                </a:lnTo>
                <a:lnTo>
                  <a:pt x="1279363" y="1015957"/>
                </a:lnTo>
                <a:lnTo>
                  <a:pt x="1328023" y="1008390"/>
                </a:lnTo>
                <a:lnTo>
                  <a:pt x="1376391" y="999684"/>
                </a:lnTo>
                <a:lnTo>
                  <a:pt x="1424451" y="989846"/>
                </a:lnTo>
                <a:lnTo>
                  <a:pt x="1472186" y="978883"/>
                </a:lnTo>
                <a:lnTo>
                  <a:pt x="1519581" y="966801"/>
                </a:lnTo>
                <a:lnTo>
                  <a:pt x="1566619" y="953607"/>
                </a:lnTo>
                <a:lnTo>
                  <a:pt x="1613285" y="939308"/>
                </a:lnTo>
                <a:lnTo>
                  <a:pt x="1659561" y="923910"/>
                </a:lnTo>
                <a:lnTo>
                  <a:pt x="1705433" y="907421"/>
                </a:lnTo>
                <a:lnTo>
                  <a:pt x="1750883" y="889847"/>
                </a:lnTo>
                <a:lnTo>
                  <a:pt x="1795896" y="871195"/>
                </a:lnTo>
                <a:lnTo>
                  <a:pt x="1840455" y="851471"/>
                </a:lnTo>
                <a:lnTo>
                  <a:pt x="1884545" y="830683"/>
                </a:lnTo>
                <a:lnTo>
                  <a:pt x="1928149" y="808837"/>
                </a:lnTo>
                <a:lnTo>
                  <a:pt x="1971251" y="785940"/>
                </a:lnTo>
                <a:lnTo>
                  <a:pt x="2013835" y="761998"/>
                </a:lnTo>
                <a:lnTo>
                  <a:pt x="2055885" y="737018"/>
                </a:lnTo>
                <a:lnTo>
                  <a:pt x="2097385" y="711008"/>
                </a:lnTo>
                <a:lnTo>
                  <a:pt x="2138318" y="683974"/>
                </a:lnTo>
                <a:lnTo>
                  <a:pt x="2178669" y="655922"/>
                </a:lnTo>
                <a:lnTo>
                  <a:pt x="2218421" y="626859"/>
                </a:lnTo>
                <a:lnTo>
                  <a:pt x="2257558" y="596793"/>
                </a:lnTo>
                <a:lnTo>
                  <a:pt x="2296064" y="565729"/>
                </a:lnTo>
                <a:lnTo>
                  <a:pt x="2333923" y="533675"/>
                </a:lnTo>
                <a:lnTo>
                  <a:pt x="2371119" y="500637"/>
                </a:lnTo>
                <a:lnTo>
                  <a:pt x="2407636" y="466623"/>
                </a:lnTo>
                <a:lnTo>
                  <a:pt x="2443456" y="431638"/>
                </a:lnTo>
                <a:lnTo>
                  <a:pt x="2478441" y="395817"/>
                </a:lnTo>
                <a:lnTo>
                  <a:pt x="2512456" y="359301"/>
                </a:lnTo>
                <a:lnTo>
                  <a:pt x="2545494" y="322105"/>
                </a:lnTo>
                <a:lnTo>
                  <a:pt x="2577548" y="284246"/>
                </a:lnTo>
                <a:lnTo>
                  <a:pt x="2608611" y="245740"/>
                </a:lnTo>
                <a:lnTo>
                  <a:pt x="2638678" y="206603"/>
                </a:lnTo>
                <a:lnTo>
                  <a:pt x="2667740" y="166851"/>
                </a:lnTo>
                <a:lnTo>
                  <a:pt x="2695792" y="126500"/>
                </a:lnTo>
                <a:lnTo>
                  <a:pt x="2722827" y="85567"/>
                </a:lnTo>
                <a:lnTo>
                  <a:pt x="2748837" y="44067"/>
                </a:lnTo>
                <a:lnTo>
                  <a:pt x="2773816" y="2017"/>
                </a:lnTo>
                <a:lnTo>
                  <a:pt x="2774951" y="0"/>
                </a:lnTo>
                <a:lnTo>
                  <a:pt x="2925834" y="0"/>
                </a:lnTo>
                <a:lnTo>
                  <a:pt x="2896432" y="53711"/>
                </a:lnTo>
                <a:lnTo>
                  <a:pt x="2871732" y="96071"/>
                </a:lnTo>
                <a:lnTo>
                  <a:pt x="2846051" y="137915"/>
                </a:lnTo>
                <a:lnTo>
                  <a:pt x="2819396" y="179229"/>
                </a:lnTo>
                <a:lnTo>
                  <a:pt x="2791772" y="219997"/>
                </a:lnTo>
                <a:lnTo>
                  <a:pt x="2763185" y="260206"/>
                </a:lnTo>
                <a:lnTo>
                  <a:pt x="2733641" y="299841"/>
                </a:lnTo>
                <a:lnTo>
                  <a:pt x="2703145" y="338887"/>
                </a:lnTo>
                <a:lnTo>
                  <a:pt x="2671704" y="377330"/>
                </a:lnTo>
                <a:lnTo>
                  <a:pt x="2639323" y="415156"/>
                </a:lnTo>
                <a:lnTo>
                  <a:pt x="2606008" y="452349"/>
                </a:lnTo>
                <a:lnTo>
                  <a:pt x="2571765" y="488895"/>
                </a:lnTo>
                <a:lnTo>
                  <a:pt x="2536599" y="524781"/>
                </a:lnTo>
                <a:lnTo>
                  <a:pt x="2500714" y="559946"/>
                </a:lnTo>
                <a:lnTo>
                  <a:pt x="2464167" y="594190"/>
                </a:lnTo>
                <a:lnTo>
                  <a:pt x="2426974" y="627505"/>
                </a:lnTo>
                <a:lnTo>
                  <a:pt x="2389149" y="659886"/>
                </a:lnTo>
                <a:lnTo>
                  <a:pt x="2350706" y="691327"/>
                </a:lnTo>
                <a:lnTo>
                  <a:pt x="2311660" y="721822"/>
                </a:lnTo>
                <a:lnTo>
                  <a:pt x="2272025" y="751366"/>
                </a:lnTo>
                <a:lnTo>
                  <a:pt x="2231816" y="779953"/>
                </a:lnTo>
                <a:lnTo>
                  <a:pt x="2191047" y="807577"/>
                </a:lnTo>
                <a:lnTo>
                  <a:pt x="2149734" y="834233"/>
                </a:lnTo>
                <a:lnTo>
                  <a:pt x="2107889" y="859913"/>
                </a:lnTo>
                <a:lnTo>
                  <a:pt x="2065529" y="884614"/>
                </a:lnTo>
                <a:lnTo>
                  <a:pt x="2022667" y="908328"/>
                </a:lnTo>
                <a:lnTo>
                  <a:pt x="1979318" y="931051"/>
                </a:lnTo>
                <a:lnTo>
                  <a:pt x="1935497" y="952776"/>
                </a:lnTo>
                <a:lnTo>
                  <a:pt x="1891217" y="973497"/>
                </a:lnTo>
                <a:lnTo>
                  <a:pt x="1846494" y="993209"/>
                </a:lnTo>
                <a:lnTo>
                  <a:pt x="1801342" y="1011907"/>
                </a:lnTo>
                <a:lnTo>
                  <a:pt x="1755775" y="1029583"/>
                </a:lnTo>
                <a:lnTo>
                  <a:pt x="1735121" y="1037065"/>
                </a:lnTo>
                <a:close/>
              </a:path>
              <a:path w="2926080" h="1169035">
                <a:moveTo>
                  <a:pt x="982227" y="1168869"/>
                </a:moveTo>
                <a:lnTo>
                  <a:pt x="931947" y="1168312"/>
                </a:lnTo>
                <a:lnTo>
                  <a:pt x="881903" y="1166640"/>
                </a:lnTo>
                <a:lnTo>
                  <a:pt x="832057" y="1163861"/>
                </a:lnTo>
                <a:lnTo>
                  <a:pt x="782422" y="1159980"/>
                </a:lnTo>
                <a:lnTo>
                  <a:pt x="733013" y="1155003"/>
                </a:lnTo>
                <a:lnTo>
                  <a:pt x="683844" y="1148936"/>
                </a:lnTo>
                <a:lnTo>
                  <a:pt x="634930" y="1141785"/>
                </a:lnTo>
                <a:lnTo>
                  <a:pt x="586285" y="1133555"/>
                </a:lnTo>
                <a:lnTo>
                  <a:pt x="537925" y="1124253"/>
                </a:lnTo>
                <a:lnTo>
                  <a:pt x="489863" y="1113883"/>
                </a:lnTo>
                <a:lnTo>
                  <a:pt x="442114" y="1102453"/>
                </a:lnTo>
                <a:lnTo>
                  <a:pt x="394692" y="1089966"/>
                </a:lnTo>
                <a:lnTo>
                  <a:pt x="347612" y="1076431"/>
                </a:lnTo>
                <a:lnTo>
                  <a:pt x="300889" y="1061851"/>
                </a:lnTo>
                <a:lnTo>
                  <a:pt x="254537" y="1046233"/>
                </a:lnTo>
                <a:lnTo>
                  <a:pt x="208570" y="1029583"/>
                </a:lnTo>
                <a:lnTo>
                  <a:pt x="163003" y="1011907"/>
                </a:lnTo>
                <a:lnTo>
                  <a:pt x="117851" y="993209"/>
                </a:lnTo>
                <a:lnTo>
                  <a:pt x="73128" y="973497"/>
                </a:lnTo>
                <a:lnTo>
                  <a:pt x="28848" y="952776"/>
                </a:lnTo>
                <a:lnTo>
                  <a:pt x="0" y="938474"/>
                </a:lnTo>
                <a:lnTo>
                  <a:pt x="0" y="789608"/>
                </a:lnTo>
                <a:lnTo>
                  <a:pt x="36196" y="808837"/>
                </a:lnTo>
                <a:lnTo>
                  <a:pt x="79800" y="830683"/>
                </a:lnTo>
                <a:lnTo>
                  <a:pt x="123890" y="851471"/>
                </a:lnTo>
                <a:lnTo>
                  <a:pt x="168449" y="871195"/>
                </a:lnTo>
                <a:lnTo>
                  <a:pt x="213462" y="889847"/>
                </a:lnTo>
                <a:lnTo>
                  <a:pt x="258912" y="907421"/>
                </a:lnTo>
                <a:lnTo>
                  <a:pt x="304784" y="923910"/>
                </a:lnTo>
                <a:lnTo>
                  <a:pt x="351060" y="939308"/>
                </a:lnTo>
                <a:lnTo>
                  <a:pt x="397726" y="953607"/>
                </a:lnTo>
                <a:lnTo>
                  <a:pt x="444764" y="966801"/>
                </a:lnTo>
                <a:lnTo>
                  <a:pt x="492159" y="978883"/>
                </a:lnTo>
                <a:lnTo>
                  <a:pt x="539894" y="989846"/>
                </a:lnTo>
                <a:lnTo>
                  <a:pt x="587954" y="999684"/>
                </a:lnTo>
                <a:lnTo>
                  <a:pt x="636322" y="1008390"/>
                </a:lnTo>
                <a:lnTo>
                  <a:pt x="684982" y="1015957"/>
                </a:lnTo>
                <a:lnTo>
                  <a:pt x="733918" y="1022379"/>
                </a:lnTo>
                <a:lnTo>
                  <a:pt x="783114" y="1027648"/>
                </a:lnTo>
                <a:lnTo>
                  <a:pt x="832553" y="1031757"/>
                </a:lnTo>
                <a:lnTo>
                  <a:pt x="882220" y="1034701"/>
                </a:lnTo>
                <a:lnTo>
                  <a:pt x="932099" y="1036473"/>
                </a:lnTo>
                <a:lnTo>
                  <a:pt x="982172" y="1037065"/>
                </a:lnTo>
                <a:lnTo>
                  <a:pt x="1735121" y="1037065"/>
                </a:lnTo>
                <a:lnTo>
                  <a:pt x="1709808" y="1046233"/>
                </a:lnTo>
                <a:lnTo>
                  <a:pt x="1663456" y="1061851"/>
                </a:lnTo>
                <a:lnTo>
                  <a:pt x="1616733" y="1076431"/>
                </a:lnTo>
                <a:lnTo>
                  <a:pt x="1569653" y="1089966"/>
                </a:lnTo>
                <a:lnTo>
                  <a:pt x="1522231" y="1102453"/>
                </a:lnTo>
                <a:lnTo>
                  <a:pt x="1474482" y="1113883"/>
                </a:lnTo>
                <a:lnTo>
                  <a:pt x="1426420" y="1124253"/>
                </a:lnTo>
                <a:lnTo>
                  <a:pt x="1378059" y="1133555"/>
                </a:lnTo>
                <a:lnTo>
                  <a:pt x="1329415" y="1141785"/>
                </a:lnTo>
                <a:lnTo>
                  <a:pt x="1280501" y="1148936"/>
                </a:lnTo>
                <a:lnTo>
                  <a:pt x="1231332" y="1155003"/>
                </a:lnTo>
                <a:lnTo>
                  <a:pt x="1181923" y="1159980"/>
                </a:lnTo>
                <a:lnTo>
                  <a:pt x="1132288" y="1163861"/>
                </a:lnTo>
                <a:lnTo>
                  <a:pt x="1082441" y="1166640"/>
                </a:lnTo>
                <a:lnTo>
                  <a:pt x="1032398" y="1168312"/>
                </a:lnTo>
                <a:lnTo>
                  <a:pt x="982227" y="1168869"/>
                </a:lnTo>
                <a:close/>
              </a:path>
            </a:pathLst>
          </a:custGeom>
          <a:solidFill>
            <a:srgbClr val="24425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87790" y="990631"/>
            <a:ext cx="4912995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0" spc="70" dirty="0">
                <a:solidFill>
                  <a:srgbClr val="42C2DD"/>
                </a:solidFill>
              </a:rPr>
              <a:t>ЦА—заказчики</a:t>
            </a:r>
            <a:endParaRPr sz="55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15999" y="2288205"/>
          <a:ext cx="16243300" cy="69653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1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344">
                <a:tc>
                  <a:txBody>
                    <a:bodyPr/>
                    <a:lstStyle/>
                    <a:p>
                      <a:pPr marR="1329690" algn="ctr">
                        <a:lnSpc>
                          <a:spcPct val="100000"/>
                        </a:lnSpc>
                        <a:spcBef>
                          <a:spcPts val="1835"/>
                        </a:spcBef>
                      </a:pPr>
                      <a:r>
                        <a:rPr sz="5000" b="1" spc="-235" dirty="0">
                          <a:solidFill>
                            <a:srgbClr val="F1FAFF"/>
                          </a:solidFill>
                          <a:latin typeface="Arial"/>
                          <a:cs typeface="Arial"/>
                        </a:rPr>
                        <a:t>БОЛЬ</a:t>
                      </a:r>
                      <a:endParaRPr sz="5000">
                        <a:latin typeface="Arial"/>
                        <a:cs typeface="Arial"/>
                      </a:endParaRPr>
                    </a:p>
                  </a:txBody>
                  <a:tcPr marL="0" marR="0" marT="233045" marB="0">
                    <a:solidFill>
                      <a:srgbClr val="DD6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20"/>
                        </a:spcBef>
                      </a:pPr>
                      <a:r>
                        <a:rPr sz="5000" b="1" spc="-280" dirty="0">
                          <a:solidFill>
                            <a:srgbClr val="F1FAFF"/>
                          </a:solidFill>
                          <a:latin typeface="Arial"/>
                          <a:cs typeface="Arial"/>
                        </a:rPr>
                        <a:t>НАШЕ</a:t>
                      </a:r>
                      <a:r>
                        <a:rPr sz="5000" b="1" spc="85" dirty="0">
                          <a:solidFill>
                            <a:srgbClr val="F1FA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0" b="1" spc="-420" dirty="0">
                          <a:solidFill>
                            <a:srgbClr val="F1FAFF"/>
                          </a:solidFill>
                          <a:latin typeface="Arial"/>
                          <a:cs typeface="Arial"/>
                        </a:rPr>
                        <a:t>РЕШЕНИЕ</a:t>
                      </a:r>
                      <a:endParaRPr sz="5000">
                        <a:latin typeface="Arial"/>
                        <a:cs typeface="Arial"/>
                      </a:endParaRPr>
                    </a:p>
                  </a:txBody>
                  <a:tcPr marL="0" marR="0" marT="256540" marB="0">
                    <a:solidFill>
                      <a:srgbClr val="42DD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20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283210">
                        <a:lnSpc>
                          <a:spcPct val="100000"/>
                        </a:lnSpc>
                      </a:pPr>
                      <a:r>
                        <a:rPr sz="1900" spc="9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Отсутствие</a:t>
                      </a:r>
                      <a:r>
                        <a:rPr sz="1900" spc="-1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8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реальных</a:t>
                      </a:r>
                      <a:r>
                        <a:rPr sz="1900" spc="-1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отзывов</a:t>
                      </a:r>
                      <a:r>
                        <a:rPr sz="1900" spc="-1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24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sz="1900" spc="-1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8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работах</a:t>
                      </a:r>
                      <a:r>
                        <a:rPr sz="1900" spc="-1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3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3д</a:t>
                      </a:r>
                      <a:r>
                        <a:rPr sz="1900" spc="-1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9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исполнителей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</a:txBody>
                  <a:tcPr marL="0" marR="0" marT="1905" marB="0">
                    <a:lnB w="38100">
                      <a:solidFill>
                        <a:srgbClr val="42C2DD"/>
                      </a:solidFill>
                      <a:prstDash val="solid"/>
                    </a:lnB>
                    <a:solidFill>
                      <a:srgbClr val="F4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  <a:p>
                      <a:pPr marL="151130">
                        <a:lnSpc>
                          <a:spcPct val="100000"/>
                        </a:lnSpc>
                      </a:pPr>
                      <a:r>
                        <a:rPr sz="1900" spc="9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Наличие</a:t>
                      </a:r>
                      <a:r>
                        <a:rPr sz="1900" spc="-4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отзывов,</a:t>
                      </a:r>
                      <a:r>
                        <a:rPr sz="1900" spc="-4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7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рейтинга</a:t>
                      </a:r>
                      <a:r>
                        <a:rPr sz="1900" spc="-3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5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исполнителя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</a:txBody>
                  <a:tcPr marL="0" marR="0" marT="5715" marB="0">
                    <a:lnB w="38100">
                      <a:solidFill>
                        <a:srgbClr val="42C2DD"/>
                      </a:solidFill>
                      <a:prstDash val="solid"/>
                    </a:lnB>
                    <a:solidFill>
                      <a:srgbClr val="F4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90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283210">
                        <a:lnSpc>
                          <a:spcPct val="100000"/>
                        </a:lnSpc>
                      </a:pPr>
                      <a:r>
                        <a:rPr sz="1900" spc="17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Сложно</a:t>
                      </a:r>
                      <a:r>
                        <a:rPr sz="19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7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найти</a:t>
                      </a:r>
                      <a:r>
                        <a:rPr sz="19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6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добросовестного</a:t>
                      </a:r>
                      <a:r>
                        <a:rPr sz="19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7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исполнителя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</a:txBody>
                  <a:tcPr marL="0" marR="0" marT="5080" marB="0">
                    <a:lnT w="38100">
                      <a:solidFill>
                        <a:srgbClr val="42C2DD"/>
                      </a:solidFill>
                      <a:prstDash val="solid"/>
                    </a:lnT>
                    <a:lnB w="38100">
                      <a:solidFill>
                        <a:srgbClr val="42C2DD"/>
                      </a:solidFill>
                      <a:prstDash val="solid"/>
                    </a:lnB>
                    <a:solidFill>
                      <a:srgbClr val="F4F6F7"/>
                    </a:solidFill>
                  </a:tcPr>
                </a:tc>
                <a:tc>
                  <a:txBody>
                    <a:bodyPr/>
                    <a:lstStyle/>
                    <a:p>
                      <a:pPr marL="151130" marR="245110">
                        <a:lnSpc>
                          <a:spcPct val="114100"/>
                        </a:lnSpc>
                        <a:spcBef>
                          <a:spcPts val="450"/>
                        </a:spcBef>
                      </a:pPr>
                      <a:r>
                        <a:rPr sz="1900" spc="10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Большое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6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количество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5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исполнителей,</a:t>
                      </a:r>
                      <a:r>
                        <a:rPr sz="1900" spc="-1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6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есть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6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возможность</a:t>
                      </a:r>
                      <a:r>
                        <a:rPr sz="1900" spc="-1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5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выбирать </a:t>
                      </a:r>
                      <a:r>
                        <a:rPr sz="1900" spc="-56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8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Удобный </a:t>
                      </a:r>
                      <a:r>
                        <a:rPr sz="1900" spc="7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сайт, </a:t>
                      </a:r>
                      <a:r>
                        <a:rPr sz="1900" spc="6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техническая </a:t>
                      </a:r>
                      <a:r>
                        <a:rPr sz="1900" spc="15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поддержка </a:t>
                      </a:r>
                      <a:r>
                        <a:rPr sz="1900" spc="10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при </a:t>
                      </a:r>
                      <a:r>
                        <a:rPr sz="1900" spc="4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возникновении </a:t>
                      </a:r>
                      <a:r>
                        <a:rPr sz="1900" spc="5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проблем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  <a:p>
                      <a:pPr marL="151130" marR="59055">
                        <a:lnSpc>
                          <a:spcPct val="114100"/>
                        </a:lnSpc>
                      </a:pPr>
                      <a:r>
                        <a:rPr sz="1900" spc="16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Запрашиваем</a:t>
                      </a:r>
                      <a:r>
                        <a:rPr sz="19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5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сертификаты</a:t>
                      </a:r>
                      <a:r>
                        <a:rPr sz="19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9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качества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9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материалов,</a:t>
                      </a:r>
                      <a:r>
                        <a:rPr sz="19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5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используемых </a:t>
                      </a:r>
                      <a:r>
                        <a:rPr sz="1900" spc="-55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4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для</a:t>
                      </a:r>
                      <a:r>
                        <a:rPr sz="1900" spc="-3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6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печати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</a:txBody>
                  <a:tcPr marL="0" marR="0" marT="57150" marB="0">
                    <a:lnT w="38100">
                      <a:solidFill>
                        <a:srgbClr val="42C2DD"/>
                      </a:solidFill>
                      <a:prstDash val="solid"/>
                    </a:lnT>
                    <a:lnB w="38100">
                      <a:solidFill>
                        <a:srgbClr val="42C2DD"/>
                      </a:solidFill>
                      <a:prstDash val="solid"/>
                    </a:lnB>
                    <a:solidFill>
                      <a:srgbClr val="F4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2715">
                <a:tc>
                  <a:txBody>
                    <a:bodyPr/>
                    <a:lstStyle/>
                    <a:p>
                      <a:pPr marL="283210" marR="455930">
                        <a:lnSpc>
                          <a:spcPct val="116300"/>
                        </a:lnSpc>
                        <a:spcBef>
                          <a:spcPts val="650"/>
                        </a:spcBef>
                      </a:pPr>
                      <a:r>
                        <a:rPr sz="1900" spc="13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Существуют</a:t>
                      </a:r>
                      <a:r>
                        <a:rPr sz="19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9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риски,</a:t>
                      </a:r>
                      <a:r>
                        <a:rPr sz="19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8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связанные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30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sz="19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14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исполнением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8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обязательств </a:t>
                      </a:r>
                      <a:r>
                        <a:rPr sz="1900" spc="-56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7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исполнителями</a:t>
                      </a:r>
                      <a:r>
                        <a:rPr sz="19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6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после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8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перевода</a:t>
                      </a:r>
                      <a:r>
                        <a:rPr sz="19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7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денежных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5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средств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</a:txBody>
                  <a:tcPr marL="0" marR="0" marT="82550" marB="0">
                    <a:lnT w="38100">
                      <a:solidFill>
                        <a:srgbClr val="42C2DD"/>
                      </a:solidFill>
                      <a:prstDash val="solid"/>
                    </a:lnT>
                    <a:lnB w="38100">
                      <a:solidFill>
                        <a:srgbClr val="42C2DD"/>
                      </a:solidFill>
                      <a:prstDash val="solid"/>
                    </a:lnB>
                    <a:solidFill>
                      <a:srgbClr val="F4F6F7"/>
                    </a:solidFill>
                  </a:tcPr>
                </a:tc>
                <a:tc>
                  <a:txBody>
                    <a:bodyPr/>
                    <a:lstStyle/>
                    <a:p>
                      <a:pPr marL="151130" marR="287020">
                        <a:lnSpc>
                          <a:spcPct val="114100"/>
                        </a:lnSpc>
                        <a:spcBef>
                          <a:spcPts val="1025"/>
                        </a:spcBef>
                        <a:buChar char="•"/>
                        <a:tabLst>
                          <a:tab pos="367030" algn="l"/>
                        </a:tabLst>
                      </a:pPr>
                      <a:r>
                        <a:rPr sz="1900" spc="13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При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7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отмене</a:t>
                      </a:r>
                      <a:r>
                        <a:rPr sz="1900" spc="-1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5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заказа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7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исполнителем</a:t>
                      </a:r>
                      <a:r>
                        <a:rPr sz="1900" spc="-1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возвращается</a:t>
                      </a:r>
                      <a:r>
                        <a:rPr sz="1900" spc="-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предоплата </a:t>
                      </a:r>
                      <a:r>
                        <a:rPr sz="1900" spc="-55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14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(30%</a:t>
                      </a:r>
                      <a:r>
                        <a:rPr sz="1900" spc="-3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от</a:t>
                      </a:r>
                      <a:r>
                        <a:rPr sz="19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9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стоимости</a:t>
                      </a:r>
                      <a:r>
                        <a:rPr sz="19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3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заказа)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  <a:p>
                      <a:pPr marL="151130" marR="582930">
                        <a:lnSpc>
                          <a:spcPct val="114100"/>
                        </a:lnSpc>
                        <a:buChar char="•"/>
                        <a:tabLst>
                          <a:tab pos="367030" algn="l"/>
                        </a:tabLst>
                      </a:pPr>
                      <a:r>
                        <a:rPr sz="1900" spc="6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Деньги</a:t>
                      </a:r>
                      <a:r>
                        <a:rPr sz="19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6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за</a:t>
                      </a:r>
                      <a:r>
                        <a:rPr sz="19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9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модель</a:t>
                      </a:r>
                      <a:r>
                        <a:rPr sz="19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9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переводятся</a:t>
                      </a:r>
                      <a:r>
                        <a:rPr sz="1900" spc="-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5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на</a:t>
                      </a:r>
                      <a:r>
                        <a:rPr sz="19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6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счет</a:t>
                      </a:r>
                      <a:r>
                        <a:rPr sz="19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5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исполнителя</a:t>
                      </a:r>
                      <a:r>
                        <a:rPr sz="19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только </a:t>
                      </a:r>
                      <a:r>
                        <a:rPr sz="1900" spc="-55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4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после</a:t>
                      </a:r>
                      <a:r>
                        <a:rPr sz="1900" spc="-3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5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получения</a:t>
                      </a:r>
                      <a:r>
                        <a:rPr sz="19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клиентом</a:t>
                      </a:r>
                      <a:r>
                        <a:rPr sz="19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1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модели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</a:txBody>
                  <a:tcPr marL="0" marR="0" marT="130175" marB="0">
                    <a:lnT w="38100">
                      <a:solidFill>
                        <a:srgbClr val="42C2DD"/>
                      </a:solidFill>
                      <a:prstDash val="solid"/>
                    </a:lnT>
                    <a:lnB w="38100">
                      <a:solidFill>
                        <a:srgbClr val="42C2DD"/>
                      </a:solidFill>
                      <a:prstDash val="solid"/>
                    </a:lnB>
                    <a:solidFill>
                      <a:srgbClr val="F4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0218">
                <a:tc>
                  <a:txBody>
                    <a:bodyPr/>
                    <a:lstStyle/>
                    <a:p>
                      <a:pPr marL="2832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900" spc="12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Неосведомленность</a:t>
                      </a:r>
                      <a:r>
                        <a:rPr sz="1900" spc="-3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24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sz="1900" spc="-3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8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возможностях</a:t>
                      </a:r>
                      <a:r>
                        <a:rPr sz="1900" spc="-3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3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3д</a:t>
                      </a:r>
                      <a:r>
                        <a:rPr sz="1900" spc="-3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8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печати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T w="38100">
                      <a:solidFill>
                        <a:srgbClr val="42C2DD"/>
                      </a:solidFill>
                      <a:prstDash val="solid"/>
                    </a:lnT>
                    <a:solidFill>
                      <a:srgbClr val="F4F6F7"/>
                    </a:solidFill>
                  </a:tcPr>
                </a:tc>
                <a:tc>
                  <a:txBody>
                    <a:bodyPr/>
                    <a:lstStyle/>
                    <a:p>
                      <a:pPr marL="151130" marR="1181100">
                        <a:lnSpc>
                          <a:spcPct val="114100"/>
                        </a:lnSpc>
                        <a:spcBef>
                          <a:spcPts val="75"/>
                        </a:spcBef>
                      </a:pPr>
                      <a:r>
                        <a:rPr sz="1900" spc="8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Еженедельно</a:t>
                      </a:r>
                      <a:r>
                        <a:rPr sz="1900" spc="-4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7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пополняем</a:t>
                      </a:r>
                      <a:r>
                        <a:rPr sz="1900" spc="-3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8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блок</a:t>
                      </a:r>
                      <a:r>
                        <a:rPr sz="1900" spc="-3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7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сайта</a:t>
                      </a:r>
                      <a:r>
                        <a:rPr sz="1900" spc="-3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4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«Полезные</a:t>
                      </a:r>
                      <a:r>
                        <a:rPr sz="1900" spc="-3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-1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статьи», </a:t>
                      </a:r>
                      <a:r>
                        <a:rPr sz="1900" spc="-55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4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рассказываем</a:t>
                      </a:r>
                      <a:r>
                        <a:rPr sz="19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22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sz="19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5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сферах</a:t>
                      </a:r>
                      <a:r>
                        <a:rPr sz="19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7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применения</a:t>
                      </a:r>
                      <a:r>
                        <a:rPr sz="19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114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3д</a:t>
                      </a:r>
                      <a:r>
                        <a:rPr sz="1900" spc="-30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65" dirty="0">
                          <a:solidFill>
                            <a:srgbClr val="244257"/>
                          </a:solidFill>
                          <a:latin typeface="Trebuchet MS"/>
                          <a:cs typeface="Trebuchet MS"/>
                        </a:rPr>
                        <a:t>печати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</a:txBody>
                  <a:tcPr marL="0" marR="0" marT="9525" marB="0">
                    <a:lnT w="38100">
                      <a:solidFill>
                        <a:srgbClr val="42C2DD"/>
                      </a:solidFill>
                      <a:prstDash val="solid"/>
                    </a:lnT>
                    <a:solidFill>
                      <a:srgbClr val="F4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0" y="8631943"/>
            <a:ext cx="669925" cy="1655445"/>
          </a:xfrm>
          <a:custGeom>
            <a:avLst/>
            <a:gdLst/>
            <a:ahLst/>
            <a:cxnLst/>
            <a:rect l="l" t="t" r="r" b="b"/>
            <a:pathLst>
              <a:path w="669925" h="1655445">
                <a:moveTo>
                  <a:pt x="294854" y="1655056"/>
                </a:moveTo>
                <a:lnTo>
                  <a:pt x="0" y="1655056"/>
                </a:lnTo>
                <a:lnTo>
                  <a:pt x="0" y="0"/>
                </a:lnTo>
                <a:lnTo>
                  <a:pt x="50857" y="16825"/>
                </a:lnTo>
                <a:lnTo>
                  <a:pt x="93679" y="33709"/>
                </a:lnTo>
                <a:lnTo>
                  <a:pt x="135450" y="52593"/>
                </a:lnTo>
                <a:lnTo>
                  <a:pt x="176109" y="73417"/>
                </a:lnTo>
                <a:lnTo>
                  <a:pt x="215598" y="96123"/>
                </a:lnTo>
                <a:lnTo>
                  <a:pt x="253857" y="120651"/>
                </a:lnTo>
                <a:lnTo>
                  <a:pt x="290828" y="146941"/>
                </a:lnTo>
                <a:lnTo>
                  <a:pt x="326451" y="174935"/>
                </a:lnTo>
                <a:lnTo>
                  <a:pt x="360666" y="204573"/>
                </a:lnTo>
                <a:lnTo>
                  <a:pt x="393415" y="235796"/>
                </a:lnTo>
                <a:lnTo>
                  <a:pt x="424638" y="268545"/>
                </a:lnTo>
                <a:lnTo>
                  <a:pt x="454276" y="302761"/>
                </a:lnTo>
                <a:lnTo>
                  <a:pt x="482270" y="338383"/>
                </a:lnTo>
                <a:lnTo>
                  <a:pt x="508561" y="375354"/>
                </a:lnTo>
                <a:lnTo>
                  <a:pt x="533088" y="413613"/>
                </a:lnTo>
                <a:lnTo>
                  <a:pt x="555794" y="453102"/>
                </a:lnTo>
                <a:lnTo>
                  <a:pt x="576618" y="493762"/>
                </a:lnTo>
                <a:lnTo>
                  <a:pt x="595502" y="535532"/>
                </a:lnTo>
                <a:lnTo>
                  <a:pt x="612386" y="578354"/>
                </a:lnTo>
                <a:lnTo>
                  <a:pt x="627212" y="622168"/>
                </a:lnTo>
                <a:lnTo>
                  <a:pt x="639918" y="666916"/>
                </a:lnTo>
                <a:lnTo>
                  <a:pt x="650448" y="712538"/>
                </a:lnTo>
                <a:lnTo>
                  <a:pt x="658741" y="758974"/>
                </a:lnTo>
                <a:lnTo>
                  <a:pt x="664737" y="806166"/>
                </a:lnTo>
                <a:lnTo>
                  <a:pt x="668379" y="854055"/>
                </a:lnTo>
                <a:lnTo>
                  <a:pt x="669606" y="902580"/>
                </a:lnTo>
                <a:lnTo>
                  <a:pt x="668379" y="951106"/>
                </a:lnTo>
                <a:lnTo>
                  <a:pt x="664737" y="998994"/>
                </a:lnTo>
                <a:lnTo>
                  <a:pt x="658741" y="1046186"/>
                </a:lnTo>
                <a:lnTo>
                  <a:pt x="650448" y="1092623"/>
                </a:lnTo>
                <a:lnTo>
                  <a:pt x="639918" y="1138244"/>
                </a:lnTo>
                <a:lnTo>
                  <a:pt x="627212" y="1182992"/>
                </a:lnTo>
                <a:lnTo>
                  <a:pt x="612386" y="1226807"/>
                </a:lnTo>
                <a:lnTo>
                  <a:pt x="595502" y="1269629"/>
                </a:lnTo>
                <a:lnTo>
                  <a:pt x="576618" y="1311399"/>
                </a:lnTo>
                <a:lnTo>
                  <a:pt x="555794" y="1352058"/>
                </a:lnTo>
                <a:lnTo>
                  <a:pt x="533088" y="1391547"/>
                </a:lnTo>
                <a:lnTo>
                  <a:pt x="508561" y="1429806"/>
                </a:lnTo>
                <a:lnTo>
                  <a:pt x="482270" y="1466777"/>
                </a:lnTo>
                <a:lnTo>
                  <a:pt x="454276" y="1502400"/>
                </a:lnTo>
                <a:lnTo>
                  <a:pt x="424638" y="1536615"/>
                </a:lnTo>
                <a:lnTo>
                  <a:pt x="393415" y="1569364"/>
                </a:lnTo>
                <a:lnTo>
                  <a:pt x="360666" y="1600587"/>
                </a:lnTo>
                <a:lnTo>
                  <a:pt x="326451" y="1630225"/>
                </a:lnTo>
                <a:lnTo>
                  <a:pt x="294854" y="1655056"/>
                </a:lnTo>
                <a:close/>
              </a:path>
            </a:pathLst>
          </a:custGeom>
          <a:solidFill>
            <a:srgbClr val="42C2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077" y="2260459"/>
            <a:ext cx="504190" cy="2518410"/>
          </a:xfrm>
          <a:custGeom>
            <a:avLst/>
            <a:gdLst/>
            <a:ahLst/>
            <a:cxnLst/>
            <a:rect l="l" t="t" r="r" b="b"/>
            <a:pathLst>
              <a:path w="504190" h="2518410">
                <a:moveTo>
                  <a:pt x="503923" y="217754"/>
                </a:moveTo>
                <a:lnTo>
                  <a:pt x="463207" y="271335"/>
                </a:lnTo>
                <a:lnTo>
                  <a:pt x="437400" y="307936"/>
                </a:lnTo>
                <a:lnTo>
                  <a:pt x="412534" y="345224"/>
                </a:lnTo>
                <a:lnTo>
                  <a:pt x="388658" y="383209"/>
                </a:lnTo>
                <a:lnTo>
                  <a:pt x="365760" y="421855"/>
                </a:lnTo>
                <a:lnTo>
                  <a:pt x="343865" y="461162"/>
                </a:lnTo>
                <a:lnTo>
                  <a:pt x="323011" y="501091"/>
                </a:lnTo>
                <a:lnTo>
                  <a:pt x="303187" y="541629"/>
                </a:lnTo>
                <a:lnTo>
                  <a:pt x="284429" y="582777"/>
                </a:lnTo>
                <a:lnTo>
                  <a:pt x="266763" y="624497"/>
                </a:lnTo>
                <a:lnTo>
                  <a:pt x="250177" y="666775"/>
                </a:lnTo>
                <a:lnTo>
                  <a:pt x="234721" y="709587"/>
                </a:lnTo>
                <a:lnTo>
                  <a:pt x="220395" y="752932"/>
                </a:lnTo>
                <a:lnTo>
                  <a:pt x="207213" y="796785"/>
                </a:lnTo>
                <a:lnTo>
                  <a:pt x="195211" y="841133"/>
                </a:lnTo>
                <a:lnTo>
                  <a:pt x="184391" y="885939"/>
                </a:lnTo>
                <a:lnTo>
                  <a:pt x="174777" y="931202"/>
                </a:lnTo>
                <a:lnTo>
                  <a:pt x="166395" y="976896"/>
                </a:lnTo>
                <a:lnTo>
                  <a:pt x="159245" y="1023010"/>
                </a:lnTo>
                <a:lnTo>
                  <a:pt x="153352" y="1069530"/>
                </a:lnTo>
                <a:lnTo>
                  <a:pt x="148742" y="1116418"/>
                </a:lnTo>
                <a:lnTo>
                  <a:pt x="145427" y="1163675"/>
                </a:lnTo>
                <a:lnTo>
                  <a:pt x="143433" y="1211275"/>
                </a:lnTo>
                <a:lnTo>
                  <a:pt x="142760" y="1259205"/>
                </a:lnTo>
                <a:lnTo>
                  <a:pt x="143433" y="1307134"/>
                </a:lnTo>
                <a:lnTo>
                  <a:pt x="145427" y="1354734"/>
                </a:lnTo>
                <a:lnTo>
                  <a:pt x="148742" y="1401991"/>
                </a:lnTo>
                <a:lnTo>
                  <a:pt x="153352" y="1448892"/>
                </a:lnTo>
                <a:lnTo>
                  <a:pt x="159245" y="1495399"/>
                </a:lnTo>
                <a:lnTo>
                  <a:pt x="166395" y="1541526"/>
                </a:lnTo>
                <a:lnTo>
                  <a:pt x="174777" y="1587220"/>
                </a:lnTo>
                <a:lnTo>
                  <a:pt x="184391" y="1632483"/>
                </a:lnTo>
                <a:lnTo>
                  <a:pt x="195211" y="1677289"/>
                </a:lnTo>
                <a:lnTo>
                  <a:pt x="207225" y="1721637"/>
                </a:lnTo>
                <a:lnTo>
                  <a:pt x="220395" y="1765490"/>
                </a:lnTo>
                <a:lnTo>
                  <a:pt x="234721" y="1808835"/>
                </a:lnTo>
                <a:lnTo>
                  <a:pt x="250190" y="1851660"/>
                </a:lnTo>
                <a:lnTo>
                  <a:pt x="266763" y="1893938"/>
                </a:lnTo>
                <a:lnTo>
                  <a:pt x="284441" y="1935657"/>
                </a:lnTo>
                <a:lnTo>
                  <a:pt x="303187" y="1976793"/>
                </a:lnTo>
                <a:lnTo>
                  <a:pt x="323011" y="2017344"/>
                </a:lnTo>
                <a:lnTo>
                  <a:pt x="343877" y="2057273"/>
                </a:lnTo>
                <a:lnTo>
                  <a:pt x="365760" y="2096566"/>
                </a:lnTo>
                <a:lnTo>
                  <a:pt x="388658" y="2135213"/>
                </a:lnTo>
                <a:lnTo>
                  <a:pt x="412546" y="2173198"/>
                </a:lnTo>
                <a:lnTo>
                  <a:pt x="437400" y="2210498"/>
                </a:lnTo>
                <a:lnTo>
                  <a:pt x="463219" y="2247087"/>
                </a:lnTo>
                <a:lnTo>
                  <a:pt x="489966" y="2282952"/>
                </a:lnTo>
                <a:lnTo>
                  <a:pt x="503923" y="2300668"/>
                </a:lnTo>
                <a:lnTo>
                  <a:pt x="503923" y="217754"/>
                </a:lnTo>
                <a:close/>
              </a:path>
              <a:path w="504190" h="2518410">
                <a:moveTo>
                  <a:pt x="503923" y="0"/>
                </a:moveTo>
                <a:lnTo>
                  <a:pt x="459816" y="47840"/>
                </a:lnTo>
                <a:lnTo>
                  <a:pt x="430644" y="81597"/>
                </a:lnTo>
                <a:lnTo>
                  <a:pt x="402272" y="116065"/>
                </a:lnTo>
                <a:lnTo>
                  <a:pt x="374738" y="151231"/>
                </a:lnTo>
                <a:lnTo>
                  <a:pt x="348043" y="187071"/>
                </a:lnTo>
                <a:lnTo>
                  <a:pt x="322211" y="223570"/>
                </a:lnTo>
                <a:lnTo>
                  <a:pt x="297256" y="260718"/>
                </a:lnTo>
                <a:lnTo>
                  <a:pt x="273189" y="298500"/>
                </a:lnTo>
                <a:lnTo>
                  <a:pt x="250037" y="336905"/>
                </a:lnTo>
                <a:lnTo>
                  <a:pt x="227799" y="375907"/>
                </a:lnTo>
                <a:lnTo>
                  <a:pt x="206502" y="415493"/>
                </a:lnTo>
                <a:lnTo>
                  <a:pt x="186156" y="455663"/>
                </a:lnTo>
                <a:lnTo>
                  <a:pt x="166776" y="496379"/>
                </a:lnTo>
                <a:lnTo>
                  <a:pt x="148386" y="537641"/>
                </a:lnTo>
                <a:lnTo>
                  <a:pt x="130987" y="579437"/>
                </a:lnTo>
                <a:lnTo>
                  <a:pt x="114592" y="621741"/>
                </a:lnTo>
                <a:lnTo>
                  <a:pt x="99237" y="664540"/>
                </a:lnTo>
                <a:lnTo>
                  <a:pt x="84924" y="707821"/>
                </a:lnTo>
                <a:lnTo>
                  <a:pt x="71666" y="751560"/>
                </a:lnTo>
                <a:lnTo>
                  <a:pt x="59474" y="795756"/>
                </a:lnTo>
                <a:lnTo>
                  <a:pt x="48374" y="840397"/>
                </a:lnTo>
                <a:lnTo>
                  <a:pt x="38379" y="885444"/>
                </a:lnTo>
                <a:lnTo>
                  <a:pt x="29514" y="930910"/>
                </a:lnTo>
                <a:lnTo>
                  <a:pt x="21767" y="976757"/>
                </a:lnTo>
                <a:lnTo>
                  <a:pt x="15176" y="1022985"/>
                </a:lnTo>
                <a:lnTo>
                  <a:pt x="9753" y="1069568"/>
                </a:lnTo>
                <a:lnTo>
                  <a:pt x="5511" y="1116495"/>
                </a:lnTo>
                <a:lnTo>
                  <a:pt x="2451" y="1163764"/>
                </a:lnTo>
                <a:lnTo>
                  <a:pt x="622" y="1211084"/>
                </a:lnTo>
                <a:lnTo>
                  <a:pt x="0" y="1259141"/>
                </a:lnTo>
                <a:lnTo>
                  <a:pt x="609" y="1307084"/>
                </a:lnTo>
                <a:lnTo>
                  <a:pt x="2451" y="1354658"/>
                </a:lnTo>
                <a:lnTo>
                  <a:pt x="5511" y="1401914"/>
                </a:lnTo>
                <a:lnTo>
                  <a:pt x="9753" y="1448854"/>
                </a:lnTo>
                <a:lnTo>
                  <a:pt x="15176" y="1495437"/>
                </a:lnTo>
                <a:lnTo>
                  <a:pt x="21767" y="1541665"/>
                </a:lnTo>
                <a:lnTo>
                  <a:pt x="29514" y="1587512"/>
                </a:lnTo>
                <a:lnTo>
                  <a:pt x="38379" y="1632978"/>
                </a:lnTo>
                <a:lnTo>
                  <a:pt x="48374" y="1678025"/>
                </a:lnTo>
                <a:lnTo>
                  <a:pt x="59474" y="1722666"/>
                </a:lnTo>
                <a:lnTo>
                  <a:pt x="71666" y="1766862"/>
                </a:lnTo>
                <a:lnTo>
                  <a:pt x="84924" y="1810600"/>
                </a:lnTo>
                <a:lnTo>
                  <a:pt x="99237" y="1853882"/>
                </a:lnTo>
                <a:lnTo>
                  <a:pt x="114592" y="1896681"/>
                </a:lnTo>
                <a:lnTo>
                  <a:pt x="130987" y="1938985"/>
                </a:lnTo>
                <a:lnTo>
                  <a:pt x="148386" y="1980780"/>
                </a:lnTo>
                <a:lnTo>
                  <a:pt x="166776" y="2022043"/>
                </a:lnTo>
                <a:lnTo>
                  <a:pt x="186156" y="2062759"/>
                </a:lnTo>
                <a:lnTo>
                  <a:pt x="206502" y="2102929"/>
                </a:lnTo>
                <a:lnTo>
                  <a:pt x="227799" y="2142515"/>
                </a:lnTo>
                <a:lnTo>
                  <a:pt x="250037" y="2181517"/>
                </a:lnTo>
                <a:lnTo>
                  <a:pt x="273189" y="2219922"/>
                </a:lnTo>
                <a:lnTo>
                  <a:pt x="297256" y="2257704"/>
                </a:lnTo>
                <a:lnTo>
                  <a:pt x="322211" y="2294852"/>
                </a:lnTo>
                <a:lnTo>
                  <a:pt x="348043" y="2331351"/>
                </a:lnTo>
                <a:lnTo>
                  <a:pt x="374738" y="2367191"/>
                </a:lnTo>
                <a:lnTo>
                  <a:pt x="402234" y="2402294"/>
                </a:lnTo>
                <a:lnTo>
                  <a:pt x="430644" y="2436812"/>
                </a:lnTo>
                <a:lnTo>
                  <a:pt x="459816" y="2470569"/>
                </a:lnTo>
                <a:lnTo>
                  <a:pt x="489800" y="2503601"/>
                </a:lnTo>
                <a:lnTo>
                  <a:pt x="503923" y="2518410"/>
                </a:lnTo>
                <a:lnTo>
                  <a:pt x="503923" y="2448217"/>
                </a:lnTo>
                <a:lnTo>
                  <a:pt x="493153" y="2436317"/>
                </a:lnTo>
                <a:lnTo>
                  <a:pt x="463931" y="2402344"/>
                </a:lnTo>
                <a:lnTo>
                  <a:pt x="435457" y="2367534"/>
                </a:lnTo>
                <a:lnTo>
                  <a:pt x="407898" y="2332063"/>
                </a:lnTo>
                <a:lnTo>
                  <a:pt x="381228" y="2295880"/>
                </a:lnTo>
                <a:lnTo>
                  <a:pt x="355447" y="2259012"/>
                </a:lnTo>
                <a:lnTo>
                  <a:pt x="330581" y="2221484"/>
                </a:lnTo>
                <a:lnTo>
                  <a:pt x="306641" y="2183295"/>
                </a:lnTo>
                <a:lnTo>
                  <a:pt x="283654" y="2144471"/>
                </a:lnTo>
                <a:lnTo>
                  <a:pt x="261620" y="2105025"/>
                </a:lnTo>
                <a:lnTo>
                  <a:pt x="240576" y="2064969"/>
                </a:lnTo>
                <a:lnTo>
                  <a:pt x="220522" y="2024329"/>
                </a:lnTo>
                <a:lnTo>
                  <a:pt x="201472" y="1983117"/>
                </a:lnTo>
                <a:lnTo>
                  <a:pt x="183464" y="1941347"/>
                </a:lnTo>
                <a:lnTo>
                  <a:pt x="166497" y="1899043"/>
                </a:lnTo>
                <a:lnTo>
                  <a:pt x="150583" y="1856219"/>
                </a:lnTo>
                <a:lnTo>
                  <a:pt x="135750" y="1812874"/>
                </a:lnTo>
                <a:lnTo>
                  <a:pt x="122021" y="1769046"/>
                </a:lnTo>
                <a:lnTo>
                  <a:pt x="109385" y="1724748"/>
                </a:lnTo>
                <a:lnTo>
                  <a:pt x="97878" y="1679994"/>
                </a:lnTo>
                <a:lnTo>
                  <a:pt x="87515" y="1634794"/>
                </a:lnTo>
                <a:lnTo>
                  <a:pt x="78320" y="1589163"/>
                </a:lnTo>
                <a:lnTo>
                  <a:pt x="70281" y="1543126"/>
                </a:lnTo>
                <a:lnTo>
                  <a:pt x="63449" y="1496695"/>
                </a:lnTo>
                <a:lnTo>
                  <a:pt x="57810" y="1449895"/>
                </a:lnTo>
                <a:lnTo>
                  <a:pt x="53403" y="1402727"/>
                </a:lnTo>
                <a:lnTo>
                  <a:pt x="50241" y="1355217"/>
                </a:lnTo>
                <a:lnTo>
                  <a:pt x="48323" y="1307388"/>
                </a:lnTo>
                <a:lnTo>
                  <a:pt x="47675" y="1259230"/>
                </a:lnTo>
                <a:lnTo>
                  <a:pt x="48323" y="1211338"/>
                </a:lnTo>
                <a:lnTo>
                  <a:pt x="50241" y="1163243"/>
                </a:lnTo>
                <a:lnTo>
                  <a:pt x="53403" y="1115733"/>
                </a:lnTo>
                <a:lnTo>
                  <a:pt x="57810" y="1068565"/>
                </a:lnTo>
                <a:lnTo>
                  <a:pt x="63449" y="1021753"/>
                </a:lnTo>
                <a:lnTo>
                  <a:pt x="70281" y="975321"/>
                </a:lnTo>
                <a:lnTo>
                  <a:pt x="78320" y="929284"/>
                </a:lnTo>
                <a:lnTo>
                  <a:pt x="87515" y="883666"/>
                </a:lnTo>
                <a:lnTo>
                  <a:pt x="97878" y="838454"/>
                </a:lnTo>
                <a:lnTo>
                  <a:pt x="109385" y="793699"/>
                </a:lnTo>
                <a:lnTo>
                  <a:pt x="122021" y="749401"/>
                </a:lnTo>
                <a:lnTo>
                  <a:pt x="135750" y="705561"/>
                </a:lnTo>
                <a:lnTo>
                  <a:pt x="150583" y="662228"/>
                </a:lnTo>
                <a:lnTo>
                  <a:pt x="166497" y="619404"/>
                </a:lnTo>
                <a:lnTo>
                  <a:pt x="183464" y="577088"/>
                </a:lnTo>
                <a:lnTo>
                  <a:pt x="201472" y="535317"/>
                </a:lnTo>
                <a:lnTo>
                  <a:pt x="220522" y="494106"/>
                </a:lnTo>
                <a:lnTo>
                  <a:pt x="240576" y="453466"/>
                </a:lnTo>
                <a:lnTo>
                  <a:pt x="261620" y="413423"/>
                </a:lnTo>
                <a:lnTo>
                  <a:pt x="283654" y="373964"/>
                </a:lnTo>
                <a:lnTo>
                  <a:pt x="306641" y="335140"/>
                </a:lnTo>
                <a:lnTo>
                  <a:pt x="330581" y="296951"/>
                </a:lnTo>
                <a:lnTo>
                  <a:pt x="355447" y="259422"/>
                </a:lnTo>
                <a:lnTo>
                  <a:pt x="381228" y="222554"/>
                </a:lnTo>
                <a:lnTo>
                  <a:pt x="407898" y="186372"/>
                </a:lnTo>
                <a:lnTo>
                  <a:pt x="435457" y="150888"/>
                </a:lnTo>
                <a:lnTo>
                  <a:pt x="463880" y="116128"/>
                </a:lnTo>
                <a:lnTo>
                  <a:pt x="493153" y="82105"/>
                </a:lnTo>
                <a:lnTo>
                  <a:pt x="503923" y="70218"/>
                </a:lnTo>
                <a:lnTo>
                  <a:pt x="503923" y="0"/>
                </a:lnTo>
                <a:close/>
              </a:path>
            </a:pathLst>
          </a:custGeom>
          <a:solidFill>
            <a:srgbClr val="2442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2926080" cy="1169035"/>
          </a:xfrm>
          <a:custGeom>
            <a:avLst/>
            <a:gdLst/>
            <a:ahLst/>
            <a:cxnLst/>
            <a:rect l="l" t="t" r="r" b="b"/>
            <a:pathLst>
              <a:path w="2926080" h="1169035">
                <a:moveTo>
                  <a:pt x="1735121" y="1037064"/>
                </a:moveTo>
                <a:lnTo>
                  <a:pt x="982172" y="1037064"/>
                </a:lnTo>
                <a:lnTo>
                  <a:pt x="1032246" y="1036472"/>
                </a:lnTo>
                <a:lnTo>
                  <a:pt x="1082125" y="1034701"/>
                </a:lnTo>
                <a:lnTo>
                  <a:pt x="1131792" y="1031757"/>
                </a:lnTo>
                <a:lnTo>
                  <a:pt x="1181231" y="1027647"/>
                </a:lnTo>
                <a:lnTo>
                  <a:pt x="1230427" y="1022378"/>
                </a:lnTo>
                <a:lnTo>
                  <a:pt x="1279363" y="1015957"/>
                </a:lnTo>
                <a:lnTo>
                  <a:pt x="1328023" y="1008390"/>
                </a:lnTo>
                <a:lnTo>
                  <a:pt x="1376391" y="999684"/>
                </a:lnTo>
                <a:lnTo>
                  <a:pt x="1424451" y="989846"/>
                </a:lnTo>
                <a:lnTo>
                  <a:pt x="1472186" y="978882"/>
                </a:lnTo>
                <a:lnTo>
                  <a:pt x="1519581" y="966800"/>
                </a:lnTo>
                <a:lnTo>
                  <a:pt x="1566619" y="953606"/>
                </a:lnTo>
                <a:lnTo>
                  <a:pt x="1613285" y="939307"/>
                </a:lnTo>
                <a:lnTo>
                  <a:pt x="1659561" y="923910"/>
                </a:lnTo>
                <a:lnTo>
                  <a:pt x="1705433" y="907421"/>
                </a:lnTo>
                <a:lnTo>
                  <a:pt x="1750883" y="889847"/>
                </a:lnTo>
                <a:lnTo>
                  <a:pt x="1795896" y="871195"/>
                </a:lnTo>
                <a:lnTo>
                  <a:pt x="1840455" y="851471"/>
                </a:lnTo>
                <a:lnTo>
                  <a:pt x="1884545" y="830683"/>
                </a:lnTo>
                <a:lnTo>
                  <a:pt x="1928149" y="808836"/>
                </a:lnTo>
                <a:lnTo>
                  <a:pt x="1971251" y="785939"/>
                </a:lnTo>
                <a:lnTo>
                  <a:pt x="2013835" y="761997"/>
                </a:lnTo>
                <a:lnTo>
                  <a:pt x="2055885" y="737018"/>
                </a:lnTo>
                <a:lnTo>
                  <a:pt x="2097385" y="711008"/>
                </a:lnTo>
                <a:lnTo>
                  <a:pt x="2138318" y="683973"/>
                </a:lnTo>
                <a:lnTo>
                  <a:pt x="2178669" y="655921"/>
                </a:lnTo>
                <a:lnTo>
                  <a:pt x="2218421" y="626859"/>
                </a:lnTo>
                <a:lnTo>
                  <a:pt x="2257558" y="596792"/>
                </a:lnTo>
                <a:lnTo>
                  <a:pt x="2296064" y="565729"/>
                </a:lnTo>
                <a:lnTo>
                  <a:pt x="2333923" y="533675"/>
                </a:lnTo>
                <a:lnTo>
                  <a:pt x="2371119" y="500637"/>
                </a:lnTo>
                <a:lnTo>
                  <a:pt x="2407636" y="466622"/>
                </a:lnTo>
                <a:lnTo>
                  <a:pt x="2443456" y="431638"/>
                </a:lnTo>
                <a:lnTo>
                  <a:pt x="2478441" y="395817"/>
                </a:lnTo>
                <a:lnTo>
                  <a:pt x="2512456" y="359300"/>
                </a:lnTo>
                <a:lnTo>
                  <a:pt x="2545494" y="322105"/>
                </a:lnTo>
                <a:lnTo>
                  <a:pt x="2577548" y="284246"/>
                </a:lnTo>
                <a:lnTo>
                  <a:pt x="2608611" y="245739"/>
                </a:lnTo>
                <a:lnTo>
                  <a:pt x="2638678" y="206602"/>
                </a:lnTo>
                <a:lnTo>
                  <a:pt x="2667740" y="166850"/>
                </a:lnTo>
                <a:lnTo>
                  <a:pt x="2695792" y="126500"/>
                </a:lnTo>
                <a:lnTo>
                  <a:pt x="2722827" y="85566"/>
                </a:lnTo>
                <a:lnTo>
                  <a:pt x="2748837" y="44067"/>
                </a:lnTo>
                <a:lnTo>
                  <a:pt x="2773816" y="2017"/>
                </a:lnTo>
                <a:lnTo>
                  <a:pt x="2774950" y="0"/>
                </a:lnTo>
                <a:lnTo>
                  <a:pt x="2925833" y="0"/>
                </a:lnTo>
                <a:lnTo>
                  <a:pt x="2896432" y="53710"/>
                </a:lnTo>
                <a:lnTo>
                  <a:pt x="2871732" y="96071"/>
                </a:lnTo>
                <a:lnTo>
                  <a:pt x="2846051" y="137915"/>
                </a:lnTo>
                <a:lnTo>
                  <a:pt x="2819396" y="179229"/>
                </a:lnTo>
                <a:lnTo>
                  <a:pt x="2791772" y="219997"/>
                </a:lnTo>
                <a:lnTo>
                  <a:pt x="2763185" y="260206"/>
                </a:lnTo>
                <a:lnTo>
                  <a:pt x="2733641" y="299841"/>
                </a:lnTo>
                <a:lnTo>
                  <a:pt x="2703145" y="338887"/>
                </a:lnTo>
                <a:lnTo>
                  <a:pt x="2671704" y="377330"/>
                </a:lnTo>
                <a:lnTo>
                  <a:pt x="2639323" y="415155"/>
                </a:lnTo>
                <a:lnTo>
                  <a:pt x="2606008" y="452348"/>
                </a:lnTo>
                <a:lnTo>
                  <a:pt x="2571765" y="488895"/>
                </a:lnTo>
                <a:lnTo>
                  <a:pt x="2536599" y="524780"/>
                </a:lnTo>
                <a:lnTo>
                  <a:pt x="2500714" y="559946"/>
                </a:lnTo>
                <a:lnTo>
                  <a:pt x="2464167" y="594189"/>
                </a:lnTo>
                <a:lnTo>
                  <a:pt x="2426974" y="627504"/>
                </a:lnTo>
                <a:lnTo>
                  <a:pt x="2389149" y="659885"/>
                </a:lnTo>
                <a:lnTo>
                  <a:pt x="2350706" y="691326"/>
                </a:lnTo>
                <a:lnTo>
                  <a:pt x="2311660" y="721822"/>
                </a:lnTo>
                <a:lnTo>
                  <a:pt x="2272025" y="751366"/>
                </a:lnTo>
                <a:lnTo>
                  <a:pt x="2231816" y="779953"/>
                </a:lnTo>
                <a:lnTo>
                  <a:pt x="2191047" y="807577"/>
                </a:lnTo>
                <a:lnTo>
                  <a:pt x="2149734" y="834232"/>
                </a:lnTo>
                <a:lnTo>
                  <a:pt x="2107889" y="859913"/>
                </a:lnTo>
                <a:lnTo>
                  <a:pt x="2065529" y="884613"/>
                </a:lnTo>
                <a:lnTo>
                  <a:pt x="2022667" y="908328"/>
                </a:lnTo>
                <a:lnTo>
                  <a:pt x="1979318" y="931050"/>
                </a:lnTo>
                <a:lnTo>
                  <a:pt x="1935497" y="952775"/>
                </a:lnTo>
                <a:lnTo>
                  <a:pt x="1891217" y="973497"/>
                </a:lnTo>
                <a:lnTo>
                  <a:pt x="1846494" y="993209"/>
                </a:lnTo>
                <a:lnTo>
                  <a:pt x="1801342" y="1011906"/>
                </a:lnTo>
                <a:lnTo>
                  <a:pt x="1755775" y="1029583"/>
                </a:lnTo>
                <a:lnTo>
                  <a:pt x="1735121" y="1037064"/>
                </a:lnTo>
                <a:close/>
              </a:path>
              <a:path w="2926080" h="1169035">
                <a:moveTo>
                  <a:pt x="982172" y="1168870"/>
                </a:moveTo>
                <a:lnTo>
                  <a:pt x="931947" y="1168311"/>
                </a:lnTo>
                <a:lnTo>
                  <a:pt x="881903" y="1166639"/>
                </a:lnTo>
                <a:lnTo>
                  <a:pt x="832057" y="1163860"/>
                </a:lnTo>
                <a:lnTo>
                  <a:pt x="782422" y="1159979"/>
                </a:lnTo>
                <a:lnTo>
                  <a:pt x="733013" y="1155003"/>
                </a:lnTo>
                <a:lnTo>
                  <a:pt x="683844" y="1148936"/>
                </a:lnTo>
                <a:lnTo>
                  <a:pt x="634930" y="1141785"/>
                </a:lnTo>
                <a:lnTo>
                  <a:pt x="586285" y="1133555"/>
                </a:lnTo>
                <a:lnTo>
                  <a:pt x="537925" y="1124252"/>
                </a:lnTo>
                <a:lnTo>
                  <a:pt x="489863" y="1113883"/>
                </a:lnTo>
                <a:lnTo>
                  <a:pt x="442114" y="1102452"/>
                </a:lnTo>
                <a:lnTo>
                  <a:pt x="394692" y="1089966"/>
                </a:lnTo>
                <a:lnTo>
                  <a:pt x="347612" y="1076430"/>
                </a:lnTo>
                <a:lnTo>
                  <a:pt x="300889" y="1061851"/>
                </a:lnTo>
                <a:lnTo>
                  <a:pt x="254537" y="1046233"/>
                </a:lnTo>
                <a:lnTo>
                  <a:pt x="208570" y="1029583"/>
                </a:lnTo>
                <a:lnTo>
                  <a:pt x="163003" y="1011906"/>
                </a:lnTo>
                <a:lnTo>
                  <a:pt x="117851" y="993209"/>
                </a:lnTo>
                <a:lnTo>
                  <a:pt x="73128" y="973497"/>
                </a:lnTo>
                <a:lnTo>
                  <a:pt x="28848" y="952775"/>
                </a:lnTo>
                <a:lnTo>
                  <a:pt x="0" y="938473"/>
                </a:lnTo>
                <a:lnTo>
                  <a:pt x="0" y="789608"/>
                </a:lnTo>
                <a:lnTo>
                  <a:pt x="36196" y="808836"/>
                </a:lnTo>
                <a:lnTo>
                  <a:pt x="79800" y="830683"/>
                </a:lnTo>
                <a:lnTo>
                  <a:pt x="123890" y="851471"/>
                </a:lnTo>
                <a:lnTo>
                  <a:pt x="168449" y="871195"/>
                </a:lnTo>
                <a:lnTo>
                  <a:pt x="213462" y="889847"/>
                </a:lnTo>
                <a:lnTo>
                  <a:pt x="258912" y="907421"/>
                </a:lnTo>
                <a:lnTo>
                  <a:pt x="304784" y="923910"/>
                </a:lnTo>
                <a:lnTo>
                  <a:pt x="351060" y="939307"/>
                </a:lnTo>
                <a:lnTo>
                  <a:pt x="397726" y="953606"/>
                </a:lnTo>
                <a:lnTo>
                  <a:pt x="444764" y="966800"/>
                </a:lnTo>
                <a:lnTo>
                  <a:pt x="492159" y="978882"/>
                </a:lnTo>
                <a:lnTo>
                  <a:pt x="539894" y="989846"/>
                </a:lnTo>
                <a:lnTo>
                  <a:pt x="587954" y="999684"/>
                </a:lnTo>
                <a:lnTo>
                  <a:pt x="636322" y="1008390"/>
                </a:lnTo>
                <a:lnTo>
                  <a:pt x="684982" y="1015957"/>
                </a:lnTo>
                <a:lnTo>
                  <a:pt x="733918" y="1022378"/>
                </a:lnTo>
                <a:lnTo>
                  <a:pt x="783114" y="1027647"/>
                </a:lnTo>
                <a:lnTo>
                  <a:pt x="832553" y="1031757"/>
                </a:lnTo>
                <a:lnTo>
                  <a:pt x="882220" y="1034701"/>
                </a:lnTo>
                <a:lnTo>
                  <a:pt x="932099" y="1036472"/>
                </a:lnTo>
                <a:lnTo>
                  <a:pt x="982172" y="1037064"/>
                </a:lnTo>
                <a:lnTo>
                  <a:pt x="1735121" y="1037064"/>
                </a:lnTo>
                <a:lnTo>
                  <a:pt x="1709808" y="1046233"/>
                </a:lnTo>
                <a:lnTo>
                  <a:pt x="1663456" y="1061851"/>
                </a:lnTo>
                <a:lnTo>
                  <a:pt x="1616733" y="1076430"/>
                </a:lnTo>
                <a:lnTo>
                  <a:pt x="1569653" y="1089966"/>
                </a:lnTo>
                <a:lnTo>
                  <a:pt x="1522231" y="1102452"/>
                </a:lnTo>
                <a:lnTo>
                  <a:pt x="1474482" y="1113883"/>
                </a:lnTo>
                <a:lnTo>
                  <a:pt x="1426420" y="1124252"/>
                </a:lnTo>
                <a:lnTo>
                  <a:pt x="1378059" y="1133555"/>
                </a:lnTo>
                <a:lnTo>
                  <a:pt x="1329415" y="1141785"/>
                </a:lnTo>
                <a:lnTo>
                  <a:pt x="1280501" y="1148936"/>
                </a:lnTo>
                <a:lnTo>
                  <a:pt x="1231332" y="1155003"/>
                </a:lnTo>
                <a:lnTo>
                  <a:pt x="1181923" y="1159979"/>
                </a:lnTo>
                <a:lnTo>
                  <a:pt x="1132288" y="1163860"/>
                </a:lnTo>
                <a:lnTo>
                  <a:pt x="1082441" y="1166639"/>
                </a:lnTo>
                <a:lnTo>
                  <a:pt x="1032398" y="1168311"/>
                </a:lnTo>
                <a:lnTo>
                  <a:pt x="982172" y="1168870"/>
                </a:lnTo>
                <a:close/>
              </a:path>
            </a:pathLst>
          </a:custGeom>
          <a:solidFill>
            <a:srgbClr val="24425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7627" y="221506"/>
            <a:ext cx="7496175" cy="9858375"/>
          </a:xfrm>
          <a:custGeom>
            <a:avLst/>
            <a:gdLst/>
            <a:ahLst/>
            <a:cxnLst/>
            <a:rect l="l" t="t" r="r" b="b"/>
            <a:pathLst>
              <a:path w="7496175" h="9858375">
                <a:moveTo>
                  <a:pt x="7496174" y="9858374"/>
                </a:moveTo>
                <a:lnTo>
                  <a:pt x="0" y="9858374"/>
                </a:lnTo>
                <a:lnTo>
                  <a:pt x="0" y="0"/>
                </a:lnTo>
                <a:lnTo>
                  <a:pt x="7496174" y="0"/>
                </a:lnTo>
                <a:lnTo>
                  <a:pt x="7496174" y="9858374"/>
                </a:lnTo>
                <a:close/>
              </a:path>
            </a:pathLst>
          </a:custGeom>
          <a:solidFill>
            <a:srgbClr val="2442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59287" y="111124"/>
            <a:ext cx="1028700" cy="3670935"/>
          </a:xfrm>
          <a:custGeom>
            <a:avLst/>
            <a:gdLst/>
            <a:ahLst/>
            <a:cxnLst/>
            <a:rect l="l" t="t" r="r" b="b"/>
            <a:pathLst>
              <a:path w="1028700" h="3670935">
                <a:moveTo>
                  <a:pt x="1028700" y="200380"/>
                </a:moveTo>
                <a:lnTo>
                  <a:pt x="988580" y="228727"/>
                </a:lnTo>
                <a:lnTo>
                  <a:pt x="952538" y="255549"/>
                </a:lnTo>
                <a:lnTo>
                  <a:pt x="917117" y="283146"/>
                </a:lnTo>
                <a:lnTo>
                  <a:pt x="882357" y="311531"/>
                </a:lnTo>
                <a:lnTo>
                  <a:pt x="848245" y="340677"/>
                </a:lnTo>
                <a:lnTo>
                  <a:pt x="814793" y="370560"/>
                </a:lnTo>
                <a:lnTo>
                  <a:pt x="782040" y="401193"/>
                </a:lnTo>
                <a:lnTo>
                  <a:pt x="749973" y="432549"/>
                </a:lnTo>
                <a:lnTo>
                  <a:pt x="718629" y="464604"/>
                </a:lnTo>
                <a:lnTo>
                  <a:pt x="687997" y="497370"/>
                </a:lnTo>
                <a:lnTo>
                  <a:pt x="658114" y="530809"/>
                </a:lnTo>
                <a:lnTo>
                  <a:pt x="628967" y="564921"/>
                </a:lnTo>
                <a:lnTo>
                  <a:pt x="600583" y="599694"/>
                </a:lnTo>
                <a:lnTo>
                  <a:pt x="572985" y="635101"/>
                </a:lnTo>
                <a:lnTo>
                  <a:pt x="546163" y="671156"/>
                </a:lnTo>
                <a:lnTo>
                  <a:pt x="520153" y="707809"/>
                </a:lnTo>
                <a:lnTo>
                  <a:pt x="494944" y="745083"/>
                </a:lnTo>
                <a:lnTo>
                  <a:pt x="470573" y="782942"/>
                </a:lnTo>
                <a:lnTo>
                  <a:pt x="447052" y="821385"/>
                </a:lnTo>
                <a:lnTo>
                  <a:pt x="424370" y="860399"/>
                </a:lnTo>
                <a:lnTo>
                  <a:pt x="402564" y="899947"/>
                </a:lnTo>
                <a:lnTo>
                  <a:pt x="381635" y="940054"/>
                </a:lnTo>
                <a:lnTo>
                  <a:pt x="361594" y="980681"/>
                </a:lnTo>
                <a:lnTo>
                  <a:pt x="342468" y="1021816"/>
                </a:lnTo>
                <a:lnTo>
                  <a:pt x="324256" y="1063459"/>
                </a:lnTo>
                <a:lnTo>
                  <a:pt x="306971" y="1105585"/>
                </a:lnTo>
                <a:lnTo>
                  <a:pt x="290639" y="1148181"/>
                </a:lnTo>
                <a:lnTo>
                  <a:pt x="275272" y="1191247"/>
                </a:lnTo>
                <a:lnTo>
                  <a:pt x="260870" y="1234757"/>
                </a:lnTo>
                <a:lnTo>
                  <a:pt x="247459" y="1278699"/>
                </a:lnTo>
                <a:lnTo>
                  <a:pt x="235038" y="1323073"/>
                </a:lnTo>
                <a:lnTo>
                  <a:pt x="223621" y="1367840"/>
                </a:lnTo>
                <a:lnTo>
                  <a:pt x="213245" y="1413014"/>
                </a:lnTo>
                <a:lnTo>
                  <a:pt x="203898" y="1458569"/>
                </a:lnTo>
                <a:lnTo>
                  <a:pt x="195605" y="1504492"/>
                </a:lnTo>
                <a:lnTo>
                  <a:pt x="188366" y="1550771"/>
                </a:lnTo>
                <a:lnTo>
                  <a:pt x="182219" y="1597393"/>
                </a:lnTo>
                <a:lnTo>
                  <a:pt x="177152" y="1644357"/>
                </a:lnTo>
                <a:lnTo>
                  <a:pt x="173189" y="1691627"/>
                </a:lnTo>
                <a:lnTo>
                  <a:pt x="170345" y="1739201"/>
                </a:lnTo>
                <a:lnTo>
                  <a:pt x="168630" y="1787067"/>
                </a:lnTo>
                <a:lnTo>
                  <a:pt x="168046" y="1835200"/>
                </a:lnTo>
                <a:lnTo>
                  <a:pt x="168630" y="1883346"/>
                </a:lnTo>
                <a:lnTo>
                  <a:pt x="170345" y="1931212"/>
                </a:lnTo>
                <a:lnTo>
                  <a:pt x="173189" y="1978787"/>
                </a:lnTo>
                <a:lnTo>
                  <a:pt x="177152" y="2026069"/>
                </a:lnTo>
                <a:lnTo>
                  <a:pt x="182219" y="2073021"/>
                </a:lnTo>
                <a:lnTo>
                  <a:pt x="188379" y="2119642"/>
                </a:lnTo>
                <a:lnTo>
                  <a:pt x="195605" y="2165921"/>
                </a:lnTo>
                <a:lnTo>
                  <a:pt x="203898" y="2211844"/>
                </a:lnTo>
                <a:lnTo>
                  <a:pt x="213245" y="2257399"/>
                </a:lnTo>
                <a:lnTo>
                  <a:pt x="223634" y="2302573"/>
                </a:lnTo>
                <a:lnTo>
                  <a:pt x="235038" y="2347353"/>
                </a:lnTo>
                <a:lnTo>
                  <a:pt x="247459" y="2391714"/>
                </a:lnTo>
                <a:lnTo>
                  <a:pt x="260870" y="2435669"/>
                </a:lnTo>
                <a:lnTo>
                  <a:pt x="275272" y="2479179"/>
                </a:lnTo>
                <a:lnTo>
                  <a:pt x="290652" y="2522232"/>
                </a:lnTo>
                <a:lnTo>
                  <a:pt x="306984" y="2564841"/>
                </a:lnTo>
                <a:lnTo>
                  <a:pt x="324256" y="2606967"/>
                </a:lnTo>
                <a:lnTo>
                  <a:pt x="342468" y="2648610"/>
                </a:lnTo>
                <a:lnTo>
                  <a:pt x="361594" y="2689745"/>
                </a:lnTo>
                <a:lnTo>
                  <a:pt x="381635" y="2730373"/>
                </a:lnTo>
                <a:lnTo>
                  <a:pt x="402564" y="2770479"/>
                </a:lnTo>
                <a:lnTo>
                  <a:pt x="424370" y="2810027"/>
                </a:lnTo>
                <a:lnTo>
                  <a:pt x="447052" y="2849041"/>
                </a:lnTo>
                <a:lnTo>
                  <a:pt x="470585" y="2887484"/>
                </a:lnTo>
                <a:lnTo>
                  <a:pt x="494957" y="2925343"/>
                </a:lnTo>
                <a:lnTo>
                  <a:pt x="520153" y="2962618"/>
                </a:lnTo>
                <a:lnTo>
                  <a:pt x="546163" y="2999282"/>
                </a:lnTo>
                <a:lnTo>
                  <a:pt x="572985" y="3035325"/>
                </a:lnTo>
                <a:lnTo>
                  <a:pt x="600595" y="3070733"/>
                </a:lnTo>
                <a:lnTo>
                  <a:pt x="628967" y="3105505"/>
                </a:lnTo>
                <a:lnTo>
                  <a:pt x="658114" y="3139617"/>
                </a:lnTo>
                <a:lnTo>
                  <a:pt x="688009" y="3173069"/>
                </a:lnTo>
                <a:lnTo>
                  <a:pt x="718629" y="3205823"/>
                </a:lnTo>
                <a:lnTo>
                  <a:pt x="749985" y="3237877"/>
                </a:lnTo>
                <a:lnTo>
                  <a:pt x="782053" y="3269234"/>
                </a:lnTo>
                <a:lnTo>
                  <a:pt x="814806" y="3299866"/>
                </a:lnTo>
                <a:lnTo>
                  <a:pt x="848245" y="3329749"/>
                </a:lnTo>
                <a:lnTo>
                  <a:pt x="882357" y="3358896"/>
                </a:lnTo>
                <a:lnTo>
                  <a:pt x="917130" y="3387280"/>
                </a:lnTo>
                <a:lnTo>
                  <a:pt x="952550" y="3414877"/>
                </a:lnTo>
                <a:lnTo>
                  <a:pt x="988593" y="3441700"/>
                </a:lnTo>
                <a:lnTo>
                  <a:pt x="1025258" y="3467709"/>
                </a:lnTo>
                <a:lnTo>
                  <a:pt x="1028700" y="3470046"/>
                </a:lnTo>
                <a:lnTo>
                  <a:pt x="1028700" y="200380"/>
                </a:lnTo>
                <a:close/>
              </a:path>
              <a:path w="1028700" h="3670935">
                <a:moveTo>
                  <a:pt x="1028700" y="0"/>
                </a:moveTo>
                <a:lnTo>
                  <a:pt x="977938" y="32067"/>
                </a:lnTo>
                <a:lnTo>
                  <a:pt x="940663" y="56997"/>
                </a:lnTo>
                <a:lnTo>
                  <a:pt x="903922" y="82677"/>
                </a:lnTo>
                <a:lnTo>
                  <a:pt x="867752" y="109093"/>
                </a:lnTo>
                <a:lnTo>
                  <a:pt x="832154" y="136232"/>
                </a:lnTo>
                <a:lnTo>
                  <a:pt x="797140" y="164096"/>
                </a:lnTo>
                <a:lnTo>
                  <a:pt x="762723" y="192671"/>
                </a:lnTo>
                <a:lnTo>
                  <a:pt x="728916" y="221932"/>
                </a:lnTo>
                <a:lnTo>
                  <a:pt x="695718" y="251866"/>
                </a:lnTo>
                <a:lnTo>
                  <a:pt x="663143" y="282486"/>
                </a:lnTo>
                <a:lnTo>
                  <a:pt x="631215" y="313766"/>
                </a:lnTo>
                <a:lnTo>
                  <a:pt x="599948" y="345694"/>
                </a:lnTo>
                <a:lnTo>
                  <a:pt x="569328" y="378269"/>
                </a:lnTo>
                <a:lnTo>
                  <a:pt x="539381" y="411454"/>
                </a:lnTo>
                <a:lnTo>
                  <a:pt x="510120" y="445274"/>
                </a:lnTo>
                <a:lnTo>
                  <a:pt x="481558" y="479691"/>
                </a:lnTo>
                <a:lnTo>
                  <a:pt x="453694" y="514705"/>
                </a:lnTo>
                <a:lnTo>
                  <a:pt x="426542" y="550303"/>
                </a:lnTo>
                <a:lnTo>
                  <a:pt x="400126" y="586473"/>
                </a:lnTo>
                <a:lnTo>
                  <a:pt x="374446" y="623214"/>
                </a:lnTo>
                <a:lnTo>
                  <a:pt x="349516" y="660501"/>
                </a:lnTo>
                <a:lnTo>
                  <a:pt x="325348" y="698322"/>
                </a:lnTo>
                <a:lnTo>
                  <a:pt x="301955" y="736676"/>
                </a:lnTo>
                <a:lnTo>
                  <a:pt x="279336" y="775550"/>
                </a:lnTo>
                <a:lnTo>
                  <a:pt x="257517" y="814920"/>
                </a:lnTo>
                <a:lnTo>
                  <a:pt x="236499" y="854798"/>
                </a:lnTo>
                <a:lnTo>
                  <a:pt x="216306" y="895159"/>
                </a:lnTo>
                <a:lnTo>
                  <a:pt x="196926" y="935990"/>
                </a:lnTo>
                <a:lnTo>
                  <a:pt x="178396" y="977290"/>
                </a:lnTo>
                <a:lnTo>
                  <a:pt x="160705" y="1019035"/>
                </a:lnTo>
                <a:lnTo>
                  <a:pt x="143878" y="1061224"/>
                </a:lnTo>
                <a:lnTo>
                  <a:pt x="127914" y="1103845"/>
                </a:lnTo>
                <a:lnTo>
                  <a:pt x="112839" y="1146886"/>
                </a:lnTo>
                <a:lnTo>
                  <a:pt x="98653" y="1190332"/>
                </a:lnTo>
                <a:lnTo>
                  <a:pt x="85382" y="1234173"/>
                </a:lnTo>
                <a:lnTo>
                  <a:pt x="73012" y="1278394"/>
                </a:lnTo>
                <a:lnTo>
                  <a:pt x="61569" y="1322997"/>
                </a:lnTo>
                <a:lnTo>
                  <a:pt x="51079" y="1367967"/>
                </a:lnTo>
                <a:lnTo>
                  <a:pt x="41529" y="1413243"/>
                </a:lnTo>
                <a:lnTo>
                  <a:pt x="32943" y="1458861"/>
                </a:lnTo>
                <a:lnTo>
                  <a:pt x="25311" y="1504835"/>
                </a:lnTo>
                <a:lnTo>
                  <a:pt x="18669" y="1551139"/>
                </a:lnTo>
                <a:lnTo>
                  <a:pt x="13017" y="1597761"/>
                </a:lnTo>
                <a:lnTo>
                  <a:pt x="8356" y="1644688"/>
                </a:lnTo>
                <a:lnTo>
                  <a:pt x="4724" y="1691906"/>
                </a:lnTo>
                <a:lnTo>
                  <a:pt x="2108" y="1739417"/>
                </a:lnTo>
                <a:lnTo>
                  <a:pt x="533" y="1787194"/>
                </a:lnTo>
                <a:lnTo>
                  <a:pt x="0" y="1835200"/>
                </a:lnTo>
                <a:lnTo>
                  <a:pt x="533" y="1883206"/>
                </a:lnTo>
                <a:lnTo>
                  <a:pt x="2108" y="1930946"/>
                </a:lnTo>
                <a:lnTo>
                  <a:pt x="4711" y="1978431"/>
                </a:lnTo>
                <a:lnTo>
                  <a:pt x="8356" y="2025637"/>
                </a:lnTo>
                <a:lnTo>
                  <a:pt x="13004" y="2072551"/>
                </a:lnTo>
                <a:lnTo>
                  <a:pt x="18656" y="2119172"/>
                </a:lnTo>
                <a:lnTo>
                  <a:pt x="25298" y="2165477"/>
                </a:lnTo>
                <a:lnTo>
                  <a:pt x="32918" y="2211476"/>
                </a:lnTo>
                <a:lnTo>
                  <a:pt x="41516" y="2257133"/>
                </a:lnTo>
                <a:lnTo>
                  <a:pt x="51079" y="2302459"/>
                </a:lnTo>
                <a:lnTo>
                  <a:pt x="61569" y="2347391"/>
                </a:lnTo>
                <a:lnTo>
                  <a:pt x="72986" y="2391918"/>
                </a:lnTo>
                <a:lnTo>
                  <a:pt x="85318" y="2436050"/>
                </a:lnTo>
                <a:lnTo>
                  <a:pt x="98564" y="2479789"/>
                </a:lnTo>
                <a:lnTo>
                  <a:pt x="112839" y="2523540"/>
                </a:lnTo>
                <a:lnTo>
                  <a:pt x="127914" y="2566581"/>
                </a:lnTo>
                <a:lnTo>
                  <a:pt x="143878" y="2609202"/>
                </a:lnTo>
                <a:lnTo>
                  <a:pt x="160705" y="2651379"/>
                </a:lnTo>
                <a:lnTo>
                  <a:pt x="178396" y="2693136"/>
                </a:lnTo>
                <a:lnTo>
                  <a:pt x="196926" y="2734424"/>
                </a:lnTo>
                <a:lnTo>
                  <a:pt x="216306" y="2775267"/>
                </a:lnTo>
                <a:lnTo>
                  <a:pt x="236499" y="2815628"/>
                </a:lnTo>
                <a:lnTo>
                  <a:pt x="257517" y="2855493"/>
                </a:lnTo>
                <a:lnTo>
                  <a:pt x="279336" y="2894876"/>
                </a:lnTo>
                <a:lnTo>
                  <a:pt x="301955" y="2933750"/>
                </a:lnTo>
                <a:lnTo>
                  <a:pt x="325348" y="2972104"/>
                </a:lnTo>
                <a:lnTo>
                  <a:pt x="349516" y="3009925"/>
                </a:lnTo>
                <a:lnTo>
                  <a:pt x="374446" y="3047212"/>
                </a:lnTo>
                <a:lnTo>
                  <a:pt x="400126" y="3083941"/>
                </a:lnTo>
                <a:lnTo>
                  <a:pt x="426542" y="3120110"/>
                </a:lnTo>
                <a:lnTo>
                  <a:pt x="453694" y="3155708"/>
                </a:lnTo>
                <a:lnTo>
                  <a:pt x="481558" y="3190722"/>
                </a:lnTo>
                <a:lnTo>
                  <a:pt x="510120" y="3225139"/>
                </a:lnTo>
                <a:lnTo>
                  <a:pt x="539381" y="3258947"/>
                </a:lnTo>
                <a:lnTo>
                  <a:pt x="569328" y="3292144"/>
                </a:lnTo>
                <a:lnTo>
                  <a:pt x="599948" y="3324720"/>
                </a:lnTo>
                <a:lnTo>
                  <a:pt x="631215" y="3356648"/>
                </a:lnTo>
                <a:lnTo>
                  <a:pt x="663143" y="3387915"/>
                </a:lnTo>
                <a:lnTo>
                  <a:pt x="695718" y="3418535"/>
                </a:lnTo>
                <a:lnTo>
                  <a:pt x="728916" y="3448481"/>
                </a:lnTo>
                <a:lnTo>
                  <a:pt x="762723" y="3477742"/>
                </a:lnTo>
                <a:lnTo>
                  <a:pt x="797140" y="3506305"/>
                </a:lnTo>
                <a:lnTo>
                  <a:pt x="832154" y="3534168"/>
                </a:lnTo>
                <a:lnTo>
                  <a:pt x="867752" y="3561308"/>
                </a:lnTo>
                <a:lnTo>
                  <a:pt x="903922" y="3587724"/>
                </a:lnTo>
                <a:lnTo>
                  <a:pt x="940663" y="3613404"/>
                </a:lnTo>
                <a:lnTo>
                  <a:pt x="977938" y="3638334"/>
                </a:lnTo>
                <a:lnTo>
                  <a:pt x="1015771" y="3662502"/>
                </a:lnTo>
                <a:lnTo>
                  <a:pt x="1028700" y="3670389"/>
                </a:lnTo>
                <a:lnTo>
                  <a:pt x="1028700" y="3604222"/>
                </a:lnTo>
                <a:lnTo>
                  <a:pt x="1018755" y="3597948"/>
                </a:lnTo>
                <a:lnTo>
                  <a:pt x="981290" y="3573195"/>
                </a:lnTo>
                <a:lnTo>
                  <a:pt x="944384" y="3547668"/>
                </a:lnTo>
                <a:lnTo>
                  <a:pt x="908062" y="3521379"/>
                </a:lnTo>
                <a:lnTo>
                  <a:pt x="872324" y="3494341"/>
                </a:lnTo>
                <a:lnTo>
                  <a:pt x="837184" y="3466554"/>
                </a:lnTo>
                <a:lnTo>
                  <a:pt x="802665" y="3438055"/>
                </a:lnTo>
                <a:lnTo>
                  <a:pt x="768756" y="3408832"/>
                </a:lnTo>
                <a:lnTo>
                  <a:pt x="735482" y="3378898"/>
                </a:lnTo>
                <a:lnTo>
                  <a:pt x="702856" y="3348278"/>
                </a:lnTo>
                <a:lnTo>
                  <a:pt x="670890" y="3316986"/>
                </a:lnTo>
                <a:lnTo>
                  <a:pt x="639597" y="3285020"/>
                </a:lnTo>
                <a:lnTo>
                  <a:pt x="608977" y="3252393"/>
                </a:lnTo>
                <a:lnTo>
                  <a:pt x="579043" y="3219119"/>
                </a:lnTo>
                <a:lnTo>
                  <a:pt x="549821" y="3185210"/>
                </a:lnTo>
                <a:lnTo>
                  <a:pt x="521322" y="3150679"/>
                </a:lnTo>
                <a:lnTo>
                  <a:pt x="493534" y="3115551"/>
                </a:lnTo>
                <a:lnTo>
                  <a:pt x="466496" y="3079813"/>
                </a:lnTo>
                <a:lnTo>
                  <a:pt x="440207" y="3043491"/>
                </a:lnTo>
                <a:lnTo>
                  <a:pt x="414680" y="3006585"/>
                </a:lnTo>
                <a:lnTo>
                  <a:pt x="389928" y="2969120"/>
                </a:lnTo>
                <a:lnTo>
                  <a:pt x="365963" y="2931109"/>
                </a:lnTo>
                <a:lnTo>
                  <a:pt x="342785" y="2892552"/>
                </a:lnTo>
                <a:lnTo>
                  <a:pt x="320421" y="2853461"/>
                </a:lnTo>
                <a:lnTo>
                  <a:pt x="298881" y="2813850"/>
                </a:lnTo>
                <a:lnTo>
                  <a:pt x="278168" y="2773743"/>
                </a:lnTo>
                <a:lnTo>
                  <a:pt x="258305" y="2733141"/>
                </a:lnTo>
                <a:lnTo>
                  <a:pt x="239293" y="2692057"/>
                </a:lnTo>
                <a:lnTo>
                  <a:pt x="221157" y="2650502"/>
                </a:lnTo>
                <a:lnTo>
                  <a:pt x="203885" y="2608478"/>
                </a:lnTo>
                <a:lnTo>
                  <a:pt x="187515" y="2566022"/>
                </a:lnTo>
                <a:lnTo>
                  <a:pt x="172046" y="2523121"/>
                </a:lnTo>
                <a:lnTo>
                  <a:pt x="157581" y="2480094"/>
                </a:lnTo>
                <a:lnTo>
                  <a:pt x="143916" y="2436253"/>
                </a:lnTo>
                <a:lnTo>
                  <a:pt x="131191" y="2392019"/>
                </a:lnTo>
                <a:lnTo>
                  <a:pt x="119418" y="2347417"/>
                </a:lnTo>
                <a:lnTo>
                  <a:pt x="108623" y="2302484"/>
                </a:lnTo>
                <a:lnTo>
                  <a:pt x="98806" y="2257221"/>
                </a:lnTo>
                <a:lnTo>
                  <a:pt x="89979" y="2211590"/>
                </a:lnTo>
                <a:lnTo>
                  <a:pt x="82143" y="2165629"/>
                </a:lnTo>
                <a:lnTo>
                  <a:pt x="75311" y="2119325"/>
                </a:lnTo>
                <a:lnTo>
                  <a:pt x="69507" y="2072703"/>
                </a:lnTo>
                <a:lnTo>
                  <a:pt x="64719" y="2025789"/>
                </a:lnTo>
                <a:lnTo>
                  <a:pt x="60985" y="1978558"/>
                </a:lnTo>
                <a:lnTo>
                  <a:pt x="58305" y="1931060"/>
                </a:lnTo>
                <a:lnTo>
                  <a:pt x="56680" y="1883283"/>
                </a:lnTo>
                <a:lnTo>
                  <a:pt x="56134" y="1835238"/>
                </a:lnTo>
                <a:lnTo>
                  <a:pt x="56680" y="1787207"/>
                </a:lnTo>
                <a:lnTo>
                  <a:pt x="58293" y="1739468"/>
                </a:lnTo>
                <a:lnTo>
                  <a:pt x="60985" y="1691982"/>
                </a:lnTo>
                <a:lnTo>
                  <a:pt x="64719" y="1644789"/>
                </a:lnTo>
                <a:lnTo>
                  <a:pt x="69494" y="1597863"/>
                </a:lnTo>
                <a:lnTo>
                  <a:pt x="75298" y="1551254"/>
                </a:lnTo>
                <a:lnTo>
                  <a:pt x="82130" y="1504937"/>
                </a:lnTo>
                <a:lnTo>
                  <a:pt x="89966" y="1458950"/>
                </a:lnTo>
                <a:lnTo>
                  <a:pt x="98793" y="1413281"/>
                </a:lnTo>
                <a:lnTo>
                  <a:pt x="108623" y="1367967"/>
                </a:lnTo>
                <a:lnTo>
                  <a:pt x="119405" y="1323060"/>
                </a:lnTo>
                <a:lnTo>
                  <a:pt x="131152" y="1278534"/>
                </a:lnTo>
                <a:lnTo>
                  <a:pt x="143852" y="1234389"/>
                </a:lnTo>
                <a:lnTo>
                  <a:pt x="157480" y="1190650"/>
                </a:lnTo>
                <a:lnTo>
                  <a:pt x="172046" y="1147330"/>
                </a:lnTo>
                <a:lnTo>
                  <a:pt x="187515" y="1104430"/>
                </a:lnTo>
                <a:lnTo>
                  <a:pt x="203885" y="1061961"/>
                </a:lnTo>
                <a:lnTo>
                  <a:pt x="221157" y="1019949"/>
                </a:lnTo>
                <a:lnTo>
                  <a:pt x="239293" y="978382"/>
                </a:lnTo>
                <a:lnTo>
                  <a:pt x="258305" y="937298"/>
                </a:lnTo>
                <a:lnTo>
                  <a:pt x="278168" y="896696"/>
                </a:lnTo>
                <a:lnTo>
                  <a:pt x="298881" y="856589"/>
                </a:lnTo>
                <a:lnTo>
                  <a:pt x="320421" y="816978"/>
                </a:lnTo>
                <a:lnTo>
                  <a:pt x="342785" y="777887"/>
                </a:lnTo>
                <a:lnTo>
                  <a:pt x="365963" y="739330"/>
                </a:lnTo>
                <a:lnTo>
                  <a:pt x="389928" y="701319"/>
                </a:lnTo>
                <a:lnTo>
                  <a:pt x="414680" y="663854"/>
                </a:lnTo>
                <a:lnTo>
                  <a:pt x="440207" y="626948"/>
                </a:lnTo>
                <a:lnTo>
                  <a:pt x="466496" y="590626"/>
                </a:lnTo>
                <a:lnTo>
                  <a:pt x="493534" y="554888"/>
                </a:lnTo>
                <a:lnTo>
                  <a:pt x="521322" y="519747"/>
                </a:lnTo>
                <a:lnTo>
                  <a:pt x="549821" y="485216"/>
                </a:lnTo>
                <a:lnTo>
                  <a:pt x="579043" y="451319"/>
                </a:lnTo>
                <a:lnTo>
                  <a:pt x="608977" y="418045"/>
                </a:lnTo>
                <a:lnTo>
                  <a:pt x="639597" y="385419"/>
                </a:lnTo>
                <a:lnTo>
                  <a:pt x="670890" y="353453"/>
                </a:lnTo>
                <a:lnTo>
                  <a:pt x="702856" y="322148"/>
                </a:lnTo>
                <a:lnTo>
                  <a:pt x="735482" y="291528"/>
                </a:lnTo>
                <a:lnTo>
                  <a:pt x="768756" y="261607"/>
                </a:lnTo>
                <a:lnTo>
                  <a:pt x="802665" y="232384"/>
                </a:lnTo>
                <a:lnTo>
                  <a:pt x="837184" y="203873"/>
                </a:lnTo>
                <a:lnTo>
                  <a:pt x="872324" y="176098"/>
                </a:lnTo>
                <a:lnTo>
                  <a:pt x="908062" y="149059"/>
                </a:lnTo>
                <a:lnTo>
                  <a:pt x="944384" y="122770"/>
                </a:lnTo>
                <a:lnTo>
                  <a:pt x="981290" y="97243"/>
                </a:lnTo>
                <a:lnTo>
                  <a:pt x="1018755" y="72478"/>
                </a:lnTo>
                <a:lnTo>
                  <a:pt x="1028700" y="66205"/>
                </a:lnTo>
                <a:lnTo>
                  <a:pt x="1028700" y="0"/>
                </a:lnTo>
                <a:close/>
              </a:path>
            </a:pathLst>
          </a:custGeom>
          <a:solidFill>
            <a:srgbClr val="42C2D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58283" y="7901567"/>
            <a:ext cx="4280535" cy="2385695"/>
            <a:chOff x="58283" y="7901567"/>
            <a:chExt cx="4280535" cy="2385695"/>
          </a:xfrm>
        </p:grpSpPr>
        <p:sp>
          <p:nvSpPr>
            <p:cNvPr id="5" name="object 5"/>
            <p:cNvSpPr/>
            <p:nvPr/>
          </p:nvSpPr>
          <p:spPr>
            <a:xfrm>
              <a:off x="58283" y="8594566"/>
              <a:ext cx="4280535" cy="1692910"/>
            </a:xfrm>
            <a:custGeom>
              <a:avLst/>
              <a:gdLst/>
              <a:ahLst/>
              <a:cxnLst/>
              <a:rect l="l" t="t" r="r" b="b"/>
              <a:pathLst>
                <a:path w="4280535" h="1692909">
                  <a:moveTo>
                    <a:pt x="135799" y="1692433"/>
                  </a:moveTo>
                  <a:lnTo>
                    <a:pt x="0" y="1692433"/>
                  </a:lnTo>
                  <a:lnTo>
                    <a:pt x="8133" y="1658457"/>
                  </a:lnTo>
                  <a:lnTo>
                    <a:pt x="20619" y="1611035"/>
                  </a:lnTo>
                  <a:lnTo>
                    <a:pt x="34155" y="1563955"/>
                  </a:lnTo>
                  <a:lnTo>
                    <a:pt x="48735" y="1517232"/>
                  </a:lnTo>
                  <a:lnTo>
                    <a:pt x="64352" y="1470880"/>
                  </a:lnTo>
                  <a:lnTo>
                    <a:pt x="81002" y="1424913"/>
                  </a:lnTo>
                  <a:lnTo>
                    <a:pt x="98679" y="1379347"/>
                  </a:lnTo>
                  <a:lnTo>
                    <a:pt x="117376" y="1334194"/>
                  </a:lnTo>
                  <a:lnTo>
                    <a:pt x="137089" y="1289471"/>
                  </a:lnTo>
                  <a:lnTo>
                    <a:pt x="157810" y="1245192"/>
                  </a:lnTo>
                  <a:lnTo>
                    <a:pt x="179535" y="1201370"/>
                  </a:lnTo>
                  <a:lnTo>
                    <a:pt x="202257" y="1158021"/>
                  </a:lnTo>
                  <a:lnTo>
                    <a:pt x="225972" y="1115159"/>
                  </a:lnTo>
                  <a:lnTo>
                    <a:pt x="250672" y="1072799"/>
                  </a:lnTo>
                  <a:lnTo>
                    <a:pt x="276353" y="1030954"/>
                  </a:lnTo>
                  <a:lnTo>
                    <a:pt x="303008" y="989641"/>
                  </a:lnTo>
                  <a:lnTo>
                    <a:pt x="330632" y="948872"/>
                  </a:lnTo>
                  <a:lnTo>
                    <a:pt x="359219" y="908663"/>
                  </a:lnTo>
                  <a:lnTo>
                    <a:pt x="388763" y="869028"/>
                  </a:lnTo>
                  <a:lnTo>
                    <a:pt x="419259" y="829982"/>
                  </a:lnTo>
                  <a:lnTo>
                    <a:pt x="450700" y="791539"/>
                  </a:lnTo>
                  <a:lnTo>
                    <a:pt x="483081" y="753714"/>
                  </a:lnTo>
                  <a:lnTo>
                    <a:pt x="516396" y="716521"/>
                  </a:lnTo>
                  <a:lnTo>
                    <a:pt x="550639" y="679974"/>
                  </a:lnTo>
                  <a:lnTo>
                    <a:pt x="585805" y="644089"/>
                  </a:lnTo>
                  <a:lnTo>
                    <a:pt x="621691" y="608923"/>
                  </a:lnTo>
                  <a:lnTo>
                    <a:pt x="658237" y="574680"/>
                  </a:lnTo>
                  <a:lnTo>
                    <a:pt x="695430" y="541365"/>
                  </a:lnTo>
                  <a:lnTo>
                    <a:pt x="733256" y="508984"/>
                  </a:lnTo>
                  <a:lnTo>
                    <a:pt x="771698" y="477543"/>
                  </a:lnTo>
                  <a:lnTo>
                    <a:pt x="810745" y="447047"/>
                  </a:lnTo>
                  <a:lnTo>
                    <a:pt x="850379" y="417503"/>
                  </a:lnTo>
                  <a:lnTo>
                    <a:pt x="890588" y="388916"/>
                  </a:lnTo>
                  <a:lnTo>
                    <a:pt x="931357" y="361292"/>
                  </a:lnTo>
                  <a:lnTo>
                    <a:pt x="972671" y="334637"/>
                  </a:lnTo>
                  <a:lnTo>
                    <a:pt x="1014515" y="308956"/>
                  </a:lnTo>
                  <a:lnTo>
                    <a:pt x="1056875" y="284256"/>
                  </a:lnTo>
                  <a:lnTo>
                    <a:pt x="1099737" y="260541"/>
                  </a:lnTo>
                  <a:lnTo>
                    <a:pt x="1143086" y="237819"/>
                  </a:lnTo>
                  <a:lnTo>
                    <a:pt x="1186908" y="216094"/>
                  </a:lnTo>
                  <a:lnTo>
                    <a:pt x="1231187" y="195372"/>
                  </a:lnTo>
                  <a:lnTo>
                    <a:pt x="1275910" y="175660"/>
                  </a:lnTo>
                  <a:lnTo>
                    <a:pt x="1321063" y="156963"/>
                  </a:lnTo>
                  <a:lnTo>
                    <a:pt x="1366629" y="139286"/>
                  </a:lnTo>
                  <a:lnTo>
                    <a:pt x="1412596" y="122636"/>
                  </a:lnTo>
                  <a:lnTo>
                    <a:pt x="1458948" y="107019"/>
                  </a:lnTo>
                  <a:lnTo>
                    <a:pt x="1505672" y="92439"/>
                  </a:lnTo>
                  <a:lnTo>
                    <a:pt x="1552751" y="78903"/>
                  </a:lnTo>
                  <a:lnTo>
                    <a:pt x="1600173" y="66417"/>
                  </a:lnTo>
                  <a:lnTo>
                    <a:pt x="1647922" y="54986"/>
                  </a:lnTo>
                  <a:lnTo>
                    <a:pt x="1695984" y="44617"/>
                  </a:lnTo>
                  <a:lnTo>
                    <a:pt x="1744345" y="35314"/>
                  </a:lnTo>
                  <a:lnTo>
                    <a:pt x="1792989" y="27085"/>
                  </a:lnTo>
                  <a:lnTo>
                    <a:pt x="1841903" y="19933"/>
                  </a:lnTo>
                  <a:lnTo>
                    <a:pt x="1891072" y="13867"/>
                  </a:lnTo>
                  <a:lnTo>
                    <a:pt x="1940481" y="8890"/>
                  </a:lnTo>
                  <a:lnTo>
                    <a:pt x="1990116" y="5009"/>
                  </a:lnTo>
                  <a:lnTo>
                    <a:pt x="2039963" y="2230"/>
                  </a:lnTo>
                  <a:lnTo>
                    <a:pt x="2090006" y="558"/>
                  </a:lnTo>
                  <a:lnTo>
                    <a:pt x="2140226" y="0"/>
                  </a:lnTo>
                  <a:lnTo>
                    <a:pt x="2190458" y="558"/>
                  </a:lnTo>
                  <a:lnTo>
                    <a:pt x="2240501" y="2230"/>
                  </a:lnTo>
                  <a:lnTo>
                    <a:pt x="2290347" y="5009"/>
                  </a:lnTo>
                  <a:lnTo>
                    <a:pt x="2339982" y="8890"/>
                  </a:lnTo>
                  <a:lnTo>
                    <a:pt x="2389392" y="13867"/>
                  </a:lnTo>
                  <a:lnTo>
                    <a:pt x="2438560" y="19933"/>
                  </a:lnTo>
                  <a:lnTo>
                    <a:pt x="2487474" y="27085"/>
                  </a:lnTo>
                  <a:lnTo>
                    <a:pt x="2536119" y="35314"/>
                  </a:lnTo>
                  <a:lnTo>
                    <a:pt x="2584479" y="44617"/>
                  </a:lnTo>
                  <a:lnTo>
                    <a:pt x="2632542" y="54986"/>
                  </a:lnTo>
                  <a:lnTo>
                    <a:pt x="2680291" y="66417"/>
                  </a:lnTo>
                  <a:lnTo>
                    <a:pt x="2727712" y="78903"/>
                  </a:lnTo>
                  <a:lnTo>
                    <a:pt x="2774792" y="92439"/>
                  </a:lnTo>
                  <a:lnTo>
                    <a:pt x="2821515" y="107019"/>
                  </a:lnTo>
                  <a:lnTo>
                    <a:pt x="2867868" y="122636"/>
                  </a:lnTo>
                  <a:lnTo>
                    <a:pt x="2893180" y="131805"/>
                  </a:lnTo>
                  <a:lnTo>
                    <a:pt x="2140232" y="131805"/>
                  </a:lnTo>
                  <a:lnTo>
                    <a:pt x="2090158" y="132397"/>
                  </a:lnTo>
                  <a:lnTo>
                    <a:pt x="2040280" y="134168"/>
                  </a:lnTo>
                  <a:lnTo>
                    <a:pt x="1990613" y="137112"/>
                  </a:lnTo>
                  <a:lnTo>
                    <a:pt x="1941173" y="141222"/>
                  </a:lnTo>
                  <a:lnTo>
                    <a:pt x="1891977" y="146491"/>
                  </a:lnTo>
                  <a:lnTo>
                    <a:pt x="1843041" y="152912"/>
                  </a:lnTo>
                  <a:lnTo>
                    <a:pt x="1794381" y="160479"/>
                  </a:lnTo>
                  <a:lnTo>
                    <a:pt x="1746013" y="169185"/>
                  </a:lnTo>
                  <a:lnTo>
                    <a:pt x="1697953" y="179023"/>
                  </a:lnTo>
                  <a:lnTo>
                    <a:pt x="1650218" y="189987"/>
                  </a:lnTo>
                  <a:lnTo>
                    <a:pt x="1602823" y="202069"/>
                  </a:lnTo>
                  <a:lnTo>
                    <a:pt x="1555785" y="215263"/>
                  </a:lnTo>
                  <a:lnTo>
                    <a:pt x="1509120" y="229562"/>
                  </a:lnTo>
                  <a:lnTo>
                    <a:pt x="1462843" y="244959"/>
                  </a:lnTo>
                  <a:lnTo>
                    <a:pt x="1416972" y="261448"/>
                  </a:lnTo>
                  <a:lnTo>
                    <a:pt x="1371521" y="279022"/>
                  </a:lnTo>
                  <a:lnTo>
                    <a:pt x="1326509" y="297675"/>
                  </a:lnTo>
                  <a:lnTo>
                    <a:pt x="1281949" y="317398"/>
                  </a:lnTo>
                  <a:lnTo>
                    <a:pt x="1237859" y="338187"/>
                  </a:lnTo>
                  <a:lnTo>
                    <a:pt x="1194255" y="360033"/>
                  </a:lnTo>
                  <a:lnTo>
                    <a:pt x="1151153" y="382930"/>
                  </a:lnTo>
                  <a:lnTo>
                    <a:pt x="1108569" y="406872"/>
                  </a:lnTo>
                  <a:lnTo>
                    <a:pt x="1066519" y="431851"/>
                  </a:lnTo>
                  <a:lnTo>
                    <a:pt x="1025019" y="457861"/>
                  </a:lnTo>
                  <a:lnTo>
                    <a:pt x="984086" y="484896"/>
                  </a:lnTo>
                  <a:lnTo>
                    <a:pt x="943735" y="512948"/>
                  </a:lnTo>
                  <a:lnTo>
                    <a:pt x="903983" y="542010"/>
                  </a:lnTo>
                  <a:lnTo>
                    <a:pt x="864846" y="572077"/>
                  </a:lnTo>
                  <a:lnTo>
                    <a:pt x="826340" y="603140"/>
                  </a:lnTo>
                  <a:lnTo>
                    <a:pt x="788481" y="635195"/>
                  </a:lnTo>
                  <a:lnTo>
                    <a:pt x="751285" y="668232"/>
                  </a:lnTo>
                  <a:lnTo>
                    <a:pt x="714769" y="702247"/>
                  </a:lnTo>
                  <a:lnTo>
                    <a:pt x="678948" y="737232"/>
                  </a:lnTo>
                  <a:lnTo>
                    <a:pt x="643963" y="773053"/>
                  </a:lnTo>
                  <a:lnTo>
                    <a:pt x="609948" y="809569"/>
                  </a:lnTo>
                  <a:lnTo>
                    <a:pt x="576911" y="846765"/>
                  </a:lnTo>
                  <a:lnTo>
                    <a:pt x="544857" y="884624"/>
                  </a:lnTo>
                  <a:lnTo>
                    <a:pt x="513793" y="923130"/>
                  </a:lnTo>
                  <a:lnTo>
                    <a:pt x="483726" y="962267"/>
                  </a:lnTo>
                  <a:lnTo>
                    <a:pt x="454664" y="1002019"/>
                  </a:lnTo>
                  <a:lnTo>
                    <a:pt x="426612" y="1042370"/>
                  </a:lnTo>
                  <a:lnTo>
                    <a:pt x="399578" y="1083303"/>
                  </a:lnTo>
                  <a:lnTo>
                    <a:pt x="373567" y="1124803"/>
                  </a:lnTo>
                  <a:lnTo>
                    <a:pt x="348588" y="1166853"/>
                  </a:lnTo>
                  <a:lnTo>
                    <a:pt x="324646" y="1209437"/>
                  </a:lnTo>
                  <a:lnTo>
                    <a:pt x="301749" y="1252539"/>
                  </a:lnTo>
                  <a:lnTo>
                    <a:pt x="279903" y="1296143"/>
                  </a:lnTo>
                  <a:lnTo>
                    <a:pt x="259114" y="1340233"/>
                  </a:lnTo>
                  <a:lnTo>
                    <a:pt x="239391" y="1384792"/>
                  </a:lnTo>
                  <a:lnTo>
                    <a:pt x="220739" y="1429805"/>
                  </a:lnTo>
                  <a:lnTo>
                    <a:pt x="203165" y="1475256"/>
                  </a:lnTo>
                  <a:lnTo>
                    <a:pt x="186675" y="1521127"/>
                  </a:lnTo>
                  <a:lnTo>
                    <a:pt x="171278" y="1567403"/>
                  </a:lnTo>
                  <a:lnTo>
                    <a:pt x="156979" y="1614069"/>
                  </a:lnTo>
                  <a:lnTo>
                    <a:pt x="143785" y="1661107"/>
                  </a:lnTo>
                  <a:lnTo>
                    <a:pt x="135799" y="1692433"/>
                  </a:lnTo>
                  <a:close/>
                </a:path>
                <a:path w="4280535" h="1692909">
                  <a:moveTo>
                    <a:pt x="4280426" y="1692433"/>
                  </a:moveTo>
                  <a:lnTo>
                    <a:pt x="4144665" y="1692433"/>
                  </a:lnTo>
                  <a:lnTo>
                    <a:pt x="4136679" y="1661107"/>
                  </a:lnTo>
                  <a:lnTo>
                    <a:pt x="4123485" y="1614069"/>
                  </a:lnTo>
                  <a:lnTo>
                    <a:pt x="4109186" y="1567403"/>
                  </a:lnTo>
                  <a:lnTo>
                    <a:pt x="4093788" y="1521127"/>
                  </a:lnTo>
                  <a:lnTo>
                    <a:pt x="4077299" y="1475256"/>
                  </a:lnTo>
                  <a:lnTo>
                    <a:pt x="4059725" y="1429805"/>
                  </a:lnTo>
                  <a:lnTo>
                    <a:pt x="4041073" y="1384792"/>
                  </a:lnTo>
                  <a:lnTo>
                    <a:pt x="4021349" y="1340233"/>
                  </a:lnTo>
                  <a:lnTo>
                    <a:pt x="4000561" y="1296143"/>
                  </a:lnTo>
                  <a:lnTo>
                    <a:pt x="3978715" y="1252539"/>
                  </a:lnTo>
                  <a:lnTo>
                    <a:pt x="3955817" y="1209437"/>
                  </a:lnTo>
                  <a:lnTo>
                    <a:pt x="3931876" y="1166853"/>
                  </a:lnTo>
                  <a:lnTo>
                    <a:pt x="3906896" y="1124803"/>
                  </a:lnTo>
                  <a:lnTo>
                    <a:pt x="3880886" y="1083303"/>
                  </a:lnTo>
                  <a:lnTo>
                    <a:pt x="3853852" y="1042370"/>
                  </a:lnTo>
                  <a:lnTo>
                    <a:pt x="3825800" y="1002019"/>
                  </a:lnTo>
                  <a:lnTo>
                    <a:pt x="3796737" y="962267"/>
                  </a:lnTo>
                  <a:lnTo>
                    <a:pt x="3766671" y="923130"/>
                  </a:lnTo>
                  <a:lnTo>
                    <a:pt x="3735607" y="884624"/>
                  </a:lnTo>
                  <a:lnTo>
                    <a:pt x="3703553" y="846765"/>
                  </a:lnTo>
                  <a:lnTo>
                    <a:pt x="3670515" y="809569"/>
                  </a:lnTo>
                  <a:lnTo>
                    <a:pt x="3636501" y="773053"/>
                  </a:lnTo>
                  <a:lnTo>
                    <a:pt x="3601516" y="737232"/>
                  </a:lnTo>
                  <a:lnTo>
                    <a:pt x="3565695" y="702247"/>
                  </a:lnTo>
                  <a:lnTo>
                    <a:pt x="3529179" y="668232"/>
                  </a:lnTo>
                  <a:lnTo>
                    <a:pt x="3491983" y="635195"/>
                  </a:lnTo>
                  <a:lnTo>
                    <a:pt x="3454124" y="603140"/>
                  </a:lnTo>
                  <a:lnTo>
                    <a:pt x="3415618" y="572077"/>
                  </a:lnTo>
                  <a:lnTo>
                    <a:pt x="3376481" y="542010"/>
                  </a:lnTo>
                  <a:lnTo>
                    <a:pt x="3336729" y="512948"/>
                  </a:lnTo>
                  <a:lnTo>
                    <a:pt x="3296378" y="484896"/>
                  </a:lnTo>
                  <a:lnTo>
                    <a:pt x="3255445" y="457861"/>
                  </a:lnTo>
                  <a:lnTo>
                    <a:pt x="3213945" y="431851"/>
                  </a:lnTo>
                  <a:lnTo>
                    <a:pt x="3171895" y="406872"/>
                  </a:lnTo>
                  <a:lnTo>
                    <a:pt x="3129311" y="382930"/>
                  </a:lnTo>
                  <a:lnTo>
                    <a:pt x="3086209" y="360033"/>
                  </a:lnTo>
                  <a:lnTo>
                    <a:pt x="3042604" y="338187"/>
                  </a:lnTo>
                  <a:lnTo>
                    <a:pt x="2998515" y="317398"/>
                  </a:lnTo>
                  <a:lnTo>
                    <a:pt x="2953955" y="297675"/>
                  </a:lnTo>
                  <a:lnTo>
                    <a:pt x="2908942" y="279022"/>
                  </a:lnTo>
                  <a:lnTo>
                    <a:pt x="2863492" y="261448"/>
                  </a:lnTo>
                  <a:lnTo>
                    <a:pt x="2817621" y="244959"/>
                  </a:lnTo>
                  <a:lnTo>
                    <a:pt x="2771344" y="229562"/>
                  </a:lnTo>
                  <a:lnTo>
                    <a:pt x="2724679" y="215263"/>
                  </a:lnTo>
                  <a:lnTo>
                    <a:pt x="2677640" y="202069"/>
                  </a:lnTo>
                  <a:lnTo>
                    <a:pt x="2630246" y="189987"/>
                  </a:lnTo>
                  <a:lnTo>
                    <a:pt x="2582510" y="179023"/>
                  </a:lnTo>
                  <a:lnTo>
                    <a:pt x="2534450" y="169185"/>
                  </a:lnTo>
                  <a:lnTo>
                    <a:pt x="2486083" y="160479"/>
                  </a:lnTo>
                  <a:lnTo>
                    <a:pt x="2437422" y="152912"/>
                  </a:lnTo>
                  <a:lnTo>
                    <a:pt x="2388486" y="146491"/>
                  </a:lnTo>
                  <a:lnTo>
                    <a:pt x="2339291" y="141222"/>
                  </a:lnTo>
                  <a:lnTo>
                    <a:pt x="2289851" y="137112"/>
                  </a:lnTo>
                  <a:lnTo>
                    <a:pt x="2240184" y="134168"/>
                  </a:lnTo>
                  <a:lnTo>
                    <a:pt x="2190306" y="132397"/>
                  </a:lnTo>
                  <a:lnTo>
                    <a:pt x="2140232" y="131805"/>
                  </a:lnTo>
                  <a:lnTo>
                    <a:pt x="2893180" y="131805"/>
                  </a:lnTo>
                  <a:lnTo>
                    <a:pt x="2959401" y="156963"/>
                  </a:lnTo>
                  <a:lnTo>
                    <a:pt x="3004553" y="175660"/>
                  </a:lnTo>
                  <a:lnTo>
                    <a:pt x="3049276" y="195372"/>
                  </a:lnTo>
                  <a:lnTo>
                    <a:pt x="3093556" y="216094"/>
                  </a:lnTo>
                  <a:lnTo>
                    <a:pt x="3137378" y="237819"/>
                  </a:lnTo>
                  <a:lnTo>
                    <a:pt x="3180727" y="260541"/>
                  </a:lnTo>
                  <a:lnTo>
                    <a:pt x="3223589" y="284256"/>
                  </a:lnTo>
                  <a:lnTo>
                    <a:pt x="3265949" y="308956"/>
                  </a:lnTo>
                  <a:lnTo>
                    <a:pt x="3307793" y="334637"/>
                  </a:lnTo>
                  <a:lnTo>
                    <a:pt x="3349107" y="361292"/>
                  </a:lnTo>
                  <a:lnTo>
                    <a:pt x="3389875" y="388916"/>
                  </a:lnTo>
                  <a:lnTo>
                    <a:pt x="3430084" y="417503"/>
                  </a:lnTo>
                  <a:lnTo>
                    <a:pt x="3469719" y="447047"/>
                  </a:lnTo>
                  <a:lnTo>
                    <a:pt x="3508765" y="477543"/>
                  </a:lnTo>
                  <a:lnTo>
                    <a:pt x="3547208" y="508984"/>
                  </a:lnTo>
                  <a:lnTo>
                    <a:pt x="3585034" y="541365"/>
                  </a:lnTo>
                  <a:lnTo>
                    <a:pt x="3622227" y="574680"/>
                  </a:lnTo>
                  <a:lnTo>
                    <a:pt x="3658773" y="608923"/>
                  </a:lnTo>
                  <a:lnTo>
                    <a:pt x="3694658" y="644089"/>
                  </a:lnTo>
                  <a:lnTo>
                    <a:pt x="3729824" y="680046"/>
                  </a:lnTo>
                  <a:lnTo>
                    <a:pt x="3764068" y="716655"/>
                  </a:lnTo>
                  <a:lnTo>
                    <a:pt x="3797383" y="753903"/>
                  </a:lnTo>
                  <a:lnTo>
                    <a:pt x="3829764" y="791776"/>
                  </a:lnTo>
                  <a:lnTo>
                    <a:pt x="3861205" y="830259"/>
                  </a:lnTo>
                  <a:lnTo>
                    <a:pt x="3891700" y="869339"/>
                  </a:lnTo>
                  <a:lnTo>
                    <a:pt x="3921244" y="909001"/>
                  </a:lnTo>
                  <a:lnTo>
                    <a:pt x="3949831" y="949231"/>
                  </a:lnTo>
                  <a:lnTo>
                    <a:pt x="3977455" y="990015"/>
                  </a:lnTo>
                  <a:lnTo>
                    <a:pt x="4004111" y="1031339"/>
                  </a:lnTo>
                  <a:lnTo>
                    <a:pt x="4029791" y="1073188"/>
                  </a:lnTo>
                  <a:lnTo>
                    <a:pt x="4054492" y="1115549"/>
                  </a:lnTo>
                  <a:lnTo>
                    <a:pt x="4078206" y="1158408"/>
                  </a:lnTo>
                  <a:lnTo>
                    <a:pt x="4100929" y="1201750"/>
                  </a:lnTo>
                  <a:lnTo>
                    <a:pt x="4122654" y="1245560"/>
                  </a:lnTo>
                  <a:lnTo>
                    <a:pt x="4143375" y="1289826"/>
                  </a:lnTo>
                  <a:lnTo>
                    <a:pt x="4163087" y="1334533"/>
                  </a:lnTo>
                  <a:lnTo>
                    <a:pt x="4181785" y="1379666"/>
                  </a:lnTo>
                  <a:lnTo>
                    <a:pt x="4199461" y="1425212"/>
                  </a:lnTo>
                  <a:lnTo>
                    <a:pt x="4216111" y="1471157"/>
                  </a:lnTo>
                  <a:lnTo>
                    <a:pt x="4231729" y="1517485"/>
                  </a:lnTo>
                  <a:lnTo>
                    <a:pt x="4246309" y="1564184"/>
                  </a:lnTo>
                  <a:lnTo>
                    <a:pt x="4259844" y="1611239"/>
                  </a:lnTo>
                  <a:lnTo>
                    <a:pt x="4272330" y="1658635"/>
                  </a:lnTo>
                  <a:lnTo>
                    <a:pt x="4280426" y="1692433"/>
                  </a:lnTo>
                  <a:close/>
                </a:path>
              </a:pathLst>
            </a:custGeom>
            <a:solidFill>
              <a:srgbClr val="42C2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2586" y="7901567"/>
              <a:ext cx="1590675" cy="1590675"/>
            </a:xfrm>
            <a:custGeom>
              <a:avLst/>
              <a:gdLst/>
              <a:ahLst/>
              <a:cxnLst/>
              <a:rect l="l" t="t" r="r" b="b"/>
              <a:pathLst>
                <a:path w="1590675" h="1590675">
                  <a:moveTo>
                    <a:pt x="795337" y="1590674"/>
                  </a:moveTo>
                  <a:lnTo>
                    <a:pt x="746887" y="1589223"/>
                  </a:lnTo>
                  <a:lnTo>
                    <a:pt x="699205" y="1584924"/>
                  </a:lnTo>
                  <a:lnTo>
                    <a:pt x="652374" y="1577860"/>
                  </a:lnTo>
                  <a:lnTo>
                    <a:pt x="606477" y="1568116"/>
                  </a:lnTo>
                  <a:lnTo>
                    <a:pt x="561597" y="1555773"/>
                  </a:lnTo>
                  <a:lnTo>
                    <a:pt x="517818" y="1540916"/>
                  </a:lnTo>
                  <a:lnTo>
                    <a:pt x="475222" y="1523627"/>
                  </a:lnTo>
                  <a:lnTo>
                    <a:pt x="433894" y="1503990"/>
                  </a:lnTo>
                  <a:lnTo>
                    <a:pt x="393915" y="1482087"/>
                  </a:lnTo>
                  <a:lnTo>
                    <a:pt x="355369" y="1458003"/>
                  </a:lnTo>
                  <a:lnTo>
                    <a:pt x="318340" y="1431820"/>
                  </a:lnTo>
                  <a:lnTo>
                    <a:pt x="282911" y="1403621"/>
                  </a:lnTo>
                  <a:lnTo>
                    <a:pt x="249165" y="1373490"/>
                  </a:lnTo>
                  <a:lnTo>
                    <a:pt x="217184" y="1341509"/>
                  </a:lnTo>
                  <a:lnTo>
                    <a:pt x="187053" y="1307763"/>
                  </a:lnTo>
                  <a:lnTo>
                    <a:pt x="158854" y="1272333"/>
                  </a:lnTo>
                  <a:lnTo>
                    <a:pt x="132671" y="1235304"/>
                  </a:lnTo>
                  <a:lnTo>
                    <a:pt x="108586" y="1196759"/>
                  </a:lnTo>
                  <a:lnTo>
                    <a:pt x="86684" y="1156780"/>
                  </a:lnTo>
                  <a:lnTo>
                    <a:pt x="67047" y="1115451"/>
                  </a:lnTo>
                  <a:lnTo>
                    <a:pt x="49758" y="1072856"/>
                  </a:lnTo>
                  <a:lnTo>
                    <a:pt x="34901" y="1029077"/>
                  </a:lnTo>
                  <a:lnTo>
                    <a:pt x="22558" y="984197"/>
                  </a:lnTo>
                  <a:lnTo>
                    <a:pt x="12813" y="938300"/>
                  </a:lnTo>
                  <a:lnTo>
                    <a:pt x="5750" y="891469"/>
                  </a:lnTo>
                  <a:lnTo>
                    <a:pt x="1451" y="843787"/>
                  </a:lnTo>
                  <a:lnTo>
                    <a:pt x="0" y="795337"/>
                  </a:lnTo>
                  <a:lnTo>
                    <a:pt x="1451" y="746887"/>
                  </a:lnTo>
                  <a:lnTo>
                    <a:pt x="5750" y="699205"/>
                  </a:lnTo>
                  <a:lnTo>
                    <a:pt x="12813" y="652374"/>
                  </a:lnTo>
                  <a:lnTo>
                    <a:pt x="22558" y="606477"/>
                  </a:lnTo>
                  <a:lnTo>
                    <a:pt x="34901" y="561597"/>
                  </a:lnTo>
                  <a:lnTo>
                    <a:pt x="49758" y="517818"/>
                  </a:lnTo>
                  <a:lnTo>
                    <a:pt x="67047" y="475222"/>
                  </a:lnTo>
                  <a:lnTo>
                    <a:pt x="86684" y="433894"/>
                  </a:lnTo>
                  <a:lnTo>
                    <a:pt x="108586" y="393915"/>
                  </a:lnTo>
                  <a:lnTo>
                    <a:pt x="132671" y="355369"/>
                  </a:lnTo>
                  <a:lnTo>
                    <a:pt x="158854" y="318340"/>
                  </a:lnTo>
                  <a:lnTo>
                    <a:pt x="187053" y="282911"/>
                  </a:lnTo>
                  <a:lnTo>
                    <a:pt x="217184" y="249165"/>
                  </a:lnTo>
                  <a:lnTo>
                    <a:pt x="249165" y="217184"/>
                  </a:lnTo>
                  <a:lnTo>
                    <a:pt x="282911" y="187053"/>
                  </a:lnTo>
                  <a:lnTo>
                    <a:pt x="318340" y="158854"/>
                  </a:lnTo>
                  <a:lnTo>
                    <a:pt x="355369" y="132671"/>
                  </a:lnTo>
                  <a:lnTo>
                    <a:pt x="393915" y="108586"/>
                  </a:lnTo>
                  <a:lnTo>
                    <a:pt x="433894" y="86684"/>
                  </a:lnTo>
                  <a:lnTo>
                    <a:pt x="475222" y="67047"/>
                  </a:lnTo>
                  <a:lnTo>
                    <a:pt x="517818" y="49758"/>
                  </a:lnTo>
                  <a:lnTo>
                    <a:pt x="561597" y="34901"/>
                  </a:lnTo>
                  <a:lnTo>
                    <a:pt x="606477" y="22558"/>
                  </a:lnTo>
                  <a:lnTo>
                    <a:pt x="652374" y="12813"/>
                  </a:lnTo>
                  <a:lnTo>
                    <a:pt x="699205" y="5750"/>
                  </a:lnTo>
                  <a:lnTo>
                    <a:pt x="746887" y="1451"/>
                  </a:lnTo>
                  <a:lnTo>
                    <a:pt x="795337" y="0"/>
                  </a:lnTo>
                  <a:lnTo>
                    <a:pt x="843787" y="1451"/>
                  </a:lnTo>
                  <a:lnTo>
                    <a:pt x="891469" y="5750"/>
                  </a:lnTo>
                  <a:lnTo>
                    <a:pt x="938300" y="12813"/>
                  </a:lnTo>
                  <a:lnTo>
                    <a:pt x="984197" y="22558"/>
                  </a:lnTo>
                  <a:lnTo>
                    <a:pt x="1029077" y="34901"/>
                  </a:lnTo>
                  <a:lnTo>
                    <a:pt x="1072856" y="49758"/>
                  </a:lnTo>
                  <a:lnTo>
                    <a:pt x="1115451" y="67047"/>
                  </a:lnTo>
                  <a:lnTo>
                    <a:pt x="1156780" y="86684"/>
                  </a:lnTo>
                  <a:lnTo>
                    <a:pt x="1196759" y="108586"/>
                  </a:lnTo>
                  <a:lnTo>
                    <a:pt x="1235304" y="132671"/>
                  </a:lnTo>
                  <a:lnTo>
                    <a:pt x="1272333" y="158854"/>
                  </a:lnTo>
                  <a:lnTo>
                    <a:pt x="1307763" y="187053"/>
                  </a:lnTo>
                  <a:lnTo>
                    <a:pt x="1341509" y="217184"/>
                  </a:lnTo>
                  <a:lnTo>
                    <a:pt x="1373490" y="249165"/>
                  </a:lnTo>
                  <a:lnTo>
                    <a:pt x="1403621" y="282911"/>
                  </a:lnTo>
                  <a:lnTo>
                    <a:pt x="1431820" y="318340"/>
                  </a:lnTo>
                  <a:lnTo>
                    <a:pt x="1458003" y="355369"/>
                  </a:lnTo>
                  <a:lnTo>
                    <a:pt x="1482087" y="393915"/>
                  </a:lnTo>
                  <a:lnTo>
                    <a:pt x="1503990" y="433894"/>
                  </a:lnTo>
                  <a:lnTo>
                    <a:pt x="1523627" y="475222"/>
                  </a:lnTo>
                  <a:lnTo>
                    <a:pt x="1540916" y="517818"/>
                  </a:lnTo>
                  <a:lnTo>
                    <a:pt x="1555773" y="561597"/>
                  </a:lnTo>
                  <a:lnTo>
                    <a:pt x="1568116" y="606477"/>
                  </a:lnTo>
                  <a:lnTo>
                    <a:pt x="1577860" y="652374"/>
                  </a:lnTo>
                  <a:lnTo>
                    <a:pt x="1584924" y="699205"/>
                  </a:lnTo>
                  <a:lnTo>
                    <a:pt x="1589223" y="746887"/>
                  </a:lnTo>
                  <a:lnTo>
                    <a:pt x="1590674" y="795337"/>
                  </a:lnTo>
                  <a:lnTo>
                    <a:pt x="1589223" y="843787"/>
                  </a:lnTo>
                  <a:lnTo>
                    <a:pt x="1584924" y="891469"/>
                  </a:lnTo>
                  <a:lnTo>
                    <a:pt x="1577860" y="938300"/>
                  </a:lnTo>
                  <a:lnTo>
                    <a:pt x="1568116" y="984197"/>
                  </a:lnTo>
                  <a:lnTo>
                    <a:pt x="1555773" y="1029077"/>
                  </a:lnTo>
                  <a:lnTo>
                    <a:pt x="1540916" y="1072856"/>
                  </a:lnTo>
                  <a:lnTo>
                    <a:pt x="1523627" y="1115451"/>
                  </a:lnTo>
                  <a:lnTo>
                    <a:pt x="1503990" y="1156780"/>
                  </a:lnTo>
                  <a:lnTo>
                    <a:pt x="1482087" y="1196759"/>
                  </a:lnTo>
                  <a:lnTo>
                    <a:pt x="1458003" y="1235304"/>
                  </a:lnTo>
                  <a:lnTo>
                    <a:pt x="1431820" y="1272333"/>
                  </a:lnTo>
                  <a:lnTo>
                    <a:pt x="1403621" y="1307763"/>
                  </a:lnTo>
                  <a:lnTo>
                    <a:pt x="1373490" y="1341509"/>
                  </a:lnTo>
                  <a:lnTo>
                    <a:pt x="1341509" y="1373490"/>
                  </a:lnTo>
                  <a:lnTo>
                    <a:pt x="1307763" y="1403621"/>
                  </a:lnTo>
                  <a:lnTo>
                    <a:pt x="1272333" y="1431820"/>
                  </a:lnTo>
                  <a:lnTo>
                    <a:pt x="1235304" y="1458003"/>
                  </a:lnTo>
                  <a:lnTo>
                    <a:pt x="1196759" y="1482087"/>
                  </a:lnTo>
                  <a:lnTo>
                    <a:pt x="1156780" y="1503990"/>
                  </a:lnTo>
                  <a:lnTo>
                    <a:pt x="1115451" y="1523627"/>
                  </a:lnTo>
                  <a:lnTo>
                    <a:pt x="1072856" y="1540916"/>
                  </a:lnTo>
                  <a:lnTo>
                    <a:pt x="1029077" y="1555773"/>
                  </a:lnTo>
                  <a:lnTo>
                    <a:pt x="984197" y="1568116"/>
                  </a:lnTo>
                  <a:lnTo>
                    <a:pt x="938300" y="1577860"/>
                  </a:lnTo>
                  <a:lnTo>
                    <a:pt x="891469" y="1584924"/>
                  </a:lnTo>
                  <a:lnTo>
                    <a:pt x="843787" y="1589223"/>
                  </a:lnTo>
                  <a:lnTo>
                    <a:pt x="795337" y="1590674"/>
                  </a:lnTo>
                  <a:close/>
                </a:path>
              </a:pathLst>
            </a:custGeom>
            <a:solidFill>
              <a:srgbClr val="F1F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112636" y="1533245"/>
            <a:ext cx="5765800" cy="154559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>
              <a:lnSpc>
                <a:spcPts val="5850"/>
              </a:lnSpc>
              <a:spcBef>
                <a:spcPts val="470"/>
              </a:spcBef>
            </a:pPr>
            <a:r>
              <a:rPr sz="5100" spc="210" dirty="0">
                <a:solidFill>
                  <a:srgbClr val="42C2DD"/>
                </a:solidFill>
                <a:latin typeface="Trebuchet MS"/>
                <a:cs typeface="Trebuchet MS"/>
              </a:rPr>
              <a:t>КАК</a:t>
            </a:r>
            <a:r>
              <a:rPr sz="5100" spc="-120" dirty="0">
                <a:solidFill>
                  <a:srgbClr val="42C2DD"/>
                </a:solidFill>
                <a:latin typeface="Trebuchet MS"/>
                <a:cs typeface="Trebuchet MS"/>
              </a:rPr>
              <a:t> </a:t>
            </a:r>
            <a:r>
              <a:rPr sz="5100" spc="245" dirty="0">
                <a:solidFill>
                  <a:srgbClr val="42C2DD"/>
                </a:solidFill>
                <a:latin typeface="Trebuchet MS"/>
                <a:cs typeface="Trebuchet MS"/>
              </a:rPr>
              <a:t>ПРИВЛЕКАЕМ </a:t>
            </a:r>
            <a:r>
              <a:rPr sz="5100" spc="-1520" dirty="0">
                <a:solidFill>
                  <a:srgbClr val="42C2DD"/>
                </a:solidFill>
                <a:latin typeface="Trebuchet MS"/>
                <a:cs typeface="Trebuchet MS"/>
              </a:rPr>
              <a:t> </a:t>
            </a:r>
            <a:r>
              <a:rPr sz="5100" spc="275" dirty="0">
                <a:solidFill>
                  <a:srgbClr val="42C2DD"/>
                </a:solidFill>
                <a:latin typeface="Trebuchet MS"/>
                <a:cs typeface="Trebuchet MS"/>
              </a:rPr>
              <a:t>ИСПОЛНИТЕЛЕЙ?</a:t>
            </a:r>
            <a:endParaRPr sz="51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710140" y="2723551"/>
            <a:ext cx="4659630" cy="2752725"/>
            <a:chOff x="7710140" y="2723551"/>
            <a:chExt cx="4659630" cy="27527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10140" y="3159478"/>
              <a:ext cx="2238374" cy="223837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17017" y="2723551"/>
              <a:ext cx="2752724" cy="2752724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75157"/>
            <a:ext cx="5878830" cy="186563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>
              <a:lnSpc>
                <a:spcPts val="7040"/>
              </a:lnSpc>
              <a:spcBef>
                <a:spcPts val="605"/>
              </a:spcBef>
            </a:pPr>
            <a:r>
              <a:rPr sz="6200" spc="175" dirty="0"/>
              <a:t>КАНАЛЫ </a:t>
            </a:r>
            <a:r>
              <a:rPr sz="6200" spc="180" dirty="0"/>
              <a:t> </a:t>
            </a:r>
            <a:r>
              <a:rPr sz="6200" spc="-365" dirty="0"/>
              <a:t>П</a:t>
            </a:r>
            <a:r>
              <a:rPr sz="6200" spc="285" dirty="0"/>
              <a:t>Р</a:t>
            </a:r>
            <a:r>
              <a:rPr sz="6200" spc="325" dirty="0"/>
              <a:t>О</a:t>
            </a:r>
            <a:r>
              <a:rPr sz="6200" spc="555" dirty="0"/>
              <a:t>Д</a:t>
            </a:r>
            <a:r>
              <a:rPr sz="6200" spc="50" dirty="0"/>
              <a:t>В</a:t>
            </a:r>
            <a:r>
              <a:rPr sz="6200" spc="215" dirty="0"/>
              <a:t>И</a:t>
            </a:r>
            <a:r>
              <a:rPr sz="6200" spc="745" dirty="0"/>
              <a:t>Ж</a:t>
            </a:r>
            <a:r>
              <a:rPr sz="6200" spc="-455" dirty="0"/>
              <a:t>Е</a:t>
            </a:r>
            <a:r>
              <a:rPr sz="6200" spc="-365" dirty="0"/>
              <a:t>Н</a:t>
            </a:r>
            <a:r>
              <a:rPr sz="6200" spc="215" dirty="0"/>
              <a:t>И</a:t>
            </a:r>
            <a:r>
              <a:rPr sz="6200" spc="-350" dirty="0"/>
              <a:t>Я</a:t>
            </a:r>
            <a:endParaRPr sz="6200"/>
          </a:p>
        </p:txBody>
      </p:sp>
      <p:pic>
        <p:nvPicPr>
          <p:cNvPr id="12" name="object 12"/>
          <p:cNvPicPr/>
          <p:nvPr/>
        </p:nvPicPr>
        <p:blipFill>
          <a:blip r:embed="rId4" cstate="print">
            <a:clrChange>
              <a:clrFrom>
                <a:srgbClr val="FF6162"/>
              </a:clrFrom>
              <a:clrTo>
                <a:srgbClr val="FF6162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40394" y="3580196"/>
            <a:ext cx="4324349" cy="140017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8112636" y="5440526"/>
            <a:ext cx="9079230" cy="4273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145"/>
              </a:lnSpc>
              <a:spcBef>
                <a:spcPts val="100"/>
              </a:spcBef>
            </a:pPr>
            <a:r>
              <a:rPr sz="4300" spc="175" dirty="0">
                <a:solidFill>
                  <a:srgbClr val="42C2DD"/>
                </a:solidFill>
                <a:latin typeface="Trebuchet MS"/>
                <a:cs typeface="Trebuchet MS"/>
              </a:rPr>
              <a:t>КАК</a:t>
            </a:r>
            <a:r>
              <a:rPr sz="4300" spc="-40" dirty="0">
                <a:solidFill>
                  <a:srgbClr val="42C2DD"/>
                </a:solidFill>
                <a:latin typeface="Trebuchet MS"/>
                <a:cs typeface="Trebuchet MS"/>
              </a:rPr>
              <a:t> </a:t>
            </a:r>
            <a:r>
              <a:rPr sz="4300" spc="204" dirty="0">
                <a:solidFill>
                  <a:srgbClr val="42C2DD"/>
                </a:solidFill>
                <a:latin typeface="Trebuchet MS"/>
                <a:cs typeface="Trebuchet MS"/>
              </a:rPr>
              <a:t>ПРИВЛЕКАЕМ</a:t>
            </a:r>
            <a:r>
              <a:rPr sz="4300" spc="-40" dirty="0">
                <a:solidFill>
                  <a:srgbClr val="42C2DD"/>
                </a:solidFill>
                <a:latin typeface="Trebuchet MS"/>
                <a:cs typeface="Trebuchet MS"/>
              </a:rPr>
              <a:t> </a:t>
            </a:r>
            <a:r>
              <a:rPr sz="4300" spc="415" dirty="0">
                <a:solidFill>
                  <a:srgbClr val="42C2DD"/>
                </a:solidFill>
                <a:latin typeface="Trebuchet MS"/>
                <a:cs typeface="Trebuchet MS"/>
              </a:rPr>
              <a:t>ЗАКАЗЧИКОВ?</a:t>
            </a:r>
            <a:endParaRPr sz="4300">
              <a:latin typeface="Trebuchet MS"/>
              <a:cs typeface="Trebuchet MS"/>
            </a:endParaRPr>
          </a:p>
          <a:p>
            <a:pPr marL="382905" indent="-370840">
              <a:lnSpc>
                <a:spcPts val="3105"/>
              </a:lnSpc>
              <a:buAutoNum type="arabicPeriod"/>
              <a:tabLst>
                <a:tab pos="383540" algn="l"/>
              </a:tabLst>
            </a:pPr>
            <a:r>
              <a:rPr sz="2600" spc="210" dirty="0">
                <a:solidFill>
                  <a:srgbClr val="244257"/>
                </a:solidFill>
                <a:latin typeface="Trebuchet MS"/>
                <a:cs typeface="Trebuchet MS"/>
              </a:rPr>
              <a:t>Рассылаем</a:t>
            </a:r>
            <a:r>
              <a:rPr sz="2600" spc="-5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2600" spc="15" dirty="0">
                <a:solidFill>
                  <a:srgbClr val="244257"/>
                </a:solidFill>
                <a:latin typeface="Trebuchet MS"/>
                <a:cs typeface="Trebuchet MS"/>
              </a:rPr>
              <a:t>личные</a:t>
            </a:r>
            <a:r>
              <a:rPr sz="2600" spc="-45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2600" spc="150" dirty="0">
                <a:solidFill>
                  <a:srgbClr val="244257"/>
                </a:solidFill>
                <a:latin typeface="Trebuchet MS"/>
                <a:cs typeface="Trebuchet MS"/>
              </a:rPr>
              <a:t>письма</a:t>
            </a:r>
            <a:r>
              <a:rPr sz="2600" spc="-5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2600" spc="50" dirty="0">
                <a:solidFill>
                  <a:srgbClr val="244257"/>
                </a:solidFill>
                <a:latin typeface="Trebuchet MS"/>
                <a:cs typeface="Trebuchet MS"/>
              </a:rPr>
              <a:t>потенциальным</a:t>
            </a:r>
            <a:endParaRPr sz="2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600" spc="60" dirty="0">
                <a:solidFill>
                  <a:srgbClr val="244257"/>
                </a:solidFill>
                <a:latin typeface="Trebuchet MS"/>
                <a:cs typeface="Trebuchet MS"/>
              </a:rPr>
              <a:t>клиентам</a:t>
            </a:r>
            <a:r>
              <a:rPr sz="2600" spc="-5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2600" spc="110" dirty="0">
                <a:solidFill>
                  <a:srgbClr val="244257"/>
                </a:solidFill>
                <a:latin typeface="Trebuchet MS"/>
                <a:cs typeface="Trebuchet MS"/>
              </a:rPr>
              <a:t>(по</a:t>
            </a:r>
            <a:r>
              <a:rPr sz="2600" spc="-5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2600" spc="30" dirty="0">
                <a:solidFill>
                  <a:srgbClr val="244257"/>
                </a:solidFill>
                <a:latin typeface="Trebuchet MS"/>
                <a:cs typeface="Trebuchet MS"/>
              </a:rPr>
              <a:t>выделенным</a:t>
            </a:r>
            <a:r>
              <a:rPr sz="2600" spc="-5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2600" spc="105" dirty="0">
                <a:solidFill>
                  <a:srgbClr val="244257"/>
                </a:solidFill>
                <a:latin typeface="Trebuchet MS"/>
                <a:cs typeface="Trebuchet MS"/>
              </a:rPr>
              <a:t>сегментам)</a:t>
            </a:r>
            <a:endParaRPr sz="2600">
              <a:latin typeface="Trebuchet MS"/>
              <a:cs typeface="Trebuchet MS"/>
            </a:endParaRPr>
          </a:p>
          <a:p>
            <a:pPr marL="12700" marR="866775">
              <a:lnSpc>
                <a:spcPct val="115399"/>
              </a:lnSpc>
              <a:buAutoNum type="arabicPeriod" startAt="2"/>
              <a:tabLst>
                <a:tab pos="383540" algn="l"/>
              </a:tabLst>
            </a:pPr>
            <a:r>
              <a:rPr sz="2600" spc="100" dirty="0">
                <a:solidFill>
                  <a:srgbClr val="244257"/>
                </a:solidFill>
                <a:latin typeface="Trebuchet MS"/>
                <a:cs typeface="Trebuchet MS"/>
              </a:rPr>
              <a:t>Упаковываем</a:t>
            </a:r>
            <a:r>
              <a:rPr sz="2600" spc="-5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2600" spc="90" dirty="0">
                <a:solidFill>
                  <a:srgbClr val="244257"/>
                </a:solidFill>
                <a:latin typeface="Trebuchet MS"/>
                <a:cs typeface="Trebuchet MS"/>
              </a:rPr>
              <a:t>и</a:t>
            </a:r>
            <a:r>
              <a:rPr sz="2600" spc="-45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2600" spc="150" dirty="0">
                <a:solidFill>
                  <a:srgbClr val="244257"/>
                </a:solidFill>
                <a:latin typeface="Trebuchet MS"/>
                <a:cs typeface="Trebuchet MS"/>
              </a:rPr>
              <a:t>продвигаем</a:t>
            </a:r>
            <a:r>
              <a:rPr sz="2600" spc="-45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2600" spc="50" dirty="0">
                <a:solidFill>
                  <a:srgbClr val="244257"/>
                </a:solidFill>
                <a:latin typeface="Trebuchet MS"/>
                <a:cs typeface="Trebuchet MS"/>
              </a:rPr>
              <a:t>аккаунты</a:t>
            </a:r>
            <a:r>
              <a:rPr sz="2600" spc="-5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2600" spc="110" dirty="0">
                <a:solidFill>
                  <a:srgbClr val="244257"/>
                </a:solidFill>
                <a:latin typeface="Trebuchet MS"/>
                <a:cs typeface="Trebuchet MS"/>
              </a:rPr>
              <a:t>компании </a:t>
            </a:r>
            <a:r>
              <a:rPr sz="2600" spc="-765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2600" spc="190" dirty="0">
                <a:solidFill>
                  <a:srgbClr val="244257"/>
                </a:solidFill>
                <a:latin typeface="Trebuchet MS"/>
                <a:cs typeface="Trebuchet MS"/>
              </a:rPr>
              <a:t>Glamal</a:t>
            </a:r>
            <a:r>
              <a:rPr sz="2600" spc="-45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2600" spc="-114" dirty="0">
                <a:solidFill>
                  <a:srgbClr val="244257"/>
                </a:solidFill>
                <a:latin typeface="Trebuchet MS"/>
                <a:cs typeface="Trebuchet MS"/>
              </a:rPr>
              <a:t>в</a:t>
            </a:r>
            <a:r>
              <a:rPr sz="2600" spc="-4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2600" spc="90" dirty="0">
                <a:solidFill>
                  <a:srgbClr val="244257"/>
                </a:solidFill>
                <a:latin typeface="Trebuchet MS"/>
                <a:cs typeface="Trebuchet MS"/>
              </a:rPr>
              <a:t>социальных</a:t>
            </a:r>
            <a:r>
              <a:rPr sz="2600" spc="-4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2600" spc="65" dirty="0">
                <a:solidFill>
                  <a:srgbClr val="244257"/>
                </a:solidFill>
                <a:latin typeface="Trebuchet MS"/>
                <a:cs typeface="Trebuchet MS"/>
              </a:rPr>
              <a:t>сетях</a:t>
            </a:r>
            <a:endParaRPr sz="2600">
              <a:latin typeface="Trebuchet MS"/>
              <a:cs typeface="Trebuchet MS"/>
            </a:endParaRPr>
          </a:p>
          <a:p>
            <a:pPr marL="12700" marR="1029335">
              <a:lnSpc>
                <a:spcPct val="115399"/>
              </a:lnSpc>
              <a:buAutoNum type="arabicPeriod" startAt="2"/>
              <a:tabLst>
                <a:tab pos="383540" algn="l"/>
              </a:tabLst>
            </a:pPr>
            <a:r>
              <a:rPr sz="2600" spc="180" dirty="0">
                <a:solidFill>
                  <a:srgbClr val="244257"/>
                </a:solidFill>
                <a:latin typeface="Trebuchet MS"/>
                <a:cs typeface="Trebuchet MS"/>
              </a:rPr>
              <a:t>Рассказываем</a:t>
            </a:r>
            <a:r>
              <a:rPr sz="2600" spc="-3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2600" spc="305" dirty="0">
                <a:solidFill>
                  <a:srgbClr val="244257"/>
                </a:solidFill>
                <a:latin typeface="Trebuchet MS"/>
                <a:cs typeface="Trebuchet MS"/>
              </a:rPr>
              <a:t>о</a:t>
            </a:r>
            <a:r>
              <a:rPr sz="2600" spc="-3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2600" spc="80" dirty="0">
                <a:solidFill>
                  <a:srgbClr val="244257"/>
                </a:solidFill>
                <a:latin typeface="Trebuchet MS"/>
                <a:cs typeface="Trebuchet MS"/>
              </a:rPr>
              <a:t>возможностях</a:t>
            </a:r>
            <a:r>
              <a:rPr sz="2600" spc="-25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2600" spc="229" dirty="0">
                <a:solidFill>
                  <a:srgbClr val="244257"/>
                </a:solidFill>
                <a:latin typeface="Trebuchet MS"/>
                <a:cs typeface="Trebuchet MS"/>
              </a:rPr>
              <a:t>сайта</a:t>
            </a:r>
            <a:r>
              <a:rPr sz="2600" spc="-3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2600" spc="-114" dirty="0">
                <a:solidFill>
                  <a:srgbClr val="244257"/>
                </a:solidFill>
                <a:latin typeface="Trebuchet MS"/>
                <a:cs typeface="Trebuchet MS"/>
              </a:rPr>
              <a:t>в</a:t>
            </a:r>
            <a:r>
              <a:rPr sz="2600" spc="-3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2600" spc="-45" dirty="0">
                <a:solidFill>
                  <a:srgbClr val="244257"/>
                </a:solidFill>
                <a:latin typeface="Trebuchet MS"/>
                <a:cs typeface="Trebuchet MS"/>
              </a:rPr>
              <a:t>личных </a:t>
            </a:r>
            <a:r>
              <a:rPr sz="2600" spc="-765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2600" spc="105" dirty="0">
                <a:solidFill>
                  <a:srgbClr val="244257"/>
                </a:solidFill>
                <a:latin typeface="Trebuchet MS"/>
                <a:cs typeface="Trebuchet MS"/>
              </a:rPr>
              <a:t>аккаунтах</a:t>
            </a:r>
            <a:endParaRPr sz="2600">
              <a:latin typeface="Trebuchet MS"/>
              <a:cs typeface="Trebuchet MS"/>
            </a:endParaRPr>
          </a:p>
          <a:p>
            <a:pPr marL="12700" marR="1206500">
              <a:lnSpc>
                <a:spcPct val="115399"/>
              </a:lnSpc>
              <a:buAutoNum type="arabicPeriod" startAt="2"/>
              <a:tabLst>
                <a:tab pos="383540" algn="l"/>
              </a:tabLst>
            </a:pPr>
            <a:r>
              <a:rPr sz="2600" spc="200" dirty="0">
                <a:solidFill>
                  <a:srgbClr val="244257"/>
                </a:solidFill>
                <a:latin typeface="Trebuchet MS"/>
                <a:cs typeface="Trebuchet MS"/>
              </a:rPr>
              <a:t>Настраиваем</a:t>
            </a:r>
            <a:r>
              <a:rPr sz="2600" spc="-45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2600" spc="40" dirty="0">
                <a:solidFill>
                  <a:srgbClr val="244257"/>
                </a:solidFill>
                <a:latin typeface="Trebuchet MS"/>
                <a:cs typeface="Trebuchet MS"/>
              </a:rPr>
              <a:t>контекстную,</a:t>
            </a:r>
            <a:r>
              <a:rPr sz="2600" spc="-4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2600" spc="130" dirty="0">
                <a:solidFill>
                  <a:srgbClr val="244257"/>
                </a:solidFill>
                <a:latin typeface="Trebuchet MS"/>
                <a:cs typeface="Trebuchet MS"/>
              </a:rPr>
              <a:t>таргетированную </a:t>
            </a:r>
            <a:r>
              <a:rPr sz="2600" spc="-77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2600" spc="155" dirty="0">
                <a:solidFill>
                  <a:srgbClr val="244257"/>
                </a:solidFill>
                <a:latin typeface="Trebuchet MS"/>
                <a:cs typeface="Trebuchet MS"/>
              </a:rPr>
              <a:t>рекламу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1738752"/>
            <a:ext cx="2924175" cy="3238500"/>
          </a:xfrm>
          <a:custGeom>
            <a:avLst/>
            <a:gdLst/>
            <a:ahLst/>
            <a:cxnLst/>
            <a:rect l="l" t="t" r="r" b="b"/>
            <a:pathLst>
              <a:path w="2924175" h="3238500">
                <a:moveTo>
                  <a:pt x="2924174" y="3238499"/>
                </a:moveTo>
                <a:lnTo>
                  <a:pt x="0" y="3238499"/>
                </a:lnTo>
                <a:lnTo>
                  <a:pt x="0" y="0"/>
                </a:lnTo>
                <a:lnTo>
                  <a:pt x="2924174" y="0"/>
                </a:lnTo>
                <a:lnTo>
                  <a:pt x="2924174" y="3238499"/>
                </a:lnTo>
                <a:close/>
              </a:path>
            </a:pathLst>
          </a:custGeom>
          <a:solidFill>
            <a:srgbClr val="42C2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9719" y="5308506"/>
            <a:ext cx="2924175" cy="3238500"/>
          </a:xfrm>
          <a:custGeom>
            <a:avLst/>
            <a:gdLst/>
            <a:ahLst/>
            <a:cxnLst/>
            <a:rect l="l" t="t" r="r" b="b"/>
            <a:pathLst>
              <a:path w="2924175" h="3238500">
                <a:moveTo>
                  <a:pt x="2924174" y="3238499"/>
                </a:moveTo>
                <a:lnTo>
                  <a:pt x="0" y="3238499"/>
                </a:lnTo>
                <a:lnTo>
                  <a:pt x="0" y="0"/>
                </a:lnTo>
                <a:lnTo>
                  <a:pt x="2924174" y="0"/>
                </a:lnTo>
                <a:lnTo>
                  <a:pt x="2924174" y="3238499"/>
                </a:lnTo>
                <a:close/>
              </a:path>
            </a:pathLst>
          </a:custGeom>
          <a:solidFill>
            <a:srgbClr val="24425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8582024"/>
            <a:ext cx="2002789" cy="1704975"/>
            <a:chOff x="0" y="8582024"/>
            <a:chExt cx="2002789" cy="1704975"/>
          </a:xfrm>
        </p:grpSpPr>
        <p:sp>
          <p:nvSpPr>
            <p:cNvPr id="5" name="object 5"/>
            <p:cNvSpPr/>
            <p:nvPr/>
          </p:nvSpPr>
          <p:spPr>
            <a:xfrm>
              <a:off x="0" y="9258301"/>
              <a:ext cx="2002789" cy="1028700"/>
            </a:xfrm>
            <a:custGeom>
              <a:avLst/>
              <a:gdLst/>
              <a:ahLst/>
              <a:cxnLst/>
              <a:rect l="l" t="t" r="r" b="b"/>
              <a:pathLst>
                <a:path w="2002789" h="1028700">
                  <a:moveTo>
                    <a:pt x="2002589" y="1028698"/>
                  </a:moveTo>
                  <a:lnTo>
                    <a:pt x="0" y="1028698"/>
                  </a:lnTo>
                  <a:lnTo>
                    <a:pt x="0" y="133370"/>
                  </a:lnTo>
                  <a:lnTo>
                    <a:pt x="63216" y="105832"/>
                  </a:lnTo>
                  <a:lnTo>
                    <a:pt x="105713" y="89413"/>
                  </a:lnTo>
                  <a:lnTo>
                    <a:pt x="148840" y="74295"/>
                  </a:lnTo>
                  <a:lnTo>
                    <a:pt x="192573" y="60503"/>
                  </a:lnTo>
                  <a:lnTo>
                    <a:pt x="236888" y="48060"/>
                  </a:lnTo>
                  <a:lnTo>
                    <a:pt x="281760" y="36992"/>
                  </a:lnTo>
                  <a:lnTo>
                    <a:pt x="327166" y="27322"/>
                  </a:lnTo>
                  <a:lnTo>
                    <a:pt x="373082" y="19073"/>
                  </a:lnTo>
                  <a:lnTo>
                    <a:pt x="419484" y="12271"/>
                  </a:lnTo>
                  <a:lnTo>
                    <a:pt x="466347" y="6938"/>
                  </a:lnTo>
                  <a:lnTo>
                    <a:pt x="513648" y="3099"/>
                  </a:lnTo>
                  <a:lnTo>
                    <a:pt x="561363" y="778"/>
                  </a:lnTo>
                  <a:lnTo>
                    <a:pt x="609483" y="0"/>
                  </a:lnTo>
                  <a:lnTo>
                    <a:pt x="657572" y="778"/>
                  </a:lnTo>
                  <a:lnTo>
                    <a:pt x="705287" y="3099"/>
                  </a:lnTo>
                  <a:lnTo>
                    <a:pt x="752588" y="6938"/>
                  </a:lnTo>
                  <a:lnTo>
                    <a:pt x="799452" y="12271"/>
                  </a:lnTo>
                  <a:lnTo>
                    <a:pt x="845853" y="19073"/>
                  </a:lnTo>
                  <a:lnTo>
                    <a:pt x="891769" y="27322"/>
                  </a:lnTo>
                  <a:lnTo>
                    <a:pt x="937175" y="36992"/>
                  </a:lnTo>
                  <a:lnTo>
                    <a:pt x="982048" y="48060"/>
                  </a:lnTo>
                  <a:lnTo>
                    <a:pt x="1026362" y="60503"/>
                  </a:lnTo>
                  <a:lnTo>
                    <a:pt x="1070095" y="74295"/>
                  </a:lnTo>
                  <a:lnTo>
                    <a:pt x="1113222" y="89413"/>
                  </a:lnTo>
                  <a:lnTo>
                    <a:pt x="1155719" y="105832"/>
                  </a:lnTo>
                  <a:lnTo>
                    <a:pt x="1197563" y="123530"/>
                  </a:lnTo>
                  <a:lnTo>
                    <a:pt x="1238728" y="142482"/>
                  </a:lnTo>
                  <a:lnTo>
                    <a:pt x="1279192" y="162663"/>
                  </a:lnTo>
                  <a:lnTo>
                    <a:pt x="1318930" y="184051"/>
                  </a:lnTo>
                  <a:lnTo>
                    <a:pt x="1357919" y="206620"/>
                  </a:lnTo>
                  <a:lnTo>
                    <a:pt x="1396133" y="230347"/>
                  </a:lnTo>
                  <a:lnTo>
                    <a:pt x="1433550" y="255208"/>
                  </a:lnTo>
                  <a:lnTo>
                    <a:pt x="1470145" y="281178"/>
                  </a:lnTo>
                  <a:lnTo>
                    <a:pt x="1505894" y="308235"/>
                  </a:lnTo>
                  <a:lnTo>
                    <a:pt x="1540773" y="336353"/>
                  </a:lnTo>
                  <a:lnTo>
                    <a:pt x="1574759" y="365510"/>
                  </a:lnTo>
                  <a:lnTo>
                    <a:pt x="1607826" y="395680"/>
                  </a:lnTo>
                  <a:lnTo>
                    <a:pt x="1639952" y="426840"/>
                  </a:lnTo>
                  <a:lnTo>
                    <a:pt x="1671112" y="458966"/>
                  </a:lnTo>
                  <a:lnTo>
                    <a:pt x="1701282" y="492033"/>
                  </a:lnTo>
                  <a:lnTo>
                    <a:pt x="1730438" y="526019"/>
                  </a:lnTo>
                  <a:lnTo>
                    <a:pt x="1758557" y="560898"/>
                  </a:lnTo>
                  <a:lnTo>
                    <a:pt x="1785613" y="596647"/>
                  </a:lnTo>
                  <a:lnTo>
                    <a:pt x="1811584" y="633242"/>
                  </a:lnTo>
                  <a:lnTo>
                    <a:pt x="1836445" y="670659"/>
                  </a:lnTo>
                  <a:lnTo>
                    <a:pt x="1860172" y="708873"/>
                  </a:lnTo>
                  <a:lnTo>
                    <a:pt x="1882741" y="747861"/>
                  </a:lnTo>
                  <a:lnTo>
                    <a:pt x="1904129" y="787599"/>
                  </a:lnTo>
                  <a:lnTo>
                    <a:pt x="1924310" y="828063"/>
                  </a:lnTo>
                  <a:lnTo>
                    <a:pt x="1943262" y="869229"/>
                  </a:lnTo>
                  <a:lnTo>
                    <a:pt x="1960959" y="911072"/>
                  </a:lnTo>
                  <a:lnTo>
                    <a:pt x="1977379" y="953570"/>
                  </a:lnTo>
                  <a:lnTo>
                    <a:pt x="1992497" y="996697"/>
                  </a:lnTo>
                  <a:lnTo>
                    <a:pt x="2002589" y="1028698"/>
                  </a:lnTo>
                  <a:close/>
                </a:path>
              </a:pathLst>
            </a:custGeom>
            <a:solidFill>
              <a:srgbClr val="42C2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8582024"/>
              <a:ext cx="438150" cy="1218565"/>
            </a:xfrm>
            <a:custGeom>
              <a:avLst/>
              <a:gdLst/>
              <a:ahLst/>
              <a:cxnLst/>
              <a:rect l="l" t="t" r="r" b="b"/>
              <a:pathLst>
                <a:path w="438150" h="1218565">
                  <a:moveTo>
                    <a:pt x="0" y="1218323"/>
                  </a:moveTo>
                  <a:lnTo>
                    <a:pt x="0" y="0"/>
                  </a:lnTo>
                  <a:lnTo>
                    <a:pt x="24175" y="8239"/>
                  </a:lnTo>
                  <a:lnTo>
                    <a:pt x="66126" y="25980"/>
                  </a:lnTo>
                  <a:lnTo>
                    <a:pt x="106498" y="46543"/>
                  </a:lnTo>
                  <a:lnTo>
                    <a:pt x="145166" y="69805"/>
                  </a:lnTo>
                  <a:lnTo>
                    <a:pt x="182007" y="95641"/>
                  </a:lnTo>
                  <a:lnTo>
                    <a:pt x="216894" y="123926"/>
                  </a:lnTo>
                  <a:lnTo>
                    <a:pt x="249706" y="154536"/>
                  </a:lnTo>
                  <a:lnTo>
                    <a:pt x="280316" y="187347"/>
                  </a:lnTo>
                  <a:lnTo>
                    <a:pt x="308601" y="222235"/>
                  </a:lnTo>
                  <a:lnTo>
                    <a:pt x="334436" y="259075"/>
                  </a:lnTo>
                  <a:lnTo>
                    <a:pt x="357698" y="297743"/>
                  </a:lnTo>
                  <a:lnTo>
                    <a:pt x="378261" y="338115"/>
                  </a:lnTo>
                  <a:lnTo>
                    <a:pt x="396002" y="380066"/>
                  </a:lnTo>
                  <a:lnTo>
                    <a:pt x="410796" y="423472"/>
                  </a:lnTo>
                  <a:lnTo>
                    <a:pt x="422519" y="468209"/>
                  </a:lnTo>
                  <a:lnTo>
                    <a:pt x="431047" y="514153"/>
                  </a:lnTo>
                  <a:lnTo>
                    <a:pt x="436254" y="561178"/>
                  </a:lnTo>
                  <a:lnTo>
                    <a:pt x="438018" y="609161"/>
                  </a:lnTo>
                  <a:lnTo>
                    <a:pt x="436254" y="657144"/>
                  </a:lnTo>
                  <a:lnTo>
                    <a:pt x="431047" y="704170"/>
                  </a:lnTo>
                  <a:lnTo>
                    <a:pt x="422519" y="750113"/>
                  </a:lnTo>
                  <a:lnTo>
                    <a:pt x="410796" y="794850"/>
                  </a:lnTo>
                  <a:lnTo>
                    <a:pt x="396002" y="838256"/>
                  </a:lnTo>
                  <a:lnTo>
                    <a:pt x="378261" y="880208"/>
                  </a:lnTo>
                  <a:lnTo>
                    <a:pt x="357698" y="920579"/>
                  </a:lnTo>
                  <a:lnTo>
                    <a:pt x="334436" y="959247"/>
                  </a:lnTo>
                  <a:lnTo>
                    <a:pt x="308601" y="996088"/>
                  </a:lnTo>
                  <a:lnTo>
                    <a:pt x="280316" y="1030975"/>
                  </a:lnTo>
                  <a:lnTo>
                    <a:pt x="249706" y="1063787"/>
                  </a:lnTo>
                  <a:lnTo>
                    <a:pt x="216894" y="1094397"/>
                  </a:lnTo>
                  <a:lnTo>
                    <a:pt x="182007" y="1122682"/>
                  </a:lnTo>
                  <a:lnTo>
                    <a:pt x="145166" y="1148518"/>
                  </a:lnTo>
                  <a:lnTo>
                    <a:pt x="106498" y="1171779"/>
                  </a:lnTo>
                  <a:lnTo>
                    <a:pt x="66126" y="1192342"/>
                  </a:lnTo>
                  <a:lnTo>
                    <a:pt x="24175" y="1210083"/>
                  </a:lnTo>
                  <a:lnTo>
                    <a:pt x="0" y="1218323"/>
                  </a:lnTo>
                  <a:close/>
                </a:path>
              </a:pathLst>
            </a:custGeom>
            <a:solidFill>
              <a:srgbClr val="2442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43792" y="3786899"/>
            <a:ext cx="6933565" cy="10414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6650" spc="100" dirty="0">
                <a:solidFill>
                  <a:srgbClr val="42C2DD"/>
                </a:solidFill>
              </a:rPr>
              <a:t>БИЗНЕС-МОДЕЛЬ</a:t>
            </a:r>
            <a:endParaRPr sz="6650"/>
          </a:p>
        </p:txBody>
      </p:sp>
      <p:sp>
        <p:nvSpPr>
          <p:cNvPr id="8" name="object 8"/>
          <p:cNvSpPr txBox="1"/>
          <p:nvPr/>
        </p:nvSpPr>
        <p:spPr>
          <a:xfrm>
            <a:off x="4543792" y="5044838"/>
            <a:ext cx="12778105" cy="356616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472440" indent="-460375">
              <a:lnSpc>
                <a:spcPct val="100000"/>
              </a:lnSpc>
              <a:spcBef>
                <a:spcPts val="455"/>
              </a:spcBef>
              <a:buAutoNum type="arabicPeriod"/>
              <a:tabLst>
                <a:tab pos="473075" algn="l"/>
                <a:tab pos="6774180" algn="l"/>
              </a:tabLst>
            </a:pPr>
            <a:r>
              <a:rPr sz="4350" spc="235" dirty="0">
                <a:solidFill>
                  <a:srgbClr val="244257"/>
                </a:solidFill>
                <a:latin typeface="Tahoma"/>
                <a:cs typeface="Tahoma"/>
              </a:rPr>
              <a:t>ТРАНЗАКЦИОНАННАЯ	</a:t>
            </a:r>
            <a:r>
              <a:rPr sz="4350" spc="260" dirty="0">
                <a:solidFill>
                  <a:srgbClr val="244257"/>
                </a:solidFill>
                <a:latin typeface="Tahoma"/>
                <a:cs typeface="Tahoma"/>
              </a:rPr>
              <a:t>МОДЕЛЬ.</a:t>
            </a:r>
            <a:endParaRPr sz="4350">
              <a:latin typeface="Tahoma"/>
              <a:cs typeface="Tahoma"/>
            </a:endParaRPr>
          </a:p>
          <a:p>
            <a:pPr marL="12700" marR="5080">
              <a:lnSpc>
                <a:spcPct val="106800"/>
              </a:lnSpc>
              <a:buAutoNum type="arabicPeriod"/>
              <a:tabLst>
                <a:tab pos="521970" algn="l"/>
                <a:tab pos="4542155" algn="l"/>
                <a:tab pos="7581265" algn="l"/>
              </a:tabLst>
            </a:pPr>
            <a:r>
              <a:rPr sz="4350" spc="420" dirty="0">
                <a:solidFill>
                  <a:srgbClr val="244257"/>
                </a:solidFill>
                <a:latin typeface="Tahoma"/>
                <a:cs typeface="Tahoma"/>
              </a:rPr>
              <a:t>Р</a:t>
            </a:r>
            <a:r>
              <a:rPr sz="4350" spc="605" dirty="0">
                <a:solidFill>
                  <a:srgbClr val="244257"/>
                </a:solidFill>
                <a:latin typeface="Tahoma"/>
                <a:cs typeface="Tahoma"/>
              </a:rPr>
              <a:t>А</a:t>
            </a:r>
            <a:r>
              <a:rPr sz="4350" spc="220" dirty="0">
                <a:solidFill>
                  <a:srgbClr val="244257"/>
                </a:solidFill>
                <a:latin typeface="Tahoma"/>
                <a:cs typeface="Tahoma"/>
              </a:rPr>
              <a:t>З</a:t>
            </a:r>
            <a:r>
              <a:rPr sz="4350" spc="380" dirty="0">
                <a:solidFill>
                  <a:srgbClr val="244257"/>
                </a:solidFill>
                <a:latin typeface="Tahoma"/>
                <a:cs typeface="Tahoma"/>
              </a:rPr>
              <a:t>М</a:t>
            </a:r>
            <a:r>
              <a:rPr sz="4350" spc="-100" dirty="0">
                <a:solidFill>
                  <a:srgbClr val="244257"/>
                </a:solidFill>
                <a:latin typeface="Tahoma"/>
                <a:cs typeface="Tahoma"/>
              </a:rPr>
              <a:t>Е</a:t>
            </a:r>
            <a:r>
              <a:rPr sz="4350" spc="90" dirty="0">
                <a:solidFill>
                  <a:srgbClr val="244257"/>
                </a:solidFill>
                <a:latin typeface="Tahoma"/>
                <a:cs typeface="Tahoma"/>
              </a:rPr>
              <a:t>Щ</a:t>
            </a:r>
            <a:r>
              <a:rPr sz="4350" spc="-100" dirty="0">
                <a:solidFill>
                  <a:srgbClr val="244257"/>
                </a:solidFill>
                <a:latin typeface="Tahoma"/>
                <a:cs typeface="Tahoma"/>
              </a:rPr>
              <a:t>Е</a:t>
            </a:r>
            <a:r>
              <a:rPr sz="4350" spc="-35" dirty="0">
                <a:solidFill>
                  <a:srgbClr val="244257"/>
                </a:solidFill>
                <a:latin typeface="Tahoma"/>
                <a:cs typeface="Tahoma"/>
              </a:rPr>
              <a:t>Н</a:t>
            </a:r>
            <a:r>
              <a:rPr sz="4350" spc="370" dirty="0">
                <a:solidFill>
                  <a:srgbClr val="244257"/>
                </a:solidFill>
                <a:latin typeface="Tahoma"/>
                <a:cs typeface="Tahoma"/>
              </a:rPr>
              <a:t>И</a:t>
            </a:r>
            <a:r>
              <a:rPr sz="4350" spc="-360" dirty="0">
                <a:solidFill>
                  <a:srgbClr val="244257"/>
                </a:solidFill>
                <a:latin typeface="Tahoma"/>
                <a:cs typeface="Tahoma"/>
              </a:rPr>
              <a:t>Е</a:t>
            </a:r>
            <a:r>
              <a:rPr sz="4350" dirty="0">
                <a:solidFill>
                  <a:srgbClr val="244257"/>
                </a:solidFill>
                <a:latin typeface="Tahoma"/>
                <a:cs typeface="Tahoma"/>
              </a:rPr>
              <a:t>	</a:t>
            </a:r>
            <a:r>
              <a:rPr sz="4350" spc="420" dirty="0">
                <a:solidFill>
                  <a:srgbClr val="244257"/>
                </a:solidFill>
                <a:latin typeface="Tahoma"/>
                <a:cs typeface="Tahoma"/>
              </a:rPr>
              <a:t>Р</a:t>
            </a:r>
            <a:r>
              <a:rPr sz="4350" spc="-100" dirty="0">
                <a:solidFill>
                  <a:srgbClr val="244257"/>
                </a:solidFill>
                <a:latin typeface="Tahoma"/>
                <a:cs typeface="Tahoma"/>
              </a:rPr>
              <a:t>Е</a:t>
            </a:r>
            <a:r>
              <a:rPr sz="4350" spc="395" dirty="0">
                <a:solidFill>
                  <a:srgbClr val="244257"/>
                </a:solidFill>
                <a:latin typeface="Tahoma"/>
                <a:cs typeface="Tahoma"/>
              </a:rPr>
              <a:t>К</a:t>
            </a:r>
            <a:r>
              <a:rPr sz="4350" spc="290" dirty="0">
                <a:solidFill>
                  <a:srgbClr val="244257"/>
                </a:solidFill>
                <a:latin typeface="Tahoma"/>
                <a:cs typeface="Tahoma"/>
              </a:rPr>
              <a:t>Л</a:t>
            </a:r>
            <a:r>
              <a:rPr sz="4350" spc="605" dirty="0">
                <a:solidFill>
                  <a:srgbClr val="244257"/>
                </a:solidFill>
                <a:latin typeface="Tahoma"/>
                <a:cs typeface="Tahoma"/>
              </a:rPr>
              <a:t>А</a:t>
            </a:r>
            <a:r>
              <a:rPr sz="4350" spc="380" dirty="0">
                <a:solidFill>
                  <a:srgbClr val="244257"/>
                </a:solidFill>
                <a:latin typeface="Tahoma"/>
                <a:cs typeface="Tahoma"/>
              </a:rPr>
              <a:t>М</a:t>
            </a:r>
            <a:r>
              <a:rPr sz="4350" spc="5" dirty="0">
                <a:solidFill>
                  <a:srgbClr val="244257"/>
                </a:solidFill>
                <a:latin typeface="Tahoma"/>
                <a:cs typeface="Tahoma"/>
              </a:rPr>
              <a:t>Ы</a:t>
            </a:r>
            <a:r>
              <a:rPr sz="4350" dirty="0">
                <a:solidFill>
                  <a:srgbClr val="244257"/>
                </a:solidFill>
                <a:latin typeface="Tahoma"/>
                <a:cs typeface="Tahoma"/>
              </a:rPr>
              <a:t>	</a:t>
            </a:r>
            <a:r>
              <a:rPr sz="4350" spc="555" dirty="0">
                <a:solidFill>
                  <a:srgbClr val="244257"/>
                </a:solidFill>
                <a:latin typeface="Tahoma"/>
                <a:cs typeface="Tahoma"/>
              </a:rPr>
              <a:t>С</a:t>
            </a:r>
            <a:r>
              <a:rPr sz="4350" spc="450" dirty="0">
                <a:solidFill>
                  <a:srgbClr val="244257"/>
                </a:solidFill>
                <a:latin typeface="Tahoma"/>
                <a:cs typeface="Tahoma"/>
              </a:rPr>
              <a:t>О</a:t>
            </a:r>
            <a:r>
              <a:rPr sz="4350" spc="-35" dirty="0">
                <a:solidFill>
                  <a:srgbClr val="244257"/>
                </a:solidFill>
                <a:latin typeface="Tahoma"/>
                <a:cs typeface="Tahoma"/>
              </a:rPr>
              <a:t>П</a:t>
            </a:r>
            <a:r>
              <a:rPr sz="4350" spc="509" dirty="0">
                <a:solidFill>
                  <a:srgbClr val="244257"/>
                </a:solidFill>
                <a:latin typeface="Tahoma"/>
                <a:cs typeface="Tahoma"/>
              </a:rPr>
              <a:t>У</a:t>
            </a:r>
            <a:r>
              <a:rPr sz="4350" spc="-320" dirty="0">
                <a:solidFill>
                  <a:srgbClr val="244257"/>
                </a:solidFill>
                <a:latin typeface="Tahoma"/>
                <a:cs typeface="Tahoma"/>
              </a:rPr>
              <a:t>Т</a:t>
            </a:r>
            <a:r>
              <a:rPr sz="4350" spc="555" dirty="0">
                <a:solidFill>
                  <a:srgbClr val="244257"/>
                </a:solidFill>
                <a:latin typeface="Tahoma"/>
                <a:cs typeface="Tahoma"/>
              </a:rPr>
              <a:t>С</a:t>
            </a:r>
            <a:r>
              <a:rPr sz="4350" spc="-320" dirty="0">
                <a:solidFill>
                  <a:srgbClr val="244257"/>
                </a:solidFill>
                <a:latin typeface="Tahoma"/>
                <a:cs typeface="Tahoma"/>
              </a:rPr>
              <a:t>Т</a:t>
            </a:r>
            <a:r>
              <a:rPr sz="4350" spc="254" dirty="0">
                <a:solidFill>
                  <a:srgbClr val="244257"/>
                </a:solidFill>
                <a:latin typeface="Tahoma"/>
                <a:cs typeface="Tahoma"/>
              </a:rPr>
              <a:t>В</a:t>
            </a:r>
            <a:r>
              <a:rPr sz="4350" spc="509" dirty="0">
                <a:solidFill>
                  <a:srgbClr val="244257"/>
                </a:solidFill>
                <a:latin typeface="Tahoma"/>
                <a:cs typeface="Tahoma"/>
              </a:rPr>
              <a:t>У</a:t>
            </a:r>
            <a:r>
              <a:rPr sz="4350" spc="385" dirty="0">
                <a:solidFill>
                  <a:srgbClr val="244257"/>
                </a:solidFill>
                <a:latin typeface="Tahoma"/>
                <a:cs typeface="Tahoma"/>
              </a:rPr>
              <a:t>Ю</a:t>
            </a:r>
            <a:r>
              <a:rPr sz="4350" spc="90" dirty="0">
                <a:solidFill>
                  <a:srgbClr val="244257"/>
                </a:solidFill>
                <a:latin typeface="Tahoma"/>
                <a:cs typeface="Tahoma"/>
              </a:rPr>
              <a:t>Щ</a:t>
            </a:r>
            <a:r>
              <a:rPr sz="4350" spc="370" dirty="0">
                <a:solidFill>
                  <a:srgbClr val="244257"/>
                </a:solidFill>
                <a:latin typeface="Tahoma"/>
                <a:cs typeface="Tahoma"/>
              </a:rPr>
              <a:t>И</a:t>
            </a:r>
            <a:r>
              <a:rPr sz="4350" spc="85" dirty="0">
                <a:solidFill>
                  <a:srgbClr val="244257"/>
                </a:solidFill>
                <a:latin typeface="Tahoma"/>
                <a:cs typeface="Tahoma"/>
              </a:rPr>
              <a:t>Х  </a:t>
            </a:r>
            <a:r>
              <a:rPr sz="4350" spc="265" dirty="0">
                <a:solidFill>
                  <a:srgbClr val="244257"/>
                </a:solidFill>
                <a:latin typeface="Tahoma"/>
                <a:cs typeface="Tahoma"/>
              </a:rPr>
              <a:t>ТОВАРОВ</a:t>
            </a:r>
            <a:endParaRPr sz="4350">
              <a:latin typeface="Tahoma"/>
              <a:cs typeface="Tahoma"/>
            </a:endParaRPr>
          </a:p>
          <a:p>
            <a:pPr marL="521334" indent="-509270">
              <a:lnSpc>
                <a:spcPct val="100000"/>
              </a:lnSpc>
              <a:spcBef>
                <a:spcPts val="355"/>
              </a:spcBef>
              <a:buAutoNum type="arabicPeriod"/>
              <a:tabLst>
                <a:tab pos="521970" algn="l"/>
                <a:tab pos="3203575" algn="l"/>
                <a:tab pos="8236584" algn="l"/>
              </a:tabLst>
            </a:pPr>
            <a:r>
              <a:rPr sz="4350" spc="275" dirty="0">
                <a:solidFill>
                  <a:srgbClr val="244257"/>
                </a:solidFill>
                <a:latin typeface="Tahoma"/>
                <a:cs typeface="Tahoma"/>
              </a:rPr>
              <a:t>МОДЕЛЬ	</a:t>
            </a:r>
            <a:r>
              <a:rPr sz="4350" spc="155" dirty="0">
                <a:solidFill>
                  <a:srgbClr val="244257"/>
                </a:solidFill>
                <a:latin typeface="Tahoma"/>
                <a:cs typeface="Tahoma"/>
              </a:rPr>
              <a:t>ПРИОРИТЕТНОГО	</a:t>
            </a:r>
            <a:r>
              <a:rPr sz="4350" spc="160" dirty="0">
                <a:solidFill>
                  <a:srgbClr val="244257"/>
                </a:solidFill>
                <a:latin typeface="Tahoma"/>
                <a:cs typeface="Tahoma"/>
              </a:rPr>
              <a:t>РАЗМЕЩЕНИЯ</a:t>
            </a:r>
            <a:endParaRPr sz="4350">
              <a:latin typeface="Tahoma"/>
              <a:cs typeface="Tahoma"/>
            </a:endParaRPr>
          </a:p>
          <a:p>
            <a:pPr marL="554990" indent="-542925">
              <a:lnSpc>
                <a:spcPct val="100000"/>
              </a:lnSpc>
              <a:spcBef>
                <a:spcPts val="355"/>
              </a:spcBef>
              <a:buAutoNum type="arabicPeriod"/>
              <a:tabLst>
                <a:tab pos="555625" algn="l"/>
              </a:tabLst>
            </a:pPr>
            <a:r>
              <a:rPr sz="4350" spc="60" dirty="0">
                <a:solidFill>
                  <a:srgbClr val="244257"/>
                </a:solidFill>
                <a:latin typeface="Tahoma"/>
                <a:cs typeface="Tahoma"/>
              </a:rPr>
              <a:t>FRIMIUM</a:t>
            </a:r>
            <a:endParaRPr sz="435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5618663" y="0"/>
            <a:ext cx="2669540" cy="1609725"/>
          </a:xfrm>
          <a:custGeom>
            <a:avLst/>
            <a:gdLst/>
            <a:ahLst/>
            <a:cxnLst/>
            <a:rect l="l" t="t" r="r" b="b"/>
            <a:pathLst>
              <a:path w="2669540" h="1609725">
                <a:moveTo>
                  <a:pt x="2119172" y="1609259"/>
                </a:moveTo>
                <a:lnTo>
                  <a:pt x="2068876" y="1608702"/>
                </a:lnTo>
                <a:lnTo>
                  <a:pt x="2018833" y="1607030"/>
                </a:lnTo>
                <a:lnTo>
                  <a:pt x="1968986" y="1604251"/>
                </a:lnTo>
                <a:lnTo>
                  <a:pt x="1919351" y="1600370"/>
                </a:lnTo>
                <a:lnTo>
                  <a:pt x="1869942" y="1595393"/>
                </a:lnTo>
                <a:lnTo>
                  <a:pt x="1820773" y="1589326"/>
                </a:lnTo>
                <a:lnTo>
                  <a:pt x="1771859" y="1582175"/>
                </a:lnTo>
                <a:lnTo>
                  <a:pt x="1723215" y="1573945"/>
                </a:lnTo>
                <a:lnTo>
                  <a:pt x="1674854" y="1564643"/>
                </a:lnTo>
                <a:lnTo>
                  <a:pt x="1626792" y="1554273"/>
                </a:lnTo>
                <a:lnTo>
                  <a:pt x="1579043" y="1542843"/>
                </a:lnTo>
                <a:lnTo>
                  <a:pt x="1531621" y="1530356"/>
                </a:lnTo>
                <a:lnTo>
                  <a:pt x="1484541" y="1516821"/>
                </a:lnTo>
                <a:lnTo>
                  <a:pt x="1437818" y="1502241"/>
                </a:lnTo>
                <a:lnTo>
                  <a:pt x="1391466" y="1486623"/>
                </a:lnTo>
                <a:lnTo>
                  <a:pt x="1345499" y="1469973"/>
                </a:lnTo>
                <a:lnTo>
                  <a:pt x="1299933" y="1452297"/>
                </a:lnTo>
                <a:lnTo>
                  <a:pt x="1254780" y="1433599"/>
                </a:lnTo>
                <a:lnTo>
                  <a:pt x="1210057" y="1413887"/>
                </a:lnTo>
                <a:lnTo>
                  <a:pt x="1165778" y="1393166"/>
                </a:lnTo>
                <a:lnTo>
                  <a:pt x="1121956" y="1371441"/>
                </a:lnTo>
                <a:lnTo>
                  <a:pt x="1078607" y="1348718"/>
                </a:lnTo>
                <a:lnTo>
                  <a:pt x="1035745" y="1325004"/>
                </a:lnTo>
                <a:lnTo>
                  <a:pt x="993385" y="1300303"/>
                </a:lnTo>
                <a:lnTo>
                  <a:pt x="951540" y="1274623"/>
                </a:lnTo>
                <a:lnTo>
                  <a:pt x="910227" y="1247967"/>
                </a:lnTo>
                <a:lnTo>
                  <a:pt x="869458" y="1220343"/>
                </a:lnTo>
                <a:lnTo>
                  <a:pt x="829249" y="1191757"/>
                </a:lnTo>
                <a:lnTo>
                  <a:pt x="789615" y="1162212"/>
                </a:lnTo>
                <a:lnTo>
                  <a:pt x="750568" y="1131717"/>
                </a:lnTo>
                <a:lnTo>
                  <a:pt x="712125" y="1100276"/>
                </a:lnTo>
                <a:lnTo>
                  <a:pt x="674300" y="1067895"/>
                </a:lnTo>
                <a:lnTo>
                  <a:pt x="637107" y="1034580"/>
                </a:lnTo>
                <a:lnTo>
                  <a:pt x="600560" y="1000336"/>
                </a:lnTo>
                <a:lnTo>
                  <a:pt x="564675" y="965171"/>
                </a:lnTo>
                <a:lnTo>
                  <a:pt x="529509" y="929285"/>
                </a:lnTo>
                <a:lnTo>
                  <a:pt x="495266" y="892739"/>
                </a:lnTo>
                <a:lnTo>
                  <a:pt x="461951" y="855546"/>
                </a:lnTo>
                <a:lnTo>
                  <a:pt x="429570" y="817720"/>
                </a:lnTo>
                <a:lnTo>
                  <a:pt x="398129" y="779277"/>
                </a:lnTo>
                <a:lnTo>
                  <a:pt x="367633" y="740231"/>
                </a:lnTo>
                <a:lnTo>
                  <a:pt x="338089" y="700596"/>
                </a:lnTo>
                <a:lnTo>
                  <a:pt x="309502" y="660387"/>
                </a:lnTo>
                <a:lnTo>
                  <a:pt x="281878" y="619619"/>
                </a:lnTo>
                <a:lnTo>
                  <a:pt x="255223" y="578305"/>
                </a:lnTo>
                <a:lnTo>
                  <a:pt x="229542" y="536461"/>
                </a:lnTo>
                <a:lnTo>
                  <a:pt x="204842" y="494101"/>
                </a:lnTo>
                <a:lnTo>
                  <a:pt x="181127" y="451239"/>
                </a:lnTo>
                <a:lnTo>
                  <a:pt x="158405" y="407890"/>
                </a:lnTo>
                <a:lnTo>
                  <a:pt x="136680" y="364068"/>
                </a:lnTo>
                <a:lnTo>
                  <a:pt x="115958" y="319788"/>
                </a:lnTo>
                <a:lnTo>
                  <a:pt x="96246" y="275065"/>
                </a:lnTo>
                <a:lnTo>
                  <a:pt x="77549" y="229913"/>
                </a:lnTo>
                <a:lnTo>
                  <a:pt x="59872" y="184346"/>
                </a:lnTo>
                <a:lnTo>
                  <a:pt x="43222" y="138380"/>
                </a:lnTo>
                <a:lnTo>
                  <a:pt x="27605" y="92027"/>
                </a:lnTo>
                <a:lnTo>
                  <a:pt x="13025" y="45304"/>
                </a:lnTo>
                <a:lnTo>
                  <a:pt x="0" y="0"/>
                </a:lnTo>
                <a:lnTo>
                  <a:pt x="137322" y="0"/>
                </a:lnTo>
                <a:lnTo>
                  <a:pt x="150148" y="41856"/>
                </a:lnTo>
                <a:lnTo>
                  <a:pt x="165545" y="88133"/>
                </a:lnTo>
                <a:lnTo>
                  <a:pt x="182034" y="134004"/>
                </a:lnTo>
                <a:lnTo>
                  <a:pt x="199608" y="179454"/>
                </a:lnTo>
                <a:lnTo>
                  <a:pt x="218261" y="224467"/>
                </a:lnTo>
                <a:lnTo>
                  <a:pt x="237984" y="269027"/>
                </a:lnTo>
                <a:lnTo>
                  <a:pt x="258773" y="313117"/>
                </a:lnTo>
                <a:lnTo>
                  <a:pt x="280619" y="356721"/>
                </a:lnTo>
                <a:lnTo>
                  <a:pt x="303516" y="399823"/>
                </a:lnTo>
                <a:lnTo>
                  <a:pt x="327458" y="442407"/>
                </a:lnTo>
                <a:lnTo>
                  <a:pt x="352437" y="484457"/>
                </a:lnTo>
                <a:lnTo>
                  <a:pt x="378447" y="525957"/>
                </a:lnTo>
                <a:lnTo>
                  <a:pt x="405482" y="566890"/>
                </a:lnTo>
                <a:lnTo>
                  <a:pt x="433534" y="607241"/>
                </a:lnTo>
                <a:lnTo>
                  <a:pt x="462596" y="646993"/>
                </a:lnTo>
                <a:lnTo>
                  <a:pt x="492663" y="686130"/>
                </a:lnTo>
                <a:lnTo>
                  <a:pt x="523726" y="724636"/>
                </a:lnTo>
                <a:lnTo>
                  <a:pt x="555781" y="762495"/>
                </a:lnTo>
                <a:lnTo>
                  <a:pt x="588818" y="799691"/>
                </a:lnTo>
                <a:lnTo>
                  <a:pt x="622833" y="836207"/>
                </a:lnTo>
                <a:lnTo>
                  <a:pt x="657818" y="872028"/>
                </a:lnTo>
                <a:lnTo>
                  <a:pt x="693639" y="907013"/>
                </a:lnTo>
                <a:lnTo>
                  <a:pt x="730155" y="941027"/>
                </a:lnTo>
                <a:lnTo>
                  <a:pt x="767351" y="974065"/>
                </a:lnTo>
                <a:lnTo>
                  <a:pt x="805210" y="1006119"/>
                </a:lnTo>
                <a:lnTo>
                  <a:pt x="843716" y="1037183"/>
                </a:lnTo>
                <a:lnTo>
                  <a:pt x="882853" y="1067249"/>
                </a:lnTo>
                <a:lnTo>
                  <a:pt x="922605" y="1096312"/>
                </a:lnTo>
                <a:lnTo>
                  <a:pt x="962956" y="1124364"/>
                </a:lnTo>
                <a:lnTo>
                  <a:pt x="1003889" y="1151398"/>
                </a:lnTo>
                <a:lnTo>
                  <a:pt x="1045389" y="1177408"/>
                </a:lnTo>
                <a:lnTo>
                  <a:pt x="1087439" y="1202388"/>
                </a:lnTo>
                <a:lnTo>
                  <a:pt x="1130023" y="1226330"/>
                </a:lnTo>
                <a:lnTo>
                  <a:pt x="1173125" y="1249227"/>
                </a:lnTo>
                <a:lnTo>
                  <a:pt x="1216729" y="1271073"/>
                </a:lnTo>
                <a:lnTo>
                  <a:pt x="1260819" y="1291861"/>
                </a:lnTo>
                <a:lnTo>
                  <a:pt x="1305378" y="1311585"/>
                </a:lnTo>
                <a:lnTo>
                  <a:pt x="1350391" y="1330237"/>
                </a:lnTo>
                <a:lnTo>
                  <a:pt x="1395842" y="1347811"/>
                </a:lnTo>
                <a:lnTo>
                  <a:pt x="1441713" y="1364300"/>
                </a:lnTo>
                <a:lnTo>
                  <a:pt x="1487990" y="1379698"/>
                </a:lnTo>
                <a:lnTo>
                  <a:pt x="1534655" y="1393997"/>
                </a:lnTo>
                <a:lnTo>
                  <a:pt x="1581693" y="1407191"/>
                </a:lnTo>
                <a:lnTo>
                  <a:pt x="1629088" y="1419273"/>
                </a:lnTo>
                <a:lnTo>
                  <a:pt x="1676823" y="1430236"/>
                </a:lnTo>
                <a:lnTo>
                  <a:pt x="1724883" y="1440074"/>
                </a:lnTo>
                <a:lnTo>
                  <a:pt x="1773251" y="1448780"/>
                </a:lnTo>
                <a:lnTo>
                  <a:pt x="1821911" y="1456347"/>
                </a:lnTo>
                <a:lnTo>
                  <a:pt x="1870847" y="1462769"/>
                </a:lnTo>
                <a:lnTo>
                  <a:pt x="1920043" y="1468038"/>
                </a:lnTo>
                <a:lnTo>
                  <a:pt x="1969482" y="1472147"/>
                </a:lnTo>
                <a:lnTo>
                  <a:pt x="2019150" y="1475091"/>
                </a:lnTo>
                <a:lnTo>
                  <a:pt x="2069028" y="1476863"/>
                </a:lnTo>
                <a:lnTo>
                  <a:pt x="2119102" y="1477455"/>
                </a:lnTo>
                <a:lnTo>
                  <a:pt x="2669335" y="1477455"/>
                </a:lnTo>
                <a:lnTo>
                  <a:pt x="2669335" y="1540164"/>
                </a:lnTo>
                <a:lnTo>
                  <a:pt x="2119172" y="1609259"/>
                </a:lnTo>
                <a:close/>
              </a:path>
              <a:path w="2669540" h="1609725">
                <a:moveTo>
                  <a:pt x="2669335" y="1477455"/>
                </a:moveTo>
                <a:lnTo>
                  <a:pt x="2119102" y="1477455"/>
                </a:lnTo>
                <a:lnTo>
                  <a:pt x="2169175" y="1476863"/>
                </a:lnTo>
                <a:lnTo>
                  <a:pt x="2219054" y="1475091"/>
                </a:lnTo>
                <a:lnTo>
                  <a:pt x="2268721" y="1472147"/>
                </a:lnTo>
                <a:lnTo>
                  <a:pt x="2318161" y="1468038"/>
                </a:lnTo>
                <a:lnTo>
                  <a:pt x="2367356" y="1462769"/>
                </a:lnTo>
                <a:lnTo>
                  <a:pt x="2416292" y="1456347"/>
                </a:lnTo>
                <a:lnTo>
                  <a:pt x="2464952" y="1448780"/>
                </a:lnTo>
                <a:lnTo>
                  <a:pt x="2513320" y="1440074"/>
                </a:lnTo>
                <a:lnTo>
                  <a:pt x="2561380" y="1430236"/>
                </a:lnTo>
                <a:lnTo>
                  <a:pt x="2609115" y="1419273"/>
                </a:lnTo>
                <a:lnTo>
                  <a:pt x="2656510" y="1407191"/>
                </a:lnTo>
                <a:lnTo>
                  <a:pt x="2669335" y="1403594"/>
                </a:lnTo>
                <a:lnTo>
                  <a:pt x="2669335" y="1477455"/>
                </a:lnTo>
                <a:close/>
              </a:path>
              <a:path w="2669540" h="1609725">
                <a:moveTo>
                  <a:pt x="2119172" y="1609259"/>
                </a:moveTo>
                <a:lnTo>
                  <a:pt x="2669335" y="1540164"/>
                </a:lnTo>
                <a:lnTo>
                  <a:pt x="2659161" y="1542843"/>
                </a:lnTo>
                <a:lnTo>
                  <a:pt x="2611411" y="1554273"/>
                </a:lnTo>
                <a:lnTo>
                  <a:pt x="2563349" y="1564643"/>
                </a:lnTo>
                <a:lnTo>
                  <a:pt x="2514989" y="1573945"/>
                </a:lnTo>
                <a:lnTo>
                  <a:pt x="2466344" y="1582175"/>
                </a:lnTo>
                <a:lnTo>
                  <a:pt x="2417430" y="1589326"/>
                </a:lnTo>
                <a:lnTo>
                  <a:pt x="2368262" y="1595393"/>
                </a:lnTo>
                <a:lnTo>
                  <a:pt x="2318852" y="1600370"/>
                </a:lnTo>
                <a:lnTo>
                  <a:pt x="2269217" y="1604251"/>
                </a:lnTo>
                <a:lnTo>
                  <a:pt x="2219371" y="1607030"/>
                </a:lnTo>
                <a:lnTo>
                  <a:pt x="2169327" y="1608702"/>
                </a:lnTo>
                <a:lnTo>
                  <a:pt x="2119172" y="1609259"/>
                </a:lnTo>
                <a:close/>
              </a:path>
              <a:path w="2669540" h="1609725">
                <a:moveTo>
                  <a:pt x="2669335" y="1609259"/>
                </a:moveTo>
                <a:lnTo>
                  <a:pt x="2119172" y="1609259"/>
                </a:lnTo>
                <a:lnTo>
                  <a:pt x="2169327" y="1608702"/>
                </a:lnTo>
                <a:lnTo>
                  <a:pt x="2219371" y="1607030"/>
                </a:lnTo>
                <a:lnTo>
                  <a:pt x="2269217" y="1604251"/>
                </a:lnTo>
                <a:lnTo>
                  <a:pt x="2318852" y="1600370"/>
                </a:lnTo>
                <a:lnTo>
                  <a:pt x="2368262" y="1595393"/>
                </a:lnTo>
                <a:lnTo>
                  <a:pt x="2417430" y="1589326"/>
                </a:lnTo>
                <a:lnTo>
                  <a:pt x="2466344" y="1582175"/>
                </a:lnTo>
                <a:lnTo>
                  <a:pt x="2514989" y="1573945"/>
                </a:lnTo>
                <a:lnTo>
                  <a:pt x="2563349" y="1564643"/>
                </a:lnTo>
                <a:lnTo>
                  <a:pt x="2611411" y="1554273"/>
                </a:lnTo>
                <a:lnTo>
                  <a:pt x="2659161" y="1542843"/>
                </a:lnTo>
                <a:lnTo>
                  <a:pt x="2669335" y="1540164"/>
                </a:lnTo>
                <a:lnTo>
                  <a:pt x="2669335" y="1609259"/>
                </a:lnTo>
                <a:close/>
              </a:path>
            </a:pathLst>
          </a:custGeom>
          <a:solidFill>
            <a:srgbClr val="42C2D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B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102576" y="0"/>
            <a:ext cx="4185920" cy="2857500"/>
          </a:xfrm>
          <a:custGeom>
            <a:avLst/>
            <a:gdLst/>
            <a:ahLst/>
            <a:cxnLst/>
            <a:rect l="l" t="t" r="r" b="b"/>
            <a:pathLst>
              <a:path w="4185919" h="2857500">
                <a:moveTo>
                  <a:pt x="4185412" y="2729687"/>
                </a:moveTo>
                <a:lnTo>
                  <a:pt x="4115003" y="2737548"/>
                </a:lnTo>
                <a:lnTo>
                  <a:pt x="4067860" y="2742006"/>
                </a:lnTo>
                <a:lnTo>
                  <a:pt x="4020540" y="2745892"/>
                </a:lnTo>
                <a:lnTo>
                  <a:pt x="3973068" y="2749194"/>
                </a:lnTo>
                <a:lnTo>
                  <a:pt x="3925443" y="2751899"/>
                </a:lnTo>
                <a:lnTo>
                  <a:pt x="3877653" y="2754007"/>
                </a:lnTo>
                <a:lnTo>
                  <a:pt x="3829723" y="2755519"/>
                </a:lnTo>
                <a:lnTo>
                  <a:pt x="3781641" y="2756420"/>
                </a:lnTo>
                <a:lnTo>
                  <a:pt x="3773157" y="2756484"/>
                </a:lnTo>
                <a:lnTo>
                  <a:pt x="3685184" y="2756420"/>
                </a:lnTo>
                <a:lnTo>
                  <a:pt x="3637102" y="2755519"/>
                </a:lnTo>
                <a:lnTo>
                  <a:pt x="3589172" y="2754007"/>
                </a:lnTo>
                <a:lnTo>
                  <a:pt x="3541382" y="2751899"/>
                </a:lnTo>
                <a:lnTo>
                  <a:pt x="3493757" y="2749194"/>
                </a:lnTo>
                <a:lnTo>
                  <a:pt x="3446284" y="2745892"/>
                </a:lnTo>
                <a:lnTo>
                  <a:pt x="3398964" y="2742006"/>
                </a:lnTo>
                <a:lnTo>
                  <a:pt x="3351822" y="2737548"/>
                </a:lnTo>
                <a:lnTo>
                  <a:pt x="3304844" y="2732494"/>
                </a:lnTo>
                <a:lnTo>
                  <a:pt x="3258032" y="2726880"/>
                </a:lnTo>
                <a:lnTo>
                  <a:pt x="3211411" y="2720683"/>
                </a:lnTo>
                <a:lnTo>
                  <a:pt x="3164954" y="2713913"/>
                </a:lnTo>
                <a:lnTo>
                  <a:pt x="3118688" y="2706586"/>
                </a:lnTo>
                <a:lnTo>
                  <a:pt x="3072612" y="2698686"/>
                </a:lnTo>
                <a:lnTo>
                  <a:pt x="3026727" y="2690241"/>
                </a:lnTo>
                <a:lnTo>
                  <a:pt x="2981033" y="2681236"/>
                </a:lnTo>
                <a:lnTo>
                  <a:pt x="2935528" y="2671686"/>
                </a:lnTo>
                <a:lnTo>
                  <a:pt x="2890228" y="2661577"/>
                </a:lnTo>
                <a:lnTo>
                  <a:pt x="2845143" y="2650934"/>
                </a:lnTo>
                <a:lnTo>
                  <a:pt x="2800261" y="2639745"/>
                </a:lnTo>
                <a:lnTo>
                  <a:pt x="2755595" y="2628023"/>
                </a:lnTo>
                <a:lnTo>
                  <a:pt x="2711132" y="2615768"/>
                </a:lnTo>
                <a:lnTo>
                  <a:pt x="2666911" y="2602979"/>
                </a:lnTo>
                <a:lnTo>
                  <a:pt x="2622893" y="2589669"/>
                </a:lnTo>
                <a:lnTo>
                  <a:pt x="2579116" y="2575839"/>
                </a:lnTo>
                <a:lnTo>
                  <a:pt x="2535555" y="2561488"/>
                </a:lnTo>
                <a:lnTo>
                  <a:pt x="2492235" y="2546616"/>
                </a:lnTo>
                <a:lnTo>
                  <a:pt x="2449157" y="2531249"/>
                </a:lnTo>
                <a:lnTo>
                  <a:pt x="2406319" y="2515362"/>
                </a:lnTo>
                <a:lnTo>
                  <a:pt x="2363724" y="2498979"/>
                </a:lnTo>
                <a:lnTo>
                  <a:pt x="2321382" y="2482088"/>
                </a:lnTo>
                <a:lnTo>
                  <a:pt x="2279281" y="2464701"/>
                </a:lnTo>
                <a:lnTo>
                  <a:pt x="2237448" y="2446832"/>
                </a:lnTo>
                <a:lnTo>
                  <a:pt x="2195868" y="2428456"/>
                </a:lnTo>
                <a:lnTo>
                  <a:pt x="2154555" y="2409609"/>
                </a:lnTo>
                <a:lnTo>
                  <a:pt x="2113508" y="2390279"/>
                </a:lnTo>
                <a:lnTo>
                  <a:pt x="2072741" y="2370467"/>
                </a:lnTo>
                <a:lnTo>
                  <a:pt x="2032241" y="2350185"/>
                </a:lnTo>
                <a:lnTo>
                  <a:pt x="1992007" y="2329434"/>
                </a:lnTo>
                <a:lnTo>
                  <a:pt x="1952066" y="2308199"/>
                </a:lnTo>
                <a:lnTo>
                  <a:pt x="1912416" y="2286520"/>
                </a:lnTo>
                <a:lnTo>
                  <a:pt x="1873046" y="2264372"/>
                </a:lnTo>
                <a:lnTo>
                  <a:pt x="1833968" y="2241766"/>
                </a:lnTo>
                <a:lnTo>
                  <a:pt x="1795183" y="2218715"/>
                </a:lnTo>
                <a:lnTo>
                  <a:pt x="1756714" y="2195207"/>
                </a:lnTo>
                <a:lnTo>
                  <a:pt x="1718538" y="2171255"/>
                </a:lnTo>
                <a:lnTo>
                  <a:pt x="1680667" y="2146871"/>
                </a:lnTo>
                <a:lnTo>
                  <a:pt x="1643100" y="2122043"/>
                </a:lnTo>
                <a:lnTo>
                  <a:pt x="1605864" y="2096770"/>
                </a:lnTo>
                <a:lnTo>
                  <a:pt x="1568932" y="2071077"/>
                </a:lnTo>
                <a:lnTo>
                  <a:pt x="1532331" y="2044954"/>
                </a:lnTo>
                <a:lnTo>
                  <a:pt x="1496047" y="2018411"/>
                </a:lnTo>
                <a:lnTo>
                  <a:pt x="1460093" y="1991448"/>
                </a:lnTo>
                <a:lnTo>
                  <a:pt x="1424482" y="1964067"/>
                </a:lnTo>
                <a:lnTo>
                  <a:pt x="1389202" y="1936267"/>
                </a:lnTo>
                <a:lnTo>
                  <a:pt x="1354251" y="1908073"/>
                </a:lnTo>
                <a:lnTo>
                  <a:pt x="1319657" y="1879460"/>
                </a:lnTo>
                <a:lnTo>
                  <a:pt x="1285405" y="1850453"/>
                </a:lnTo>
                <a:lnTo>
                  <a:pt x="1251508" y="1821040"/>
                </a:lnTo>
                <a:lnTo>
                  <a:pt x="1217955" y="1791233"/>
                </a:lnTo>
                <a:lnTo>
                  <a:pt x="1184770" y="1761045"/>
                </a:lnTo>
                <a:lnTo>
                  <a:pt x="1151940" y="1730463"/>
                </a:lnTo>
                <a:lnTo>
                  <a:pt x="1119479" y="1699501"/>
                </a:lnTo>
                <a:lnTo>
                  <a:pt x="1087386" y="1668157"/>
                </a:lnTo>
                <a:lnTo>
                  <a:pt x="1055674" y="1636433"/>
                </a:lnTo>
                <a:lnTo>
                  <a:pt x="1024318" y="1604340"/>
                </a:lnTo>
                <a:lnTo>
                  <a:pt x="993355" y="1571879"/>
                </a:lnTo>
                <a:lnTo>
                  <a:pt x="962774" y="1539049"/>
                </a:lnTo>
                <a:lnTo>
                  <a:pt x="932586" y="1505864"/>
                </a:lnTo>
                <a:lnTo>
                  <a:pt x="902779" y="1472323"/>
                </a:lnTo>
                <a:lnTo>
                  <a:pt x="873379" y="1438414"/>
                </a:lnTo>
                <a:lnTo>
                  <a:pt x="844359" y="1404162"/>
                </a:lnTo>
                <a:lnTo>
                  <a:pt x="815759" y="1369568"/>
                </a:lnTo>
                <a:lnTo>
                  <a:pt x="787552" y="1334630"/>
                </a:lnTo>
                <a:lnTo>
                  <a:pt x="759764" y="1299349"/>
                </a:lnTo>
                <a:lnTo>
                  <a:pt x="732383" y="1263726"/>
                </a:lnTo>
                <a:lnTo>
                  <a:pt x="705408" y="1227772"/>
                </a:lnTo>
                <a:lnTo>
                  <a:pt x="678865" y="1191501"/>
                </a:lnTo>
                <a:lnTo>
                  <a:pt x="652741" y="1154887"/>
                </a:lnTo>
                <a:lnTo>
                  <a:pt x="627049" y="1117968"/>
                </a:lnTo>
                <a:lnTo>
                  <a:pt x="601789" y="1080719"/>
                </a:lnTo>
                <a:lnTo>
                  <a:pt x="576961" y="1043165"/>
                </a:lnTo>
                <a:lnTo>
                  <a:pt x="552564" y="1005293"/>
                </a:lnTo>
                <a:lnTo>
                  <a:pt x="528612" y="967117"/>
                </a:lnTo>
                <a:lnTo>
                  <a:pt x="505117" y="928636"/>
                </a:lnTo>
                <a:lnTo>
                  <a:pt x="482053" y="889863"/>
                </a:lnTo>
                <a:lnTo>
                  <a:pt x="459460" y="850785"/>
                </a:lnTo>
                <a:lnTo>
                  <a:pt x="437311" y="811415"/>
                </a:lnTo>
                <a:lnTo>
                  <a:pt x="415620" y="771753"/>
                </a:lnTo>
                <a:lnTo>
                  <a:pt x="394398" y="731812"/>
                </a:lnTo>
                <a:lnTo>
                  <a:pt x="373646" y="691591"/>
                </a:lnTo>
                <a:lnTo>
                  <a:pt x="353364" y="651090"/>
                </a:lnTo>
                <a:lnTo>
                  <a:pt x="333552" y="610311"/>
                </a:lnTo>
                <a:lnTo>
                  <a:pt x="314210" y="569264"/>
                </a:lnTo>
                <a:lnTo>
                  <a:pt x="295363" y="527951"/>
                </a:lnTo>
                <a:lnTo>
                  <a:pt x="276999" y="486384"/>
                </a:lnTo>
                <a:lnTo>
                  <a:pt x="259130" y="444550"/>
                </a:lnTo>
                <a:lnTo>
                  <a:pt x="241744" y="402450"/>
                </a:lnTo>
                <a:lnTo>
                  <a:pt x="224853" y="360108"/>
                </a:lnTo>
                <a:lnTo>
                  <a:pt x="208470" y="317512"/>
                </a:lnTo>
                <a:lnTo>
                  <a:pt x="192582" y="274675"/>
                </a:lnTo>
                <a:lnTo>
                  <a:pt x="177203" y="231597"/>
                </a:lnTo>
                <a:lnTo>
                  <a:pt x="162344" y="188277"/>
                </a:lnTo>
                <a:lnTo>
                  <a:pt x="147993" y="144729"/>
                </a:lnTo>
                <a:lnTo>
                  <a:pt x="134162" y="100939"/>
                </a:lnTo>
                <a:lnTo>
                  <a:pt x="120853" y="56934"/>
                </a:lnTo>
                <a:lnTo>
                  <a:pt x="108064" y="12700"/>
                </a:lnTo>
                <a:lnTo>
                  <a:pt x="104571" y="0"/>
                </a:lnTo>
                <a:lnTo>
                  <a:pt x="0" y="0"/>
                </a:lnTo>
                <a:lnTo>
                  <a:pt x="17195" y="61747"/>
                </a:lnTo>
                <a:lnTo>
                  <a:pt x="30276" y="106032"/>
                </a:lnTo>
                <a:lnTo>
                  <a:pt x="43865" y="150088"/>
                </a:lnTo>
                <a:lnTo>
                  <a:pt x="57962" y="193929"/>
                </a:lnTo>
                <a:lnTo>
                  <a:pt x="72567" y="237540"/>
                </a:lnTo>
                <a:lnTo>
                  <a:pt x="87680" y="280924"/>
                </a:lnTo>
                <a:lnTo>
                  <a:pt x="103289" y="324065"/>
                </a:lnTo>
                <a:lnTo>
                  <a:pt x="119392" y="366966"/>
                </a:lnTo>
                <a:lnTo>
                  <a:pt x="135991" y="409625"/>
                </a:lnTo>
                <a:lnTo>
                  <a:pt x="153073" y="452056"/>
                </a:lnTo>
                <a:lnTo>
                  <a:pt x="170649" y="494220"/>
                </a:lnTo>
                <a:lnTo>
                  <a:pt x="188696" y="536143"/>
                </a:lnTo>
                <a:lnTo>
                  <a:pt x="207238" y="577799"/>
                </a:lnTo>
                <a:lnTo>
                  <a:pt x="226237" y="619213"/>
                </a:lnTo>
                <a:lnTo>
                  <a:pt x="245719" y="660349"/>
                </a:lnTo>
                <a:lnTo>
                  <a:pt x="265671" y="701230"/>
                </a:lnTo>
                <a:lnTo>
                  <a:pt x="286092" y="741832"/>
                </a:lnTo>
                <a:lnTo>
                  <a:pt x="306959" y="782167"/>
                </a:lnTo>
                <a:lnTo>
                  <a:pt x="328295" y="822223"/>
                </a:lnTo>
                <a:lnTo>
                  <a:pt x="350088" y="861999"/>
                </a:lnTo>
                <a:lnTo>
                  <a:pt x="372325" y="901496"/>
                </a:lnTo>
                <a:lnTo>
                  <a:pt x="395008" y="940701"/>
                </a:lnTo>
                <a:lnTo>
                  <a:pt x="418134" y="979614"/>
                </a:lnTo>
                <a:lnTo>
                  <a:pt x="441706" y="1018235"/>
                </a:lnTo>
                <a:lnTo>
                  <a:pt x="465709" y="1056563"/>
                </a:lnTo>
                <a:lnTo>
                  <a:pt x="490156" y="1094587"/>
                </a:lnTo>
                <a:lnTo>
                  <a:pt x="515023" y="1132306"/>
                </a:lnTo>
                <a:lnTo>
                  <a:pt x="540321" y="1169720"/>
                </a:lnTo>
                <a:lnTo>
                  <a:pt x="566039" y="1206817"/>
                </a:lnTo>
                <a:lnTo>
                  <a:pt x="592175" y="1243596"/>
                </a:lnTo>
                <a:lnTo>
                  <a:pt x="618731" y="1280071"/>
                </a:lnTo>
                <a:lnTo>
                  <a:pt x="645706" y="1316215"/>
                </a:lnTo>
                <a:lnTo>
                  <a:pt x="673074" y="1352029"/>
                </a:lnTo>
                <a:lnTo>
                  <a:pt x="700862" y="1387525"/>
                </a:lnTo>
                <a:lnTo>
                  <a:pt x="729043" y="1422679"/>
                </a:lnTo>
                <a:lnTo>
                  <a:pt x="757631" y="1457502"/>
                </a:lnTo>
                <a:lnTo>
                  <a:pt x="786599" y="1491996"/>
                </a:lnTo>
                <a:lnTo>
                  <a:pt x="815975" y="1526133"/>
                </a:lnTo>
                <a:lnTo>
                  <a:pt x="845731" y="1559928"/>
                </a:lnTo>
                <a:lnTo>
                  <a:pt x="875868" y="1593380"/>
                </a:lnTo>
                <a:lnTo>
                  <a:pt x="906399" y="1626463"/>
                </a:lnTo>
                <a:lnTo>
                  <a:pt x="937298" y="1659204"/>
                </a:lnTo>
                <a:lnTo>
                  <a:pt x="968565" y="1691576"/>
                </a:lnTo>
                <a:lnTo>
                  <a:pt x="1000213" y="1723593"/>
                </a:lnTo>
                <a:lnTo>
                  <a:pt x="1032230" y="1755228"/>
                </a:lnTo>
                <a:lnTo>
                  <a:pt x="1064602" y="1786509"/>
                </a:lnTo>
                <a:lnTo>
                  <a:pt x="1097343" y="1817408"/>
                </a:lnTo>
                <a:lnTo>
                  <a:pt x="1130427" y="1847926"/>
                </a:lnTo>
                <a:lnTo>
                  <a:pt x="1163878" y="1878076"/>
                </a:lnTo>
                <a:lnTo>
                  <a:pt x="1197673" y="1907832"/>
                </a:lnTo>
                <a:lnTo>
                  <a:pt x="1231811" y="1937194"/>
                </a:lnTo>
                <a:lnTo>
                  <a:pt x="1266304" y="1966175"/>
                </a:lnTo>
                <a:lnTo>
                  <a:pt x="1301127" y="1994750"/>
                </a:lnTo>
                <a:lnTo>
                  <a:pt x="1336281" y="2022932"/>
                </a:lnTo>
                <a:lnTo>
                  <a:pt x="1371777" y="2050719"/>
                </a:lnTo>
                <a:lnTo>
                  <a:pt x="1407591" y="2078101"/>
                </a:lnTo>
                <a:lnTo>
                  <a:pt x="1443736" y="2105063"/>
                </a:lnTo>
                <a:lnTo>
                  <a:pt x="1480210" y="2131618"/>
                </a:lnTo>
                <a:lnTo>
                  <a:pt x="1516989" y="2157755"/>
                </a:lnTo>
                <a:lnTo>
                  <a:pt x="1554099" y="2183473"/>
                </a:lnTo>
                <a:lnTo>
                  <a:pt x="1591513" y="2208771"/>
                </a:lnTo>
                <a:lnTo>
                  <a:pt x="1629232" y="2233638"/>
                </a:lnTo>
                <a:lnTo>
                  <a:pt x="1667256" y="2258072"/>
                </a:lnTo>
                <a:lnTo>
                  <a:pt x="1705571" y="2282088"/>
                </a:lnTo>
                <a:lnTo>
                  <a:pt x="1744205" y="2305659"/>
                </a:lnTo>
                <a:lnTo>
                  <a:pt x="1783118" y="2328786"/>
                </a:lnTo>
                <a:lnTo>
                  <a:pt x="1822323" y="2351468"/>
                </a:lnTo>
                <a:lnTo>
                  <a:pt x="1861820" y="2373706"/>
                </a:lnTo>
                <a:lnTo>
                  <a:pt x="1901596" y="2395486"/>
                </a:lnTo>
                <a:lnTo>
                  <a:pt x="1941652" y="2416822"/>
                </a:lnTo>
                <a:lnTo>
                  <a:pt x="1981987" y="2437701"/>
                </a:lnTo>
                <a:lnTo>
                  <a:pt x="2022589" y="2458110"/>
                </a:lnTo>
                <a:lnTo>
                  <a:pt x="2063470" y="2478062"/>
                </a:lnTo>
                <a:lnTo>
                  <a:pt x="2104605" y="2497544"/>
                </a:lnTo>
                <a:lnTo>
                  <a:pt x="2146008" y="2516543"/>
                </a:lnTo>
                <a:lnTo>
                  <a:pt x="2187676" y="2535085"/>
                </a:lnTo>
                <a:lnTo>
                  <a:pt x="2229599" y="2553131"/>
                </a:lnTo>
                <a:lnTo>
                  <a:pt x="2271763" y="2570708"/>
                </a:lnTo>
                <a:lnTo>
                  <a:pt x="2314181" y="2587790"/>
                </a:lnTo>
                <a:lnTo>
                  <a:pt x="2356853" y="2604389"/>
                </a:lnTo>
                <a:lnTo>
                  <a:pt x="2399754" y="2620492"/>
                </a:lnTo>
                <a:lnTo>
                  <a:pt x="2442895" y="2636101"/>
                </a:lnTo>
                <a:lnTo>
                  <a:pt x="2486279" y="2651214"/>
                </a:lnTo>
                <a:lnTo>
                  <a:pt x="2529890" y="2665819"/>
                </a:lnTo>
                <a:lnTo>
                  <a:pt x="2573718" y="2679916"/>
                </a:lnTo>
                <a:lnTo>
                  <a:pt x="2617787" y="2693505"/>
                </a:lnTo>
                <a:lnTo>
                  <a:pt x="2662072" y="2706573"/>
                </a:lnTo>
                <a:lnTo>
                  <a:pt x="2706560" y="2719133"/>
                </a:lnTo>
                <a:lnTo>
                  <a:pt x="2751277" y="2731173"/>
                </a:lnTo>
                <a:lnTo>
                  <a:pt x="2796197" y="2742679"/>
                </a:lnTo>
                <a:lnTo>
                  <a:pt x="2841333" y="2753664"/>
                </a:lnTo>
                <a:lnTo>
                  <a:pt x="2886659" y="2764129"/>
                </a:lnTo>
                <a:lnTo>
                  <a:pt x="2932188" y="2774048"/>
                </a:lnTo>
                <a:lnTo>
                  <a:pt x="2977921" y="2783421"/>
                </a:lnTo>
                <a:lnTo>
                  <a:pt x="3023844" y="2792260"/>
                </a:lnTo>
                <a:lnTo>
                  <a:pt x="3069958" y="2800566"/>
                </a:lnTo>
                <a:lnTo>
                  <a:pt x="3116249" y="2808313"/>
                </a:lnTo>
                <a:lnTo>
                  <a:pt x="3162731" y="2815501"/>
                </a:lnTo>
                <a:lnTo>
                  <a:pt x="3209391" y="2822143"/>
                </a:lnTo>
                <a:lnTo>
                  <a:pt x="3256216" y="2828226"/>
                </a:lnTo>
                <a:lnTo>
                  <a:pt x="3303219" y="2833738"/>
                </a:lnTo>
                <a:lnTo>
                  <a:pt x="3350399" y="2838691"/>
                </a:lnTo>
                <a:lnTo>
                  <a:pt x="3397732" y="2843072"/>
                </a:lnTo>
                <a:lnTo>
                  <a:pt x="3445230" y="2846882"/>
                </a:lnTo>
                <a:lnTo>
                  <a:pt x="3492881" y="2850108"/>
                </a:lnTo>
                <a:lnTo>
                  <a:pt x="3540696" y="2852763"/>
                </a:lnTo>
                <a:lnTo>
                  <a:pt x="3588664" y="2854833"/>
                </a:lnTo>
                <a:lnTo>
                  <a:pt x="3636772" y="2856319"/>
                </a:lnTo>
                <a:lnTo>
                  <a:pt x="3685019" y="2857208"/>
                </a:lnTo>
                <a:lnTo>
                  <a:pt x="3733635" y="2857500"/>
                </a:lnTo>
                <a:lnTo>
                  <a:pt x="4185412" y="2857500"/>
                </a:lnTo>
                <a:lnTo>
                  <a:pt x="4185412" y="2831173"/>
                </a:lnTo>
                <a:lnTo>
                  <a:pt x="4185412" y="2756725"/>
                </a:lnTo>
                <a:lnTo>
                  <a:pt x="4185412" y="2729687"/>
                </a:lnTo>
                <a:close/>
              </a:path>
              <a:path w="4185919" h="2857500">
                <a:moveTo>
                  <a:pt x="4185412" y="0"/>
                </a:moveTo>
                <a:lnTo>
                  <a:pt x="313753" y="0"/>
                </a:lnTo>
                <a:lnTo>
                  <a:pt x="316941" y="10922"/>
                </a:lnTo>
                <a:lnTo>
                  <a:pt x="330415" y="54914"/>
                </a:lnTo>
                <a:lnTo>
                  <a:pt x="344449" y="98653"/>
                </a:lnTo>
                <a:lnTo>
                  <a:pt x="359016" y="142151"/>
                </a:lnTo>
                <a:lnTo>
                  <a:pt x="374142" y="185407"/>
                </a:lnTo>
                <a:lnTo>
                  <a:pt x="389788" y="228396"/>
                </a:lnTo>
                <a:lnTo>
                  <a:pt x="405980" y="271132"/>
                </a:lnTo>
                <a:lnTo>
                  <a:pt x="422706" y="313613"/>
                </a:lnTo>
                <a:lnTo>
                  <a:pt x="439953" y="355828"/>
                </a:lnTo>
                <a:lnTo>
                  <a:pt x="457720" y="397764"/>
                </a:lnTo>
                <a:lnTo>
                  <a:pt x="476008" y="439432"/>
                </a:lnTo>
                <a:lnTo>
                  <a:pt x="494804" y="480822"/>
                </a:lnTo>
                <a:lnTo>
                  <a:pt x="514121" y="521931"/>
                </a:lnTo>
                <a:lnTo>
                  <a:pt x="533946" y="562749"/>
                </a:lnTo>
                <a:lnTo>
                  <a:pt x="554266" y="603275"/>
                </a:lnTo>
                <a:lnTo>
                  <a:pt x="575081" y="643509"/>
                </a:lnTo>
                <a:lnTo>
                  <a:pt x="596392" y="683450"/>
                </a:lnTo>
                <a:lnTo>
                  <a:pt x="618197" y="723087"/>
                </a:lnTo>
                <a:lnTo>
                  <a:pt x="640486" y="762406"/>
                </a:lnTo>
                <a:lnTo>
                  <a:pt x="663257" y="801420"/>
                </a:lnTo>
                <a:lnTo>
                  <a:pt x="686498" y="840130"/>
                </a:lnTo>
                <a:lnTo>
                  <a:pt x="710222" y="878509"/>
                </a:lnTo>
                <a:lnTo>
                  <a:pt x="734415" y="916571"/>
                </a:lnTo>
                <a:lnTo>
                  <a:pt x="759079" y="954303"/>
                </a:lnTo>
                <a:lnTo>
                  <a:pt x="784199" y="991704"/>
                </a:lnTo>
                <a:lnTo>
                  <a:pt x="809764" y="1028776"/>
                </a:lnTo>
                <a:lnTo>
                  <a:pt x="835799" y="1065504"/>
                </a:lnTo>
                <a:lnTo>
                  <a:pt x="862279" y="1101890"/>
                </a:lnTo>
                <a:lnTo>
                  <a:pt x="889203" y="1137920"/>
                </a:lnTo>
                <a:lnTo>
                  <a:pt x="916571" y="1173607"/>
                </a:lnTo>
                <a:lnTo>
                  <a:pt x="944372" y="1208938"/>
                </a:lnTo>
                <a:lnTo>
                  <a:pt x="972604" y="1243914"/>
                </a:lnTo>
                <a:lnTo>
                  <a:pt x="1001268" y="1278521"/>
                </a:lnTo>
                <a:lnTo>
                  <a:pt x="1030351" y="1312760"/>
                </a:lnTo>
                <a:lnTo>
                  <a:pt x="1059865" y="1346619"/>
                </a:lnTo>
                <a:lnTo>
                  <a:pt x="1089787" y="1380121"/>
                </a:lnTo>
                <a:lnTo>
                  <a:pt x="1120127" y="1413230"/>
                </a:lnTo>
                <a:lnTo>
                  <a:pt x="1150874" y="1445958"/>
                </a:lnTo>
                <a:lnTo>
                  <a:pt x="1182027" y="1478292"/>
                </a:lnTo>
                <a:lnTo>
                  <a:pt x="1213573" y="1510245"/>
                </a:lnTo>
                <a:lnTo>
                  <a:pt x="1245514" y="1541792"/>
                </a:lnTo>
                <a:lnTo>
                  <a:pt x="1277861" y="1572945"/>
                </a:lnTo>
                <a:lnTo>
                  <a:pt x="1310589" y="1603692"/>
                </a:lnTo>
                <a:lnTo>
                  <a:pt x="1343698" y="1634032"/>
                </a:lnTo>
                <a:lnTo>
                  <a:pt x="1377188" y="1663954"/>
                </a:lnTo>
                <a:lnTo>
                  <a:pt x="1411058" y="1693468"/>
                </a:lnTo>
                <a:lnTo>
                  <a:pt x="1445298" y="1722551"/>
                </a:lnTo>
                <a:lnTo>
                  <a:pt x="1479905" y="1751215"/>
                </a:lnTo>
                <a:lnTo>
                  <a:pt x="1514868" y="1779447"/>
                </a:lnTo>
                <a:lnTo>
                  <a:pt x="1550200" y="1807248"/>
                </a:lnTo>
                <a:lnTo>
                  <a:pt x="1585887" y="1834616"/>
                </a:lnTo>
                <a:lnTo>
                  <a:pt x="1621929" y="1861540"/>
                </a:lnTo>
                <a:lnTo>
                  <a:pt x="1658315" y="1888020"/>
                </a:lnTo>
                <a:lnTo>
                  <a:pt x="1695043" y="1914042"/>
                </a:lnTo>
                <a:lnTo>
                  <a:pt x="1732102" y="1939620"/>
                </a:lnTo>
                <a:lnTo>
                  <a:pt x="1769503" y="1964740"/>
                </a:lnTo>
                <a:lnTo>
                  <a:pt x="1807235" y="1989404"/>
                </a:lnTo>
                <a:lnTo>
                  <a:pt x="1845297" y="2013585"/>
                </a:lnTo>
                <a:lnTo>
                  <a:pt x="1883689" y="2037308"/>
                </a:lnTo>
                <a:lnTo>
                  <a:pt x="1922386" y="2060562"/>
                </a:lnTo>
                <a:lnTo>
                  <a:pt x="1961400" y="2083333"/>
                </a:lnTo>
                <a:lnTo>
                  <a:pt x="2000732" y="2105622"/>
                </a:lnTo>
                <a:lnTo>
                  <a:pt x="2040369" y="2127427"/>
                </a:lnTo>
                <a:lnTo>
                  <a:pt x="2080298" y="2148738"/>
                </a:lnTo>
                <a:lnTo>
                  <a:pt x="2120531" y="2169553"/>
                </a:lnTo>
                <a:lnTo>
                  <a:pt x="2161070" y="2189873"/>
                </a:lnTo>
                <a:lnTo>
                  <a:pt x="2201888" y="2209698"/>
                </a:lnTo>
                <a:lnTo>
                  <a:pt x="2242985" y="2229002"/>
                </a:lnTo>
                <a:lnTo>
                  <a:pt x="2284374" y="2247811"/>
                </a:lnTo>
                <a:lnTo>
                  <a:pt x="2326043" y="2266099"/>
                </a:lnTo>
                <a:lnTo>
                  <a:pt x="2367991" y="2283866"/>
                </a:lnTo>
                <a:lnTo>
                  <a:pt x="2410193" y="2301113"/>
                </a:lnTo>
                <a:lnTo>
                  <a:pt x="2452674" y="2317839"/>
                </a:lnTo>
                <a:lnTo>
                  <a:pt x="2495410" y="2334031"/>
                </a:lnTo>
                <a:lnTo>
                  <a:pt x="2538399" y="2349677"/>
                </a:lnTo>
                <a:lnTo>
                  <a:pt x="2581656" y="2364790"/>
                </a:lnTo>
                <a:lnTo>
                  <a:pt x="2625153" y="2379370"/>
                </a:lnTo>
                <a:lnTo>
                  <a:pt x="2668892" y="2393391"/>
                </a:lnTo>
                <a:lnTo>
                  <a:pt x="2712885" y="2406866"/>
                </a:lnTo>
                <a:lnTo>
                  <a:pt x="2757106" y="2419794"/>
                </a:lnTo>
                <a:lnTo>
                  <a:pt x="2801569" y="2432151"/>
                </a:lnTo>
                <a:lnTo>
                  <a:pt x="2846247" y="2443950"/>
                </a:lnTo>
                <a:lnTo>
                  <a:pt x="2891155" y="2455176"/>
                </a:lnTo>
                <a:lnTo>
                  <a:pt x="2936290" y="2465844"/>
                </a:lnTo>
                <a:lnTo>
                  <a:pt x="2981642" y="2475928"/>
                </a:lnTo>
                <a:lnTo>
                  <a:pt x="3027197" y="2485428"/>
                </a:lnTo>
                <a:lnTo>
                  <a:pt x="3072968" y="2494343"/>
                </a:lnTo>
                <a:lnTo>
                  <a:pt x="3118955" y="2502674"/>
                </a:lnTo>
                <a:lnTo>
                  <a:pt x="3165132" y="2510421"/>
                </a:lnTo>
                <a:lnTo>
                  <a:pt x="3211499" y="2517559"/>
                </a:lnTo>
                <a:lnTo>
                  <a:pt x="3258070" y="2524112"/>
                </a:lnTo>
                <a:lnTo>
                  <a:pt x="3304819" y="2530056"/>
                </a:lnTo>
                <a:lnTo>
                  <a:pt x="3351758" y="2535390"/>
                </a:lnTo>
                <a:lnTo>
                  <a:pt x="3398875" y="2540101"/>
                </a:lnTo>
                <a:lnTo>
                  <a:pt x="3446170" y="2544203"/>
                </a:lnTo>
                <a:lnTo>
                  <a:pt x="3493630" y="2547696"/>
                </a:lnTo>
                <a:lnTo>
                  <a:pt x="3541268" y="2550553"/>
                </a:lnTo>
                <a:lnTo>
                  <a:pt x="3589070" y="2552789"/>
                </a:lnTo>
                <a:lnTo>
                  <a:pt x="3637026" y="2554389"/>
                </a:lnTo>
                <a:lnTo>
                  <a:pt x="3685146" y="2555341"/>
                </a:lnTo>
                <a:lnTo>
                  <a:pt x="3733419" y="2555671"/>
                </a:lnTo>
                <a:lnTo>
                  <a:pt x="3781679" y="2555341"/>
                </a:lnTo>
                <a:lnTo>
                  <a:pt x="3829799" y="2554389"/>
                </a:lnTo>
                <a:lnTo>
                  <a:pt x="3877754" y="2552789"/>
                </a:lnTo>
                <a:lnTo>
                  <a:pt x="3925557" y="2550553"/>
                </a:lnTo>
                <a:lnTo>
                  <a:pt x="3973195" y="2547696"/>
                </a:lnTo>
                <a:lnTo>
                  <a:pt x="4020655" y="2544203"/>
                </a:lnTo>
                <a:lnTo>
                  <a:pt x="4067962" y="2540101"/>
                </a:lnTo>
                <a:lnTo>
                  <a:pt x="4115079" y="2535390"/>
                </a:lnTo>
                <a:lnTo>
                  <a:pt x="4162018" y="2530056"/>
                </a:lnTo>
                <a:lnTo>
                  <a:pt x="4185412" y="2527071"/>
                </a:lnTo>
                <a:lnTo>
                  <a:pt x="4185412" y="0"/>
                </a:lnTo>
                <a:close/>
              </a:path>
            </a:pathLst>
          </a:custGeom>
          <a:solidFill>
            <a:srgbClr val="42C2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9792685"/>
            <a:ext cx="18288000" cy="494665"/>
          </a:xfrm>
          <a:custGeom>
            <a:avLst/>
            <a:gdLst/>
            <a:ahLst/>
            <a:cxnLst/>
            <a:rect l="l" t="t" r="r" b="b"/>
            <a:pathLst>
              <a:path w="18288000" h="494665">
                <a:moveTo>
                  <a:pt x="18287998" y="494314"/>
                </a:moveTo>
                <a:lnTo>
                  <a:pt x="0" y="494314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494314"/>
                </a:lnTo>
                <a:close/>
              </a:path>
            </a:pathLst>
          </a:custGeom>
          <a:solidFill>
            <a:srgbClr val="42C2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473545" y="0"/>
            <a:ext cx="2533650" cy="1268730"/>
          </a:xfrm>
          <a:custGeom>
            <a:avLst/>
            <a:gdLst/>
            <a:ahLst/>
            <a:cxnLst/>
            <a:rect l="l" t="t" r="r" b="b"/>
            <a:pathLst>
              <a:path w="2533650" h="1268730">
                <a:moveTo>
                  <a:pt x="1266783" y="1268658"/>
                </a:moveTo>
                <a:lnTo>
                  <a:pt x="1218232" y="1267744"/>
                </a:lnTo>
                <a:lnTo>
                  <a:pt x="1170102" y="1265021"/>
                </a:lnTo>
                <a:lnTo>
                  <a:pt x="1122468" y="1260524"/>
                </a:lnTo>
                <a:lnTo>
                  <a:pt x="1075362" y="1254285"/>
                </a:lnTo>
                <a:lnTo>
                  <a:pt x="1028818" y="1246336"/>
                </a:lnTo>
                <a:lnTo>
                  <a:pt x="982867" y="1236711"/>
                </a:lnTo>
                <a:lnTo>
                  <a:pt x="937543" y="1225442"/>
                </a:lnTo>
                <a:lnTo>
                  <a:pt x="892878" y="1212562"/>
                </a:lnTo>
                <a:lnTo>
                  <a:pt x="848906" y="1198105"/>
                </a:lnTo>
                <a:lnTo>
                  <a:pt x="805658" y="1182102"/>
                </a:lnTo>
                <a:lnTo>
                  <a:pt x="763169" y="1164586"/>
                </a:lnTo>
                <a:lnTo>
                  <a:pt x="721471" y="1145591"/>
                </a:lnTo>
                <a:lnTo>
                  <a:pt x="680596" y="1125150"/>
                </a:lnTo>
                <a:lnTo>
                  <a:pt x="640577" y="1103294"/>
                </a:lnTo>
                <a:lnTo>
                  <a:pt x="601447" y="1080057"/>
                </a:lnTo>
                <a:lnTo>
                  <a:pt x="563240" y="1055471"/>
                </a:lnTo>
                <a:lnTo>
                  <a:pt x="525987" y="1029570"/>
                </a:lnTo>
                <a:lnTo>
                  <a:pt x="489722" y="1002386"/>
                </a:lnTo>
                <a:lnTo>
                  <a:pt x="454477" y="973952"/>
                </a:lnTo>
                <a:lnTo>
                  <a:pt x="420285" y="944301"/>
                </a:lnTo>
                <a:lnTo>
                  <a:pt x="387179" y="913466"/>
                </a:lnTo>
                <a:lnTo>
                  <a:pt x="355192" y="881479"/>
                </a:lnTo>
                <a:lnTo>
                  <a:pt x="324357" y="848373"/>
                </a:lnTo>
                <a:lnTo>
                  <a:pt x="294705" y="814181"/>
                </a:lnTo>
                <a:lnTo>
                  <a:pt x="266272" y="778936"/>
                </a:lnTo>
                <a:lnTo>
                  <a:pt x="239088" y="742671"/>
                </a:lnTo>
                <a:lnTo>
                  <a:pt x="213187" y="705418"/>
                </a:lnTo>
                <a:lnTo>
                  <a:pt x="188601" y="667211"/>
                </a:lnTo>
                <a:lnTo>
                  <a:pt x="165364" y="628081"/>
                </a:lnTo>
                <a:lnTo>
                  <a:pt x="143508" y="588062"/>
                </a:lnTo>
                <a:lnTo>
                  <a:pt x="123066" y="547187"/>
                </a:lnTo>
                <a:lnTo>
                  <a:pt x="104071" y="505489"/>
                </a:lnTo>
                <a:lnTo>
                  <a:pt x="86556" y="462999"/>
                </a:lnTo>
                <a:lnTo>
                  <a:pt x="70553" y="419752"/>
                </a:lnTo>
                <a:lnTo>
                  <a:pt x="56095" y="375780"/>
                </a:lnTo>
                <a:lnTo>
                  <a:pt x="43216" y="331115"/>
                </a:lnTo>
                <a:lnTo>
                  <a:pt x="31947" y="285791"/>
                </a:lnTo>
                <a:lnTo>
                  <a:pt x="22322" y="239840"/>
                </a:lnTo>
                <a:lnTo>
                  <a:pt x="14373" y="193296"/>
                </a:lnTo>
                <a:lnTo>
                  <a:pt x="8134" y="146190"/>
                </a:lnTo>
                <a:lnTo>
                  <a:pt x="3636" y="98556"/>
                </a:lnTo>
                <a:lnTo>
                  <a:pt x="914" y="50426"/>
                </a:lnTo>
                <a:lnTo>
                  <a:pt x="0" y="1834"/>
                </a:lnTo>
                <a:lnTo>
                  <a:pt x="34" y="0"/>
                </a:lnTo>
                <a:lnTo>
                  <a:pt x="2533614" y="0"/>
                </a:lnTo>
                <a:lnTo>
                  <a:pt x="2533649" y="1834"/>
                </a:lnTo>
                <a:lnTo>
                  <a:pt x="2532734" y="50426"/>
                </a:lnTo>
                <a:lnTo>
                  <a:pt x="2530012" y="98556"/>
                </a:lnTo>
                <a:lnTo>
                  <a:pt x="2525514" y="146190"/>
                </a:lnTo>
                <a:lnTo>
                  <a:pt x="2519275" y="193296"/>
                </a:lnTo>
                <a:lnTo>
                  <a:pt x="2511326" y="239840"/>
                </a:lnTo>
                <a:lnTo>
                  <a:pt x="2501701" y="285791"/>
                </a:lnTo>
                <a:lnTo>
                  <a:pt x="2490432" y="331115"/>
                </a:lnTo>
                <a:lnTo>
                  <a:pt x="2477553" y="375780"/>
                </a:lnTo>
                <a:lnTo>
                  <a:pt x="2463095" y="419752"/>
                </a:lnTo>
                <a:lnTo>
                  <a:pt x="2447092" y="462999"/>
                </a:lnTo>
                <a:lnTo>
                  <a:pt x="2429577" y="505489"/>
                </a:lnTo>
                <a:lnTo>
                  <a:pt x="2410582" y="547187"/>
                </a:lnTo>
                <a:lnTo>
                  <a:pt x="2390140" y="588062"/>
                </a:lnTo>
                <a:lnTo>
                  <a:pt x="2368284" y="628081"/>
                </a:lnTo>
                <a:lnTo>
                  <a:pt x="2345047" y="667211"/>
                </a:lnTo>
                <a:lnTo>
                  <a:pt x="2320462" y="705418"/>
                </a:lnTo>
                <a:lnTo>
                  <a:pt x="2294561" y="742671"/>
                </a:lnTo>
                <a:lnTo>
                  <a:pt x="2267377" y="778936"/>
                </a:lnTo>
                <a:lnTo>
                  <a:pt x="2238943" y="814181"/>
                </a:lnTo>
                <a:lnTo>
                  <a:pt x="2209292" y="848373"/>
                </a:lnTo>
                <a:lnTo>
                  <a:pt x="2178456" y="881479"/>
                </a:lnTo>
                <a:lnTo>
                  <a:pt x="2146469" y="913466"/>
                </a:lnTo>
                <a:lnTo>
                  <a:pt x="2113363" y="944301"/>
                </a:lnTo>
                <a:lnTo>
                  <a:pt x="2079172" y="973952"/>
                </a:lnTo>
                <a:lnTo>
                  <a:pt x="2043927" y="1002386"/>
                </a:lnTo>
                <a:lnTo>
                  <a:pt x="2007661" y="1029570"/>
                </a:lnTo>
                <a:lnTo>
                  <a:pt x="1970408" y="1055471"/>
                </a:lnTo>
                <a:lnTo>
                  <a:pt x="1932201" y="1080057"/>
                </a:lnTo>
                <a:lnTo>
                  <a:pt x="1893071" y="1103294"/>
                </a:lnTo>
                <a:lnTo>
                  <a:pt x="1853053" y="1125150"/>
                </a:lnTo>
                <a:lnTo>
                  <a:pt x="1812178" y="1145591"/>
                </a:lnTo>
                <a:lnTo>
                  <a:pt x="1770479" y="1164586"/>
                </a:lnTo>
                <a:lnTo>
                  <a:pt x="1727990" y="1182102"/>
                </a:lnTo>
                <a:lnTo>
                  <a:pt x="1684743" y="1198105"/>
                </a:lnTo>
                <a:lnTo>
                  <a:pt x="1640770" y="1212562"/>
                </a:lnTo>
                <a:lnTo>
                  <a:pt x="1596106" y="1225442"/>
                </a:lnTo>
                <a:lnTo>
                  <a:pt x="1550781" y="1236711"/>
                </a:lnTo>
                <a:lnTo>
                  <a:pt x="1504831" y="1246336"/>
                </a:lnTo>
                <a:lnTo>
                  <a:pt x="1458286" y="1254285"/>
                </a:lnTo>
                <a:lnTo>
                  <a:pt x="1411180" y="1260524"/>
                </a:lnTo>
                <a:lnTo>
                  <a:pt x="1363546" y="1265021"/>
                </a:lnTo>
                <a:lnTo>
                  <a:pt x="1315416" y="1267744"/>
                </a:lnTo>
                <a:lnTo>
                  <a:pt x="1266783" y="1268658"/>
                </a:lnTo>
                <a:close/>
              </a:path>
            </a:pathLst>
          </a:custGeom>
          <a:solidFill>
            <a:srgbClr val="2442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488894" y="1300984"/>
            <a:ext cx="1799589" cy="4325620"/>
          </a:xfrm>
          <a:custGeom>
            <a:avLst/>
            <a:gdLst/>
            <a:ahLst/>
            <a:cxnLst/>
            <a:rect l="l" t="t" r="r" b="b"/>
            <a:pathLst>
              <a:path w="1799590" h="4325620">
                <a:moveTo>
                  <a:pt x="1799105" y="4325047"/>
                </a:moveTo>
                <a:lnTo>
                  <a:pt x="1754268" y="4316422"/>
                </a:lnTo>
                <a:lnTo>
                  <a:pt x="1706206" y="4306052"/>
                </a:lnTo>
                <a:lnTo>
                  <a:pt x="1658457" y="4294622"/>
                </a:lnTo>
                <a:lnTo>
                  <a:pt x="1611035" y="4282136"/>
                </a:lnTo>
                <a:lnTo>
                  <a:pt x="1563955" y="4268600"/>
                </a:lnTo>
                <a:lnTo>
                  <a:pt x="1517232" y="4254020"/>
                </a:lnTo>
                <a:lnTo>
                  <a:pt x="1470880" y="4238402"/>
                </a:lnTo>
                <a:lnTo>
                  <a:pt x="1424913" y="4221752"/>
                </a:lnTo>
                <a:lnTo>
                  <a:pt x="1379347" y="4204076"/>
                </a:lnTo>
                <a:lnTo>
                  <a:pt x="1334194" y="4185379"/>
                </a:lnTo>
                <a:lnTo>
                  <a:pt x="1289471" y="4165666"/>
                </a:lnTo>
                <a:lnTo>
                  <a:pt x="1245192" y="4144945"/>
                </a:lnTo>
                <a:lnTo>
                  <a:pt x="1201370" y="4123220"/>
                </a:lnTo>
                <a:lnTo>
                  <a:pt x="1158021" y="4100497"/>
                </a:lnTo>
                <a:lnTo>
                  <a:pt x="1115159" y="4076783"/>
                </a:lnTo>
                <a:lnTo>
                  <a:pt x="1072799" y="4052083"/>
                </a:lnTo>
                <a:lnTo>
                  <a:pt x="1030954" y="4026402"/>
                </a:lnTo>
                <a:lnTo>
                  <a:pt x="989641" y="3999747"/>
                </a:lnTo>
                <a:lnTo>
                  <a:pt x="948872" y="3972123"/>
                </a:lnTo>
                <a:lnTo>
                  <a:pt x="908663" y="3943536"/>
                </a:lnTo>
                <a:lnTo>
                  <a:pt x="869029" y="3913992"/>
                </a:lnTo>
                <a:lnTo>
                  <a:pt x="829982" y="3883496"/>
                </a:lnTo>
                <a:lnTo>
                  <a:pt x="791539" y="3852055"/>
                </a:lnTo>
                <a:lnTo>
                  <a:pt x="753714" y="3819674"/>
                </a:lnTo>
                <a:lnTo>
                  <a:pt x="716521" y="3786359"/>
                </a:lnTo>
                <a:lnTo>
                  <a:pt x="679974" y="3752116"/>
                </a:lnTo>
                <a:lnTo>
                  <a:pt x="644089" y="3716950"/>
                </a:lnTo>
                <a:lnTo>
                  <a:pt x="608923" y="3681064"/>
                </a:lnTo>
                <a:lnTo>
                  <a:pt x="574680" y="3644518"/>
                </a:lnTo>
                <a:lnTo>
                  <a:pt x="541365" y="3607325"/>
                </a:lnTo>
                <a:lnTo>
                  <a:pt x="508984" y="3569499"/>
                </a:lnTo>
                <a:lnTo>
                  <a:pt x="477543" y="3531056"/>
                </a:lnTo>
                <a:lnTo>
                  <a:pt x="447047" y="3492010"/>
                </a:lnTo>
                <a:lnTo>
                  <a:pt x="417503" y="3452376"/>
                </a:lnTo>
                <a:lnTo>
                  <a:pt x="388916" y="3412167"/>
                </a:lnTo>
                <a:lnTo>
                  <a:pt x="361292" y="3371398"/>
                </a:lnTo>
                <a:lnTo>
                  <a:pt x="334637" y="3330084"/>
                </a:lnTo>
                <a:lnTo>
                  <a:pt x="308956" y="3288240"/>
                </a:lnTo>
                <a:lnTo>
                  <a:pt x="284256" y="3245880"/>
                </a:lnTo>
                <a:lnTo>
                  <a:pt x="260541" y="3203018"/>
                </a:lnTo>
                <a:lnTo>
                  <a:pt x="237819" y="3159669"/>
                </a:lnTo>
                <a:lnTo>
                  <a:pt x="216094" y="3115847"/>
                </a:lnTo>
                <a:lnTo>
                  <a:pt x="195372" y="3071568"/>
                </a:lnTo>
                <a:lnTo>
                  <a:pt x="175660" y="3026844"/>
                </a:lnTo>
                <a:lnTo>
                  <a:pt x="156963" y="2981692"/>
                </a:lnTo>
                <a:lnTo>
                  <a:pt x="139286" y="2936125"/>
                </a:lnTo>
                <a:lnTo>
                  <a:pt x="122636" y="2890159"/>
                </a:lnTo>
                <a:lnTo>
                  <a:pt x="107019" y="2843807"/>
                </a:lnTo>
                <a:lnTo>
                  <a:pt x="92439" y="2797083"/>
                </a:lnTo>
                <a:lnTo>
                  <a:pt x="78903" y="2750004"/>
                </a:lnTo>
                <a:lnTo>
                  <a:pt x="66417" y="2702582"/>
                </a:lnTo>
                <a:lnTo>
                  <a:pt x="54986" y="2654833"/>
                </a:lnTo>
                <a:lnTo>
                  <a:pt x="44617" y="2606771"/>
                </a:lnTo>
                <a:lnTo>
                  <a:pt x="35314" y="2558410"/>
                </a:lnTo>
                <a:lnTo>
                  <a:pt x="27085" y="2509766"/>
                </a:lnTo>
                <a:lnTo>
                  <a:pt x="19933" y="2460852"/>
                </a:lnTo>
                <a:lnTo>
                  <a:pt x="13867" y="2411683"/>
                </a:lnTo>
                <a:lnTo>
                  <a:pt x="8890" y="2362274"/>
                </a:lnTo>
                <a:lnTo>
                  <a:pt x="4981" y="2312142"/>
                </a:lnTo>
                <a:lnTo>
                  <a:pt x="2219" y="2262475"/>
                </a:lnTo>
                <a:lnTo>
                  <a:pt x="556" y="2212597"/>
                </a:lnTo>
                <a:lnTo>
                  <a:pt x="0" y="2162523"/>
                </a:lnTo>
                <a:lnTo>
                  <a:pt x="558" y="2112297"/>
                </a:lnTo>
                <a:lnTo>
                  <a:pt x="2230" y="2062254"/>
                </a:lnTo>
                <a:lnTo>
                  <a:pt x="5009" y="2012408"/>
                </a:lnTo>
                <a:lnTo>
                  <a:pt x="8890" y="1962772"/>
                </a:lnTo>
                <a:lnTo>
                  <a:pt x="13867" y="1913363"/>
                </a:lnTo>
                <a:lnTo>
                  <a:pt x="19933" y="1864194"/>
                </a:lnTo>
                <a:lnTo>
                  <a:pt x="27085" y="1815280"/>
                </a:lnTo>
                <a:lnTo>
                  <a:pt x="35314" y="1766636"/>
                </a:lnTo>
                <a:lnTo>
                  <a:pt x="44617" y="1718275"/>
                </a:lnTo>
                <a:lnTo>
                  <a:pt x="54986" y="1670213"/>
                </a:lnTo>
                <a:lnTo>
                  <a:pt x="66417" y="1622464"/>
                </a:lnTo>
                <a:lnTo>
                  <a:pt x="78903" y="1575043"/>
                </a:lnTo>
                <a:lnTo>
                  <a:pt x="92439" y="1527963"/>
                </a:lnTo>
                <a:lnTo>
                  <a:pt x="107019" y="1481240"/>
                </a:lnTo>
                <a:lnTo>
                  <a:pt x="122636" y="1434887"/>
                </a:lnTo>
                <a:lnTo>
                  <a:pt x="139286" y="1388921"/>
                </a:lnTo>
                <a:lnTo>
                  <a:pt x="156963" y="1343354"/>
                </a:lnTo>
                <a:lnTo>
                  <a:pt x="175660" y="1298202"/>
                </a:lnTo>
                <a:lnTo>
                  <a:pt x="195372" y="1253479"/>
                </a:lnTo>
                <a:lnTo>
                  <a:pt x="216094" y="1209199"/>
                </a:lnTo>
                <a:lnTo>
                  <a:pt x="237819" y="1165377"/>
                </a:lnTo>
                <a:lnTo>
                  <a:pt x="260541" y="1122028"/>
                </a:lnTo>
                <a:lnTo>
                  <a:pt x="284256" y="1079166"/>
                </a:lnTo>
                <a:lnTo>
                  <a:pt x="308956" y="1036806"/>
                </a:lnTo>
                <a:lnTo>
                  <a:pt x="334637" y="994962"/>
                </a:lnTo>
                <a:lnTo>
                  <a:pt x="361292" y="953648"/>
                </a:lnTo>
                <a:lnTo>
                  <a:pt x="388916" y="912880"/>
                </a:lnTo>
                <a:lnTo>
                  <a:pt x="417503" y="872671"/>
                </a:lnTo>
                <a:lnTo>
                  <a:pt x="447047" y="833036"/>
                </a:lnTo>
                <a:lnTo>
                  <a:pt x="477543" y="793990"/>
                </a:lnTo>
                <a:lnTo>
                  <a:pt x="508984" y="755547"/>
                </a:lnTo>
                <a:lnTo>
                  <a:pt x="541365" y="717721"/>
                </a:lnTo>
                <a:lnTo>
                  <a:pt x="574680" y="680528"/>
                </a:lnTo>
                <a:lnTo>
                  <a:pt x="608923" y="643982"/>
                </a:lnTo>
                <a:lnTo>
                  <a:pt x="644089" y="608097"/>
                </a:lnTo>
                <a:lnTo>
                  <a:pt x="679974" y="572931"/>
                </a:lnTo>
                <a:lnTo>
                  <a:pt x="716521" y="538687"/>
                </a:lnTo>
                <a:lnTo>
                  <a:pt x="753714" y="505372"/>
                </a:lnTo>
                <a:lnTo>
                  <a:pt x="791539" y="472991"/>
                </a:lnTo>
                <a:lnTo>
                  <a:pt x="829982" y="441550"/>
                </a:lnTo>
                <a:lnTo>
                  <a:pt x="869029" y="411055"/>
                </a:lnTo>
                <a:lnTo>
                  <a:pt x="908663" y="381511"/>
                </a:lnTo>
                <a:lnTo>
                  <a:pt x="948872" y="352924"/>
                </a:lnTo>
                <a:lnTo>
                  <a:pt x="989641" y="325300"/>
                </a:lnTo>
                <a:lnTo>
                  <a:pt x="1030954" y="298644"/>
                </a:lnTo>
                <a:lnTo>
                  <a:pt x="1072799" y="272964"/>
                </a:lnTo>
                <a:lnTo>
                  <a:pt x="1115159" y="248263"/>
                </a:lnTo>
                <a:lnTo>
                  <a:pt x="1158021" y="224549"/>
                </a:lnTo>
                <a:lnTo>
                  <a:pt x="1201370" y="201826"/>
                </a:lnTo>
                <a:lnTo>
                  <a:pt x="1245192" y="180101"/>
                </a:lnTo>
                <a:lnTo>
                  <a:pt x="1289471" y="159380"/>
                </a:lnTo>
                <a:lnTo>
                  <a:pt x="1334194" y="139668"/>
                </a:lnTo>
                <a:lnTo>
                  <a:pt x="1379347" y="120970"/>
                </a:lnTo>
                <a:lnTo>
                  <a:pt x="1424913" y="103294"/>
                </a:lnTo>
                <a:lnTo>
                  <a:pt x="1470880" y="86644"/>
                </a:lnTo>
                <a:lnTo>
                  <a:pt x="1517232" y="71026"/>
                </a:lnTo>
                <a:lnTo>
                  <a:pt x="1563955" y="56446"/>
                </a:lnTo>
                <a:lnTo>
                  <a:pt x="1611035" y="42910"/>
                </a:lnTo>
                <a:lnTo>
                  <a:pt x="1658457" y="30424"/>
                </a:lnTo>
                <a:lnTo>
                  <a:pt x="1706206" y="18994"/>
                </a:lnTo>
                <a:lnTo>
                  <a:pt x="1754268" y="8624"/>
                </a:lnTo>
                <a:lnTo>
                  <a:pt x="1799105" y="0"/>
                </a:lnTo>
                <a:lnTo>
                  <a:pt x="1799105" y="134255"/>
                </a:lnTo>
                <a:lnTo>
                  <a:pt x="1756237" y="143031"/>
                </a:lnTo>
                <a:lnTo>
                  <a:pt x="1708502" y="153994"/>
                </a:lnTo>
                <a:lnTo>
                  <a:pt x="1661107" y="166076"/>
                </a:lnTo>
                <a:lnTo>
                  <a:pt x="1614069" y="179270"/>
                </a:lnTo>
                <a:lnTo>
                  <a:pt x="1567404" y="193569"/>
                </a:lnTo>
                <a:lnTo>
                  <a:pt x="1521127" y="208967"/>
                </a:lnTo>
                <a:lnTo>
                  <a:pt x="1475256" y="225456"/>
                </a:lnTo>
                <a:lnTo>
                  <a:pt x="1429805" y="243030"/>
                </a:lnTo>
                <a:lnTo>
                  <a:pt x="1384792" y="261682"/>
                </a:lnTo>
                <a:lnTo>
                  <a:pt x="1340233" y="281406"/>
                </a:lnTo>
                <a:lnTo>
                  <a:pt x="1296143" y="302194"/>
                </a:lnTo>
                <a:lnTo>
                  <a:pt x="1252539" y="324040"/>
                </a:lnTo>
                <a:lnTo>
                  <a:pt x="1209437" y="346937"/>
                </a:lnTo>
                <a:lnTo>
                  <a:pt x="1166853" y="370879"/>
                </a:lnTo>
                <a:lnTo>
                  <a:pt x="1124803" y="395859"/>
                </a:lnTo>
                <a:lnTo>
                  <a:pt x="1083303" y="421869"/>
                </a:lnTo>
                <a:lnTo>
                  <a:pt x="1042370" y="448903"/>
                </a:lnTo>
                <a:lnTo>
                  <a:pt x="1002019" y="476955"/>
                </a:lnTo>
                <a:lnTo>
                  <a:pt x="962267" y="506018"/>
                </a:lnTo>
                <a:lnTo>
                  <a:pt x="923130" y="536084"/>
                </a:lnTo>
                <a:lnTo>
                  <a:pt x="884624" y="567148"/>
                </a:lnTo>
                <a:lnTo>
                  <a:pt x="846765" y="599202"/>
                </a:lnTo>
                <a:lnTo>
                  <a:pt x="809569" y="632240"/>
                </a:lnTo>
                <a:lnTo>
                  <a:pt x="773053" y="666254"/>
                </a:lnTo>
                <a:lnTo>
                  <a:pt x="737232" y="701239"/>
                </a:lnTo>
                <a:lnTo>
                  <a:pt x="702247" y="737060"/>
                </a:lnTo>
                <a:lnTo>
                  <a:pt x="668232" y="773576"/>
                </a:lnTo>
                <a:lnTo>
                  <a:pt x="635195" y="810772"/>
                </a:lnTo>
                <a:lnTo>
                  <a:pt x="603141" y="848631"/>
                </a:lnTo>
                <a:lnTo>
                  <a:pt x="572077" y="887137"/>
                </a:lnTo>
                <a:lnTo>
                  <a:pt x="542010" y="926274"/>
                </a:lnTo>
                <a:lnTo>
                  <a:pt x="512948" y="966026"/>
                </a:lnTo>
                <a:lnTo>
                  <a:pt x="484896" y="1006377"/>
                </a:lnTo>
                <a:lnTo>
                  <a:pt x="457861" y="1047310"/>
                </a:lnTo>
                <a:lnTo>
                  <a:pt x="431851" y="1088810"/>
                </a:lnTo>
                <a:lnTo>
                  <a:pt x="406872" y="1130860"/>
                </a:lnTo>
                <a:lnTo>
                  <a:pt x="382930" y="1173444"/>
                </a:lnTo>
                <a:lnTo>
                  <a:pt x="360033" y="1216546"/>
                </a:lnTo>
                <a:lnTo>
                  <a:pt x="338187" y="1260150"/>
                </a:lnTo>
                <a:lnTo>
                  <a:pt x="317398" y="1304240"/>
                </a:lnTo>
                <a:lnTo>
                  <a:pt x="297675" y="1348800"/>
                </a:lnTo>
                <a:lnTo>
                  <a:pt x="279023" y="1393813"/>
                </a:lnTo>
                <a:lnTo>
                  <a:pt x="261448" y="1439263"/>
                </a:lnTo>
                <a:lnTo>
                  <a:pt x="244959" y="1485134"/>
                </a:lnTo>
                <a:lnTo>
                  <a:pt x="229562" y="1531411"/>
                </a:lnTo>
                <a:lnTo>
                  <a:pt x="215263" y="1578076"/>
                </a:lnTo>
                <a:lnTo>
                  <a:pt x="202069" y="1625114"/>
                </a:lnTo>
                <a:lnTo>
                  <a:pt x="189987" y="1672509"/>
                </a:lnTo>
                <a:lnTo>
                  <a:pt x="179023" y="1720245"/>
                </a:lnTo>
                <a:lnTo>
                  <a:pt x="169185" y="1768304"/>
                </a:lnTo>
                <a:lnTo>
                  <a:pt x="160479" y="1816672"/>
                </a:lnTo>
                <a:lnTo>
                  <a:pt x="152912" y="1865332"/>
                </a:lnTo>
                <a:lnTo>
                  <a:pt x="146491" y="1914268"/>
                </a:lnTo>
                <a:lnTo>
                  <a:pt x="141222" y="1963464"/>
                </a:lnTo>
                <a:lnTo>
                  <a:pt x="137112" y="2012904"/>
                </a:lnTo>
                <a:lnTo>
                  <a:pt x="134168" y="2062571"/>
                </a:lnTo>
                <a:lnTo>
                  <a:pt x="132397" y="2112449"/>
                </a:lnTo>
                <a:lnTo>
                  <a:pt x="131805" y="2162523"/>
                </a:lnTo>
                <a:lnTo>
                  <a:pt x="132402" y="2212749"/>
                </a:lnTo>
                <a:lnTo>
                  <a:pt x="134187" y="2262792"/>
                </a:lnTo>
                <a:lnTo>
                  <a:pt x="137153" y="2312639"/>
                </a:lnTo>
                <a:lnTo>
                  <a:pt x="141222" y="2361582"/>
                </a:lnTo>
                <a:lnTo>
                  <a:pt x="146491" y="2410778"/>
                </a:lnTo>
                <a:lnTo>
                  <a:pt x="152912" y="2459714"/>
                </a:lnTo>
                <a:lnTo>
                  <a:pt x="160479" y="2508374"/>
                </a:lnTo>
                <a:lnTo>
                  <a:pt x="169185" y="2556742"/>
                </a:lnTo>
                <a:lnTo>
                  <a:pt x="179023" y="2604801"/>
                </a:lnTo>
                <a:lnTo>
                  <a:pt x="189987" y="2652537"/>
                </a:lnTo>
                <a:lnTo>
                  <a:pt x="202069" y="2699932"/>
                </a:lnTo>
                <a:lnTo>
                  <a:pt x="215263" y="2746970"/>
                </a:lnTo>
                <a:lnTo>
                  <a:pt x="229562" y="2793635"/>
                </a:lnTo>
                <a:lnTo>
                  <a:pt x="244959" y="2839912"/>
                </a:lnTo>
                <a:lnTo>
                  <a:pt x="261448" y="2885783"/>
                </a:lnTo>
                <a:lnTo>
                  <a:pt x="279023" y="2931234"/>
                </a:lnTo>
                <a:lnTo>
                  <a:pt x="297675" y="2976246"/>
                </a:lnTo>
                <a:lnTo>
                  <a:pt x="317398" y="3020806"/>
                </a:lnTo>
                <a:lnTo>
                  <a:pt x="338187" y="3064896"/>
                </a:lnTo>
                <a:lnTo>
                  <a:pt x="360033" y="3108500"/>
                </a:lnTo>
                <a:lnTo>
                  <a:pt x="382930" y="3151602"/>
                </a:lnTo>
                <a:lnTo>
                  <a:pt x="406872" y="3194186"/>
                </a:lnTo>
                <a:lnTo>
                  <a:pt x="431851" y="3236236"/>
                </a:lnTo>
                <a:lnTo>
                  <a:pt x="457861" y="3277736"/>
                </a:lnTo>
                <a:lnTo>
                  <a:pt x="484896" y="3318669"/>
                </a:lnTo>
                <a:lnTo>
                  <a:pt x="512948" y="3359020"/>
                </a:lnTo>
                <a:lnTo>
                  <a:pt x="542010" y="3398772"/>
                </a:lnTo>
                <a:lnTo>
                  <a:pt x="572077" y="3437909"/>
                </a:lnTo>
                <a:lnTo>
                  <a:pt x="603141" y="3476415"/>
                </a:lnTo>
                <a:lnTo>
                  <a:pt x="635195" y="3514274"/>
                </a:lnTo>
                <a:lnTo>
                  <a:pt x="668232" y="3551470"/>
                </a:lnTo>
                <a:lnTo>
                  <a:pt x="702247" y="3587986"/>
                </a:lnTo>
                <a:lnTo>
                  <a:pt x="737232" y="3623807"/>
                </a:lnTo>
                <a:lnTo>
                  <a:pt x="773053" y="3658792"/>
                </a:lnTo>
                <a:lnTo>
                  <a:pt x="809569" y="3692807"/>
                </a:lnTo>
                <a:lnTo>
                  <a:pt x="846765" y="3725844"/>
                </a:lnTo>
                <a:lnTo>
                  <a:pt x="884624" y="3757898"/>
                </a:lnTo>
                <a:lnTo>
                  <a:pt x="923130" y="3788962"/>
                </a:lnTo>
                <a:lnTo>
                  <a:pt x="962267" y="3819028"/>
                </a:lnTo>
                <a:lnTo>
                  <a:pt x="1002019" y="3848091"/>
                </a:lnTo>
                <a:lnTo>
                  <a:pt x="1042370" y="3876143"/>
                </a:lnTo>
                <a:lnTo>
                  <a:pt x="1083303" y="3903177"/>
                </a:lnTo>
                <a:lnTo>
                  <a:pt x="1124803" y="3929188"/>
                </a:lnTo>
                <a:lnTo>
                  <a:pt x="1166853" y="3954167"/>
                </a:lnTo>
                <a:lnTo>
                  <a:pt x="1209437" y="3978109"/>
                </a:lnTo>
                <a:lnTo>
                  <a:pt x="1252539" y="4001006"/>
                </a:lnTo>
                <a:lnTo>
                  <a:pt x="1296143" y="4022852"/>
                </a:lnTo>
                <a:lnTo>
                  <a:pt x="1340233" y="4043640"/>
                </a:lnTo>
                <a:lnTo>
                  <a:pt x="1384792" y="4063364"/>
                </a:lnTo>
                <a:lnTo>
                  <a:pt x="1429805" y="4082016"/>
                </a:lnTo>
                <a:lnTo>
                  <a:pt x="1475256" y="4099590"/>
                </a:lnTo>
                <a:lnTo>
                  <a:pt x="1521127" y="4116079"/>
                </a:lnTo>
                <a:lnTo>
                  <a:pt x="1567404" y="4131477"/>
                </a:lnTo>
                <a:lnTo>
                  <a:pt x="1614069" y="4145776"/>
                </a:lnTo>
                <a:lnTo>
                  <a:pt x="1661107" y="4158970"/>
                </a:lnTo>
                <a:lnTo>
                  <a:pt x="1708502" y="4171052"/>
                </a:lnTo>
                <a:lnTo>
                  <a:pt x="1756237" y="4182015"/>
                </a:lnTo>
                <a:lnTo>
                  <a:pt x="1799105" y="4190791"/>
                </a:lnTo>
                <a:lnTo>
                  <a:pt x="1799105" y="4325047"/>
                </a:lnTo>
                <a:close/>
              </a:path>
            </a:pathLst>
          </a:custGeom>
          <a:solidFill>
            <a:srgbClr val="24425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29880" y="4099146"/>
            <a:ext cx="5105399" cy="5419724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23853" y="1667681"/>
            <a:ext cx="10395585" cy="11036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50" spc="295" dirty="0">
                <a:solidFill>
                  <a:srgbClr val="42C2DD"/>
                </a:solidFill>
              </a:rPr>
              <a:t>ЭКОНОМИКА</a:t>
            </a:r>
            <a:r>
              <a:rPr sz="7050" spc="445" dirty="0">
                <a:solidFill>
                  <a:srgbClr val="42C2DD"/>
                </a:solidFill>
              </a:rPr>
              <a:t> </a:t>
            </a:r>
            <a:r>
              <a:rPr sz="7050" spc="75" dirty="0">
                <a:solidFill>
                  <a:srgbClr val="42C2DD"/>
                </a:solidFill>
              </a:rPr>
              <a:t>СТАРТАПА</a:t>
            </a:r>
            <a:endParaRPr sz="7050"/>
          </a:p>
        </p:txBody>
      </p:sp>
      <p:sp>
        <p:nvSpPr>
          <p:cNvPr id="9" name="object 9"/>
          <p:cNvSpPr txBox="1"/>
          <p:nvPr/>
        </p:nvSpPr>
        <p:spPr>
          <a:xfrm>
            <a:off x="1016000" y="2845312"/>
            <a:ext cx="15201265" cy="11969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20675" indent="-308610">
              <a:lnSpc>
                <a:spcPts val="4615"/>
              </a:lnSpc>
              <a:spcBef>
                <a:spcPts val="90"/>
              </a:spcBef>
              <a:buSzPct val="97468"/>
              <a:buChar char="•"/>
              <a:tabLst>
                <a:tab pos="321310" algn="l"/>
              </a:tabLst>
            </a:pPr>
            <a:r>
              <a:rPr sz="3950" spc="445" dirty="0">
                <a:solidFill>
                  <a:srgbClr val="244257"/>
                </a:solidFill>
                <a:latin typeface="Trebuchet MS"/>
                <a:cs typeface="Trebuchet MS"/>
              </a:rPr>
              <a:t>СРОК</a:t>
            </a:r>
            <a:r>
              <a:rPr sz="3950" spc="-2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3950" spc="315" dirty="0">
                <a:solidFill>
                  <a:srgbClr val="244257"/>
                </a:solidFill>
                <a:latin typeface="Trebuchet MS"/>
                <a:cs typeface="Trebuchet MS"/>
              </a:rPr>
              <a:t>ОКУПАЕМОСТИ</a:t>
            </a:r>
            <a:r>
              <a:rPr sz="3950" spc="-2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3950" spc="160" dirty="0">
                <a:solidFill>
                  <a:srgbClr val="244257"/>
                </a:solidFill>
                <a:latin typeface="Trebuchet MS"/>
                <a:cs typeface="Trebuchet MS"/>
              </a:rPr>
              <a:t>ПРОЕКТА</a:t>
            </a:r>
            <a:r>
              <a:rPr sz="3950" spc="-15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3950" spc="130" dirty="0">
                <a:solidFill>
                  <a:srgbClr val="244257"/>
                </a:solidFill>
                <a:latin typeface="Trebuchet MS"/>
                <a:cs typeface="Trebuchet MS"/>
              </a:rPr>
              <a:t>19</a:t>
            </a:r>
            <a:r>
              <a:rPr sz="3950" spc="-2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3950" spc="280" dirty="0">
                <a:solidFill>
                  <a:srgbClr val="244257"/>
                </a:solidFill>
                <a:latin typeface="Trebuchet MS"/>
                <a:cs typeface="Trebuchet MS"/>
              </a:rPr>
              <a:t>МЕСЯЦЕВ</a:t>
            </a:r>
            <a:endParaRPr sz="3950">
              <a:latin typeface="Trebuchet MS"/>
              <a:cs typeface="Trebuchet MS"/>
            </a:endParaRPr>
          </a:p>
          <a:p>
            <a:pPr marL="320675" indent="-308610">
              <a:lnSpc>
                <a:spcPts val="4615"/>
              </a:lnSpc>
              <a:buSzPct val="97468"/>
              <a:buChar char="•"/>
              <a:tabLst>
                <a:tab pos="321310" algn="l"/>
              </a:tabLst>
            </a:pPr>
            <a:r>
              <a:rPr sz="3950" spc="345" dirty="0">
                <a:solidFill>
                  <a:srgbClr val="244257"/>
                </a:solidFill>
                <a:latin typeface="Trebuchet MS"/>
                <a:cs typeface="Trebuchet MS"/>
              </a:rPr>
              <a:t>ОБЩАЯ</a:t>
            </a:r>
            <a:r>
              <a:rPr sz="3950" spc="-2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3950" spc="330" dirty="0">
                <a:solidFill>
                  <a:srgbClr val="244257"/>
                </a:solidFill>
                <a:latin typeface="Trebuchet MS"/>
                <a:cs typeface="Trebuchet MS"/>
              </a:rPr>
              <a:t>СТОИМОСТЬ</a:t>
            </a:r>
            <a:r>
              <a:rPr sz="3950" spc="-2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3950" spc="459" dirty="0">
                <a:solidFill>
                  <a:srgbClr val="244257"/>
                </a:solidFill>
                <a:latin typeface="Trebuchet MS"/>
                <a:cs typeface="Trebuchet MS"/>
              </a:rPr>
              <a:t>СОЗДАНИЯ</a:t>
            </a:r>
            <a:r>
              <a:rPr sz="3950" spc="-2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3950" spc="160" dirty="0">
                <a:solidFill>
                  <a:srgbClr val="244257"/>
                </a:solidFill>
                <a:latin typeface="Trebuchet MS"/>
                <a:cs typeface="Trebuchet MS"/>
              </a:rPr>
              <a:t>ПРОЕКТА</a:t>
            </a:r>
            <a:r>
              <a:rPr sz="3950" spc="-15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3950" spc="135" dirty="0">
                <a:solidFill>
                  <a:srgbClr val="244257"/>
                </a:solidFill>
                <a:latin typeface="Trebuchet MS"/>
                <a:cs typeface="Trebuchet MS"/>
              </a:rPr>
              <a:t>783</a:t>
            </a:r>
            <a:r>
              <a:rPr sz="3950" spc="-2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3950" spc="135" dirty="0">
                <a:solidFill>
                  <a:srgbClr val="244257"/>
                </a:solidFill>
                <a:latin typeface="Trebuchet MS"/>
                <a:cs typeface="Trebuchet MS"/>
              </a:rPr>
              <a:t>000</a:t>
            </a:r>
            <a:r>
              <a:rPr sz="3950" spc="-20" dirty="0">
                <a:solidFill>
                  <a:srgbClr val="244257"/>
                </a:solidFill>
                <a:latin typeface="Trebuchet MS"/>
                <a:cs typeface="Trebuchet MS"/>
              </a:rPr>
              <a:t> </a:t>
            </a:r>
            <a:r>
              <a:rPr sz="3950" spc="70" dirty="0">
                <a:solidFill>
                  <a:srgbClr val="244257"/>
                </a:solidFill>
                <a:latin typeface="Trebuchet MS"/>
                <a:cs typeface="Trebuchet MS"/>
              </a:rPr>
              <a:t>РУБЛЕЙ</a:t>
            </a:r>
            <a:endParaRPr sz="39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B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102576" y="11"/>
            <a:ext cx="4185920" cy="2857500"/>
          </a:xfrm>
          <a:custGeom>
            <a:avLst/>
            <a:gdLst/>
            <a:ahLst/>
            <a:cxnLst/>
            <a:rect l="l" t="t" r="r" b="b"/>
            <a:pathLst>
              <a:path w="4185919" h="2857500">
                <a:moveTo>
                  <a:pt x="4185412" y="2729674"/>
                </a:moveTo>
                <a:lnTo>
                  <a:pt x="4115003" y="2737535"/>
                </a:lnTo>
                <a:lnTo>
                  <a:pt x="4067860" y="2742006"/>
                </a:lnTo>
                <a:lnTo>
                  <a:pt x="4020540" y="2745879"/>
                </a:lnTo>
                <a:lnTo>
                  <a:pt x="3973068" y="2749181"/>
                </a:lnTo>
                <a:lnTo>
                  <a:pt x="3925443" y="2751886"/>
                </a:lnTo>
                <a:lnTo>
                  <a:pt x="3877653" y="2753995"/>
                </a:lnTo>
                <a:lnTo>
                  <a:pt x="3829723" y="2755506"/>
                </a:lnTo>
                <a:lnTo>
                  <a:pt x="3781641" y="2756420"/>
                </a:lnTo>
                <a:lnTo>
                  <a:pt x="3773157" y="2756484"/>
                </a:lnTo>
                <a:lnTo>
                  <a:pt x="3685184" y="2756420"/>
                </a:lnTo>
                <a:lnTo>
                  <a:pt x="3637102" y="2755506"/>
                </a:lnTo>
                <a:lnTo>
                  <a:pt x="3589172" y="2753995"/>
                </a:lnTo>
                <a:lnTo>
                  <a:pt x="3541382" y="2751886"/>
                </a:lnTo>
                <a:lnTo>
                  <a:pt x="3493757" y="2749181"/>
                </a:lnTo>
                <a:lnTo>
                  <a:pt x="3446284" y="2745879"/>
                </a:lnTo>
                <a:lnTo>
                  <a:pt x="3398964" y="2742006"/>
                </a:lnTo>
                <a:lnTo>
                  <a:pt x="3351822" y="2737535"/>
                </a:lnTo>
                <a:lnTo>
                  <a:pt x="3304844" y="2732494"/>
                </a:lnTo>
                <a:lnTo>
                  <a:pt x="3258032" y="2726867"/>
                </a:lnTo>
                <a:lnTo>
                  <a:pt x="3211411" y="2720670"/>
                </a:lnTo>
                <a:lnTo>
                  <a:pt x="3164954" y="2713901"/>
                </a:lnTo>
                <a:lnTo>
                  <a:pt x="3118688" y="2706573"/>
                </a:lnTo>
                <a:lnTo>
                  <a:pt x="3072612" y="2698686"/>
                </a:lnTo>
                <a:lnTo>
                  <a:pt x="3026727" y="2690228"/>
                </a:lnTo>
                <a:lnTo>
                  <a:pt x="2981033" y="2681224"/>
                </a:lnTo>
                <a:lnTo>
                  <a:pt x="2935528" y="2671673"/>
                </a:lnTo>
                <a:lnTo>
                  <a:pt x="2890228" y="2661564"/>
                </a:lnTo>
                <a:lnTo>
                  <a:pt x="2845143" y="2650921"/>
                </a:lnTo>
                <a:lnTo>
                  <a:pt x="2800261" y="2639733"/>
                </a:lnTo>
                <a:lnTo>
                  <a:pt x="2755595" y="2628011"/>
                </a:lnTo>
                <a:lnTo>
                  <a:pt x="2711132" y="2615755"/>
                </a:lnTo>
                <a:lnTo>
                  <a:pt x="2666911" y="2602966"/>
                </a:lnTo>
                <a:lnTo>
                  <a:pt x="2622893" y="2589657"/>
                </a:lnTo>
                <a:lnTo>
                  <a:pt x="2579116" y="2575826"/>
                </a:lnTo>
                <a:lnTo>
                  <a:pt x="2535555" y="2561475"/>
                </a:lnTo>
                <a:lnTo>
                  <a:pt x="2492235" y="2546604"/>
                </a:lnTo>
                <a:lnTo>
                  <a:pt x="2449157" y="2531237"/>
                </a:lnTo>
                <a:lnTo>
                  <a:pt x="2406319" y="2515349"/>
                </a:lnTo>
                <a:lnTo>
                  <a:pt x="2363724" y="2498966"/>
                </a:lnTo>
                <a:lnTo>
                  <a:pt x="2321382" y="2482075"/>
                </a:lnTo>
                <a:lnTo>
                  <a:pt x="2279281" y="2464689"/>
                </a:lnTo>
                <a:lnTo>
                  <a:pt x="2237448" y="2446820"/>
                </a:lnTo>
                <a:lnTo>
                  <a:pt x="2195868" y="2428456"/>
                </a:lnTo>
                <a:lnTo>
                  <a:pt x="2154555" y="2409596"/>
                </a:lnTo>
                <a:lnTo>
                  <a:pt x="2113508" y="2390267"/>
                </a:lnTo>
                <a:lnTo>
                  <a:pt x="2072741" y="2370455"/>
                </a:lnTo>
                <a:lnTo>
                  <a:pt x="2032241" y="2350173"/>
                </a:lnTo>
                <a:lnTo>
                  <a:pt x="1992007" y="2329421"/>
                </a:lnTo>
                <a:lnTo>
                  <a:pt x="1952066" y="2308199"/>
                </a:lnTo>
                <a:lnTo>
                  <a:pt x="1912416" y="2286508"/>
                </a:lnTo>
                <a:lnTo>
                  <a:pt x="1873046" y="2264359"/>
                </a:lnTo>
                <a:lnTo>
                  <a:pt x="1833968" y="2241766"/>
                </a:lnTo>
                <a:lnTo>
                  <a:pt x="1795183" y="2218702"/>
                </a:lnTo>
                <a:lnTo>
                  <a:pt x="1756714" y="2195195"/>
                </a:lnTo>
                <a:lnTo>
                  <a:pt x="1718538" y="2171255"/>
                </a:lnTo>
                <a:lnTo>
                  <a:pt x="1680667" y="2146858"/>
                </a:lnTo>
                <a:lnTo>
                  <a:pt x="1643100" y="2122030"/>
                </a:lnTo>
                <a:lnTo>
                  <a:pt x="1605864" y="2096770"/>
                </a:lnTo>
                <a:lnTo>
                  <a:pt x="1568932" y="2071065"/>
                </a:lnTo>
                <a:lnTo>
                  <a:pt x="1532331" y="2044954"/>
                </a:lnTo>
                <a:lnTo>
                  <a:pt x="1496047" y="2018398"/>
                </a:lnTo>
                <a:lnTo>
                  <a:pt x="1460093" y="1991436"/>
                </a:lnTo>
                <a:lnTo>
                  <a:pt x="1424482" y="1964055"/>
                </a:lnTo>
                <a:lnTo>
                  <a:pt x="1389202" y="1936254"/>
                </a:lnTo>
                <a:lnTo>
                  <a:pt x="1354251" y="1908060"/>
                </a:lnTo>
                <a:lnTo>
                  <a:pt x="1319657" y="1879447"/>
                </a:lnTo>
                <a:lnTo>
                  <a:pt x="1285405" y="1850440"/>
                </a:lnTo>
                <a:lnTo>
                  <a:pt x="1251508" y="1821027"/>
                </a:lnTo>
                <a:lnTo>
                  <a:pt x="1217955" y="1791233"/>
                </a:lnTo>
                <a:lnTo>
                  <a:pt x="1184770" y="1761032"/>
                </a:lnTo>
                <a:lnTo>
                  <a:pt x="1151940" y="1730451"/>
                </a:lnTo>
                <a:lnTo>
                  <a:pt x="1119479" y="1699488"/>
                </a:lnTo>
                <a:lnTo>
                  <a:pt x="1087386" y="1668145"/>
                </a:lnTo>
                <a:lnTo>
                  <a:pt x="1055674" y="1636420"/>
                </a:lnTo>
                <a:lnTo>
                  <a:pt x="1024318" y="1604327"/>
                </a:lnTo>
                <a:lnTo>
                  <a:pt x="993355" y="1571866"/>
                </a:lnTo>
                <a:lnTo>
                  <a:pt x="962774" y="1539049"/>
                </a:lnTo>
                <a:lnTo>
                  <a:pt x="932586" y="1505851"/>
                </a:lnTo>
                <a:lnTo>
                  <a:pt x="902779" y="1472311"/>
                </a:lnTo>
                <a:lnTo>
                  <a:pt x="873379" y="1438414"/>
                </a:lnTo>
                <a:lnTo>
                  <a:pt x="844359" y="1404162"/>
                </a:lnTo>
                <a:lnTo>
                  <a:pt x="815759" y="1369555"/>
                </a:lnTo>
                <a:lnTo>
                  <a:pt x="787552" y="1334617"/>
                </a:lnTo>
                <a:lnTo>
                  <a:pt x="759764" y="1299337"/>
                </a:lnTo>
                <a:lnTo>
                  <a:pt x="732383" y="1263713"/>
                </a:lnTo>
                <a:lnTo>
                  <a:pt x="705408" y="1227772"/>
                </a:lnTo>
                <a:lnTo>
                  <a:pt x="678865" y="1191488"/>
                </a:lnTo>
                <a:lnTo>
                  <a:pt x="652741" y="1154887"/>
                </a:lnTo>
                <a:lnTo>
                  <a:pt x="627049" y="1117955"/>
                </a:lnTo>
                <a:lnTo>
                  <a:pt x="601789" y="1080706"/>
                </a:lnTo>
                <a:lnTo>
                  <a:pt x="576961" y="1043152"/>
                </a:lnTo>
                <a:lnTo>
                  <a:pt x="552564" y="1005281"/>
                </a:lnTo>
                <a:lnTo>
                  <a:pt x="528612" y="967105"/>
                </a:lnTo>
                <a:lnTo>
                  <a:pt x="505117" y="928624"/>
                </a:lnTo>
                <a:lnTo>
                  <a:pt x="482053" y="889850"/>
                </a:lnTo>
                <a:lnTo>
                  <a:pt x="459460" y="850773"/>
                </a:lnTo>
                <a:lnTo>
                  <a:pt x="437311" y="811403"/>
                </a:lnTo>
                <a:lnTo>
                  <a:pt x="415620" y="771753"/>
                </a:lnTo>
                <a:lnTo>
                  <a:pt x="394398" y="731812"/>
                </a:lnTo>
                <a:lnTo>
                  <a:pt x="373646" y="691578"/>
                </a:lnTo>
                <a:lnTo>
                  <a:pt x="353364" y="651078"/>
                </a:lnTo>
                <a:lnTo>
                  <a:pt x="333552" y="610311"/>
                </a:lnTo>
                <a:lnTo>
                  <a:pt x="314210" y="569264"/>
                </a:lnTo>
                <a:lnTo>
                  <a:pt x="295363" y="527951"/>
                </a:lnTo>
                <a:lnTo>
                  <a:pt x="276999" y="486371"/>
                </a:lnTo>
                <a:lnTo>
                  <a:pt x="259130" y="444538"/>
                </a:lnTo>
                <a:lnTo>
                  <a:pt x="241744" y="402437"/>
                </a:lnTo>
                <a:lnTo>
                  <a:pt x="224853" y="360095"/>
                </a:lnTo>
                <a:lnTo>
                  <a:pt x="208470" y="317500"/>
                </a:lnTo>
                <a:lnTo>
                  <a:pt x="192582" y="274662"/>
                </a:lnTo>
                <a:lnTo>
                  <a:pt x="177203" y="231584"/>
                </a:lnTo>
                <a:lnTo>
                  <a:pt x="162344" y="188264"/>
                </a:lnTo>
                <a:lnTo>
                  <a:pt x="147993" y="144716"/>
                </a:lnTo>
                <a:lnTo>
                  <a:pt x="134162" y="100926"/>
                </a:lnTo>
                <a:lnTo>
                  <a:pt x="120853" y="56921"/>
                </a:lnTo>
                <a:lnTo>
                  <a:pt x="108064" y="12687"/>
                </a:lnTo>
                <a:lnTo>
                  <a:pt x="104571" y="0"/>
                </a:lnTo>
                <a:lnTo>
                  <a:pt x="0" y="0"/>
                </a:lnTo>
                <a:lnTo>
                  <a:pt x="17195" y="61734"/>
                </a:lnTo>
                <a:lnTo>
                  <a:pt x="30276" y="106019"/>
                </a:lnTo>
                <a:lnTo>
                  <a:pt x="43865" y="150088"/>
                </a:lnTo>
                <a:lnTo>
                  <a:pt x="57962" y="193916"/>
                </a:lnTo>
                <a:lnTo>
                  <a:pt x="72567" y="237528"/>
                </a:lnTo>
                <a:lnTo>
                  <a:pt x="87680" y="280911"/>
                </a:lnTo>
                <a:lnTo>
                  <a:pt x="103289" y="324053"/>
                </a:lnTo>
                <a:lnTo>
                  <a:pt x="119392" y="366953"/>
                </a:lnTo>
                <a:lnTo>
                  <a:pt x="135991" y="409625"/>
                </a:lnTo>
                <a:lnTo>
                  <a:pt x="153073" y="452043"/>
                </a:lnTo>
                <a:lnTo>
                  <a:pt x="170649" y="494207"/>
                </a:lnTo>
                <a:lnTo>
                  <a:pt x="188696" y="536130"/>
                </a:lnTo>
                <a:lnTo>
                  <a:pt x="207238" y="577799"/>
                </a:lnTo>
                <a:lnTo>
                  <a:pt x="226237" y="619201"/>
                </a:lnTo>
                <a:lnTo>
                  <a:pt x="245719" y="660336"/>
                </a:lnTo>
                <a:lnTo>
                  <a:pt x="265671" y="701217"/>
                </a:lnTo>
                <a:lnTo>
                  <a:pt x="286092" y="741819"/>
                </a:lnTo>
                <a:lnTo>
                  <a:pt x="306959" y="782154"/>
                </a:lnTo>
                <a:lnTo>
                  <a:pt x="328295" y="822210"/>
                </a:lnTo>
                <a:lnTo>
                  <a:pt x="350088" y="861987"/>
                </a:lnTo>
                <a:lnTo>
                  <a:pt x="372325" y="901484"/>
                </a:lnTo>
                <a:lnTo>
                  <a:pt x="395008" y="940689"/>
                </a:lnTo>
                <a:lnTo>
                  <a:pt x="418134" y="979601"/>
                </a:lnTo>
                <a:lnTo>
                  <a:pt x="441706" y="1018222"/>
                </a:lnTo>
                <a:lnTo>
                  <a:pt x="465709" y="1056551"/>
                </a:lnTo>
                <a:lnTo>
                  <a:pt x="490156" y="1094574"/>
                </a:lnTo>
                <a:lnTo>
                  <a:pt x="515023" y="1132293"/>
                </a:lnTo>
                <a:lnTo>
                  <a:pt x="540321" y="1169708"/>
                </a:lnTo>
                <a:lnTo>
                  <a:pt x="566039" y="1206804"/>
                </a:lnTo>
                <a:lnTo>
                  <a:pt x="592175" y="1243596"/>
                </a:lnTo>
                <a:lnTo>
                  <a:pt x="618731" y="1280058"/>
                </a:lnTo>
                <a:lnTo>
                  <a:pt x="645706" y="1316202"/>
                </a:lnTo>
                <a:lnTo>
                  <a:pt x="673074" y="1352029"/>
                </a:lnTo>
                <a:lnTo>
                  <a:pt x="700862" y="1387513"/>
                </a:lnTo>
                <a:lnTo>
                  <a:pt x="729043" y="1422679"/>
                </a:lnTo>
                <a:lnTo>
                  <a:pt x="757631" y="1457502"/>
                </a:lnTo>
                <a:lnTo>
                  <a:pt x="786599" y="1491983"/>
                </a:lnTo>
                <a:lnTo>
                  <a:pt x="815975" y="1526120"/>
                </a:lnTo>
                <a:lnTo>
                  <a:pt x="845731" y="1559915"/>
                </a:lnTo>
                <a:lnTo>
                  <a:pt x="875868" y="1593367"/>
                </a:lnTo>
                <a:lnTo>
                  <a:pt x="906399" y="1626450"/>
                </a:lnTo>
                <a:lnTo>
                  <a:pt x="937298" y="1659191"/>
                </a:lnTo>
                <a:lnTo>
                  <a:pt x="968565" y="1691563"/>
                </a:lnTo>
                <a:lnTo>
                  <a:pt x="1000213" y="1723580"/>
                </a:lnTo>
                <a:lnTo>
                  <a:pt x="1032230" y="1755228"/>
                </a:lnTo>
                <a:lnTo>
                  <a:pt x="1064602" y="1786496"/>
                </a:lnTo>
                <a:lnTo>
                  <a:pt x="1097343" y="1817395"/>
                </a:lnTo>
                <a:lnTo>
                  <a:pt x="1130427" y="1847926"/>
                </a:lnTo>
                <a:lnTo>
                  <a:pt x="1163878" y="1878063"/>
                </a:lnTo>
                <a:lnTo>
                  <a:pt x="1197673" y="1907819"/>
                </a:lnTo>
                <a:lnTo>
                  <a:pt x="1231811" y="1937181"/>
                </a:lnTo>
                <a:lnTo>
                  <a:pt x="1266304" y="1966163"/>
                </a:lnTo>
                <a:lnTo>
                  <a:pt x="1301127" y="1994750"/>
                </a:lnTo>
                <a:lnTo>
                  <a:pt x="1336281" y="2022932"/>
                </a:lnTo>
                <a:lnTo>
                  <a:pt x="1371777" y="2050707"/>
                </a:lnTo>
                <a:lnTo>
                  <a:pt x="1407591" y="2078088"/>
                </a:lnTo>
                <a:lnTo>
                  <a:pt x="1443736" y="2105050"/>
                </a:lnTo>
                <a:lnTo>
                  <a:pt x="1480210" y="2131606"/>
                </a:lnTo>
                <a:lnTo>
                  <a:pt x="1516989" y="2157742"/>
                </a:lnTo>
                <a:lnTo>
                  <a:pt x="1554099" y="2183460"/>
                </a:lnTo>
                <a:lnTo>
                  <a:pt x="1591513" y="2208758"/>
                </a:lnTo>
                <a:lnTo>
                  <a:pt x="1629232" y="2233625"/>
                </a:lnTo>
                <a:lnTo>
                  <a:pt x="1667256" y="2258072"/>
                </a:lnTo>
                <a:lnTo>
                  <a:pt x="1705571" y="2282075"/>
                </a:lnTo>
                <a:lnTo>
                  <a:pt x="1744205" y="2305647"/>
                </a:lnTo>
                <a:lnTo>
                  <a:pt x="1783118" y="2328773"/>
                </a:lnTo>
                <a:lnTo>
                  <a:pt x="1822323" y="2351455"/>
                </a:lnTo>
                <a:lnTo>
                  <a:pt x="1861820" y="2373693"/>
                </a:lnTo>
                <a:lnTo>
                  <a:pt x="1901596" y="2395486"/>
                </a:lnTo>
                <a:lnTo>
                  <a:pt x="1941652" y="2416810"/>
                </a:lnTo>
                <a:lnTo>
                  <a:pt x="1981987" y="2437688"/>
                </a:lnTo>
                <a:lnTo>
                  <a:pt x="2022589" y="2458097"/>
                </a:lnTo>
                <a:lnTo>
                  <a:pt x="2063470" y="2478049"/>
                </a:lnTo>
                <a:lnTo>
                  <a:pt x="2104605" y="2497531"/>
                </a:lnTo>
                <a:lnTo>
                  <a:pt x="2146008" y="2516543"/>
                </a:lnTo>
                <a:lnTo>
                  <a:pt x="2187676" y="2535072"/>
                </a:lnTo>
                <a:lnTo>
                  <a:pt x="2229599" y="2553119"/>
                </a:lnTo>
                <a:lnTo>
                  <a:pt x="2271763" y="2570696"/>
                </a:lnTo>
                <a:lnTo>
                  <a:pt x="2314181" y="2587777"/>
                </a:lnTo>
                <a:lnTo>
                  <a:pt x="2356853" y="2604376"/>
                </a:lnTo>
                <a:lnTo>
                  <a:pt x="2399754" y="2620480"/>
                </a:lnTo>
                <a:lnTo>
                  <a:pt x="2442895" y="2636088"/>
                </a:lnTo>
                <a:lnTo>
                  <a:pt x="2486279" y="2651201"/>
                </a:lnTo>
                <a:lnTo>
                  <a:pt x="2529890" y="2665806"/>
                </a:lnTo>
                <a:lnTo>
                  <a:pt x="2573718" y="2679903"/>
                </a:lnTo>
                <a:lnTo>
                  <a:pt x="2617787" y="2693492"/>
                </a:lnTo>
                <a:lnTo>
                  <a:pt x="2662072" y="2706573"/>
                </a:lnTo>
                <a:lnTo>
                  <a:pt x="2706560" y="2719120"/>
                </a:lnTo>
                <a:lnTo>
                  <a:pt x="2751277" y="2731160"/>
                </a:lnTo>
                <a:lnTo>
                  <a:pt x="2796197" y="2742679"/>
                </a:lnTo>
                <a:lnTo>
                  <a:pt x="2841333" y="2753664"/>
                </a:lnTo>
                <a:lnTo>
                  <a:pt x="2886659" y="2764117"/>
                </a:lnTo>
                <a:lnTo>
                  <a:pt x="2932188" y="2774035"/>
                </a:lnTo>
                <a:lnTo>
                  <a:pt x="2977921" y="2783421"/>
                </a:lnTo>
                <a:lnTo>
                  <a:pt x="3023844" y="2792260"/>
                </a:lnTo>
                <a:lnTo>
                  <a:pt x="3069958" y="2800553"/>
                </a:lnTo>
                <a:lnTo>
                  <a:pt x="3116249" y="2808300"/>
                </a:lnTo>
                <a:lnTo>
                  <a:pt x="3162731" y="2815488"/>
                </a:lnTo>
                <a:lnTo>
                  <a:pt x="3209391" y="2822130"/>
                </a:lnTo>
                <a:lnTo>
                  <a:pt x="3256216" y="2828213"/>
                </a:lnTo>
                <a:lnTo>
                  <a:pt x="3303219" y="2833725"/>
                </a:lnTo>
                <a:lnTo>
                  <a:pt x="3350399" y="2838678"/>
                </a:lnTo>
                <a:lnTo>
                  <a:pt x="3397732" y="2843060"/>
                </a:lnTo>
                <a:lnTo>
                  <a:pt x="3445230" y="2846870"/>
                </a:lnTo>
                <a:lnTo>
                  <a:pt x="3492881" y="2850108"/>
                </a:lnTo>
                <a:lnTo>
                  <a:pt x="3540696" y="2852750"/>
                </a:lnTo>
                <a:lnTo>
                  <a:pt x="3588664" y="2854820"/>
                </a:lnTo>
                <a:lnTo>
                  <a:pt x="3636772" y="2856306"/>
                </a:lnTo>
                <a:lnTo>
                  <a:pt x="3685019" y="2857195"/>
                </a:lnTo>
                <a:lnTo>
                  <a:pt x="3733558" y="2857500"/>
                </a:lnTo>
                <a:lnTo>
                  <a:pt x="4185412" y="2857500"/>
                </a:lnTo>
                <a:lnTo>
                  <a:pt x="4185412" y="2831173"/>
                </a:lnTo>
                <a:lnTo>
                  <a:pt x="4185412" y="2756712"/>
                </a:lnTo>
                <a:lnTo>
                  <a:pt x="4185412" y="2729674"/>
                </a:lnTo>
                <a:close/>
              </a:path>
              <a:path w="4185919" h="2857500">
                <a:moveTo>
                  <a:pt x="4185412" y="0"/>
                </a:moveTo>
                <a:lnTo>
                  <a:pt x="313753" y="0"/>
                </a:lnTo>
                <a:lnTo>
                  <a:pt x="316941" y="10909"/>
                </a:lnTo>
                <a:lnTo>
                  <a:pt x="330415" y="54902"/>
                </a:lnTo>
                <a:lnTo>
                  <a:pt x="344449" y="98640"/>
                </a:lnTo>
                <a:lnTo>
                  <a:pt x="359016" y="142138"/>
                </a:lnTo>
                <a:lnTo>
                  <a:pt x="374142" y="185394"/>
                </a:lnTo>
                <a:lnTo>
                  <a:pt x="389788" y="228384"/>
                </a:lnTo>
                <a:lnTo>
                  <a:pt x="405980" y="271132"/>
                </a:lnTo>
                <a:lnTo>
                  <a:pt x="422706" y="313601"/>
                </a:lnTo>
                <a:lnTo>
                  <a:pt x="439953" y="355815"/>
                </a:lnTo>
                <a:lnTo>
                  <a:pt x="457720" y="397751"/>
                </a:lnTo>
                <a:lnTo>
                  <a:pt x="476008" y="439420"/>
                </a:lnTo>
                <a:lnTo>
                  <a:pt x="494804" y="480809"/>
                </a:lnTo>
                <a:lnTo>
                  <a:pt x="514121" y="521919"/>
                </a:lnTo>
                <a:lnTo>
                  <a:pt x="533946" y="562737"/>
                </a:lnTo>
                <a:lnTo>
                  <a:pt x="554266" y="603262"/>
                </a:lnTo>
                <a:lnTo>
                  <a:pt x="575081" y="643496"/>
                </a:lnTo>
                <a:lnTo>
                  <a:pt x="596392" y="683437"/>
                </a:lnTo>
                <a:lnTo>
                  <a:pt x="618197" y="723074"/>
                </a:lnTo>
                <a:lnTo>
                  <a:pt x="640486" y="762393"/>
                </a:lnTo>
                <a:lnTo>
                  <a:pt x="663257" y="801420"/>
                </a:lnTo>
                <a:lnTo>
                  <a:pt x="686498" y="840117"/>
                </a:lnTo>
                <a:lnTo>
                  <a:pt x="710222" y="878497"/>
                </a:lnTo>
                <a:lnTo>
                  <a:pt x="734415" y="916559"/>
                </a:lnTo>
                <a:lnTo>
                  <a:pt x="759079" y="954290"/>
                </a:lnTo>
                <a:lnTo>
                  <a:pt x="784199" y="991692"/>
                </a:lnTo>
                <a:lnTo>
                  <a:pt x="809764" y="1028763"/>
                </a:lnTo>
                <a:lnTo>
                  <a:pt x="835799" y="1065491"/>
                </a:lnTo>
                <a:lnTo>
                  <a:pt x="862279" y="1101877"/>
                </a:lnTo>
                <a:lnTo>
                  <a:pt x="889203" y="1137920"/>
                </a:lnTo>
                <a:lnTo>
                  <a:pt x="916571" y="1173594"/>
                </a:lnTo>
                <a:lnTo>
                  <a:pt x="944372" y="1208925"/>
                </a:lnTo>
                <a:lnTo>
                  <a:pt x="972604" y="1243901"/>
                </a:lnTo>
                <a:lnTo>
                  <a:pt x="1001268" y="1278509"/>
                </a:lnTo>
                <a:lnTo>
                  <a:pt x="1030351" y="1312748"/>
                </a:lnTo>
                <a:lnTo>
                  <a:pt x="1059865" y="1346619"/>
                </a:lnTo>
                <a:lnTo>
                  <a:pt x="1089787" y="1380109"/>
                </a:lnTo>
                <a:lnTo>
                  <a:pt x="1120127" y="1413217"/>
                </a:lnTo>
                <a:lnTo>
                  <a:pt x="1150874" y="1445945"/>
                </a:lnTo>
                <a:lnTo>
                  <a:pt x="1182027" y="1478280"/>
                </a:lnTo>
                <a:lnTo>
                  <a:pt x="1213573" y="1510233"/>
                </a:lnTo>
                <a:lnTo>
                  <a:pt x="1245514" y="1541780"/>
                </a:lnTo>
                <a:lnTo>
                  <a:pt x="1277861" y="1572933"/>
                </a:lnTo>
                <a:lnTo>
                  <a:pt x="1310589" y="1603679"/>
                </a:lnTo>
                <a:lnTo>
                  <a:pt x="1343698" y="1634020"/>
                </a:lnTo>
                <a:lnTo>
                  <a:pt x="1377188" y="1663941"/>
                </a:lnTo>
                <a:lnTo>
                  <a:pt x="1411058" y="1693456"/>
                </a:lnTo>
                <a:lnTo>
                  <a:pt x="1445298" y="1722539"/>
                </a:lnTo>
                <a:lnTo>
                  <a:pt x="1479905" y="1751203"/>
                </a:lnTo>
                <a:lnTo>
                  <a:pt x="1514868" y="1779435"/>
                </a:lnTo>
                <a:lnTo>
                  <a:pt x="1550200" y="1807235"/>
                </a:lnTo>
                <a:lnTo>
                  <a:pt x="1585887" y="1834603"/>
                </a:lnTo>
                <a:lnTo>
                  <a:pt x="1621929" y="1861527"/>
                </a:lnTo>
                <a:lnTo>
                  <a:pt x="1658315" y="1888007"/>
                </a:lnTo>
                <a:lnTo>
                  <a:pt x="1695043" y="1914042"/>
                </a:lnTo>
                <a:lnTo>
                  <a:pt x="1732102" y="1939607"/>
                </a:lnTo>
                <a:lnTo>
                  <a:pt x="1769503" y="1964728"/>
                </a:lnTo>
                <a:lnTo>
                  <a:pt x="1807235" y="1989391"/>
                </a:lnTo>
                <a:lnTo>
                  <a:pt x="1845297" y="2013585"/>
                </a:lnTo>
                <a:lnTo>
                  <a:pt x="1883689" y="2037295"/>
                </a:lnTo>
                <a:lnTo>
                  <a:pt x="1922386" y="2060549"/>
                </a:lnTo>
                <a:lnTo>
                  <a:pt x="1961400" y="2083320"/>
                </a:lnTo>
                <a:lnTo>
                  <a:pt x="2000732" y="2105609"/>
                </a:lnTo>
                <a:lnTo>
                  <a:pt x="2040369" y="2127415"/>
                </a:lnTo>
                <a:lnTo>
                  <a:pt x="2080298" y="2148725"/>
                </a:lnTo>
                <a:lnTo>
                  <a:pt x="2120531" y="2169541"/>
                </a:lnTo>
                <a:lnTo>
                  <a:pt x="2161070" y="2189861"/>
                </a:lnTo>
                <a:lnTo>
                  <a:pt x="2201888" y="2209685"/>
                </a:lnTo>
                <a:lnTo>
                  <a:pt x="2242985" y="2229002"/>
                </a:lnTo>
                <a:lnTo>
                  <a:pt x="2284374" y="2247798"/>
                </a:lnTo>
                <a:lnTo>
                  <a:pt x="2326043" y="2266086"/>
                </a:lnTo>
                <a:lnTo>
                  <a:pt x="2367991" y="2283853"/>
                </a:lnTo>
                <a:lnTo>
                  <a:pt x="2410193" y="2301100"/>
                </a:lnTo>
                <a:lnTo>
                  <a:pt x="2452674" y="2317826"/>
                </a:lnTo>
                <a:lnTo>
                  <a:pt x="2495410" y="2334018"/>
                </a:lnTo>
                <a:lnTo>
                  <a:pt x="2538399" y="2349665"/>
                </a:lnTo>
                <a:lnTo>
                  <a:pt x="2581656" y="2364790"/>
                </a:lnTo>
                <a:lnTo>
                  <a:pt x="2625153" y="2379357"/>
                </a:lnTo>
                <a:lnTo>
                  <a:pt x="2668892" y="2393391"/>
                </a:lnTo>
                <a:lnTo>
                  <a:pt x="2712885" y="2406866"/>
                </a:lnTo>
                <a:lnTo>
                  <a:pt x="2757106" y="2419781"/>
                </a:lnTo>
                <a:lnTo>
                  <a:pt x="2801569" y="2432139"/>
                </a:lnTo>
                <a:lnTo>
                  <a:pt x="2846247" y="2443937"/>
                </a:lnTo>
                <a:lnTo>
                  <a:pt x="2891155" y="2455176"/>
                </a:lnTo>
                <a:lnTo>
                  <a:pt x="2936290" y="2465832"/>
                </a:lnTo>
                <a:lnTo>
                  <a:pt x="2981642" y="2475915"/>
                </a:lnTo>
                <a:lnTo>
                  <a:pt x="3027197" y="2485415"/>
                </a:lnTo>
                <a:lnTo>
                  <a:pt x="3072968" y="2494343"/>
                </a:lnTo>
                <a:lnTo>
                  <a:pt x="3118955" y="2502674"/>
                </a:lnTo>
                <a:lnTo>
                  <a:pt x="3165132" y="2510409"/>
                </a:lnTo>
                <a:lnTo>
                  <a:pt x="3211499" y="2517559"/>
                </a:lnTo>
                <a:lnTo>
                  <a:pt x="3258070" y="2524099"/>
                </a:lnTo>
                <a:lnTo>
                  <a:pt x="3304819" y="2530043"/>
                </a:lnTo>
                <a:lnTo>
                  <a:pt x="3351758" y="2535377"/>
                </a:lnTo>
                <a:lnTo>
                  <a:pt x="3398875" y="2540089"/>
                </a:lnTo>
                <a:lnTo>
                  <a:pt x="3446170" y="2544203"/>
                </a:lnTo>
                <a:lnTo>
                  <a:pt x="3493630" y="2547683"/>
                </a:lnTo>
                <a:lnTo>
                  <a:pt x="3541268" y="2550541"/>
                </a:lnTo>
                <a:lnTo>
                  <a:pt x="3589070" y="2552776"/>
                </a:lnTo>
                <a:lnTo>
                  <a:pt x="3637026" y="2554376"/>
                </a:lnTo>
                <a:lnTo>
                  <a:pt x="3685146" y="2555341"/>
                </a:lnTo>
                <a:lnTo>
                  <a:pt x="3733419" y="2555659"/>
                </a:lnTo>
                <a:lnTo>
                  <a:pt x="3781679" y="2555341"/>
                </a:lnTo>
                <a:lnTo>
                  <a:pt x="3829799" y="2554376"/>
                </a:lnTo>
                <a:lnTo>
                  <a:pt x="3877754" y="2552776"/>
                </a:lnTo>
                <a:lnTo>
                  <a:pt x="3925557" y="2550541"/>
                </a:lnTo>
                <a:lnTo>
                  <a:pt x="3973195" y="2547683"/>
                </a:lnTo>
                <a:lnTo>
                  <a:pt x="4020655" y="2544203"/>
                </a:lnTo>
                <a:lnTo>
                  <a:pt x="4067962" y="2540101"/>
                </a:lnTo>
                <a:lnTo>
                  <a:pt x="4115079" y="2535377"/>
                </a:lnTo>
                <a:lnTo>
                  <a:pt x="4162018" y="2530043"/>
                </a:lnTo>
                <a:lnTo>
                  <a:pt x="4185412" y="2527071"/>
                </a:lnTo>
                <a:lnTo>
                  <a:pt x="4185412" y="0"/>
                </a:lnTo>
                <a:close/>
              </a:path>
            </a:pathLst>
          </a:custGeom>
          <a:solidFill>
            <a:srgbClr val="42C2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9792690"/>
            <a:ext cx="18288000" cy="494665"/>
          </a:xfrm>
          <a:custGeom>
            <a:avLst/>
            <a:gdLst/>
            <a:ahLst/>
            <a:cxnLst/>
            <a:rect l="l" t="t" r="r" b="b"/>
            <a:pathLst>
              <a:path w="18288000" h="494665">
                <a:moveTo>
                  <a:pt x="18287998" y="494308"/>
                </a:moveTo>
                <a:lnTo>
                  <a:pt x="0" y="494308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494308"/>
                </a:lnTo>
                <a:close/>
              </a:path>
            </a:pathLst>
          </a:custGeom>
          <a:solidFill>
            <a:srgbClr val="42C2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473545" y="3"/>
            <a:ext cx="2533650" cy="1268730"/>
          </a:xfrm>
          <a:custGeom>
            <a:avLst/>
            <a:gdLst/>
            <a:ahLst/>
            <a:cxnLst/>
            <a:rect l="l" t="t" r="r" b="b"/>
            <a:pathLst>
              <a:path w="2533650" h="1268730">
                <a:moveTo>
                  <a:pt x="1266824" y="1268658"/>
                </a:moveTo>
                <a:lnTo>
                  <a:pt x="1218232" y="1267743"/>
                </a:lnTo>
                <a:lnTo>
                  <a:pt x="1170102" y="1265020"/>
                </a:lnTo>
                <a:lnTo>
                  <a:pt x="1122468" y="1260523"/>
                </a:lnTo>
                <a:lnTo>
                  <a:pt x="1075362" y="1254284"/>
                </a:lnTo>
                <a:lnTo>
                  <a:pt x="1028818" y="1246335"/>
                </a:lnTo>
                <a:lnTo>
                  <a:pt x="982867" y="1236710"/>
                </a:lnTo>
                <a:lnTo>
                  <a:pt x="937543" y="1225441"/>
                </a:lnTo>
                <a:lnTo>
                  <a:pt x="892878" y="1212561"/>
                </a:lnTo>
                <a:lnTo>
                  <a:pt x="848906" y="1198104"/>
                </a:lnTo>
                <a:lnTo>
                  <a:pt x="805658" y="1182101"/>
                </a:lnTo>
                <a:lnTo>
                  <a:pt x="763169" y="1164585"/>
                </a:lnTo>
                <a:lnTo>
                  <a:pt x="721471" y="1145590"/>
                </a:lnTo>
                <a:lnTo>
                  <a:pt x="680596" y="1125149"/>
                </a:lnTo>
                <a:lnTo>
                  <a:pt x="640577" y="1103293"/>
                </a:lnTo>
                <a:lnTo>
                  <a:pt x="601447" y="1080056"/>
                </a:lnTo>
                <a:lnTo>
                  <a:pt x="563240" y="1055470"/>
                </a:lnTo>
                <a:lnTo>
                  <a:pt x="525987" y="1029569"/>
                </a:lnTo>
                <a:lnTo>
                  <a:pt x="489722" y="1002385"/>
                </a:lnTo>
                <a:lnTo>
                  <a:pt x="454477" y="973951"/>
                </a:lnTo>
                <a:lnTo>
                  <a:pt x="420285" y="944300"/>
                </a:lnTo>
                <a:lnTo>
                  <a:pt x="387179" y="913465"/>
                </a:lnTo>
                <a:lnTo>
                  <a:pt x="355192" y="881478"/>
                </a:lnTo>
                <a:lnTo>
                  <a:pt x="324357" y="848372"/>
                </a:lnTo>
                <a:lnTo>
                  <a:pt x="294705" y="814180"/>
                </a:lnTo>
                <a:lnTo>
                  <a:pt x="266272" y="778935"/>
                </a:lnTo>
                <a:lnTo>
                  <a:pt x="239088" y="742670"/>
                </a:lnTo>
                <a:lnTo>
                  <a:pt x="213187" y="705417"/>
                </a:lnTo>
                <a:lnTo>
                  <a:pt x="188601" y="667210"/>
                </a:lnTo>
                <a:lnTo>
                  <a:pt x="165364" y="628080"/>
                </a:lnTo>
                <a:lnTo>
                  <a:pt x="143508" y="588061"/>
                </a:lnTo>
                <a:lnTo>
                  <a:pt x="123066" y="547186"/>
                </a:lnTo>
                <a:lnTo>
                  <a:pt x="104071" y="505488"/>
                </a:lnTo>
                <a:lnTo>
                  <a:pt x="86556" y="462998"/>
                </a:lnTo>
                <a:lnTo>
                  <a:pt x="70553" y="419751"/>
                </a:lnTo>
                <a:lnTo>
                  <a:pt x="56095" y="375779"/>
                </a:lnTo>
                <a:lnTo>
                  <a:pt x="43216" y="331114"/>
                </a:lnTo>
                <a:lnTo>
                  <a:pt x="31947" y="285790"/>
                </a:lnTo>
                <a:lnTo>
                  <a:pt x="22322" y="239839"/>
                </a:lnTo>
                <a:lnTo>
                  <a:pt x="14373" y="193295"/>
                </a:lnTo>
                <a:lnTo>
                  <a:pt x="8134" y="146189"/>
                </a:lnTo>
                <a:lnTo>
                  <a:pt x="3636" y="98555"/>
                </a:lnTo>
                <a:lnTo>
                  <a:pt x="914" y="50425"/>
                </a:lnTo>
                <a:lnTo>
                  <a:pt x="0" y="1833"/>
                </a:lnTo>
                <a:lnTo>
                  <a:pt x="34" y="0"/>
                </a:lnTo>
                <a:lnTo>
                  <a:pt x="2533615" y="0"/>
                </a:lnTo>
                <a:lnTo>
                  <a:pt x="2533649" y="1833"/>
                </a:lnTo>
                <a:lnTo>
                  <a:pt x="2532734" y="50425"/>
                </a:lnTo>
                <a:lnTo>
                  <a:pt x="2530012" y="98555"/>
                </a:lnTo>
                <a:lnTo>
                  <a:pt x="2525514" y="146189"/>
                </a:lnTo>
                <a:lnTo>
                  <a:pt x="2519275" y="193295"/>
                </a:lnTo>
                <a:lnTo>
                  <a:pt x="2511326" y="239839"/>
                </a:lnTo>
                <a:lnTo>
                  <a:pt x="2501701" y="285790"/>
                </a:lnTo>
                <a:lnTo>
                  <a:pt x="2490432" y="331114"/>
                </a:lnTo>
                <a:lnTo>
                  <a:pt x="2477553" y="375779"/>
                </a:lnTo>
                <a:lnTo>
                  <a:pt x="2463095" y="419751"/>
                </a:lnTo>
                <a:lnTo>
                  <a:pt x="2447092" y="462998"/>
                </a:lnTo>
                <a:lnTo>
                  <a:pt x="2429577" y="505488"/>
                </a:lnTo>
                <a:lnTo>
                  <a:pt x="2410582" y="547186"/>
                </a:lnTo>
                <a:lnTo>
                  <a:pt x="2390140" y="588061"/>
                </a:lnTo>
                <a:lnTo>
                  <a:pt x="2368284" y="628080"/>
                </a:lnTo>
                <a:lnTo>
                  <a:pt x="2345047" y="667210"/>
                </a:lnTo>
                <a:lnTo>
                  <a:pt x="2320462" y="705417"/>
                </a:lnTo>
                <a:lnTo>
                  <a:pt x="2294561" y="742670"/>
                </a:lnTo>
                <a:lnTo>
                  <a:pt x="2267377" y="778935"/>
                </a:lnTo>
                <a:lnTo>
                  <a:pt x="2238943" y="814180"/>
                </a:lnTo>
                <a:lnTo>
                  <a:pt x="2209292" y="848372"/>
                </a:lnTo>
                <a:lnTo>
                  <a:pt x="2178456" y="881478"/>
                </a:lnTo>
                <a:lnTo>
                  <a:pt x="2146469" y="913465"/>
                </a:lnTo>
                <a:lnTo>
                  <a:pt x="2113363" y="944300"/>
                </a:lnTo>
                <a:lnTo>
                  <a:pt x="2079172" y="973951"/>
                </a:lnTo>
                <a:lnTo>
                  <a:pt x="2043927" y="1002385"/>
                </a:lnTo>
                <a:lnTo>
                  <a:pt x="2007661" y="1029569"/>
                </a:lnTo>
                <a:lnTo>
                  <a:pt x="1970408" y="1055470"/>
                </a:lnTo>
                <a:lnTo>
                  <a:pt x="1932201" y="1080056"/>
                </a:lnTo>
                <a:lnTo>
                  <a:pt x="1893071" y="1103293"/>
                </a:lnTo>
                <a:lnTo>
                  <a:pt x="1853053" y="1125149"/>
                </a:lnTo>
                <a:lnTo>
                  <a:pt x="1812178" y="1145590"/>
                </a:lnTo>
                <a:lnTo>
                  <a:pt x="1770479" y="1164585"/>
                </a:lnTo>
                <a:lnTo>
                  <a:pt x="1727990" y="1182101"/>
                </a:lnTo>
                <a:lnTo>
                  <a:pt x="1684743" y="1198104"/>
                </a:lnTo>
                <a:lnTo>
                  <a:pt x="1640770" y="1212561"/>
                </a:lnTo>
                <a:lnTo>
                  <a:pt x="1596106" y="1225441"/>
                </a:lnTo>
                <a:lnTo>
                  <a:pt x="1550781" y="1236710"/>
                </a:lnTo>
                <a:lnTo>
                  <a:pt x="1504831" y="1246335"/>
                </a:lnTo>
                <a:lnTo>
                  <a:pt x="1458286" y="1254284"/>
                </a:lnTo>
                <a:lnTo>
                  <a:pt x="1411180" y="1260523"/>
                </a:lnTo>
                <a:lnTo>
                  <a:pt x="1363546" y="1265020"/>
                </a:lnTo>
                <a:lnTo>
                  <a:pt x="1315416" y="1267743"/>
                </a:lnTo>
                <a:lnTo>
                  <a:pt x="1266824" y="1268658"/>
                </a:lnTo>
                <a:close/>
              </a:path>
            </a:pathLst>
          </a:custGeom>
          <a:solidFill>
            <a:srgbClr val="2442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488894" y="1300987"/>
            <a:ext cx="1799589" cy="4325620"/>
          </a:xfrm>
          <a:custGeom>
            <a:avLst/>
            <a:gdLst/>
            <a:ahLst/>
            <a:cxnLst/>
            <a:rect l="l" t="t" r="r" b="b"/>
            <a:pathLst>
              <a:path w="1799590" h="4325620">
                <a:moveTo>
                  <a:pt x="1799105" y="4325047"/>
                </a:moveTo>
                <a:lnTo>
                  <a:pt x="1754268" y="4316422"/>
                </a:lnTo>
                <a:lnTo>
                  <a:pt x="1706206" y="4306052"/>
                </a:lnTo>
                <a:lnTo>
                  <a:pt x="1658457" y="4294622"/>
                </a:lnTo>
                <a:lnTo>
                  <a:pt x="1611035" y="4282136"/>
                </a:lnTo>
                <a:lnTo>
                  <a:pt x="1563955" y="4268600"/>
                </a:lnTo>
                <a:lnTo>
                  <a:pt x="1517232" y="4254020"/>
                </a:lnTo>
                <a:lnTo>
                  <a:pt x="1470880" y="4238402"/>
                </a:lnTo>
                <a:lnTo>
                  <a:pt x="1424913" y="4221752"/>
                </a:lnTo>
                <a:lnTo>
                  <a:pt x="1379347" y="4204076"/>
                </a:lnTo>
                <a:lnTo>
                  <a:pt x="1334194" y="4185379"/>
                </a:lnTo>
                <a:lnTo>
                  <a:pt x="1289471" y="4165666"/>
                </a:lnTo>
                <a:lnTo>
                  <a:pt x="1245192" y="4144945"/>
                </a:lnTo>
                <a:lnTo>
                  <a:pt x="1201370" y="4123220"/>
                </a:lnTo>
                <a:lnTo>
                  <a:pt x="1158021" y="4100497"/>
                </a:lnTo>
                <a:lnTo>
                  <a:pt x="1115159" y="4076783"/>
                </a:lnTo>
                <a:lnTo>
                  <a:pt x="1072799" y="4052083"/>
                </a:lnTo>
                <a:lnTo>
                  <a:pt x="1030954" y="4026402"/>
                </a:lnTo>
                <a:lnTo>
                  <a:pt x="989641" y="3999747"/>
                </a:lnTo>
                <a:lnTo>
                  <a:pt x="948872" y="3972123"/>
                </a:lnTo>
                <a:lnTo>
                  <a:pt x="908663" y="3943536"/>
                </a:lnTo>
                <a:lnTo>
                  <a:pt x="869029" y="3913992"/>
                </a:lnTo>
                <a:lnTo>
                  <a:pt x="829982" y="3883496"/>
                </a:lnTo>
                <a:lnTo>
                  <a:pt x="791539" y="3852055"/>
                </a:lnTo>
                <a:lnTo>
                  <a:pt x="753714" y="3819674"/>
                </a:lnTo>
                <a:lnTo>
                  <a:pt x="716521" y="3786359"/>
                </a:lnTo>
                <a:lnTo>
                  <a:pt x="679974" y="3752116"/>
                </a:lnTo>
                <a:lnTo>
                  <a:pt x="644089" y="3716950"/>
                </a:lnTo>
                <a:lnTo>
                  <a:pt x="608923" y="3681064"/>
                </a:lnTo>
                <a:lnTo>
                  <a:pt x="574680" y="3644518"/>
                </a:lnTo>
                <a:lnTo>
                  <a:pt x="541365" y="3607325"/>
                </a:lnTo>
                <a:lnTo>
                  <a:pt x="508984" y="3569499"/>
                </a:lnTo>
                <a:lnTo>
                  <a:pt x="477543" y="3531056"/>
                </a:lnTo>
                <a:lnTo>
                  <a:pt x="447047" y="3492010"/>
                </a:lnTo>
                <a:lnTo>
                  <a:pt x="417503" y="3452376"/>
                </a:lnTo>
                <a:lnTo>
                  <a:pt x="388916" y="3412167"/>
                </a:lnTo>
                <a:lnTo>
                  <a:pt x="361292" y="3371398"/>
                </a:lnTo>
                <a:lnTo>
                  <a:pt x="334637" y="3330084"/>
                </a:lnTo>
                <a:lnTo>
                  <a:pt x="308956" y="3288240"/>
                </a:lnTo>
                <a:lnTo>
                  <a:pt x="284256" y="3245880"/>
                </a:lnTo>
                <a:lnTo>
                  <a:pt x="260541" y="3203018"/>
                </a:lnTo>
                <a:lnTo>
                  <a:pt x="237819" y="3159669"/>
                </a:lnTo>
                <a:lnTo>
                  <a:pt x="216094" y="3115847"/>
                </a:lnTo>
                <a:lnTo>
                  <a:pt x="195372" y="3071568"/>
                </a:lnTo>
                <a:lnTo>
                  <a:pt x="175660" y="3026844"/>
                </a:lnTo>
                <a:lnTo>
                  <a:pt x="156963" y="2981692"/>
                </a:lnTo>
                <a:lnTo>
                  <a:pt x="139286" y="2936125"/>
                </a:lnTo>
                <a:lnTo>
                  <a:pt x="122636" y="2890159"/>
                </a:lnTo>
                <a:lnTo>
                  <a:pt x="107019" y="2843807"/>
                </a:lnTo>
                <a:lnTo>
                  <a:pt x="92439" y="2797083"/>
                </a:lnTo>
                <a:lnTo>
                  <a:pt x="78903" y="2750004"/>
                </a:lnTo>
                <a:lnTo>
                  <a:pt x="66417" y="2702582"/>
                </a:lnTo>
                <a:lnTo>
                  <a:pt x="54986" y="2654833"/>
                </a:lnTo>
                <a:lnTo>
                  <a:pt x="44617" y="2606771"/>
                </a:lnTo>
                <a:lnTo>
                  <a:pt x="35314" y="2558410"/>
                </a:lnTo>
                <a:lnTo>
                  <a:pt x="27085" y="2509766"/>
                </a:lnTo>
                <a:lnTo>
                  <a:pt x="19933" y="2460852"/>
                </a:lnTo>
                <a:lnTo>
                  <a:pt x="13867" y="2411683"/>
                </a:lnTo>
                <a:lnTo>
                  <a:pt x="8890" y="2362274"/>
                </a:lnTo>
                <a:lnTo>
                  <a:pt x="4981" y="2312142"/>
                </a:lnTo>
                <a:lnTo>
                  <a:pt x="2219" y="2262475"/>
                </a:lnTo>
                <a:lnTo>
                  <a:pt x="556" y="2212597"/>
                </a:lnTo>
                <a:lnTo>
                  <a:pt x="0" y="2162523"/>
                </a:lnTo>
                <a:lnTo>
                  <a:pt x="558" y="2112297"/>
                </a:lnTo>
                <a:lnTo>
                  <a:pt x="2230" y="2062254"/>
                </a:lnTo>
                <a:lnTo>
                  <a:pt x="5009" y="2012408"/>
                </a:lnTo>
                <a:lnTo>
                  <a:pt x="8890" y="1962772"/>
                </a:lnTo>
                <a:lnTo>
                  <a:pt x="13867" y="1913363"/>
                </a:lnTo>
                <a:lnTo>
                  <a:pt x="19933" y="1864194"/>
                </a:lnTo>
                <a:lnTo>
                  <a:pt x="27085" y="1815280"/>
                </a:lnTo>
                <a:lnTo>
                  <a:pt x="35314" y="1766636"/>
                </a:lnTo>
                <a:lnTo>
                  <a:pt x="44617" y="1718275"/>
                </a:lnTo>
                <a:lnTo>
                  <a:pt x="54986" y="1670213"/>
                </a:lnTo>
                <a:lnTo>
                  <a:pt x="66417" y="1622464"/>
                </a:lnTo>
                <a:lnTo>
                  <a:pt x="78903" y="1575043"/>
                </a:lnTo>
                <a:lnTo>
                  <a:pt x="92439" y="1527963"/>
                </a:lnTo>
                <a:lnTo>
                  <a:pt x="107019" y="1481240"/>
                </a:lnTo>
                <a:lnTo>
                  <a:pt x="122636" y="1434887"/>
                </a:lnTo>
                <a:lnTo>
                  <a:pt x="139286" y="1388921"/>
                </a:lnTo>
                <a:lnTo>
                  <a:pt x="156963" y="1343354"/>
                </a:lnTo>
                <a:lnTo>
                  <a:pt x="175660" y="1298202"/>
                </a:lnTo>
                <a:lnTo>
                  <a:pt x="195372" y="1253479"/>
                </a:lnTo>
                <a:lnTo>
                  <a:pt x="216094" y="1209199"/>
                </a:lnTo>
                <a:lnTo>
                  <a:pt x="237819" y="1165377"/>
                </a:lnTo>
                <a:lnTo>
                  <a:pt x="260541" y="1122028"/>
                </a:lnTo>
                <a:lnTo>
                  <a:pt x="284256" y="1079166"/>
                </a:lnTo>
                <a:lnTo>
                  <a:pt x="308956" y="1036806"/>
                </a:lnTo>
                <a:lnTo>
                  <a:pt x="334637" y="994962"/>
                </a:lnTo>
                <a:lnTo>
                  <a:pt x="361292" y="953648"/>
                </a:lnTo>
                <a:lnTo>
                  <a:pt x="388916" y="912880"/>
                </a:lnTo>
                <a:lnTo>
                  <a:pt x="417503" y="872671"/>
                </a:lnTo>
                <a:lnTo>
                  <a:pt x="447047" y="833036"/>
                </a:lnTo>
                <a:lnTo>
                  <a:pt x="477543" y="793990"/>
                </a:lnTo>
                <a:lnTo>
                  <a:pt x="508984" y="755547"/>
                </a:lnTo>
                <a:lnTo>
                  <a:pt x="541365" y="717721"/>
                </a:lnTo>
                <a:lnTo>
                  <a:pt x="574680" y="680528"/>
                </a:lnTo>
                <a:lnTo>
                  <a:pt x="608923" y="643982"/>
                </a:lnTo>
                <a:lnTo>
                  <a:pt x="644089" y="608097"/>
                </a:lnTo>
                <a:lnTo>
                  <a:pt x="679974" y="572931"/>
                </a:lnTo>
                <a:lnTo>
                  <a:pt x="716521" y="538687"/>
                </a:lnTo>
                <a:lnTo>
                  <a:pt x="753714" y="505372"/>
                </a:lnTo>
                <a:lnTo>
                  <a:pt x="791539" y="472991"/>
                </a:lnTo>
                <a:lnTo>
                  <a:pt x="829982" y="441550"/>
                </a:lnTo>
                <a:lnTo>
                  <a:pt x="869029" y="411055"/>
                </a:lnTo>
                <a:lnTo>
                  <a:pt x="908663" y="381511"/>
                </a:lnTo>
                <a:lnTo>
                  <a:pt x="948872" y="352924"/>
                </a:lnTo>
                <a:lnTo>
                  <a:pt x="989641" y="325300"/>
                </a:lnTo>
                <a:lnTo>
                  <a:pt x="1030954" y="298644"/>
                </a:lnTo>
                <a:lnTo>
                  <a:pt x="1072799" y="272964"/>
                </a:lnTo>
                <a:lnTo>
                  <a:pt x="1115159" y="248263"/>
                </a:lnTo>
                <a:lnTo>
                  <a:pt x="1158021" y="224549"/>
                </a:lnTo>
                <a:lnTo>
                  <a:pt x="1201370" y="201826"/>
                </a:lnTo>
                <a:lnTo>
                  <a:pt x="1245192" y="180101"/>
                </a:lnTo>
                <a:lnTo>
                  <a:pt x="1289471" y="159380"/>
                </a:lnTo>
                <a:lnTo>
                  <a:pt x="1334194" y="139668"/>
                </a:lnTo>
                <a:lnTo>
                  <a:pt x="1379347" y="120970"/>
                </a:lnTo>
                <a:lnTo>
                  <a:pt x="1424913" y="103294"/>
                </a:lnTo>
                <a:lnTo>
                  <a:pt x="1470880" y="86644"/>
                </a:lnTo>
                <a:lnTo>
                  <a:pt x="1517232" y="71026"/>
                </a:lnTo>
                <a:lnTo>
                  <a:pt x="1563955" y="56446"/>
                </a:lnTo>
                <a:lnTo>
                  <a:pt x="1611035" y="42910"/>
                </a:lnTo>
                <a:lnTo>
                  <a:pt x="1658457" y="30424"/>
                </a:lnTo>
                <a:lnTo>
                  <a:pt x="1706206" y="18994"/>
                </a:lnTo>
                <a:lnTo>
                  <a:pt x="1754268" y="8624"/>
                </a:lnTo>
                <a:lnTo>
                  <a:pt x="1799105" y="0"/>
                </a:lnTo>
                <a:lnTo>
                  <a:pt x="1799105" y="134255"/>
                </a:lnTo>
                <a:lnTo>
                  <a:pt x="1756237" y="143031"/>
                </a:lnTo>
                <a:lnTo>
                  <a:pt x="1708502" y="153994"/>
                </a:lnTo>
                <a:lnTo>
                  <a:pt x="1661107" y="166076"/>
                </a:lnTo>
                <a:lnTo>
                  <a:pt x="1614069" y="179270"/>
                </a:lnTo>
                <a:lnTo>
                  <a:pt x="1567404" y="193569"/>
                </a:lnTo>
                <a:lnTo>
                  <a:pt x="1521127" y="208967"/>
                </a:lnTo>
                <a:lnTo>
                  <a:pt x="1475256" y="225456"/>
                </a:lnTo>
                <a:lnTo>
                  <a:pt x="1429805" y="243030"/>
                </a:lnTo>
                <a:lnTo>
                  <a:pt x="1384792" y="261682"/>
                </a:lnTo>
                <a:lnTo>
                  <a:pt x="1340233" y="281406"/>
                </a:lnTo>
                <a:lnTo>
                  <a:pt x="1296143" y="302194"/>
                </a:lnTo>
                <a:lnTo>
                  <a:pt x="1252539" y="324040"/>
                </a:lnTo>
                <a:lnTo>
                  <a:pt x="1209437" y="346937"/>
                </a:lnTo>
                <a:lnTo>
                  <a:pt x="1166853" y="370879"/>
                </a:lnTo>
                <a:lnTo>
                  <a:pt x="1124803" y="395859"/>
                </a:lnTo>
                <a:lnTo>
                  <a:pt x="1083303" y="421869"/>
                </a:lnTo>
                <a:lnTo>
                  <a:pt x="1042370" y="448903"/>
                </a:lnTo>
                <a:lnTo>
                  <a:pt x="1002019" y="476955"/>
                </a:lnTo>
                <a:lnTo>
                  <a:pt x="962267" y="506018"/>
                </a:lnTo>
                <a:lnTo>
                  <a:pt x="923130" y="536084"/>
                </a:lnTo>
                <a:lnTo>
                  <a:pt x="884624" y="567148"/>
                </a:lnTo>
                <a:lnTo>
                  <a:pt x="846765" y="599202"/>
                </a:lnTo>
                <a:lnTo>
                  <a:pt x="809569" y="632240"/>
                </a:lnTo>
                <a:lnTo>
                  <a:pt x="773053" y="666254"/>
                </a:lnTo>
                <a:lnTo>
                  <a:pt x="737232" y="701239"/>
                </a:lnTo>
                <a:lnTo>
                  <a:pt x="702247" y="737060"/>
                </a:lnTo>
                <a:lnTo>
                  <a:pt x="668232" y="773576"/>
                </a:lnTo>
                <a:lnTo>
                  <a:pt x="635195" y="810772"/>
                </a:lnTo>
                <a:lnTo>
                  <a:pt x="603141" y="848631"/>
                </a:lnTo>
                <a:lnTo>
                  <a:pt x="572077" y="887137"/>
                </a:lnTo>
                <a:lnTo>
                  <a:pt x="542010" y="926274"/>
                </a:lnTo>
                <a:lnTo>
                  <a:pt x="512948" y="966026"/>
                </a:lnTo>
                <a:lnTo>
                  <a:pt x="484896" y="1006377"/>
                </a:lnTo>
                <a:lnTo>
                  <a:pt x="457861" y="1047310"/>
                </a:lnTo>
                <a:lnTo>
                  <a:pt x="431851" y="1088810"/>
                </a:lnTo>
                <a:lnTo>
                  <a:pt x="406872" y="1130860"/>
                </a:lnTo>
                <a:lnTo>
                  <a:pt x="382930" y="1173444"/>
                </a:lnTo>
                <a:lnTo>
                  <a:pt x="360033" y="1216546"/>
                </a:lnTo>
                <a:lnTo>
                  <a:pt x="338187" y="1260150"/>
                </a:lnTo>
                <a:lnTo>
                  <a:pt x="317398" y="1304240"/>
                </a:lnTo>
                <a:lnTo>
                  <a:pt x="297675" y="1348800"/>
                </a:lnTo>
                <a:lnTo>
                  <a:pt x="279023" y="1393813"/>
                </a:lnTo>
                <a:lnTo>
                  <a:pt x="261448" y="1439263"/>
                </a:lnTo>
                <a:lnTo>
                  <a:pt x="244959" y="1485134"/>
                </a:lnTo>
                <a:lnTo>
                  <a:pt x="229562" y="1531411"/>
                </a:lnTo>
                <a:lnTo>
                  <a:pt x="215263" y="1578076"/>
                </a:lnTo>
                <a:lnTo>
                  <a:pt x="202069" y="1625114"/>
                </a:lnTo>
                <a:lnTo>
                  <a:pt x="189987" y="1672509"/>
                </a:lnTo>
                <a:lnTo>
                  <a:pt x="179023" y="1720245"/>
                </a:lnTo>
                <a:lnTo>
                  <a:pt x="169185" y="1768304"/>
                </a:lnTo>
                <a:lnTo>
                  <a:pt x="160479" y="1816672"/>
                </a:lnTo>
                <a:lnTo>
                  <a:pt x="152912" y="1865332"/>
                </a:lnTo>
                <a:lnTo>
                  <a:pt x="146491" y="1914268"/>
                </a:lnTo>
                <a:lnTo>
                  <a:pt x="141222" y="1963464"/>
                </a:lnTo>
                <a:lnTo>
                  <a:pt x="137112" y="2012904"/>
                </a:lnTo>
                <a:lnTo>
                  <a:pt x="134168" y="2062571"/>
                </a:lnTo>
                <a:lnTo>
                  <a:pt x="132397" y="2112449"/>
                </a:lnTo>
                <a:lnTo>
                  <a:pt x="131805" y="2162523"/>
                </a:lnTo>
                <a:lnTo>
                  <a:pt x="132402" y="2212749"/>
                </a:lnTo>
                <a:lnTo>
                  <a:pt x="134187" y="2262792"/>
                </a:lnTo>
                <a:lnTo>
                  <a:pt x="137153" y="2312639"/>
                </a:lnTo>
                <a:lnTo>
                  <a:pt x="141222" y="2361582"/>
                </a:lnTo>
                <a:lnTo>
                  <a:pt x="146491" y="2410778"/>
                </a:lnTo>
                <a:lnTo>
                  <a:pt x="152912" y="2459714"/>
                </a:lnTo>
                <a:lnTo>
                  <a:pt x="160479" y="2508374"/>
                </a:lnTo>
                <a:lnTo>
                  <a:pt x="169185" y="2556742"/>
                </a:lnTo>
                <a:lnTo>
                  <a:pt x="179023" y="2604801"/>
                </a:lnTo>
                <a:lnTo>
                  <a:pt x="189987" y="2652537"/>
                </a:lnTo>
                <a:lnTo>
                  <a:pt x="202069" y="2699932"/>
                </a:lnTo>
                <a:lnTo>
                  <a:pt x="215263" y="2746970"/>
                </a:lnTo>
                <a:lnTo>
                  <a:pt x="229562" y="2793635"/>
                </a:lnTo>
                <a:lnTo>
                  <a:pt x="244959" y="2839912"/>
                </a:lnTo>
                <a:lnTo>
                  <a:pt x="261448" y="2885783"/>
                </a:lnTo>
                <a:lnTo>
                  <a:pt x="279023" y="2931234"/>
                </a:lnTo>
                <a:lnTo>
                  <a:pt x="297675" y="2976246"/>
                </a:lnTo>
                <a:lnTo>
                  <a:pt x="317398" y="3020806"/>
                </a:lnTo>
                <a:lnTo>
                  <a:pt x="338187" y="3064896"/>
                </a:lnTo>
                <a:lnTo>
                  <a:pt x="360033" y="3108500"/>
                </a:lnTo>
                <a:lnTo>
                  <a:pt x="382930" y="3151602"/>
                </a:lnTo>
                <a:lnTo>
                  <a:pt x="406872" y="3194186"/>
                </a:lnTo>
                <a:lnTo>
                  <a:pt x="431851" y="3236236"/>
                </a:lnTo>
                <a:lnTo>
                  <a:pt x="457861" y="3277736"/>
                </a:lnTo>
                <a:lnTo>
                  <a:pt x="484896" y="3318669"/>
                </a:lnTo>
                <a:lnTo>
                  <a:pt x="512948" y="3359020"/>
                </a:lnTo>
                <a:lnTo>
                  <a:pt x="542010" y="3398772"/>
                </a:lnTo>
                <a:lnTo>
                  <a:pt x="572077" y="3437909"/>
                </a:lnTo>
                <a:lnTo>
                  <a:pt x="603141" y="3476415"/>
                </a:lnTo>
                <a:lnTo>
                  <a:pt x="635195" y="3514274"/>
                </a:lnTo>
                <a:lnTo>
                  <a:pt x="668232" y="3551470"/>
                </a:lnTo>
                <a:lnTo>
                  <a:pt x="702247" y="3587986"/>
                </a:lnTo>
                <a:lnTo>
                  <a:pt x="737232" y="3623807"/>
                </a:lnTo>
                <a:lnTo>
                  <a:pt x="773053" y="3658792"/>
                </a:lnTo>
                <a:lnTo>
                  <a:pt x="809569" y="3692807"/>
                </a:lnTo>
                <a:lnTo>
                  <a:pt x="846765" y="3725844"/>
                </a:lnTo>
                <a:lnTo>
                  <a:pt x="884624" y="3757898"/>
                </a:lnTo>
                <a:lnTo>
                  <a:pt x="923130" y="3788962"/>
                </a:lnTo>
                <a:lnTo>
                  <a:pt x="962267" y="3819028"/>
                </a:lnTo>
                <a:lnTo>
                  <a:pt x="1002019" y="3848091"/>
                </a:lnTo>
                <a:lnTo>
                  <a:pt x="1042370" y="3876143"/>
                </a:lnTo>
                <a:lnTo>
                  <a:pt x="1083303" y="3903177"/>
                </a:lnTo>
                <a:lnTo>
                  <a:pt x="1124803" y="3929188"/>
                </a:lnTo>
                <a:lnTo>
                  <a:pt x="1166853" y="3954167"/>
                </a:lnTo>
                <a:lnTo>
                  <a:pt x="1209437" y="3978109"/>
                </a:lnTo>
                <a:lnTo>
                  <a:pt x="1252539" y="4001006"/>
                </a:lnTo>
                <a:lnTo>
                  <a:pt x="1296143" y="4022852"/>
                </a:lnTo>
                <a:lnTo>
                  <a:pt x="1340233" y="4043640"/>
                </a:lnTo>
                <a:lnTo>
                  <a:pt x="1384792" y="4063364"/>
                </a:lnTo>
                <a:lnTo>
                  <a:pt x="1429805" y="4082016"/>
                </a:lnTo>
                <a:lnTo>
                  <a:pt x="1475256" y="4099590"/>
                </a:lnTo>
                <a:lnTo>
                  <a:pt x="1521127" y="4116079"/>
                </a:lnTo>
                <a:lnTo>
                  <a:pt x="1567404" y="4131477"/>
                </a:lnTo>
                <a:lnTo>
                  <a:pt x="1614069" y="4145776"/>
                </a:lnTo>
                <a:lnTo>
                  <a:pt x="1661107" y="4158970"/>
                </a:lnTo>
                <a:lnTo>
                  <a:pt x="1708502" y="4171052"/>
                </a:lnTo>
                <a:lnTo>
                  <a:pt x="1756237" y="4182015"/>
                </a:lnTo>
                <a:lnTo>
                  <a:pt x="1799105" y="4190791"/>
                </a:lnTo>
                <a:lnTo>
                  <a:pt x="1799105" y="4325047"/>
                </a:lnTo>
                <a:close/>
              </a:path>
            </a:pathLst>
          </a:custGeom>
          <a:solidFill>
            <a:srgbClr val="2442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051999" y="1875729"/>
            <a:ext cx="13093065" cy="15678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100" spc="270" dirty="0">
                <a:solidFill>
                  <a:srgbClr val="42C2DD"/>
                </a:solidFill>
              </a:rPr>
              <a:t>ВИЗУАЛИЗАЦИЯ</a:t>
            </a:r>
            <a:r>
              <a:rPr sz="10100" spc="675" dirty="0">
                <a:solidFill>
                  <a:srgbClr val="42C2DD"/>
                </a:solidFill>
              </a:rPr>
              <a:t> </a:t>
            </a:r>
            <a:r>
              <a:rPr sz="10100" spc="484" dirty="0">
                <a:solidFill>
                  <a:srgbClr val="42C2DD"/>
                </a:solidFill>
              </a:rPr>
              <a:t>MVP</a:t>
            </a:r>
            <a:endParaRPr sz="1010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991EE48-3740-240A-C44A-B0129284DA4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609" y="3443544"/>
            <a:ext cx="5938782" cy="564429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42C2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93468" y="2495641"/>
            <a:ext cx="7753350" cy="2009775"/>
          </a:xfrm>
          <a:custGeom>
            <a:avLst/>
            <a:gdLst/>
            <a:ahLst/>
            <a:cxnLst/>
            <a:rect l="l" t="t" r="r" b="b"/>
            <a:pathLst>
              <a:path w="7753350" h="2009775">
                <a:moveTo>
                  <a:pt x="7753349" y="2009774"/>
                </a:moveTo>
                <a:lnTo>
                  <a:pt x="0" y="2009774"/>
                </a:lnTo>
                <a:lnTo>
                  <a:pt x="0" y="0"/>
                </a:lnTo>
                <a:lnTo>
                  <a:pt x="7753349" y="0"/>
                </a:lnTo>
                <a:lnTo>
                  <a:pt x="7753349" y="2009774"/>
                </a:lnTo>
                <a:close/>
              </a:path>
            </a:pathLst>
          </a:custGeom>
          <a:solidFill>
            <a:srgbClr val="24425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837239" y="1768892"/>
            <a:ext cx="450850" cy="1771014"/>
          </a:xfrm>
          <a:custGeom>
            <a:avLst/>
            <a:gdLst/>
            <a:ahLst/>
            <a:cxnLst/>
            <a:rect l="l" t="t" r="r" b="b"/>
            <a:pathLst>
              <a:path w="450850" h="1771014">
                <a:moveTo>
                  <a:pt x="450760" y="1770976"/>
                </a:moveTo>
                <a:lnTo>
                  <a:pt x="405214" y="1736137"/>
                </a:lnTo>
                <a:lnTo>
                  <a:pt x="370509" y="1706735"/>
                </a:lnTo>
                <a:lnTo>
                  <a:pt x="337063" y="1675940"/>
                </a:lnTo>
                <a:lnTo>
                  <a:pt x="304921" y="1643798"/>
                </a:lnTo>
                <a:lnTo>
                  <a:pt x="274126" y="1610352"/>
                </a:lnTo>
                <a:lnTo>
                  <a:pt x="244724" y="1575647"/>
                </a:lnTo>
                <a:lnTo>
                  <a:pt x="216759" y="1539728"/>
                </a:lnTo>
                <a:lnTo>
                  <a:pt x="190275" y="1502638"/>
                </a:lnTo>
                <a:lnTo>
                  <a:pt x="165318" y="1464424"/>
                </a:lnTo>
                <a:lnTo>
                  <a:pt x="141931" y="1425129"/>
                </a:lnTo>
                <a:lnTo>
                  <a:pt x="120159" y="1384797"/>
                </a:lnTo>
                <a:lnTo>
                  <a:pt x="100047" y="1343474"/>
                </a:lnTo>
                <a:lnTo>
                  <a:pt x="81639" y="1301203"/>
                </a:lnTo>
                <a:lnTo>
                  <a:pt x="64979" y="1258030"/>
                </a:lnTo>
                <a:lnTo>
                  <a:pt x="50113" y="1213998"/>
                </a:lnTo>
                <a:lnTo>
                  <a:pt x="37084" y="1169153"/>
                </a:lnTo>
                <a:lnTo>
                  <a:pt x="25938" y="1123539"/>
                </a:lnTo>
                <a:lnTo>
                  <a:pt x="16719" y="1077199"/>
                </a:lnTo>
                <a:lnTo>
                  <a:pt x="9470" y="1030180"/>
                </a:lnTo>
                <a:lnTo>
                  <a:pt x="4238" y="982526"/>
                </a:lnTo>
                <a:lnTo>
                  <a:pt x="1066" y="934280"/>
                </a:lnTo>
                <a:lnTo>
                  <a:pt x="0" y="885438"/>
                </a:lnTo>
                <a:lnTo>
                  <a:pt x="1066" y="836695"/>
                </a:lnTo>
                <a:lnTo>
                  <a:pt x="4238" y="788450"/>
                </a:lnTo>
                <a:lnTo>
                  <a:pt x="9470" y="740795"/>
                </a:lnTo>
                <a:lnTo>
                  <a:pt x="16719" y="693776"/>
                </a:lnTo>
                <a:lnTo>
                  <a:pt x="25938" y="647437"/>
                </a:lnTo>
                <a:lnTo>
                  <a:pt x="37084" y="601822"/>
                </a:lnTo>
                <a:lnTo>
                  <a:pt x="50113" y="556977"/>
                </a:lnTo>
                <a:lnTo>
                  <a:pt x="64979" y="512946"/>
                </a:lnTo>
                <a:lnTo>
                  <a:pt x="81639" y="469772"/>
                </a:lnTo>
                <a:lnTo>
                  <a:pt x="100047" y="427502"/>
                </a:lnTo>
                <a:lnTo>
                  <a:pt x="120159" y="386178"/>
                </a:lnTo>
                <a:lnTo>
                  <a:pt x="141931" y="345847"/>
                </a:lnTo>
                <a:lnTo>
                  <a:pt x="165318" y="306551"/>
                </a:lnTo>
                <a:lnTo>
                  <a:pt x="190275" y="268337"/>
                </a:lnTo>
                <a:lnTo>
                  <a:pt x="216759" y="231248"/>
                </a:lnTo>
                <a:lnTo>
                  <a:pt x="244724" y="195328"/>
                </a:lnTo>
                <a:lnTo>
                  <a:pt x="274126" y="160624"/>
                </a:lnTo>
                <a:lnTo>
                  <a:pt x="304921" y="127178"/>
                </a:lnTo>
                <a:lnTo>
                  <a:pt x="337063" y="95035"/>
                </a:lnTo>
                <a:lnTo>
                  <a:pt x="370509" y="64240"/>
                </a:lnTo>
                <a:lnTo>
                  <a:pt x="405214" y="34838"/>
                </a:lnTo>
                <a:lnTo>
                  <a:pt x="441133" y="6873"/>
                </a:lnTo>
                <a:lnTo>
                  <a:pt x="450760" y="0"/>
                </a:lnTo>
                <a:lnTo>
                  <a:pt x="450760" y="1770976"/>
                </a:lnTo>
                <a:close/>
              </a:path>
            </a:pathLst>
          </a:custGeom>
          <a:solidFill>
            <a:srgbClr val="F1FA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541181" y="2495641"/>
            <a:ext cx="7753350" cy="2009775"/>
          </a:xfrm>
          <a:custGeom>
            <a:avLst/>
            <a:gdLst/>
            <a:ahLst/>
            <a:cxnLst/>
            <a:rect l="l" t="t" r="r" b="b"/>
            <a:pathLst>
              <a:path w="7753350" h="2009775">
                <a:moveTo>
                  <a:pt x="7753349" y="2009774"/>
                </a:moveTo>
                <a:lnTo>
                  <a:pt x="0" y="2009774"/>
                </a:lnTo>
                <a:lnTo>
                  <a:pt x="0" y="0"/>
                </a:lnTo>
                <a:lnTo>
                  <a:pt x="7753349" y="0"/>
                </a:lnTo>
                <a:lnTo>
                  <a:pt x="7753349" y="2009774"/>
                </a:lnTo>
                <a:close/>
              </a:path>
            </a:pathLst>
          </a:custGeom>
          <a:solidFill>
            <a:srgbClr val="24425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9107720"/>
            <a:ext cx="1430655" cy="1179830"/>
          </a:xfrm>
          <a:custGeom>
            <a:avLst/>
            <a:gdLst/>
            <a:ahLst/>
            <a:cxnLst/>
            <a:rect l="l" t="t" r="r" b="b"/>
            <a:pathLst>
              <a:path w="1430655" h="1179829">
                <a:moveTo>
                  <a:pt x="1430191" y="1179278"/>
                </a:moveTo>
                <a:lnTo>
                  <a:pt x="1282785" y="1179278"/>
                </a:lnTo>
                <a:lnTo>
                  <a:pt x="1261572" y="1139345"/>
                </a:lnTo>
                <a:lnTo>
                  <a:pt x="1237630" y="1096761"/>
                </a:lnTo>
                <a:lnTo>
                  <a:pt x="1212651" y="1054711"/>
                </a:lnTo>
                <a:lnTo>
                  <a:pt x="1186640" y="1013211"/>
                </a:lnTo>
                <a:lnTo>
                  <a:pt x="1159606" y="972278"/>
                </a:lnTo>
                <a:lnTo>
                  <a:pt x="1131554" y="931927"/>
                </a:lnTo>
                <a:lnTo>
                  <a:pt x="1102491" y="892175"/>
                </a:lnTo>
                <a:lnTo>
                  <a:pt x="1072425" y="853038"/>
                </a:lnTo>
                <a:lnTo>
                  <a:pt x="1041361" y="814532"/>
                </a:lnTo>
                <a:lnTo>
                  <a:pt x="1009307" y="776673"/>
                </a:lnTo>
                <a:lnTo>
                  <a:pt x="976270" y="739477"/>
                </a:lnTo>
                <a:lnTo>
                  <a:pt x="942255" y="702961"/>
                </a:lnTo>
                <a:lnTo>
                  <a:pt x="907270" y="667140"/>
                </a:lnTo>
                <a:lnTo>
                  <a:pt x="871449" y="632155"/>
                </a:lnTo>
                <a:lnTo>
                  <a:pt x="834933" y="598141"/>
                </a:lnTo>
                <a:lnTo>
                  <a:pt x="797737" y="565103"/>
                </a:lnTo>
                <a:lnTo>
                  <a:pt x="759878" y="533049"/>
                </a:lnTo>
                <a:lnTo>
                  <a:pt x="721372" y="501985"/>
                </a:lnTo>
                <a:lnTo>
                  <a:pt x="682235" y="471919"/>
                </a:lnTo>
                <a:lnTo>
                  <a:pt x="642483" y="442856"/>
                </a:lnTo>
                <a:lnTo>
                  <a:pt x="602132" y="414804"/>
                </a:lnTo>
                <a:lnTo>
                  <a:pt x="561199" y="387770"/>
                </a:lnTo>
                <a:lnTo>
                  <a:pt x="519699" y="361759"/>
                </a:lnTo>
                <a:lnTo>
                  <a:pt x="477649" y="336780"/>
                </a:lnTo>
                <a:lnTo>
                  <a:pt x="435065" y="312838"/>
                </a:lnTo>
                <a:lnTo>
                  <a:pt x="391963" y="289941"/>
                </a:lnTo>
                <a:lnTo>
                  <a:pt x="348359" y="268095"/>
                </a:lnTo>
                <a:lnTo>
                  <a:pt x="304269" y="247307"/>
                </a:lnTo>
                <a:lnTo>
                  <a:pt x="259709" y="227583"/>
                </a:lnTo>
                <a:lnTo>
                  <a:pt x="214697" y="208931"/>
                </a:lnTo>
                <a:lnTo>
                  <a:pt x="169246" y="191357"/>
                </a:lnTo>
                <a:lnTo>
                  <a:pt x="123375" y="174868"/>
                </a:lnTo>
                <a:lnTo>
                  <a:pt x="77098" y="159470"/>
                </a:lnTo>
                <a:lnTo>
                  <a:pt x="30433" y="145171"/>
                </a:lnTo>
                <a:lnTo>
                  <a:pt x="0" y="136635"/>
                </a:lnTo>
                <a:lnTo>
                  <a:pt x="0" y="0"/>
                </a:lnTo>
                <a:lnTo>
                  <a:pt x="80546" y="22347"/>
                </a:lnTo>
                <a:lnTo>
                  <a:pt x="127270" y="36927"/>
                </a:lnTo>
                <a:lnTo>
                  <a:pt x="173622" y="52544"/>
                </a:lnTo>
                <a:lnTo>
                  <a:pt x="219589" y="69195"/>
                </a:lnTo>
                <a:lnTo>
                  <a:pt x="265155" y="86871"/>
                </a:lnTo>
                <a:lnTo>
                  <a:pt x="310307" y="105568"/>
                </a:lnTo>
                <a:lnTo>
                  <a:pt x="355031" y="125281"/>
                </a:lnTo>
                <a:lnTo>
                  <a:pt x="399310" y="146002"/>
                </a:lnTo>
                <a:lnTo>
                  <a:pt x="443132" y="167727"/>
                </a:lnTo>
                <a:lnTo>
                  <a:pt x="486481" y="190450"/>
                </a:lnTo>
                <a:lnTo>
                  <a:pt x="529343" y="214164"/>
                </a:lnTo>
                <a:lnTo>
                  <a:pt x="571703" y="238864"/>
                </a:lnTo>
                <a:lnTo>
                  <a:pt x="613547" y="264545"/>
                </a:lnTo>
                <a:lnTo>
                  <a:pt x="654861" y="291200"/>
                </a:lnTo>
                <a:lnTo>
                  <a:pt x="695630" y="318824"/>
                </a:lnTo>
                <a:lnTo>
                  <a:pt x="735839" y="347411"/>
                </a:lnTo>
                <a:lnTo>
                  <a:pt x="775473" y="376956"/>
                </a:lnTo>
                <a:lnTo>
                  <a:pt x="814519" y="407451"/>
                </a:lnTo>
                <a:lnTo>
                  <a:pt x="852962" y="438892"/>
                </a:lnTo>
                <a:lnTo>
                  <a:pt x="890788" y="471273"/>
                </a:lnTo>
                <a:lnTo>
                  <a:pt x="927981" y="504588"/>
                </a:lnTo>
                <a:lnTo>
                  <a:pt x="964527" y="538832"/>
                </a:lnTo>
                <a:lnTo>
                  <a:pt x="1000413" y="573997"/>
                </a:lnTo>
                <a:lnTo>
                  <a:pt x="1035579" y="609954"/>
                </a:lnTo>
                <a:lnTo>
                  <a:pt x="1069822" y="646563"/>
                </a:lnTo>
                <a:lnTo>
                  <a:pt x="1103137" y="683811"/>
                </a:lnTo>
                <a:lnTo>
                  <a:pt x="1135518" y="721684"/>
                </a:lnTo>
                <a:lnTo>
                  <a:pt x="1166959" y="760167"/>
                </a:lnTo>
                <a:lnTo>
                  <a:pt x="1197455" y="799247"/>
                </a:lnTo>
                <a:lnTo>
                  <a:pt x="1226999" y="838909"/>
                </a:lnTo>
                <a:lnTo>
                  <a:pt x="1255586" y="879139"/>
                </a:lnTo>
                <a:lnTo>
                  <a:pt x="1283210" y="919923"/>
                </a:lnTo>
                <a:lnTo>
                  <a:pt x="1309865" y="961247"/>
                </a:lnTo>
                <a:lnTo>
                  <a:pt x="1335546" y="1003096"/>
                </a:lnTo>
                <a:lnTo>
                  <a:pt x="1360246" y="1045458"/>
                </a:lnTo>
                <a:lnTo>
                  <a:pt x="1383960" y="1088316"/>
                </a:lnTo>
                <a:lnTo>
                  <a:pt x="1406683" y="1131658"/>
                </a:lnTo>
                <a:lnTo>
                  <a:pt x="1428408" y="1175469"/>
                </a:lnTo>
                <a:lnTo>
                  <a:pt x="1430191" y="1179278"/>
                </a:lnTo>
                <a:close/>
              </a:path>
            </a:pathLst>
          </a:custGeom>
          <a:solidFill>
            <a:srgbClr val="F1FA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28700" y="5143500"/>
            <a:ext cx="7753350" cy="2009775"/>
          </a:xfrm>
          <a:custGeom>
            <a:avLst/>
            <a:gdLst/>
            <a:ahLst/>
            <a:cxnLst/>
            <a:rect l="l" t="t" r="r" b="b"/>
            <a:pathLst>
              <a:path w="7753350" h="2009775">
                <a:moveTo>
                  <a:pt x="7753349" y="2009774"/>
                </a:moveTo>
                <a:lnTo>
                  <a:pt x="0" y="2009774"/>
                </a:lnTo>
                <a:lnTo>
                  <a:pt x="0" y="0"/>
                </a:lnTo>
                <a:lnTo>
                  <a:pt x="7753349" y="0"/>
                </a:lnTo>
                <a:lnTo>
                  <a:pt x="7753349" y="2009774"/>
                </a:lnTo>
                <a:close/>
              </a:path>
            </a:pathLst>
          </a:custGeom>
          <a:solidFill>
            <a:srgbClr val="24425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41181" y="5143500"/>
            <a:ext cx="7753350" cy="2009775"/>
          </a:xfrm>
          <a:custGeom>
            <a:avLst/>
            <a:gdLst/>
            <a:ahLst/>
            <a:cxnLst/>
            <a:rect l="l" t="t" r="r" b="b"/>
            <a:pathLst>
              <a:path w="7753350" h="2009775">
                <a:moveTo>
                  <a:pt x="7753349" y="2009774"/>
                </a:moveTo>
                <a:lnTo>
                  <a:pt x="0" y="2009774"/>
                </a:lnTo>
                <a:lnTo>
                  <a:pt x="0" y="0"/>
                </a:lnTo>
                <a:lnTo>
                  <a:pt x="7753349" y="0"/>
                </a:lnTo>
                <a:lnTo>
                  <a:pt x="7753349" y="2009774"/>
                </a:lnTo>
                <a:close/>
              </a:path>
            </a:pathLst>
          </a:custGeom>
          <a:solidFill>
            <a:srgbClr val="24425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28700" y="7793429"/>
            <a:ext cx="7753350" cy="2009775"/>
          </a:xfrm>
          <a:custGeom>
            <a:avLst/>
            <a:gdLst/>
            <a:ahLst/>
            <a:cxnLst/>
            <a:rect l="l" t="t" r="r" b="b"/>
            <a:pathLst>
              <a:path w="7753350" h="2009775">
                <a:moveTo>
                  <a:pt x="7753349" y="2009774"/>
                </a:moveTo>
                <a:lnTo>
                  <a:pt x="0" y="2009774"/>
                </a:lnTo>
                <a:lnTo>
                  <a:pt x="0" y="0"/>
                </a:lnTo>
                <a:lnTo>
                  <a:pt x="7753349" y="0"/>
                </a:lnTo>
                <a:lnTo>
                  <a:pt x="7753349" y="2009774"/>
                </a:lnTo>
                <a:close/>
              </a:path>
            </a:pathLst>
          </a:custGeom>
          <a:solidFill>
            <a:srgbClr val="24425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41181" y="1835063"/>
            <a:ext cx="2124074" cy="26670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3468" y="4712396"/>
            <a:ext cx="2257425" cy="243839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41181" y="4712396"/>
            <a:ext cx="2124074" cy="243839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3468" y="1835063"/>
            <a:ext cx="2257425" cy="267652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28700" y="7294764"/>
            <a:ext cx="2257424" cy="2514599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025530" y="484577"/>
            <a:ext cx="8237220" cy="10521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700" spc="335" dirty="0"/>
              <a:t>КОМАНДА</a:t>
            </a:r>
            <a:r>
              <a:rPr sz="6700" spc="430" dirty="0"/>
              <a:t> </a:t>
            </a:r>
            <a:r>
              <a:rPr sz="6700" spc="-15" dirty="0"/>
              <a:t>ПРОЕКТА</a:t>
            </a:r>
            <a:endParaRPr sz="6700"/>
          </a:p>
        </p:txBody>
      </p:sp>
      <p:sp>
        <p:nvSpPr>
          <p:cNvPr id="16" name="object 16"/>
          <p:cNvSpPr txBox="1"/>
          <p:nvPr/>
        </p:nvSpPr>
        <p:spPr>
          <a:xfrm>
            <a:off x="3480004" y="2942824"/>
            <a:ext cx="4552950" cy="108013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  <a:tabLst>
                <a:tab pos="1806575" algn="l"/>
              </a:tabLst>
            </a:pPr>
            <a:r>
              <a:rPr sz="3050" spc="114" dirty="0">
                <a:solidFill>
                  <a:srgbClr val="F1FAFF"/>
                </a:solidFill>
                <a:latin typeface="Tahoma"/>
                <a:cs typeface="Tahoma"/>
              </a:rPr>
              <a:t>ШЕВЧУК	</a:t>
            </a:r>
            <a:r>
              <a:rPr sz="3050" spc="225" dirty="0">
                <a:solidFill>
                  <a:srgbClr val="F1FAFF"/>
                </a:solidFill>
                <a:latin typeface="Tahoma"/>
                <a:cs typeface="Tahoma"/>
              </a:rPr>
              <a:t>АНАСТАСИЯ</a:t>
            </a:r>
            <a:endParaRPr sz="30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3000" spc="135" dirty="0">
                <a:solidFill>
                  <a:srgbClr val="F1FAFF"/>
                </a:solidFill>
                <a:latin typeface="Trebuchet MS"/>
                <a:cs typeface="Trebuchet MS"/>
              </a:rPr>
              <a:t>Экономист,</a:t>
            </a:r>
            <a:r>
              <a:rPr sz="3000" spc="-50" dirty="0">
                <a:solidFill>
                  <a:srgbClr val="F1FAFF"/>
                </a:solidFill>
                <a:latin typeface="Trebuchet MS"/>
                <a:cs typeface="Trebuchet MS"/>
              </a:rPr>
              <a:t> </a:t>
            </a:r>
            <a:r>
              <a:rPr sz="3000" spc="140" dirty="0">
                <a:solidFill>
                  <a:srgbClr val="F1FAFF"/>
                </a:solidFill>
                <a:latin typeface="Trebuchet MS"/>
                <a:cs typeface="Trebuchet MS"/>
              </a:rPr>
              <a:t>маркетолог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80004" y="5730516"/>
            <a:ext cx="4660265" cy="108013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  <a:tabLst>
                <a:tab pos="2665730" algn="l"/>
              </a:tabLst>
            </a:pPr>
            <a:r>
              <a:rPr sz="3050" spc="220" dirty="0">
                <a:solidFill>
                  <a:srgbClr val="F1FAFF"/>
                </a:solidFill>
                <a:latin typeface="Tahoma"/>
                <a:cs typeface="Tahoma"/>
              </a:rPr>
              <a:t>МАЛАХЕВИЧ	</a:t>
            </a:r>
            <a:r>
              <a:rPr sz="3050" spc="270" dirty="0">
                <a:solidFill>
                  <a:srgbClr val="F1FAFF"/>
                </a:solidFill>
                <a:latin typeface="Tahoma"/>
                <a:cs typeface="Tahoma"/>
              </a:rPr>
              <a:t>ВАСИЛИЙ</a:t>
            </a:r>
            <a:endParaRPr sz="30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3000" spc="140" dirty="0">
                <a:solidFill>
                  <a:srgbClr val="F1FAFF"/>
                </a:solidFill>
                <a:latin typeface="Trebuchet MS"/>
                <a:cs typeface="Trebuchet MS"/>
              </a:rPr>
              <a:t>Разработчик,</a:t>
            </a:r>
            <a:r>
              <a:rPr sz="3000" spc="-80" dirty="0">
                <a:solidFill>
                  <a:srgbClr val="F1FAFF"/>
                </a:solidFill>
                <a:latin typeface="Trebuchet MS"/>
                <a:cs typeface="Trebuchet MS"/>
              </a:rPr>
              <a:t> </a:t>
            </a:r>
            <a:r>
              <a:rPr sz="3000" spc="140" dirty="0">
                <a:solidFill>
                  <a:srgbClr val="F1FAFF"/>
                </a:solidFill>
                <a:latin typeface="Trebuchet MS"/>
                <a:cs typeface="Trebuchet MS"/>
              </a:rPr>
              <a:t>стратег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179196" y="2942824"/>
            <a:ext cx="4967605" cy="108013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  <a:tabLst>
                <a:tab pos="2544445" algn="l"/>
              </a:tabLst>
            </a:pPr>
            <a:r>
              <a:rPr sz="3050" spc="145" dirty="0">
                <a:solidFill>
                  <a:srgbClr val="F1FAFF"/>
                </a:solidFill>
                <a:latin typeface="Tahoma"/>
                <a:cs typeface="Tahoma"/>
              </a:rPr>
              <a:t>СТЕПАНОВА	</a:t>
            </a:r>
            <a:r>
              <a:rPr sz="3050" spc="225" dirty="0">
                <a:solidFill>
                  <a:srgbClr val="F1FAFF"/>
                </a:solidFill>
                <a:latin typeface="Tahoma"/>
                <a:cs typeface="Tahoma"/>
              </a:rPr>
              <a:t>АНАСТАСИЯ</a:t>
            </a:r>
            <a:endParaRPr sz="30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3000" spc="135" dirty="0">
                <a:solidFill>
                  <a:srgbClr val="F1FAFF"/>
                </a:solidFill>
                <a:latin typeface="Trebuchet MS"/>
                <a:cs typeface="Trebuchet MS"/>
              </a:rPr>
              <a:t>Экономист,</a:t>
            </a:r>
            <a:r>
              <a:rPr sz="3000" spc="-55" dirty="0">
                <a:solidFill>
                  <a:srgbClr val="F1FAFF"/>
                </a:solidFill>
                <a:latin typeface="Trebuchet MS"/>
                <a:cs typeface="Trebuchet MS"/>
              </a:rPr>
              <a:t> </a:t>
            </a:r>
            <a:r>
              <a:rPr sz="3000" spc="105" dirty="0">
                <a:solidFill>
                  <a:srgbClr val="F1FAFF"/>
                </a:solidFill>
                <a:latin typeface="Trebuchet MS"/>
                <a:cs typeface="Trebuchet MS"/>
              </a:rPr>
              <a:t>аналитик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757136" y="5341147"/>
            <a:ext cx="4199255" cy="161353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  <a:tabLst>
                <a:tab pos="2082164" algn="l"/>
              </a:tabLst>
            </a:pPr>
            <a:r>
              <a:rPr sz="3050" spc="235" dirty="0">
                <a:solidFill>
                  <a:srgbClr val="F1FAFF"/>
                </a:solidFill>
                <a:latin typeface="Tahoma"/>
                <a:cs typeface="Tahoma"/>
              </a:rPr>
              <a:t>ОРЕХОВА	</a:t>
            </a:r>
            <a:r>
              <a:rPr sz="3050" spc="250" dirty="0">
                <a:solidFill>
                  <a:srgbClr val="F1FAFF"/>
                </a:solidFill>
                <a:latin typeface="Tahoma"/>
                <a:cs typeface="Tahoma"/>
              </a:rPr>
              <a:t>ДАРЬЯ</a:t>
            </a:r>
            <a:endParaRPr sz="3050">
              <a:latin typeface="Tahoma"/>
              <a:cs typeface="Tahoma"/>
            </a:endParaRPr>
          </a:p>
          <a:p>
            <a:pPr marL="12700" marR="5080">
              <a:lnSpc>
                <a:spcPts val="4200"/>
              </a:lnSpc>
            </a:pPr>
            <a:r>
              <a:rPr sz="3000" spc="175" dirty="0">
                <a:solidFill>
                  <a:srgbClr val="F1FAFF"/>
                </a:solidFill>
                <a:latin typeface="Trebuchet MS"/>
                <a:cs typeface="Trebuchet MS"/>
              </a:rPr>
              <a:t>Дизацнер,</a:t>
            </a:r>
            <a:r>
              <a:rPr sz="3000" spc="-65" dirty="0">
                <a:solidFill>
                  <a:srgbClr val="F1FAFF"/>
                </a:solidFill>
                <a:latin typeface="Trebuchet MS"/>
                <a:cs typeface="Trebuchet MS"/>
              </a:rPr>
              <a:t> </a:t>
            </a:r>
            <a:r>
              <a:rPr sz="3000" spc="200" dirty="0">
                <a:solidFill>
                  <a:srgbClr val="F1FAFF"/>
                </a:solidFill>
                <a:latin typeface="Trebuchet MS"/>
                <a:cs typeface="Trebuchet MS"/>
              </a:rPr>
              <a:t>генератор </a:t>
            </a:r>
            <a:r>
              <a:rPr sz="3000" spc="-894" dirty="0">
                <a:solidFill>
                  <a:srgbClr val="F1FAFF"/>
                </a:solidFill>
                <a:latin typeface="Trebuchet MS"/>
                <a:cs typeface="Trebuchet MS"/>
              </a:rPr>
              <a:t> </a:t>
            </a:r>
            <a:r>
              <a:rPr sz="3000" spc="210" dirty="0">
                <a:solidFill>
                  <a:srgbClr val="F1FAFF"/>
                </a:solidFill>
                <a:latin typeface="Trebuchet MS"/>
                <a:cs typeface="Trebuchet MS"/>
              </a:rPr>
              <a:t>идей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66716" y="7989005"/>
            <a:ext cx="3175000" cy="161353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  <a:tabLst>
                <a:tab pos="1170940" algn="l"/>
              </a:tabLst>
            </a:pPr>
            <a:r>
              <a:rPr sz="3050" spc="125" dirty="0">
                <a:solidFill>
                  <a:srgbClr val="F1FAFF"/>
                </a:solidFill>
                <a:latin typeface="Tahoma"/>
                <a:cs typeface="Tahoma"/>
              </a:rPr>
              <a:t>ЕГОР	</a:t>
            </a:r>
            <a:r>
              <a:rPr sz="3050" spc="270" dirty="0">
                <a:solidFill>
                  <a:srgbClr val="F1FAFF"/>
                </a:solidFill>
                <a:latin typeface="Tahoma"/>
                <a:cs typeface="Tahoma"/>
              </a:rPr>
              <a:t>ГЛАДКИХ</a:t>
            </a:r>
            <a:endParaRPr sz="3050">
              <a:latin typeface="Tahoma"/>
              <a:cs typeface="Tahoma"/>
            </a:endParaRPr>
          </a:p>
          <a:p>
            <a:pPr marL="12700" marR="5080">
              <a:lnSpc>
                <a:spcPts val="4200"/>
              </a:lnSpc>
            </a:pPr>
            <a:r>
              <a:rPr sz="3000" spc="240" dirty="0">
                <a:solidFill>
                  <a:srgbClr val="F1FAFF"/>
                </a:solidFill>
                <a:latin typeface="Trebuchet MS"/>
                <a:cs typeface="Trebuchet MS"/>
              </a:rPr>
              <a:t>Лидер</a:t>
            </a:r>
            <a:r>
              <a:rPr sz="3000" spc="-100" dirty="0">
                <a:solidFill>
                  <a:srgbClr val="F1FAFF"/>
                </a:solidFill>
                <a:latin typeface="Trebuchet MS"/>
                <a:cs typeface="Trebuchet MS"/>
              </a:rPr>
              <a:t> </a:t>
            </a:r>
            <a:r>
              <a:rPr sz="3000" spc="75" dirty="0">
                <a:solidFill>
                  <a:srgbClr val="F1FAFF"/>
                </a:solidFill>
                <a:latin typeface="Trebuchet MS"/>
                <a:cs typeface="Trebuchet MS"/>
              </a:rPr>
              <a:t>команды, </a:t>
            </a:r>
            <a:r>
              <a:rPr sz="3000" spc="-894" dirty="0">
                <a:solidFill>
                  <a:srgbClr val="F1FAFF"/>
                </a:solidFill>
                <a:latin typeface="Trebuchet MS"/>
                <a:cs typeface="Trebuchet MS"/>
              </a:rPr>
              <a:t> </a:t>
            </a:r>
            <a:r>
              <a:rPr sz="3000" spc="200" dirty="0">
                <a:solidFill>
                  <a:srgbClr val="F1FAFF"/>
                </a:solidFill>
                <a:latin typeface="Trebuchet MS"/>
                <a:cs typeface="Trebuchet MS"/>
              </a:rPr>
              <a:t>разработчик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528481" y="7854530"/>
            <a:ext cx="6240780" cy="193103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  <a:tabLst>
                <a:tab pos="1209675" algn="l"/>
                <a:tab pos="1750695" algn="l"/>
                <a:tab pos="3367404" algn="l"/>
              </a:tabLst>
            </a:pPr>
            <a:r>
              <a:rPr sz="3700" spc="315" dirty="0">
                <a:solidFill>
                  <a:srgbClr val="F1FAFF"/>
                </a:solidFill>
                <a:latin typeface="Tahoma"/>
                <a:cs typeface="Tahoma"/>
              </a:rPr>
              <a:t>КАК	</a:t>
            </a:r>
            <a:r>
              <a:rPr sz="3700" spc="245" dirty="0">
                <a:solidFill>
                  <a:srgbClr val="F1FAFF"/>
                </a:solidFill>
                <a:latin typeface="Tahoma"/>
                <a:cs typeface="Tahoma"/>
              </a:rPr>
              <a:t>С	</a:t>
            </a:r>
            <a:r>
              <a:rPr sz="3700" spc="220" dirty="0">
                <a:solidFill>
                  <a:srgbClr val="F1FAFF"/>
                </a:solidFill>
                <a:latin typeface="Tahoma"/>
                <a:cs typeface="Tahoma"/>
              </a:rPr>
              <a:t>НАМИ	</a:t>
            </a:r>
            <a:r>
              <a:rPr sz="3700" spc="150" dirty="0">
                <a:solidFill>
                  <a:srgbClr val="F1FAFF"/>
                </a:solidFill>
                <a:latin typeface="Tahoma"/>
                <a:cs typeface="Tahoma"/>
              </a:rPr>
              <a:t>СВЯЗАТЬСЯ;</a:t>
            </a:r>
            <a:endParaRPr sz="37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3600" spc="204" dirty="0">
                <a:solidFill>
                  <a:srgbClr val="F1FAFF"/>
                </a:solidFill>
                <a:latin typeface="Trebuchet MS"/>
                <a:cs typeface="Trebuchet MS"/>
              </a:rPr>
              <a:t>+7</a:t>
            </a:r>
            <a:r>
              <a:rPr sz="3600" spc="-70" dirty="0">
                <a:solidFill>
                  <a:srgbClr val="F1FAFF"/>
                </a:solidFill>
                <a:latin typeface="Trebuchet MS"/>
                <a:cs typeface="Trebuchet MS"/>
              </a:rPr>
              <a:t> </a:t>
            </a:r>
            <a:r>
              <a:rPr sz="3600" spc="114" dirty="0">
                <a:solidFill>
                  <a:srgbClr val="F1FAFF"/>
                </a:solidFill>
                <a:latin typeface="Trebuchet MS"/>
                <a:cs typeface="Trebuchet MS"/>
              </a:rPr>
              <a:t>919</a:t>
            </a:r>
            <a:r>
              <a:rPr sz="3600" spc="-70" dirty="0">
                <a:solidFill>
                  <a:srgbClr val="F1FAFF"/>
                </a:solidFill>
                <a:latin typeface="Trebuchet MS"/>
                <a:cs typeface="Trebuchet MS"/>
              </a:rPr>
              <a:t> </a:t>
            </a:r>
            <a:r>
              <a:rPr sz="3600" spc="114" dirty="0">
                <a:solidFill>
                  <a:srgbClr val="F1FAFF"/>
                </a:solidFill>
                <a:latin typeface="Trebuchet MS"/>
                <a:cs typeface="Trebuchet MS"/>
              </a:rPr>
              <a:t>599</a:t>
            </a:r>
            <a:r>
              <a:rPr sz="3600" spc="-70" dirty="0">
                <a:solidFill>
                  <a:srgbClr val="F1FAFF"/>
                </a:solidFill>
                <a:latin typeface="Trebuchet MS"/>
                <a:cs typeface="Trebuchet MS"/>
              </a:rPr>
              <a:t> </a:t>
            </a:r>
            <a:r>
              <a:rPr sz="3600" spc="110" dirty="0">
                <a:solidFill>
                  <a:srgbClr val="F1FAFF"/>
                </a:solidFill>
                <a:latin typeface="Trebuchet MS"/>
                <a:cs typeface="Trebuchet MS"/>
              </a:rPr>
              <a:t>46</a:t>
            </a:r>
            <a:r>
              <a:rPr sz="3600" spc="-65" dirty="0">
                <a:solidFill>
                  <a:srgbClr val="F1FAFF"/>
                </a:solidFill>
                <a:latin typeface="Trebuchet MS"/>
                <a:cs typeface="Trebuchet MS"/>
              </a:rPr>
              <a:t> </a:t>
            </a:r>
            <a:r>
              <a:rPr sz="3600" spc="110" dirty="0">
                <a:solidFill>
                  <a:srgbClr val="F1FAFF"/>
                </a:solidFill>
                <a:latin typeface="Trebuchet MS"/>
                <a:cs typeface="Trebuchet MS"/>
              </a:rPr>
              <a:t>69</a:t>
            </a:r>
            <a:endParaRPr sz="3600">
              <a:latin typeface="Trebuchet MS"/>
              <a:cs typeface="Trebuchet MS"/>
            </a:endParaRPr>
          </a:p>
          <a:p>
            <a:pPr marL="140970">
              <a:lnSpc>
                <a:spcPct val="100000"/>
              </a:lnSpc>
              <a:spcBef>
                <a:spcPts val="720"/>
              </a:spcBef>
            </a:pPr>
            <a:r>
              <a:rPr sz="3600" spc="125" dirty="0">
                <a:solidFill>
                  <a:srgbClr val="F1FAFF"/>
                </a:solidFill>
                <a:latin typeface="Trebuchet MS"/>
                <a:cs typeface="Trebuchet MS"/>
                <a:hlinkClick r:id="rId7"/>
              </a:rPr>
              <a:t>gladkih.egor@mail.ru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208741"/>
            <a:ext cx="17830800" cy="9867900"/>
          </a:xfrm>
          <a:custGeom>
            <a:avLst/>
            <a:gdLst/>
            <a:ahLst/>
            <a:cxnLst/>
            <a:rect l="l" t="t" r="r" b="b"/>
            <a:pathLst>
              <a:path w="17830800" h="9867900">
                <a:moveTo>
                  <a:pt x="17830798" y="9867899"/>
                </a:moveTo>
                <a:lnTo>
                  <a:pt x="0" y="9867899"/>
                </a:lnTo>
                <a:lnTo>
                  <a:pt x="0" y="0"/>
                </a:lnTo>
                <a:lnTo>
                  <a:pt x="17830798" y="0"/>
                </a:lnTo>
                <a:lnTo>
                  <a:pt x="17830798" y="9867899"/>
                </a:lnTo>
                <a:close/>
              </a:path>
            </a:pathLst>
          </a:custGeom>
          <a:solidFill>
            <a:srgbClr val="F1FA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58692" y="4713318"/>
            <a:ext cx="8135620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00" spc="200" dirty="0">
                <a:solidFill>
                  <a:srgbClr val="42C2DD"/>
                </a:solidFill>
              </a:rPr>
              <a:t>СПАСИБО</a:t>
            </a:r>
            <a:r>
              <a:rPr sz="5200" spc="340" dirty="0">
                <a:solidFill>
                  <a:srgbClr val="42C2DD"/>
                </a:solidFill>
              </a:rPr>
              <a:t> </a:t>
            </a:r>
            <a:r>
              <a:rPr sz="5200" spc="200" dirty="0">
                <a:solidFill>
                  <a:srgbClr val="42C2DD"/>
                </a:solidFill>
              </a:rPr>
              <a:t>ЗА</a:t>
            </a:r>
            <a:r>
              <a:rPr sz="5200" spc="340" dirty="0">
                <a:solidFill>
                  <a:srgbClr val="42C2DD"/>
                </a:solidFill>
              </a:rPr>
              <a:t> </a:t>
            </a:r>
            <a:r>
              <a:rPr sz="5200" spc="20" dirty="0">
                <a:solidFill>
                  <a:srgbClr val="42C2DD"/>
                </a:solidFill>
              </a:rPr>
              <a:t>ВНИМАНИЕ!</a:t>
            </a:r>
            <a:endParaRPr sz="5200"/>
          </a:p>
        </p:txBody>
      </p:sp>
      <p:sp>
        <p:nvSpPr>
          <p:cNvPr id="4" name="object 4"/>
          <p:cNvSpPr/>
          <p:nvPr/>
        </p:nvSpPr>
        <p:spPr>
          <a:xfrm>
            <a:off x="0" y="1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571129" y="10286987"/>
                </a:moveTo>
                <a:lnTo>
                  <a:pt x="1556321" y="10239502"/>
                </a:lnTo>
                <a:lnTo>
                  <a:pt x="1540700" y="10193172"/>
                </a:lnTo>
                <a:lnTo>
                  <a:pt x="1524050" y="10147224"/>
                </a:lnTo>
                <a:lnTo>
                  <a:pt x="1506372" y="10101682"/>
                </a:lnTo>
                <a:lnTo>
                  <a:pt x="1487678" y="10056546"/>
                </a:lnTo>
                <a:lnTo>
                  <a:pt x="1467967" y="10011842"/>
                </a:lnTo>
                <a:lnTo>
                  <a:pt x="1447241" y="9967582"/>
                </a:lnTo>
                <a:lnTo>
                  <a:pt x="1425511" y="9923767"/>
                </a:lnTo>
                <a:lnTo>
                  <a:pt x="1402791" y="9880422"/>
                </a:lnTo>
                <a:lnTo>
                  <a:pt x="1379080" y="9837560"/>
                </a:lnTo>
                <a:lnTo>
                  <a:pt x="1354378" y="9795205"/>
                </a:lnTo>
                <a:lnTo>
                  <a:pt x="1328699" y="9753359"/>
                </a:lnTo>
                <a:lnTo>
                  <a:pt x="1302042" y="9712033"/>
                </a:lnTo>
                <a:lnTo>
                  <a:pt x="1274419" y="9671253"/>
                </a:lnTo>
                <a:lnTo>
                  <a:pt x="1245831" y="9631020"/>
                </a:lnTo>
                <a:lnTo>
                  <a:pt x="1216291" y="9591357"/>
                </a:lnTo>
                <a:lnTo>
                  <a:pt x="1185799" y="9552280"/>
                </a:lnTo>
                <a:lnTo>
                  <a:pt x="1154353" y="9513786"/>
                </a:lnTo>
                <a:lnTo>
                  <a:pt x="1121968" y="9475914"/>
                </a:lnTo>
                <a:lnTo>
                  <a:pt x="1088656" y="9438665"/>
                </a:lnTo>
                <a:lnTo>
                  <a:pt x="1054417" y="9402064"/>
                </a:lnTo>
                <a:lnTo>
                  <a:pt x="1019251" y="9366110"/>
                </a:lnTo>
                <a:lnTo>
                  <a:pt x="983361" y="9330944"/>
                </a:lnTo>
                <a:lnTo>
                  <a:pt x="946810" y="9296692"/>
                </a:lnTo>
                <a:lnTo>
                  <a:pt x="909624" y="9263380"/>
                </a:lnTo>
                <a:lnTo>
                  <a:pt x="871791" y="9230995"/>
                </a:lnTo>
                <a:lnTo>
                  <a:pt x="833348" y="9199562"/>
                </a:lnTo>
                <a:lnTo>
                  <a:pt x="794308" y="9169070"/>
                </a:lnTo>
                <a:lnTo>
                  <a:pt x="754672" y="9139517"/>
                </a:lnTo>
                <a:lnTo>
                  <a:pt x="714463" y="9110929"/>
                </a:lnTo>
                <a:lnTo>
                  <a:pt x="673696" y="9083307"/>
                </a:lnTo>
                <a:lnTo>
                  <a:pt x="632383" y="9056649"/>
                </a:lnTo>
                <a:lnTo>
                  <a:pt x="590537" y="9030970"/>
                </a:lnTo>
                <a:lnTo>
                  <a:pt x="548182" y="9006268"/>
                </a:lnTo>
                <a:lnTo>
                  <a:pt x="505320" y="8982558"/>
                </a:lnTo>
                <a:lnTo>
                  <a:pt x="461962" y="8959837"/>
                </a:lnTo>
                <a:lnTo>
                  <a:pt x="418147" y="8938108"/>
                </a:lnTo>
                <a:lnTo>
                  <a:pt x="373862" y="8917394"/>
                </a:lnTo>
                <a:lnTo>
                  <a:pt x="329145" y="8897671"/>
                </a:lnTo>
                <a:lnTo>
                  <a:pt x="283984" y="8878976"/>
                </a:lnTo>
                <a:lnTo>
                  <a:pt x="238417" y="8861298"/>
                </a:lnTo>
                <a:lnTo>
                  <a:pt x="192455" y="8844648"/>
                </a:lnTo>
                <a:lnTo>
                  <a:pt x="146100" y="8829040"/>
                </a:lnTo>
                <a:lnTo>
                  <a:pt x="99377" y="8814460"/>
                </a:lnTo>
                <a:lnTo>
                  <a:pt x="52298" y="8800922"/>
                </a:lnTo>
                <a:lnTo>
                  <a:pt x="4876" y="8788438"/>
                </a:lnTo>
                <a:lnTo>
                  <a:pt x="0" y="8787270"/>
                </a:lnTo>
                <a:lnTo>
                  <a:pt x="0" y="8923515"/>
                </a:lnTo>
                <a:lnTo>
                  <a:pt x="2235" y="8924087"/>
                </a:lnTo>
                <a:lnTo>
                  <a:pt x="49263" y="8937282"/>
                </a:lnTo>
                <a:lnTo>
                  <a:pt x="95935" y="8951582"/>
                </a:lnTo>
                <a:lnTo>
                  <a:pt x="142214" y="8966975"/>
                </a:lnTo>
                <a:lnTo>
                  <a:pt x="188074" y="8983459"/>
                </a:lnTo>
                <a:lnTo>
                  <a:pt x="233527" y="9001036"/>
                </a:lnTo>
                <a:lnTo>
                  <a:pt x="278549" y="9019692"/>
                </a:lnTo>
                <a:lnTo>
                  <a:pt x="323100" y="9039415"/>
                </a:lnTo>
                <a:lnTo>
                  <a:pt x="367195" y="9060205"/>
                </a:lnTo>
                <a:lnTo>
                  <a:pt x="410794" y="9082049"/>
                </a:lnTo>
                <a:lnTo>
                  <a:pt x="453898" y="9104947"/>
                </a:lnTo>
                <a:lnTo>
                  <a:pt x="496481" y="9128887"/>
                </a:lnTo>
                <a:lnTo>
                  <a:pt x="538530" y="9153868"/>
                </a:lnTo>
                <a:lnTo>
                  <a:pt x="580034" y="9179877"/>
                </a:lnTo>
                <a:lnTo>
                  <a:pt x="620966" y="9206916"/>
                </a:lnTo>
                <a:lnTo>
                  <a:pt x="661314" y="9234970"/>
                </a:lnTo>
                <a:lnTo>
                  <a:pt x="701065" y="9264028"/>
                </a:lnTo>
                <a:lnTo>
                  <a:pt x="740206" y="9294089"/>
                </a:lnTo>
                <a:lnTo>
                  <a:pt x="778713" y="9325153"/>
                </a:lnTo>
                <a:lnTo>
                  <a:pt x="816571" y="9357208"/>
                </a:lnTo>
                <a:lnTo>
                  <a:pt x="853770" y="9390253"/>
                </a:lnTo>
                <a:lnTo>
                  <a:pt x="890282" y="9424264"/>
                </a:lnTo>
                <a:lnTo>
                  <a:pt x="926109" y="9459252"/>
                </a:lnTo>
                <a:lnTo>
                  <a:pt x="961085" y="9495066"/>
                </a:lnTo>
                <a:lnTo>
                  <a:pt x="995108" y="9531591"/>
                </a:lnTo>
                <a:lnTo>
                  <a:pt x="1028141" y="9568777"/>
                </a:lnTo>
                <a:lnTo>
                  <a:pt x="1060196" y="9606636"/>
                </a:lnTo>
                <a:lnTo>
                  <a:pt x="1091260" y="9645142"/>
                </a:lnTo>
                <a:lnTo>
                  <a:pt x="1121321" y="9684283"/>
                </a:lnTo>
                <a:lnTo>
                  <a:pt x="1150391" y="9724034"/>
                </a:lnTo>
                <a:lnTo>
                  <a:pt x="1178445" y="9764382"/>
                </a:lnTo>
                <a:lnTo>
                  <a:pt x="1205471" y="9805314"/>
                </a:lnTo>
                <a:lnTo>
                  <a:pt x="1231480" y="9846818"/>
                </a:lnTo>
                <a:lnTo>
                  <a:pt x="1256461" y="9888868"/>
                </a:lnTo>
                <a:lnTo>
                  <a:pt x="1280401" y="9931451"/>
                </a:lnTo>
                <a:lnTo>
                  <a:pt x="1303299" y="9974555"/>
                </a:lnTo>
                <a:lnTo>
                  <a:pt x="1325143" y="10018154"/>
                </a:lnTo>
                <a:lnTo>
                  <a:pt x="1345933" y="10062248"/>
                </a:lnTo>
                <a:lnTo>
                  <a:pt x="1365656" y="10106812"/>
                </a:lnTo>
                <a:lnTo>
                  <a:pt x="1384312" y="10151821"/>
                </a:lnTo>
                <a:lnTo>
                  <a:pt x="1401889" y="10197274"/>
                </a:lnTo>
                <a:lnTo>
                  <a:pt x="1418374" y="10243147"/>
                </a:lnTo>
                <a:lnTo>
                  <a:pt x="1432966" y="10286987"/>
                </a:lnTo>
                <a:lnTo>
                  <a:pt x="1571129" y="10286987"/>
                </a:lnTo>
                <a:close/>
              </a:path>
              <a:path w="18288000" h="10287000">
                <a:moveTo>
                  <a:pt x="18288000" y="1497507"/>
                </a:moveTo>
                <a:lnTo>
                  <a:pt x="18240655" y="1484109"/>
                </a:lnTo>
                <a:lnTo>
                  <a:pt x="18196827" y="1470367"/>
                </a:lnTo>
                <a:lnTo>
                  <a:pt x="18153495" y="1455534"/>
                </a:lnTo>
                <a:lnTo>
                  <a:pt x="18110658" y="1439621"/>
                </a:lnTo>
                <a:lnTo>
                  <a:pt x="18068354" y="1422654"/>
                </a:lnTo>
                <a:lnTo>
                  <a:pt x="18026584" y="1404645"/>
                </a:lnTo>
                <a:lnTo>
                  <a:pt x="17985372" y="1385595"/>
                </a:lnTo>
                <a:lnTo>
                  <a:pt x="17944732" y="1365542"/>
                </a:lnTo>
                <a:lnTo>
                  <a:pt x="17904689" y="1344498"/>
                </a:lnTo>
                <a:lnTo>
                  <a:pt x="17865230" y="1322463"/>
                </a:lnTo>
                <a:lnTo>
                  <a:pt x="17826406" y="1299476"/>
                </a:lnTo>
                <a:lnTo>
                  <a:pt x="17788217" y="1275537"/>
                </a:lnTo>
                <a:lnTo>
                  <a:pt x="17750689" y="1250670"/>
                </a:lnTo>
                <a:lnTo>
                  <a:pt x="17713821" y="1224889"/>
                </a:lnTo>
                <a:lnTo>
                  <a:pt x="17677638" y="1198219"/>
                </a:lnTo>
                <a:lnTo>
                  <a:pt x="17642167" y="1170660"/>
                </a:lnTo>
                <a:lnTo>
                  <a:pt x="17607407" y="1142238"/>
                </a:lnTo>
                <a:lnTo>
                  <a:pt x="17573384" y="1112964"/>
                </a:lnTo>
                <a:lnTo>
                  <a:pt x="17540110" y="1082852"/>
                </a:lnTo>
                <a:lnTo>
                  <a:pt x="17507598" y="1051928"/>
                </a:lnTo>
                <a:lnTo>
                  <a:pt x="17475873" y="1020203"/>
                </a:lnTo>
                <a:lnTo>
                  <a:pt x="17444949" y="987704"/>
                </a:lnTo>
                <a:lnTo>
                  <a:pt x="17414850" y="954430"/>
                </a:lnTo>
                <a:lnTo>
                  <a:pt x="17385615" y="920457"/>
                </a:lnTo>
                <a:lnTo>
                  <a:pt x="17357154" y="885647"/>
                </a:lnTo>
                <a:lnTo>
                  <a:pt x="17329595" y="850163"/>
                </a:lnTo>
                <a:lnTo>
                  <a:pt x="17302912" y="813993"/>
                </a:lnTo>
                <a:lnTo>
                  <a:pt x="17277131" y="777125"/>
                </a:lnTo>
                <a:lnTo>
                  <a:pt x="17252265" y="739584"/>
                </a:lnTo>
                <a:lnTo>
                  <a:pt x="17228325" y="701395"/>
                </a:lnTo>
                <a:lnTo>
                  <a:pt x="17205338" y="662571"/>
                </a:lnTo>
                <a:lnTo>
                  <a:pt x="17183316" y="623125"/>
                </a:lnTo>
                <a:lnTo>
                  <a:pt x="17162260" y="583069"/>
                </a:lnTo>
                <a:lnTo>
                  <a:pt x="17142206" y="542429"/>
                </a:lnTo>
                <a:lnTo>
                  <a:pt x="17123169" y="501218"/>
                </a:lnTo>
                <a:lnTo>
                  <a:pt x="17105160" y="459460"/>
                </a:lnTo>
                <a:lnTo>
                  <a:pt x="17088193" y="417156"/>
                </a:lnTo>
                <a:lnTo>
                  <a:pt x="17072280" y="374319"/>
                </a:lnTo>
                <a:lnTo>
                  <a:pt x="17057447" y="330987"/>
                </a:lnTo>
                <a:lnTo>
                  <a:pt x="17043705" y="287159"/>
                </a:lnTo>
                <a:lnTo>
                  <a:pt x="17031081" y="242862"/>
                </a:lnTo>
                <a:lnTo>
                  <a:pt x="17019575" y="198094"/>
                </a:lnTo>
                <a:lnTo>
                  <a:pt x="17009212" y="152895"/>
                </a:lnTo>
                <a:lnTo>
                  <a:pt x="17000004" y="107264"/>
                </a:lnTo>
                <a:lnTo>
                  <a:pt x="16991978" y="61239"/>
                </a:lnTo>
                <a:lnTo>
                  <a:pt x="16985133" y="14808"/>
                </a:lnTo>
                <a:lnTo>
                  <a:pt x="16983355" y="0"/>
                </a:lnTo>
                <a:lnTo>
                  <a:pt x="16935298" y="0"/>
                </a:lnTo>
                <a:lnTo>
                  <a:pt x="16943464" y="59766"/>
                </a:lnTo>
                <a:lnTo>
                  <a:pt x="16951198" y="105613"/>
                </a:lnTo>
                <a:lnTo>
                  <a:pt x="16960076" y="151079"/>
                </a:lnTo>
                <a:lnTo>
                  <a:pt x="16970071" y="196138"/>
                </a:lnTo>
                <a:lnTo>
                  <a:pt x="16981170" y="240766"/>
                </a:lnTo>
                <a:lnTo>
                  <a:pt x="16993350" y="284962"/>
                </a:lnTo>
                <a:lnTo>
                  <a:pt x="17006608" y="328714"/>
                </a:lnTo>
                <a:lnTo>
                  <a:pt x="17020921" y="371995"/>
                </a:lnTo>
                <a:lnTo>
                  <a:pt x="17036288" y="414794"/>
                </a:lnTo>
                <a:lnTo>
                  <a:pt x="17052671" y="457098"/>
                </a:lnTo>
                <a:lnTo>
                  <a:pt x="17070070" y="498881"/>
                </a:lnTo>
                <a:lnTo>
                  <a:pt x="17088473" y="540143"/>
                </a:lnTo>
                <a:lnTo>
                  <a:pt x="17107853" y="580872"/>
                </a:lnTo>
                <a:lnTo>
                  <a:pt x="17128198" y="621030"/>
                </a:lnTo>
                <a:lnTo>
                  <a:pt x="17149496" y="660628"/>
                </a:lnTo>
                <a:lnTo>
                  <a:pt x="17171734" y="699630"/>
                </a:lnTo>
                <a:lnTo>
                  <a:pt x="17194886" y="738022"/>
                </a:lnTo>
                <a:lnTo>
                  <a:pt x="17218952" y="775804"/>
                </a:lnTo>
                <a:lnTo>
                  <a:pt x="17243908" y="812952"/>
                </a:lnTo>
                <a:lnTo>
                  <a:pt x="17269740" y="849464"/>
                </a:lnTo>
                <a:lnTo>
                  <a:pt x="17296422" y="885291"/>
                </a:lnTo>
                <a:lnTo>
                  <a:pt x="17323918" y="920407"/>
                </a:lnTo>
                <a:lnTo>
                  <a:pt x="17352328" y="954913"/>
                </a:lnTo>
                <a:lnTo>
                  <a:pt x="17381512" y="988669"/>
                </a:lnTo>
                <a:lnTo>
                  <a:pt x="17411497" y="1021702"/>
                </a:lnTo>
                <a:lnTo>
                  <a:pt x="17442269" y="1053998"/>
                </a:lnTo>
                <a:lnTo>
                  <a:pt x="17473803" y="1085532"/>
                </a:lnTo>
                <a:lnTo>
                  <a:pt x="17506087" y="1116304"/>
                </a:lnTo>
                <a:lnTo>
                  <a:pt x="17539119" y="1146289"/>
                </a:lnTo>
                <a:lnTo>
                  <a:pt x="17572876" y="1175461"/>
                </a:lnTo>
                <a:lnTo>
                  <a:pt x="17607344" y="1203833"/>
                </a:lnTo>
                <a:lnTo>
                  <a:pt x="17642510" y="1231366"/>
                </a:lnTo>
                <a:lnTo>
                  <a:pt x="17678337" y="1258062"/>
                </a:lnTo>
                <a:lnTo>
                  <a:pt x="17714837" y="1283893"/>
                </a:lnTo>
                <a:lnTo>
                  <a:pt x="17751997" y="1308836"/>
                </a:lnTo>
                <a:lnTo>
                  <a:pt x="17789779" y="1332903"/>
                </a:lnTo>
                <a:lnTo>
                  <a:pt x="17828171" y="1356055"/>
                </a:lnTo>
                <a:lnTo>
                  <a:pt x="17867186" y="1378292"/>
                </a:lnTo>
                <a:lnTo>
                  <a:pt x="17906772" y="1399590"/>
                </a:lnTo>
                <a:lnTo>
                  <a:pt x="17946929" y="1419936"/>
                </a:lnTo>
                <a:lnTo>
                  <a:pt x="17987658" y="1439316"/>
                </a:lnTo>
                <a:lnTo>
                  <a:pt x="18028920" y="1457718"/>
                </a:lnTo>
                <a:lnTo>
                  <a:pt x="18070716" y="1475117"/>
                </a:lnTo>
                <a:lnTo>
                  <a:pt x="18113007" y="1491500"/>
                </a:lnTo>
                <a:lnTo>
                  <a:pt x="18155806" y="1506855"/>
                </a:lnTo>
                <a:lnTo>
                  <a:pt x="18199088" y="1521180"/>
                </a:lnTo>
                <a:lnTo>
                  <a:pt x="18242839" y="1534439"/>
                </a:lnTo>
                <a:lnTo>
                  <a:pt x="18287035" y="1546618"/>
                </a:lnTo>
                <a:lnTo>
                  <a:pt x="18288000" y="1546860"/>
                </a:lnTo>
                <a:lnTo>
                  <a:pt x="18288000" y="1497507"/>
                </a:lnTo>
                <a:close/>
              </a:path>
              <a:path w="18288000" h="10287000">
                <a:moveTo>
                  <a:pt x="18288000" y="0"/>
                </a:moveTo>
                <a:lnTo>
                  <a:pt x="17079227" y="0"/>
                </a:lnTo>
                <a:lnTo>
                  <a:pt x="17080942" y="13512"/>
                </a:lnTo>
                <a:lnTo>
                  <a:pt x="17088079" y="59626"/>
                </a:lnTo>
                <a:lnTo>
                  <a:pt x="17096474" y="105321"/>
                </a:lnTo>
                <a:lnTo>
                  <a:pt x="17106088" y="150583"/>
                </a:lnTo>
                <a:lnTo>
                  <a:pt x="17116908" y="195402"/>
                </a:lnTo>
                <a:lnTo>
                  <a:pt x="17128909" y="239737"/>
                </a:lnTo>
                <a:lnTo>
                  <a:pt x="17142092" y="283591"/>
                </a:lnTo>
                <a:lnTo>
                  <a:pt x="17156418" y="326936"/>
                </a:lnTo>
                <a:lnTo>
                  <a:pt x="17171874" y="369760"/>
                </a:lnTo>
                <a:lnTo>
                  <a:pt x="17188447" y="412038"/>
                </a:lnTo>
                <a:lnTo>
                  <a:pt x="17206125" y="453758"/>
                </a:lnTo>
                <a:lnTo>
                  <a:pt x="17224883" y="494893"/>
                </a:lnTo>
                <a:lnTo>
                  <a:pt x="17244695" y="535444"/>
                </a:lnTo>
                <a:lnTo>
                  <a:pt x="17265561" y="575373"/>
                </a:lnTo>
                <a:lnTo>
                  <a:pt x="17287456" y="614680"/>
                </a:lnTo>
                <a:lnTo>
                  <a:pt x="17310342" y="653326"/>
                </a:lnTo>
                <a:lnTo>
                  <a:pt x="17334230" y="691299"/>
                </a:lnTo>
                <a:lnTo>
                  <a:pt x="17359097" y="728599"/>
                </a:lnTo>
                <a:lnTo>
                  <a:pt x="17384903" y="765187"/>
                </a:lnTo>
                <a:lnTo>
                  <a:pt x="17411662" y="801065"/>
                </a:lnTo>
                <a:lnTo>
                  <a:pt x="17439323" y="836193"/>
                </a:lnTo>
                <a:lnTo>
                  <a:pt x="17467898" y="870572"/>
                </a:lnTo>
                <a:lnTo>
                  <a:pt x="17497349" y="904163"/>
                </a:lnTo>
                <a:lnTo>
                  <a:pt x="17527664" y="936967"/>
                </a:lnTo>
                <a:lnTo>
                  <a:pt x="17558830" y="968971"/>
                </a:lnTo>
                <a:lnTo>
                  <a:pt x="17590834" y="1000137"/>
                </a:lnTo>
                <a:lnTo>
                  <a:pt x="17623638" y="1030452"/>
                </a:lnTo>
                <a:lnTo>
                  <a:pt x="17657229" y="1059903"/>
                </a:lnTo>
                <a:lnTo>
                  <a:pt x="17691608" y="1088478"/>
                </a:lnTo>
                <a:lnTo>
                  <a:pt x="17726737" y="1116139"/>
                </a:lnTo>
                <a:lnTo>
                  <a:pt x="17762614" y="1142898"/>
                </a:lnTo>
                <a:lnTo>
                  <a:pt x="17799203" y="1168704"/>
                </a:lnTo>
                <a:lnTo>
                  <a:pt x="17836503" y="1193571"/>
                </a:lnTo>
                <a:lnTo>
                  <a:pt x="17874476" y="1217460"/>
                </a:lnTo>
                <a:lnTo>
                  <a:pt x="17913122" y="1240358"/>
                </a:lnTo>
                <a:lnTo>
                  <a:pt x="17952428" y="1262240"/>
                </a:lnTo>
                <a:lnTo>
                  <a:pt x="17992357" y="1283106"/>
                </a:lnTo>
                <a:lnTo>
                  <a:pt x="18032908" y="1302918"/>
                </a:lnTo>
                <a:lnTo>
                  <a:pt x="18074043" y="1321676"/>
                </a:lnTo>
                <a:lnTo>
                  <a:pt x="18115763" y="1339354"/>
                </a:lnTo>
                <a:lnTo>
                  <a:pt x="18158041" y="1355928"/>
                </a:lnTo>
                <a:lnTo>
                  <a:pt x="18200866" y="1371384"/>
                </a:lnTo>
                <a:lnTo>
                  <a:pt x="18244211" y="1385722"/>
                </a:lnTo>
                <a:lnTo>
                  <a:pt x="18288000" y="1398879"/>
                </a:lnTo>
                <a:lnTo>
                  <a:pt x="18288000" y="0"/>
                </a:lnTo>
                <a:close/>
              </a:path>
            </a:pathLst>
          </a:custGeom>
          <a:solidFill>
            <a:srgbClr val="24425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1FA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499</Words>
  <Application>Microsoft Office PowerPoint</Application>
  <PresentationFormat>Произвольный</PresentationFormat>
  <Paragraphs>89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Microsoft Sans Serif</vt:lpstr>
      <vt:lpstr>Tahoma</vt:lpstr>
      <vt:lpstr>Times New Roman</vt:lpstr>
      <vt:lpstr>Trebuchet MS</vt:lpstr>
      <vt:lpstr>Office Theme</vt:lpstr>
      <vt:lpstr>Презентация PowerPoint</vt:lpstr>
      <vt:lpstr>РЫНОК 3D-МОДЕЛЕЙ</vt:lpstr>
      <vt:lpstr>Анализ преимуществ и недостатков  конкурентов</vt:lpstr>
      <vt:lpstr>Перед нами стоит двойная задача: необходимо привлекать на сайт  исполнителей и заказчиков</vt:lpstr>
      <vt:lpstr>ЦА—исполнители</vt:lpstr>
      <vt:lpstr>ЦА—заказчики</vt:lpstr>
      <vt:lpstr>КАНАЛЫ  ПРОДВИЖЕНИЯ</vt:lpstr>
      <vt:lpstr>БИЗНЕС-МОДЕЛЬ</vt:lpstr>
      <vt:lpstr>ЭКОНОМИКА СТАРТАПА</vt:lpstr>
      <vt:lpstr>ВИЗУАЛИЗАЦИЯ MVP</vt:lpstr>
      <vt:lpstr>КОМАНДА ПРОЕКТА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GALAMAR</dc:title>
  <dc:creator>Daraoreh</dc:creator>
  <cp:keywords>DAFUShltRNo,BAEwULTTncg</cp:keywords>
  <cp:lastModifiedBy>Гладких Егор Алексеевич</cp:lastModifiedBy>
  <cp:revision>2</cp:revision>
  <dcterms:created xsi:type="dcterms:W3CDTF">2022-12-10T09:48:44Z</dcterms:created>
  <dcterms:modified xsi:type="dcterms:W3CDTF">2022-12-10T09:51:18Z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2022-12-10T00:00:00Z</vt:filetime>
  </property>
  <property fmtid="{D5CDD505-2E9C-101B-9397-08002B2CF9AE}" pid="3" name="Creator">
    <vt:lpwstr>Canva</vt:lpwstr>
  </property>
  <property fmtid="{D5CDD505-2E9C-101B-9397-08002B2CF9AE}" pid="4" name="LastSaved">
    <vt:filetime>2022-12-10T00:00:00Z</vt:filetime>
  </property>
</Properties>
</file>