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5" r:id="rId7"/>
    <p:sldId id="262" r:id="rId8"/>
    <p:sldId id="263" r:id="rId9"/>
    <p:sldId id="260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5033"/>
    <a:srgbClr val="8A9E6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2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E3BD34-54E7-47E2-B82C-6634FBB7C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3A61917-75EA-443D-90BD-48EBDBBB8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C86ECFF-C580-4296-9C5F-4277756F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8B6B08A-CBDC-43DD-ABD0-ECEB7E23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253298-F578-4464-8D77-BAEFDA4F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5919CC8-47F0-45D0-AB59-427FF0AECD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458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7C3D56-6F55-49D1-A7F2-F9056DE8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0E4B7D-3419-4BF0-BF4E-DBDACF0B5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4923D2-FCD3-4BBD-AFAE-4BD0C316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E80F9B4-02AF-4142-B829-91D1DEF93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34B5C36-B986-47A7-858D-8878CA63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065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2F111F-604B-42A8-A3B5-39674ADF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A09D935-BF83-47D1-87B6-A3AEC318D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8ADE8D-F4D0-4B99-A5EF-99A03A9C5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32F8E83-24F7-410F-9B1E-B731FE13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AA0E77-E287-4369-9B46-3B4BB35FB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5183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2C3DC9-0CA2-45F5-931D-1475D2B83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2156EC9-7AB4-43BC-ADFD-6DC83D735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5FDB0EF-0B14-486D-81B0-C08022C2E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FAA9C32-8D38-4A3C-8FC4-0BA71CB29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8C38A25-A30A-446A-9B2C-71E9610FA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96EFE2E-EBD1-4369-A37C-81076ABC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156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894EA6-9E8F-4AAB-8F1B-860E66EC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79A0AC3-330A-4EE2-9B58-3774FA66A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AAE7F13-BB83-412C-BE6A-83B33C074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DD34A01-F016-4590-93D0-5A1E8CB85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9DF2A1A-8CD0-4CA6-B025-DBBB87CA9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FF290A1-1951-49A5-895A-2ED25A4E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30C2E57-9003-42DC-9936-A56F5820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E7868DA-2762-4640-8BF3-2FA44B40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924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272DCF-CC45-45C0-82D2-AD52FA31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F4F15EE-533C-424E-8FE8-6001227E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58F6534-09EB-450F-BA19-959C0D56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BFC5780-AE7E-4E47-B6B8-FF39789C0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948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479CBB0-0C90-4A33-A39B-0CB23936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3ADDD47-A146-4A75-B5DD-D251BF0D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B36FC3D-6C5B-4C4F-9C04-FB4203CF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946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4D1806-F2A8-44F2-8D2E-3547E2A0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EF7A943-0141-4F5C-BC35-71D0F7F7E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21D0FF6-6395-4A82-97E0-4195F9BB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B1EF5D1-02BA-4E0C-822D-A11BE7F4A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0222870-19A6-48C8-A238-08B57718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565EF9D-DEE2-4239-BA23-D9CB2333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4343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9D8248-63B4-4DB1-9F03-033078DDE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66C5FF1-5477-4B91-A714-7ED3B45374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8D5A5D-9096-4ED5-AEDE-E12B5064F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76D7A22-B707-41EA-A952-F2D92238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F376F1F-D964-4B02-B48F-951873A3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7B5F76-031F-4F60-BEC5-5094BE12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453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6C486F-3357-4CFD-818A-CD9FFE7C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8EEC459-BB6F-43C3-9B49-FE50F1713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8C436D-6508-4227-86B5-C2B3491D9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FACB60-0F43-4A09-A45E-45DFB977B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9CAA44-2430-4293-BD94-A1D2D653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5090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70A0EA1F-126C-4820-B687-9A258DA12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1185F21-745B-4167-9E22-5E531A7AE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25F2B1B-67A9-40DD-AC5C-44F64EC8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81826E-EFDF-412B-92E0-5EED8491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02AF6A-20DF-4ED4-9C28-3B006D3B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949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B581EA4-181C-4C06-9D7D-DAB6B724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7BA5D8-3DA9-456A-A602-FF21F85FD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A3BBD71-AB60-40AF-8A7B-1A6AFB9B2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BB4B3-CA6D-4855-8660-4E65C8E2B0DF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17ADB02-77FA-4BF9-B4F1-905F024B5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0A6828-16F9-48DF-BF0D-7F93FAA01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C1251-E72B-484C-9297-CFA21ED1BED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4CB5D31-8F72-4314-948A-8509FF042BF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249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4CBBDD-C086-4D7C-BD72-91305C32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10640"/>
            <a:ext cx="9144000" cy="1831852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405033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EcoChill</a:t>
            </a:r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405033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7046" y="2930769"/>
            <a:ext cx="8093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Инициативный проект команды Вятского ГАТУ</a:t>
            </a:r>
            <a:endParaRPr lang="ru-RU" sz="28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858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594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Какое решение </a:t>
            </a:r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предлагаем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584" y="1055128"/>
            <a:ext cx="11090031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Комфортная парковая зона свободного социального контакта будет способствовать возобновлению общения как студентов, так и преподавателей после карантина, вызванного эпидемиологической ситуацией. Она станет местом для отдыха и проведения культурно-массовых мероприятий.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solidFill>
                <a:schemeClr val="dk1"/>
              </a:solidFill>
              <a:latin typeface="Times New Roman" pitchFamily="18" charset="0"/>
              <a:ea typeface="Courier New"/>
              <a:cs typeface="Times New Roman" pitchFamily="18" charset="0"/>
              <a:sym typeface="Courier New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ea typeface="Courier New"/>
                <a:cs typeface="Times New Roman" pitchFamily="18" charset="0"/>
                <a:sym typeface="Courier New"/>
              </a:rPr>
              <a:t>В отличие от других подобных проектов наша зона отдыха будет действовать во все сезоны года.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solidFill>
                <a:schemeClr val="dk1"/>
              </a:solidFill>
              <a:latin typeface="Times New Roman" pitchFamily="18" charset="0"/>
              <a:ea typeface="Courier New"/>
              <a:cs typeface="Times New Roman" pitchFamily="18" charset="0"/>
              <a:sym typeface="Courier New"/>
            </a:endParaRPr>
          </a:p>
          <a:p>
            <a:pPr lvl="0"/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ea typeface="Courier New"/>
                <a:cs typeface="Times New Roman" pitchFamily="18" charset="0"/>
                <a:sym typeface="Courier New"/>
              </a:rPr>
              <a:t>Она будет иметь уникальный дизайн экстерьера, собственный </a:t>
            </a:r>
            <a:r>
              <a:rPr lang="ru-RU" sz="2000" dirty="0" err="1" smtClean="0">
                <a:solidFill>
                  <a:schemeClr val="dk1"/>
                </a:solidFill>
                <a:latin typeface="Times New Roman" pitchFamily="18" charset="0"/>
                <a:ea typeface="Courier New"/>
                <a:cs typeface="Times New Roman" pitchFamily="18" charset="0"/>
                <a:sym typeface="Courier New"/>
              </a:rPr>
              <a:t>агрохозяйственный</a:t>
            </a: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ea typeface="Courier New"/>
                <a:cs typeface="Times New Roman" pitchFamily="18" charset="0"/>
                <a:sym typeface="Courier New"/>
              </a:rPr>
              <a:t> технопарк, открытую оранжерею; студенты совместно с преподавателями смогут создать «карманные террариумы».</a:t>
            </a:r>
          </a:p>
          <a:p>
            <a:pPr lvl="0"/>
            <a:endParaRPr lang="ru-RU" sz="1050" dirty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endParaRPr lang="ru-RU" sz="1050" dirty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endParaRPr lang="ru-RU" sz="1050" dirty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Цель к концу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интенсива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:</a:t>
            </a:r>
          </a:p>
          <a:p>
            <a:pPr lvl="0"/>
            <a:r>
              <a:rPr lang="ru-RU" i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К концу </a:t>
            </a:r>
            <a:r>
              <a:rPr lang="ru-RU" i="1" dirty="0" err="1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интенсива</a:t>
            </a:r>
            <a:r>
              <a:rPr lang="ru-RU" i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 мы собираемся получить готовый проектный кейс, с которым можно заявляться на </a:t>
            </a:r>
            <a:r>
              <a:rPr lang="ru-RU" i="1" dirty="0" err="1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грантовые</a:t>
            </a:r>
            <a:r>
              <a:rPr lang="ru-RU" i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 конкурсы.</a:t>
            </a:r>
          </a:p>
          <a:p>
            <a:pPr lvl="0"/>
            <a:endParaRPr lang="ru-RU" i="1" dirty="0" smtClean="0">
              <a:solidFill>
                <a:schemeClr val="dk1"/>
              </a:solidFill>
              <a:latin typeface="Times New Roman" pitchFamily="18" charset="0"/>
              <a:ea typeface="PT Sans"/>
              <a:cs typeface="Times New Roman" pitchFamily="18" charset="0"/>
              <a:sym typeface="PT Sans"/>
            </a:endParaRPr>
          </a:p>
          <a:p>
            <a:pPr lvl="0"/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Цель на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Хакатон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: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i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Приобрести необходимые индивидуальные компетенции,  закрепить навыки командной игры,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i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получить опыт участия в </a:t>
            </a:r>
            <a:r>
              <a:rPr lang="ru-RU" i="1" dirty="0" err="1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Хакатоне</a:t>
            </a:r>
            <a:r>
              <a:rPr lang="ru-RU" i="1" dirty="0" smtClean="0">
                <a:solidFill>
                  <a:schemeClr val="dk1"/>
                </a:solidFill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 и возможность найти новые идеи.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4073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Описание прототипа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584" y="1055128"/>
            <a:ext cx="110900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1. Какую проблему и как будет решать ваш прототип, и у кого она возникает?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Решается проблема невозможности скопления большого количества людей в общественных местах, с учётом проведения массовых мероприятий и встреч учащихся, преподавателей ВУЗа в данной зоне отдыха.</a:t>
            </a:r>
            <a:endParaRPr lang="ru-RU" sz="20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4073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Описание прототипа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584" y="1055128"/>
            <a:ext cx="110900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2. За счет каких функций или конструкционных особенностей прототип будет решать эту проблему? 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Google Shape;7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0991" y="1934309"/>
            <a:ext cx="4764393" cy="44547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603630" y="1934307"/>
            <a:ext cx="57912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Прототип будет решать эту проблему с помощью полностью оборудованных мест для массовых сборов и индивидуального отдыха.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провели зонирование территории за корпусами ВУЗа и определились с расположением основных объектов.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Территория содержит в себе такие зоны, как: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29179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Основная зона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584" y="1055128"/>
            <a:ext cx="11090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8584" y="1055128"/>
            <a:ext cx="60491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территории основной зоны размещено: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1) Главная площадка;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2) Беседки;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3) Декоративные деревья и живая изгородь.</a:t>
            </a:r>
          </a:p>
        </p:txBody>
      </p:sp>
      <p:pic>
        <p:nvPicPr>
          <p:cNvPr id="4106" name="Picture 10" descr="https://sun9-77.userapi.com/impg/MCwErkAhZA8oaJcqAE_Eb-98GRNPWfC-ZHU65w/VuqUXWSB5QQ.jpg?size=500x333&amp;quality=96&amp;sign=138ff6b039d4e7703aa571fd18927d02&amp;type=album"/>
          <p:cNvPicPr>
            <a:picLocks noChangeAspect="1" noChangeArrowheads="1"/>
          </p:cNvPicPr>
          <p:nvPr/>
        </p:nvPicPr>
        <p:blipFill>
          <a:blip r:embed="rId2"/>
          <a:srcRect l="18562" r="5580"/>
          <a:stretch>
            <a:fillRect/>
          </a:stretch>
        </p:blipFill>
        <p:spPr bwMode="auto">
          <a:xfrm>
            <a:off x="6963507" y="1066800"/>
            <a:ext cx="4195913" cy="3683856"/>
          </a:xfrm>
          <a:prstGeom prst="rect">
            <a:avLst/>
          </a:prstGeom>
          <a:noFill/>
        </p:spPr>
      </p:pic>
      <p:pic>
        <p:nvPicPr>
          <p:cNvPr id="4108" name="Picture 12" descr="https://sun9-3.userapi.com/impg/-PmIJgGzhYbcY8cuWyPBfq6V8r-qPaOaG-J9ig/PUJMd5rhaEk.jpg?size=1062x786&amp;quality=96&amp;sign=0be451b7ff1eba072b84ed0411a5d7f5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383" y="2553555"/>
            <a:ext cx="5150666" cy="381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584" y="1008186"/>
            <a:ext cx="6424247" cy="1370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Второстепенные элементы: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1) Сенсорные экраны;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Мэпборды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3) Скамейки по периметру главной площадки.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692" y="293078"/>
            <a:ext cx="29179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Основная зона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www.dor.expert/upload/iblock/532/532f856c8f3a52c38551e66558fea9dd.png"/>
          <p:cNvPicPr>
            <a:picLocks noChangeAspect="1" noChangeArrowheads="1"/>
          </p:cNvPicPr>
          <p:nvPr/>
        </p:nvPicPr>
        <p:blipFill>
          <a:blip r:embed="rId2"/>
          <a:srcRect t="12906" b="12535"/>
          <a:stretch>
            <a:fillRect/>
          </a:stretch>
        </p:blipFill>
        <p:spPr bwMode="auto">
          <a:xfrm>
            <a:off x="940136" y="2634116"/>
            <a:ext cx="5413773" cy="3930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3026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Агротехнопарк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584" y="1055128"/>
            <a:ext cx="11090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8584" y="1055128"/>
            <a:ext cx="110900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Агрохозяйственный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технопарк </a:t>
            </a:r>
            <a:r>
              <a:rPr lang="ru-RU" sz="2000" dirty="0" smtClean="0"/>
              <a:t>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это площадка для досуга, экскурсий, выставок, различных мероприятий, связанных с научной деятельностью. Эта зона также предназначена для показа технических и научных достижений студенческого и преподавательского составов ВУЗа.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22824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Оранжерея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584" y="926124"/>
            <a:ext cx="110900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" sz="2000" dirty="0" smtClean="0">
                <a:latin typeface="Times New Roman" pitchFamily="18" charset="0"/>
                <a:cs typeface="Times New Roman" pitchFamily="18" charset="0"/>
              </a:rPr>
              <a:t>В расположение оранжереи находятся:</a:t>
            </a:r>
            <a:br>
              <a:rPr lang="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" sz="2000" dirty="0" smtClean="0">
                <a:latin typeface="Times New Roman" pitchFamily="18" charset="0"/>
                <a:cs typeface="Times New Roman" pitchFamily="18" charset="0"/>
              </a:rPr>
              <a:t>	1) Помещение для изготовления террариумов;</a:t>
            </a:r>
            <a:br>
              <a:rPr lang="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" sz="2000" dirty="0" smtClean="0">
                <a:latin typeface="Times New Roman" pitchFamily="18" charset="0"/>
                <a:cs typeface="Times New Roman" pitchFamily="18" charset="0"/>
              </a:rPr>
              <a:t>	2) Основная площадь с центральным фонтаном;</a:t>
            </a:r>
            <a:br>
              <a:rPr lang="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" sz="2000" dirty="0" smtClean="0">
                <a:latin typeface="Times New Roman" pitchFamily="18" charset="0"/>
                <a:cs typeface="Times New Roman" pitchFamily="18" charset="0"/>
              </a:rPr>
              <a:t>	3) Большие клумбы с цветочными композициями.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cs1.livemaster.ru/storage/83/50/5d49b4092c13f18a76e1b6172c8z--podarki-k-prazdnikam-florarium-tsitros-s-naturalnymi-tsitrina.jpg"/>
          <p:cNvPicPr>
            <a:picLocks noChangeAspect="1" noChangeArrowheads="1"/>
          </p:cNvPicPr>
          <p:nvPr/>
        </p:nvPicPr>
        <p:blipFill>
          <a:blip r:embed="rId2"/>
          <a:srcRect l="42667" t="5325" r="8047" b="5513"/>
          <a:stretch>
            <a:fillRect/>
          </a:stretch>
        </p:blipFill>
        <p:spPr bwMode="auto">
          <a:xfrm>
            <a:off x="7522055" y="497739"/>
            <a:ext cx="3544531" cy="4578352"/>
          </a:xfrm>
          <a:prstGeom prst="rect">
            <a:avLst/>
          </a:prstGeom>
          <a:noFill/>
        </p:spPr>
      </p:pic>
      <p:pic>
        <p:nvPicPr>
          <p:cNvPr id="2054" name="Picture 6" descr="https://sun9-73.userapi.com/impg/mQowlFFIslqCrtGgZOiHFwfKZOUpYnl1QjCP1Q/0zf0ZHkuiVk.jpg?size=1024x682&amp;quality=96&amp;sign=039257343ad7ebb923192e1468e2df85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446" y="2389851"/>
            <a:ext cx="6146067" cy="40933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4073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Описание прототипа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1" y="984790"/>
            <a:ext cx="110900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3. Что в вашем прототипе будет создано вами (инновация), а что вы сможете заимствовать у продуктов-аналогов?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Будет внедрена идея самодельных террариумов и круглогодичного посещения, у других проектов - аналогов мы позаимствовали идею оранжереи и частично – устройство отопительной системы.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sun9-83.userapi.com/impg/wRmPwkLShQR1d3MpDAYk4or-lfMbdr8PXPoexA/qmdS2JQJrzw.jpg?size=1080x803&amp;quality=96&amp;sign=619e8196cfb7bf0cbe8167a80e1e1e99&amp;type=album"/>
          <p:cNvPicPr>
            <a:picLocks noChangeAspect="1" noChangeArrowheads="1"/>
          </p:cNvPicPr>
          <p:nvPr/>
        </p:nvPicPr>
        <p:blipFill>
          <a:blip r:embed="rId2"/>
          <a:srcRect l="4451" t="2785" r="5039" b="11974"/>
          <a:stretch>
            <a:fillRect/>
          </a:stretch>
        </p:blipFill>
        <p:spPr bwMode="auto">
          <a:xfrm>
            <a:off x="961295" y="2797040"/>
            <a:ext cx="5380891" cy="3767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293078"/>
            <a:ext cx="5031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План работы на </a:t>
            </a:r>
            <a:r>
              <a:rPr lang="ru-RU" sz="3200" b="1" dirty="0" err="1" smtClean="0">
                <a:solidFill>
                  <a:srgbClr val="405033"/>
                </a:solidFill>
                <a:latin typeface="Times New Roman" pitchFamily="18" charset="0"/>
                <a:cs typeface="Times New Roman" pitchFamily="18" charset="0"/>
              </a:rPr>
              <a:t>Хакатоне</a:t>
            </a:r>
            <a:endParaRPr lang="ru-RU" sz="3200" b="1" dirty="0">
              <a:solidFill>
                <a:srgbClr val="405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353" y="1019908"/>
            <a:ext cx="11090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Задачи, выполненные нами в </a:t>
            </a: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первый день </a:t>
            </a:r>
            <a:r>
              <a:rPr lang="ru-RU" sz="20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Хакатона</a:t>
            </a: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Определились с зонированием пространства парковой зоны;</a:t>
            </a:r>
          </a:p>
          <a:p>
            <a:pPr marL="45720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Начали прорабатывать маркетинговые ходы для проекта;</a:t>
            </a:r>
          </a:p>
          <a:p>
            <a:pPr marL="45720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Собрали информацию об организациях и программах, занимающихся поддержкой подобных проектов.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Список задач, стоящий перед нашей командой на </a:t>
            </a: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второй день </a:t>
            </a:r>
            <a:r>
              <a:rPr lang="ru-RU" sz="20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Хакатона</a:t>
            </a: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Доработать сметную документацию;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Доработать концепт существующих идей;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Проработать концепт </a:t>
            </a:r>
            <a:r>
              <a:rPr lang="ru-RU" sz="20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агрохозяйственного</a:t>
            </a: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технопарка;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Доработать экстерьерный дизайн и расположение общих и отдельных элементов местности;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Начать прорабатывать ландшафтный дизайн;</a:t>
            </a:r>
          </a:p>
          <a:p>
            <a:pPr marL="457200" lvl="0" indent="-323850">
              <a:spcBef>
                <a:spcPts val="1200"/>
              </a:spcBef>
              <a:buClr>
                <a:schemeClr val="dk1"/>
              </a:buClr>
              <a:buSzPts val="1500"/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Начать создавать 3D-модель парковой зоны.</a:t>
            </a:r>
          </a:p>
          <a:p>
            <a:pPr lvl="0">
              <a:buClr>
                <a:schemeClr val="dk1"/>
              </a:buClr>
              <a:buSzPts val="1100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424</Words>
  <Application>Microsoft Office PowerPoint</Application>
  <PresentationFormat>Произвольный</PresentationFormat>
  <Paragraphs>52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EcoChill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Kostyan</cp:lastModifiedBy>
  <cp:revision>16</cp:revision>
  <dcterms:created xsi:type="dcterms:W3CDTF">2021-10-25T09:31:24Z</dcterms:created>
  <dcterms:modified xsi:type="dcterms:W3CDTF">2021-12-03T14:49:07Z</dcterms:modified>
</cp:coreProperties>
</file>