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845C8C3-14CB-4B09-88A8-19A2026AF561}">
  <a:tblStyle styleId="{A845C8C3-14CB-4B09-88A8-19A2026AF56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2.jp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FabriLingua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150418" y="2280906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Онлайн-платформа для обучения иностранным языкам работников в производственной среде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7193" y="1891706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  Актуальность онлайн-платформы для изучения иностранных языков для работников в сфере производства заключается в том, что многие компании имеют дело с иностранными партнерами, клиентами и поставщиками. Это означает, что работники должны обладать навыками коммуникации на иностранном языке, чтобы эффективно взаимодействовать с ними. Кроме того, знание иностранного языка может повысить квалификацию работников и помочь им продвинуться по карьерной лестнице. Онлайн-платформа с использованием дополненной реальности предоставляет уникальную возможность изучения языка в контексте производственных задач, что делает обучение более интересным и эффективным.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25" y="2088573"/>
            <a:ext cx="7993200" cy="26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Целевой аудиторией для нашего продукта могут быть следующие сегменты клиентов: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Производственные предприятия: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 Производственные компании с многонациональными сотрудниками, работающими в различных отделах (производство, логистика, обслуживание клиентов).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Корпоративные компании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 Крупные международные компании с филиалами в разных странах, работающие с клиентами и партнерами на мировом рынке.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Образовательные учреждения: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 Университеты и школы, которые хотят улучшить процесс обучения иностранным языкам.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Проект “FabriLingua” решает проблему отсутствия навыков коммуникации на иностранном языке, которые необходимы сотрудникам производственной сферы для эффективного взаимодействия с иностранными партнерами, клиентами и поставщиками. Позволяет без необходимости посещать языковые курсы или нанимать преподавателей.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332006"/>
            <a:ext cx="7993200" cy="24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Наше решение включает в себя следующие ключевые элементы: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  </a:t>
            </a:r>
            <a:r>
              <a:rPr b="1" lang="ru">
                <a:solidFill>
                  <a:srgbClr val="132C40"/>
                </a:solidFill>
              </a:rPr>
              <a:t>Персонализированный подход</a:t>
            </a:r>
            <a:r>
              <a:rPr lang="ru">
                <a:solidFill>
                  <a:srgbClr val="132C40"/>
                </a:solidFill>
              </a:rPr>
              <a:t>: "FabriLingua" адаптируется к уровню знаний каждого сотрудника, предоставляя индивидуальные учебные планы и упражнения.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  </a:t>
            </a:r>
            <a:r>
              <a:rPr b="1" lang="ru">
                <a:solidFill>
                  <a:srgbClr val="132C40"/>
                </a:solidFill>
              </a:rPr>
              <a:t>Гибкость и доступность</a:t>
            </a:r>
            <a:r>
              <a:rPr lang="ru">
                <a:solidFill>
                  <a:srgbClr val="132C40"/>
                </a:solidFill>
              </a:rPr>
              <a:t>: Наши уроки и сценарии обучения доступны в любое время и в любом месте через мобильные устройства, что позволяет сотрудникам учиться в удобное для них время.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  </a:t>
            </a:r>
            <a:r>
              <a:rPr b="1" lang="ru">
                <a:solidFill>
                  <a:srgbClr val="132C40"/>
                </a:solidFill>
              </a:rPr>
              <a:t>Экономия времени и ресурсов</a:t>
            </a:r>
            <a:r>
              <a:rPr lang="ru">
                <a:solidFill>
                  <a:srgbClr val="132C40"/>
                </a:solidFill>
              </a:rPr>
              <a:t>: "FabriLingua" устраняет необходимость в дорогих языковых курсах и преподавателях, что помогает компаниям </a:t>
            </a:r>
            <a:r>
              <a:rPr lang="ru">
                <a:solidFill>
                  <a:srgbClr val="132C40"/>
                </a:solidFill>
              </a:rPr>
              <a:t>экономить</a:t>
            </a:r>
            <a:r>
              <a:rPr lang="ru">
                <a:solidFill>
                  <a:srgbClr val="132C40"/>
                </a:solidFill>
              </a:rPr>
              <a:t> ресурсы и сделать обучение более доступным.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  </a:t>
            </a:r>
            <a:r>
              <a:rPr b="1" lang="ru">
                <a:solidFill>
                  <a:srgbClr val="132C40"/>
                </a:solidFill>
              </a:rPr>
              <a:t>Интеграция с рабочей средой</a:t>
            </a:r>
            <a:r>
              <a:rPr lang="ru">
                <a:solidFill>
                  <a:srgbClr val="132C40"/>
                </a:solidFill>
              </a:rPr>
              <a:t>: Мы предоставляем возможность интегрировать наше приложение с рабочими задачами и процессами сотрудников, обеспечивая практическое обучение.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08057" y="1688900"/>
            <a:ext cx="5118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FabriLingua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сотрудникам производственных предприятий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языкового барьера и низкого уровня коммуникативных навыков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коммуникативных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навыков, большой нагрузки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 для изучения иностранных языков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квалификацию, свободное время, коммуникативные  навыки, изучение языков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01725" y="2393199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60 человек/компания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29,940 рублей/месяц - это 60*499 рублей.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Сегмента А - 20,958 сегмент B - 8,982  рублей.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с одной компании - 359,280 рублей.</a:t>
            </a:r>
            <a:endParaRPr/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01726" y="5551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401719" y="1479388"/>
            <a:ext cx="69366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Конкуренты: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Duolingo, Rosetta Stone, Babbe.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Стратегия: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пециализированные курсы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(Разработка специализированных материалов на основе потребностей работников в сфере производства),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Поддержка в реальном времени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(Предлагать возможность общаться с преподавателями или репетиторами в реальном времени может улучшить опыт пользователей и помочь им преодолеть трудности в изучении языка.),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Гибкие планы подписки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(Предлагать гибкие планы подписки с доступом к различным языкам и уровням сложности может привлечь больше пользователей и обеспечить их лояльность.),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Мобильная доступность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(Создание мобильного приложения позволит пользователям изучать язык в любое время и в любом месте, что является важным преимуществом в сфере производства, где работники могут иметь ограниченный доступ к компьютерам.)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01725" y="5206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01718" y="2779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01717" y="2779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292293" y="1002118"/>
            <a:ext cx="7993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Мы будем делать приложение для телефона или ПК.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Это будет иметь различные месячные планы подписки. Групповые занятия 1000р в месяц, индивидуальные занятия 499р в месяц.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У нас будут покупать обучение иностранным языкам в сфере производства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Бизнес-модель   - Интерактивные и адаптивные уроки, специально разработанные для работников в сфере производства.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Возможность заниматься на платформе в удобное время, не требуя присутствия на занятиях в физической аудитории.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Возможность обращаться за помощью и получать обратную связь от преподавателей.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Доступный ценовой диапазон, поскольку онлайн-платформа позволяет снизить затраты на обучение.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   - Дополнительно мы можем зарабатывать на рекламе, функциях отключения рекламы</a:t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Наш проект для изучения иностранных языков в сфере производства под названием “FabriLingua” находится на начальной стадии реализации. Мы привлекаем инвесторов в наш стартап.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{A845C8C3-14CB-4B09-88A8-19A2026AF561}</a:tableStyleId>
              </a:tblPr>
              <a:tblGrid>
                <a:gridCol w="2510675"/>
                <a:gridCol w="2510675"/>
                <a:gridCol w="2510675"/>
              </a:tblGrid>
              <a:tr h="4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00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Романов Артур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Багавиев Ильшат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Рубан Даниил, Багавиев Даниель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7450" y="1412250"/>
            <a:ext cx="869626" cy="115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/>
          <p:nvPr>
            <p:ph idx="1" type="body"/>
          </p:nvPr>
        </p:nvSpPr>
        <p:spPr>
          <a:xfrm>
            <a:off x="651463" y="1313500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36"/>
          <p:cNvGraphicFramePr/>
          <p:nvPr/>
        </p:nvGraphicFramePr>
        <p:xfrm>
          <a:off x="651485" y="225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{A845C8C3-14CB-4B09-88A8-19A2026AF561}</a:tableStyleId>
              </a:tblPr>
              <a:tblGrid>
                <a:gridCol w="3341400"/>
                <a:gridCol w="1679950"/>
                <a:gridCol w="2510675"/>
              </a:tblGrid>
              <a:tr h="46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4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Привлекаем инвесторов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Рубан Даниил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Разрабатываем приложение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Багавиев Ильшат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Проводим маркетинг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Багавиев Даниель, Романов Артур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Романов Артур Александрович 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Тел.: +7(996)326-07-76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tg.:@lallalallaalall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