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DM Sans" pitchFamily="2" charset="0"/>
      <p:regular r:id="rId25"/>
      <p:bold r:id="rId26"/>
      <p:italic r:id="rId27"/>
      <p:boldItalic r:id="rId28"/>
    </p:embeddedFont>
    <p:embeddedFont>
      <p:font typeface="Grandstander Black" panose="020B0604020202020204" charset="0"/>
      <p:bold r:id="rId29"/>
      <p:boldItalic r:id="rId30"/>
    </p:embeddedFont>
    <p:embeddedFont>
      <p:font typeface="PT Sans" panose="020B0503020203020204" pitchFamily="34" charset="-52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  <p15:guide id="2" pos="5688">
          <p15:clr>
            <a:srgbClr val="9AA0A6"/>
          </p15:clr>
        </p15:guide>
        <p15:guide id="3" orient="horz" pos="59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102F0C-C51E-4051-AF04-67DBA0F05DC3}">
  <a:tblStyle styleId="{66102F0C-C51E-4051-AF04-67DBA0F05D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3240"/>
        <p:guide pos="5688"/>
        <p:guide orient="horz" pos="5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0f92704a4a_1_1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0f92704a4a_1_1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0dc5d181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0dc5d181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d1c46e3352_2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d1c46e3352_2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0dc5d1815b_1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10dc5d1815b_1_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0dc5d1815b_1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0dc5d1815b_1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11068b7c2f7_3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11068b7c2f7_3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9dd5b9e4b7_3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9dd5b9e4b7_3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29dd5b9e4b7_3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29dd5b9e4b7_3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10dc5d1815b_1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10dc5d1815b_1_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11068b7c2f7_3_2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11068b7c2f7_3_2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1ec965fb4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1ec965fb4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ec965fb41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ec965fb41d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10dc5d1815b_1_10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10dc5d1815b_1_10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11082364d04_0_1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11082364d04_0_1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11068b7c2f7_3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11068b7c2f7_3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11068b7c2f7_3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11068b7c2f7_3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2a3da78c25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2a3da78c25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715703" y="1056750"/>
            <a:ext cx="4715100" cy="22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200">
                <a:solidFill>
                  <a:srgbClr val="07353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715650" y="3624475"/>
            <a:ext cx="4715100" cy="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713225" y="1847225"/>
            <a:ext cx="487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952475"/>
            <a:ext cx="4871100" cy="89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713225" y="2899250"/>
            <a:ext cx="48711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720000" y="1114325"/>
            <a:ext cx="7704000" cy="34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434343"/>
                </a:solidFill>
              </a:defRPr>
            </a:lvl1pPr>
            <a:lvl2pPr lvl="1">
              <a:buNone/>
              <a:defRPr>
                <a:solidFill>
                  <a:srgbClr val="434343"/>
                </a:solidFill>
              </a:defRPr>
            </a:lvl2pPr>
            <a:lvl3pPr lvl="2">
              <a:buNone/>
              <a:defRPr>
                <a:solidFill>
                  <a:srgbClr val="434343"/>
                </a:solidFill>
              </a:defRPr>
            </a:lvl3pPr>
            <a:lvl4pPr lvl="3">
              <a:buNone/>
              <a:defRPr>
                <a:solidFill>
                  <a:srgbClr val="434343"/>
                </a:solidFill>
              </a:defRPr>
            </a:lvl4pPr>
            <a:lvl5pPr lvl="4">
              <a:buNone/>
              <a:defRPr>
                <a:solidFill>
                  <a:srgbClr val="434343"/>
                </a:solidFill>
              </a:defRPr>
            </a:lvl5pPr>
            <a:lvl6pPr lvl="5">
              <a:buNone/>
              <a:defRPr>
                <a:solidFill>
                  <a:srgbClr val="434343"/>
                </a:solidFill>
              </a:defRPr>
            </a:lvl6pPr>
            <a:lvl7pPr lvl="6">
              <a:buNone/>
              <a:defRPr>
                <a:solidFill>
                  <a:srgbClr val="434343"/>
                </a:solidFill>
              </a:defRPr>
            </a:lvl7pPr>
            <a:lvl8pPr lvl="7">
              <a:buNone/>
              <a:defRPr>
                <a:solidFill>
                  <a:srgbClr val="434343"/>
                </a:solidFill>
              </a:defRPr>
            </a:lvl8pPr>
            <a:lvl9pPr lvl="8">
              <a:buNone/>
              <a:defRPr>
                <a:solidFill>
                  <a:srgbClr val="43434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942387" y="2256800"/>
            <a:ext cx="2981100" cy="4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 idx="2"/>
          </p:nvPr>
        </p:nvSpPr>
        <p:spPr>
          <a:xfrm>
            <a:off x="5008805" y="2256800"/>
            <a:ext cx="2981100" cy="4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5008800" y="2695450"/>
            <a:ext cx="29811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3"/>
          </p:nvPr>
        </p:nvSpPr>
        <p:spPr>
          <a:xfrm>
            <a:off x="942250" y="2695450"/>
            <a:ext cx="29811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7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713225" y="911763"/>
            <a:ext cx="4313100" cy="108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ubTitle" idx="1"/>
          </p:nvPr>
        </p:nvSpPr>
        <p:spPr>
          <a:xfrm>
            <a:off x="713225" y="2090325"/>
            <a:ext cx="4313100" cy="20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5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5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8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994400" y="1404725"/>
            <a:ext cx="5155200" cy="22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1863900" y="1450650"/>
            <a:ext cx="5416200" cy="78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ubTitle" idx="1"/>
          </p:nvPr>
        </p:nvSpPr>
        <p:spPr>
          <a:xfrm>
            <a:off x="1863900" y="2501279"/>
            <a:ext cx="5416200" cy="12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713225" y="704800"/>
            <a:ext cx="4530300" cy="11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2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1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title" hasCustomPrompt="1"/>
          </p:nvPr>
        </p:nvSpPr>
        <p:spPr>
          <a:xfrm>
            <a:off x="2019765" y="1205475"/>
            <a:ext cx="5104800" cy="17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5" name="Google Shape;65;p11"/>
          <p:cNvSpPr txBox="1">
            <a:spLocks noGrp="1"/>
          </p:cNvSpPr>
          <p:nvPr>
            <p:ph type="subTitle" idx="1"/>
          </p:nvPr>
        </p:nvSpPr>
        <p:spPr>
          <a:xfrm>
            <a:off x="2019765" y="3163600"/>
            <a:ext cx="51048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bg>
      <p:bgPr>
        <a:solidFill>
          <a:schemeClr val="dk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/>
          </p:nvPr>
        </p:nvSpPr>
        <p:spPr>
          <a:xfrm>
            <a:off x="713225" y="1874773"/>
            <a:ext cx="37125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713225" y="2217176"/>
            <a:ext cx="37125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2"/>
          </p:nvPr>
        </p:nvSpPr>
        <p:spPr>
          <a:xfrm>
            <a:off x="4718225" y="1874773"/>
            <a:ext cx="37125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3"/>
          </p:nvPr>
        </p:nvSpPr>
        <p:spPr>
          <a:xfrm>
            <a:off x="4718224" y="2217176"/>
            <a:ext cx="37125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4" hasCustomPrompt="1"/>
          </p:nvPr>
        </p:nvSpPr>
        <p:spPr>
          <a:xfrm>
            <a:off x="713225" y="1422363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5" hasCustomPrompt="1"/>
          </p:nvPr>
        </p:nvSpPr>
        <p:spPr>
          <a:xfrm>
            <a:off x="4718233" y="1422363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6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7"/>
          </p:nvPr>
        </p:nvSpPr>
        <p:spPr>
          <a:xfrm>
            <a:off x="713225" y="3387573"/>
            <a:ext cx="37125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8"/>
          </p:nvPr>
        </p:nvSpPr>
        <p:spPr>
          <a:xfrm>
            <a:off x="713225" y="3729976"/>
            <a:ext cx="37125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9"/>
          </p:nvPr>
        </p:nvSpPr>
        <p:spPr>
          <a:xfrm>
            <a:off x="4718225" y="3387573"/>
            <a:ext cx="37125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3"/>
          </p:nvPr>
        </p:nvSpPr>
        <p:spPr>
          <a:xfrm>
            <a:off x="4718224" y="3729976"/>
            <a:ext cx="3712500" cy="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14" hasCustomPrompt="1"/>
          </p:nvPr>
        </p:nvSpPr>
        <p:spPr>
          <a:xfrm>
            <a:off x="713225" y="2935163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5" hasCustomPrompt="1"/>
          </p:nvPr>
        </p:nvSpPr>
        <p:spPr>
          <a:xfrm>
            <a:off x="4718233" y="2935163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bg>
      <p:bgPr>
        <a:solidFill>
          <a:schemeClr val="dk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1678288" y="1063075"/>
            <a:ext cx="57876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ubTitle" idx="1"/>
          </p:nvPr>
        </p:nvSpPr>
        <p:spPr>
          <a:xfrm>
            <a:off x="2427538" y="3079000"/>
            <a:ext cx="42891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dk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1226400" y="3133588"/>
            <a:ext cx="3345600" cy="4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226400" y="1544600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150125" y="1028925"/>
            <a:ext cx="3912600" cy="16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1"/>
          </p:nvPr>
        </p:nvSpPr>
        <p:spPr>
          <a:xfrm>
            <a:off x="4150125" y="3048975"/>
            <a:ext cx="3912600" cy="10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bg>
      <p:bgPr>
        <a:solidFill>
          <a:schemeClr val="dk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5207025" y="1462950"/>
            <a:ext cx="2796900" cy="108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1"/>
          </p:nvPr>
        </p:nvSpPr>
        <p:spPr>
          <a:xfrm>
            <a:off x="5207147" y="2543250"/>
            <a:ext cx="2796900" cy="11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1">
    <p:bg>
      <p:bgPr>
        <a:solidFill>
          <a:schemeClr val="dk2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1550250" y="1462950"/>
            <a:ext cx="2796900" cy="108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ubTitle" idx="1"/>
          </p:nvPr>
        </p:nvSpPr>
        <p:spPr>
          <a:xfrm>
            <a:off x="1550372" y="2543250"/>
            <a:ext cx="2796900" cy="11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dk2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1409636" y="3323274"/>
            <a:ext cx="27426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title" idx="2"/>
          </p:nvPr>
        </p:nvSpPr>
        <p:spPr>
          <a:xfrm>
            <a:off x="4991736" y="3323274"/>
            <a:ext cx="27426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1"/>
          </p:nvPr>
        </p:nvSpPr>
        <p:spPr>
          <a:xfrm>
            <a:off x="4991736" y="3748550"/>
            <a:ext cx="2742600" cy="6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ubTitle" idx="3"/>
          </p:nvPr>
        </p:nvSpPr>
        <p:spPr>
          <a:xfrm>
            <a:off x="1409636" y="3748550"/>
            <a:ext cx="2742600" cy="6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bg>
      <p:bgPr>
        <a:solidFill>
          <a:schemeClr val="dk2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823425" y="2346875"/>
            <a:ext cx="2386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1"/>
          </p:nvPr>
        </p:nvSpPr>
        <p:spPr>
          <a:xfrm>
            <a:off x="823425" y="2765250"/>
            <a:ext cx="2386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title" idx="2"/>
          </p:nvPr>
        </p:nvSpPr>
        <p:spPr>
          <a:xfrm>
            <a:off x="3378872" y="2346875"/>
            <a:ext cx="2386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ubTitle" idx="3"/>
          </p:nvPr>
        </p:nvSpPr>
        <p:spPr>
          <a:xfrm>
            <a:off x="3378872" y="2765250"/>
            <a:ext cx="2386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title" idx="4"/>
          </p:nvPr>
        </p:nvSpPr>
        <p:spPr>
          <a:xfrm>
            <a:off x="5934326" y="2346875"/>
            <a:ext cx="2386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ubTitle" idx="5"/>
          </p:nvPr>
        </p:nvSpPr>
        <p:spPr>
          <a:xfrm>
            <a:off x="5934326" y="2765250"/>
            <a:ext cx="2386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title" idx="6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bg>
      <p:bgPr>
        <a:solidFill>
          <a:schemeClr val="dk2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2236763" y="1499525"/>
            <a:ext cx="21006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ubTitle" idx="1"/>
          </p:nvPr>
        </p:nvSpPr>
        <p:spPr>
          <a:xfrm>
            <a:off x="2236763" y="1922750"/>
            <a:ext cx="2100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title" idx="2"/>
          </p:nvPr>
        </p:nvSpPr>
        <p:spPr>
          <a:xfrm>
            <a:off x="5397512" y="1499525"/>
            <a:ext cx="21006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3"/>
          </p:nvPr>
        </p:nvSpPr>
        <p:spPr>
          <a:xfrm>
            <a:off x="5397512" y="1922750"/>
            <a:ext cx="2100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title" idx="4"/>
          </p:nvPr>
        </p:nvSpPr>
        <p:spPr>
          <a:xfrm>
            <a:off x="2236763" y="2991100"/>
            <a:ext cx="21006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ubTitle" idx="5"/>
          </p:nvPr>
        </p:nvSpPr>
        <p:spPr>
          <a:xfrm>
            <a:off x="2236763" y="3414400"/>
            <a:ext cx="2100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title" idx="6"/>
          </p:nvPr>
        </p:nvSpPr>
        <p:spPr>
          <a:xfrm>
            <a:off x="5397512" y="2991100"/>
            <a:ext cx="21006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ubTitle" idx="7"/>
          </p:nvPr>
        </p:nvSpPr>
        <p:spPr>
          <a:xfrm>
            <a:off x="5397512" y="3414400"/>
            <a:ext cx="2100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 idx="8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bg>
      <p:bgPr>
        <a:solidFill>
          <a:schemeClr val="lt2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2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1176303" y="1677375"/>
            <a:ext cx="20649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ubTitle" idx="1"/>
          </p:nvPr>
        </p:nvSpPr>
        <p:spPr>
          <a:xfrm>
            <a:off x="1176303" y="2084150"/>
            <a:ext cx="2064900" cy="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title" idx="2"/>
          </p:nvPr>
        </p:nvSpPr>
        <p:spPr>
          <a:xfrm>
            <a:off x="3759678" y="1677375"/>
            <a:ext cx="20649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subTitle" idx="3"/>
          </p:nvPr>
        </p:nvSpPr>
        <p:spPr>
          <a:xfrm>
            <a:off x="3759678" y="2084150"/>
            <a:ext cx="2064900" cy="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 idx="4"/>
          </p:nvPr>
        </p:nvSpPr>
        <p:spPr>
          <a:xfrm>
            <a:off x="1176303" y="3110750"/>
            <a:ext cx="20649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7" name="Google Shape;157;p22"/>
          <p:cNvSpPr txBox="1">
            <a:spLocks noGrp="1"/>
          </p:cNvSpPr>
          <p:nvPr>
            <p:ph type="subTitle" idx="5"/>
          </p:nvPr>
        </p:nvSpPr>
        <p:spPr>
          <a:xfrm>
            <a:off x="1176303" y="3517550"/>
            <a:ext cx="2064900" cy="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title" idx="6"/>
          </p:nvPr>
        </p:nvSpPr>
        <p:spPr>
          <a:xfrm>
            <a:off x="3759678" y="3110750"/>
            <a:ext cx="20649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9" name="Google Shape;159;p22"/>
          <p:cNvSpPr txBox="1">
            <a:spLocks noGrp="1"/>
          </p:cNvSpPr>
          <p:nvPr>
            <p:ph type="subTitle" idx="7"/>
          </p:nvPr>
        </p:nvSpPr>
        <p:spPr>
          <a:xfrm>
            <a:off x="3759678" y="3517550"/>
            <a:ext cx="2064900" cy="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2"/>
          <p:cNvSpPr txBox="1">
            <a:spLocks noGrp="1"/>
          </p:cNvSpPr>
          <p:nvPr>
            <p:ph type="title" idx="8"/>
          </p:nvPr>
        </p:nvSpPr>
        <p:spPr>
          <a:xfrm>
            <a:off x="6343053" y="1677375"/>
            <a:ext cx="20649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subTitle" idx="9"/>
          </p:nvPr>
        </p:nvSpPr>
        <p:spPr>
          <a:xfrm>
            <a:off x="6343053" y="2084150"/>
            <a:ext cx="2064900" cy="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2"/>
          <p:cNvSpPr txBox="1">
            <a:spLocks noGrp="1"/>
          </p:cNvSpPr>
          <p:nvPr>
            <p:ph type="title" idx="13"/>
          </p:nvPr>
        </p:nvSpPr>
        <p:spPr>
          <a:xfrm>
            <a:off x="6343053" y="3110750"/>
            <a:ext cx="20649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subTitle" idx="14"/>
          </p:nvPr>
        </p:nvSpPr>
        <p:spPr>
          <a:xfrm>
            <a:off x="6343053" y="3517550"/>
            <a:ext cx="2064900" cy="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bg>
      <p:bgPr>
        <a:solidFill>
          <a:schemeClr val="dk2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title" hasCustomPrompt="1"/>
          </p:nvPr>
        </p:nvSpPr>
        <p:spPr>
          <a:xfrm>
            <a:off x="4784275" y="535013"/>
            <a:ext cx="36465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0" name="Google Shape;170;p23"/>
          <p:cNvSpPr txBox="1">
            <a:spLocks noGrp="1"/>
          </p:cNvSpPr>
          <p:nvPr>
            <p:ph type="subTitle" idx="1"/>
          </p:nvPr>
        </p:nvSpPr>
        <p:spPr>
          <a:xfrm>
            <a:off x="4784275" y="1241290"/>
            <a:ext cx="36465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title" idx="2" hasCustomPrompt="1"/>
          </p:nvPr>
        </p:nvSpPr>
        <p:spPr>
          <a:xfrm>
            <a:off x="4784275" y="2003954"/>
            <a:ext cx="36465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3"/>
          </p:nvPr>
        </p:nvSpPr>
        <p:spPr>
          <a:xfrm>
            <a:off x="4784275" y="2710232"/>
            <a:ext cx="36465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title" idx="4" hasCustomPrompt="1"/>
          </p:nvPr>
        </p:nvSpPr>
        <p:spPr>
          <a:xfrm>
            <a:off x="4784275" y="3472871"/>
            <a:ext cx="36465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5"/>
          </p:nvPr>
        </p:nvSpPr>
        <p:spPr>
          <a:xfrm>
            <a:off x="4784275" y="4179149"/>
            <a:ext cx="36465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10">
    <p:bg>
      <p:bgPr>
        <a:solidFill>
          <a:schemeClr val="dk2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4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title" hasCustomPrompt="1"/>
          </p:nvPr>
        </p:nvSpPr>
        <p:spPr>
          <a:xfrm>
            <a:off x="959394" y="2791475"/>
            <a:ext cx="2100600" cy="5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0" name="Google Shape;180;p24"/>
          <p:cNvSpPr txBox="1">
            <a:spLocks noGrp="1"/>
          </p:cNvSpPr>
          <p:nvPr>
            <p:ph type="title" idx="2"/>
          </p:nvPr>
        </p:nvSpPr>
        <p:spPr>
          <a:xfrm>
            <a:off x="959394" y="3443750"/>
            <a:ext cx="21006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subTitle" idx="1"/>
          </p:nvPr>
        </p:nvSpPr>
        <p:spPr>
          <a:xfrm>
            <a:off x="959394" y="3866975"/>
            <a:ext cx="2100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title" idx="3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title" idx="4" hasCustomPrompt="1"/>
          </p:nvPr>
        </p:nvSpPr>
        <p:spPr>
          <a:xfrm>
            <a:off x="3521669" y="2791475"/>
            <a:ext cx="2100600" cy="5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4" name="Google Shape;184;p24"/>
          <p:cNvSpPr txBox="1">
            <a:spLocks noGrp="1"/>
          </p:cNvSpPr>
          <p:nvPr>
            <p:ph type="title" idx="5"/>
          </p:nvPr>
        </p:nvSpPr>
        <p:spPr>
          <a:xfrm>
            <a:off x="3521669" y="3443750"/>
            <a:ext cx="21006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ubTitle" idx="6"/>
          </p:nvPr>
        </p:nvSpPr>
        <p:spPr>
          <a:xfrm>
            <a:off x="3521669" y="3866975"/>
            <a:ext cx="2100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4"/>
          <p:cNvSpPr txBox="1">
            <a:spLocks noGrp="1"/>
          </p:cNvSpPr>
          <p:nvPr>
            <p:ph type="title" idx="7" hasCustomPrompt="1"/>
          </p:nvPr>
        </p:nvSpPr>
        <p:spPr>
          <a:xfrm>
            <a:off x="6083944" y="2791475"/>
            <a:ext cx="2100600" cy="5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7" name="Google Shape;187;p24"/>
          <p:cNvSpPr txBox="1">
            <a:spLocks noGrp="1"/>
          </p:cNvSpPr>
          <p:nvPr>
            <p:ph type="title" idx="8"/>
          </p:nvPr>
        </p:nvSpPr>
        <p:spPr>
          <a:xfrm>
            <a:off x="6083944" y="3443750"/>
            <a:ext cx="21006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8" name="Google Shape;188;p24"/>
          <p:cNvSpPr txBox="1">
            <a:spLocks noGrp="1"/>
          </p:cNvSpPr>
          <p:nvPr>
            <p:ph type="subTitle" idx="9"/>
          </p:nvPr>
        </p:nvSpPr>
        <p:spPr>
          <a:xfrm>
            <a:off x="6083944" y="3866975"/>
            <a:ext cx="2100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bg>
      <p:bgPr>
        <a:solidFill>
          <a:schemeClr val="dk2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5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5"/>
          <p:cNvSpPr txBox="1">
            <a:spLocks noGrp="1"/>
          </p:cNvSpPr>
          <p:nvPr>
            <p:ph type="title"/>
          </p:nvPr>
        </p:nvSpPr>
        <p:spPr>
          <a:xfrm>
            <a:off x="713100" y="360400"/>
            <a:ext cx="3858900" cy="11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subTitle" idx="1"/>
          </p:nvPr>
        </p:nvSpPr>
        <p:spPr>
          <a:xfrm>
            <a:off x="713100" y="1777425"/>
            <a:ext cx="3858900" cy="12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5"/>
          <p:cNvSpPr txBox="1"/>
          <p:nvPr/>
        </p:nvSpPr>
        <p:spPr>
          <a:xfrm>
            <a:off x="713100" y="3551075"/>
            <a:ext cx="36513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" sz="1200" b="1">
                <a:solidFill>
                  <a:schemeClr val="accent6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, including icons by </a:t>
            </a:r>
            <a:r>
              <a:rPr lang="en" sz="1200" b="1">
                <a:solidFill>
                  <a:schemeClr val="accent6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2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and infographics &amp; images by </a:t>
            </a:r>
            <a:r>
              <a:rPr lang="en" sz="1200" b="1">
                <a:solidFill>
                  <a:schemeClr val="accent6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6" name="Google Shape;196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accent4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6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">
    <p:bg>
      <p:bgPr>
        <a:solidFill>
          <a:schemeClr val="accent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-12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7"/>
          <p:cNvSpPr/>
          <p:nvPr/>
        </p:nvSpPr>
        <p:spPr>
          <a:xfrm>
            <a:off x="308250" y="280050"/>
            <a:ext cx="8527500" cy="4583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randstander Black"/>
              <a:buNone/>
              <a:defRPr sz="36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●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○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■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●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○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■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●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○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DM Sans"/>
              <a:buChar char="■"/>
              <a:defRPr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>
            <a:spLocks noGrp="1"/>
          </p:cNvSpPr>
          <p:nvPr>
            <p:ph type="ctrTitle"/>
          </p:nvPr>
        </p:nvSpPr>
        <p:spPr>
          <a:xfrm>
            <a:off x="3715700" y="1587500"/>
            <a:ext cx="4715100" cy="16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РАЗВИВАЮЩЕЕ ПРИЛОЖЕНИЕ</a:t>
            </a: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b="1">
                <a:solidFill>
                  <a:schemeClr val="accent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 ХИМИИ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0" name="Google Shape;210;p28"/>
          <p:cNvSpPr txBox="1">
            <a:spLocks noGrp="1"/>
          </p:cNvSpPr>
          <p:nvPr>
            <p:ph type="subTitle" idx="1"/>
          </p:nvPr>
        </p:nvSpPr>
        <p:spPr>
          <a:xfrm>
            <a:off x="3715650" y="3624475"/>
            <a:ext cx="4715100" cy="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Бакаева Мария, Кукушкина Вероника,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Ворожбин Александр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/>
              <a:t> </a:t>
            </a:r>
            <a:endParaRPr/>
          </a:p>
        </p:txBody>
      </p:sp>
      <p:cxnSp>
        <p:nvCxnSpPr>
          <p:cNvPr id="211" name="Google Shape;211;p28"/>
          <p:cNvCxnSpPr/>
          <p:nvPr/>
        </p:nvCxnSpPr>
        <p:spPr>
          <a:xfrm rot="10800000">
            <a:off x="4046075" y="3459188"/>
            <a:ext cx="43998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212" name="Google Shape;212;p28"/>
          <p:cNvGrpSpPr/>
          <p:nvPr/>
        </p:nvGrpSpPr>
        <p:grpSpPr>
          <a:xfrm>
            <a:off x="1377094" y="1705474"/>
            <a:ext cx="1469498" cy="2510881"/>
            <a:chOff x="2951300" y="1323675"/>
            <a:chExt cx="1715300" cy="2930875"/>
          </a:xfrm>
        </p:grpSpPr>
        <p:sp>
          <p:nvSpPr>
            <p:cNvPr id="213" name="Google Shape;213;p28"/>
            <p:cNvSpPr/>
            <p:nvPr/>
          </p:nvSpPr>
          <p:spPr>
            <a:xfrm>
              <a:off x="3476350" y="1332925"/>
              <a:ext cx="665125" cy="147625"/>
            </a:xfrm>
            <a:custGeom>
              <a:avLst/>
              <a:gdLst/>
              <a:ahLst/>
              <a:cxnLst/>
              <a:rect l="l" t="t" r="r" b="b"/>
              <a:pathLst>
                <a:path w="26605" h="5905" extrusionOk="0">
                  <a:moveTo>
                    <a:pt x="2956" y="0"/>
                  </a:moveTo>
                  <a:cubicBezTo>
                    <a:pt x="1329" y="0"/>
                    <a:pt x="10" y="1319"/>
                    <a:pt x="5" y="2946"/>
                  </a:cubicBezTo>
                  <a:cubicBezTo>
                    <a:pt x="1" y="4579"/>
                    <a:pt x="1322" y="5904"/>
                    <a:pt x="2956" y="5904"/>
                  </a:cubicBezTo>
                  <a:cubicBezTo>
                    <a:pt x="2958" y="5904"/>
                    <a:pt x="2959" y="5904"/>
                    <a:pt x="2961" y="5904"/>
                  </a:cubicBezTo>
                  <a:lnTo>
                    <a:pt x="23654" y="5904"/>
                  </a:lnTo>
                  <a:cubicBezTo>
                    <a:pt x="23656" y="5904"/>
                    <a:pt x="23659" y="5904"/>
                    <a:pt x="23662" y="5904"/>
                  </a:cubicBezTo>
                  <a:cubicBezTo>
                    <a:pt x="24441" y="5904"/>
                    <a:pt x="25189" y="5593"/>
                    <a:pt x="25743" y="5043"/>
                  </a:cubicBezTo>
                  <a:cubicBezTo>
                    <a:pt x="26295" y="4485"/>
                    <a:pt x="26604" y="3731"/>
                    <a:pt x="26604" y="2946"/>
                  </a:cubicBezTo>
                  <a:cubicBezTo>
                    <a:pt x="26602" y="1319"/>
                    <a:pt x="25285" y="0"/>
                    <a:pt x="23658" y="0"/>
                  </a:cubicBezTo>
                  <a:cubicBezTo>
                    <a:pt x="23656" y="0"/>
                    <a:pt x="23655" y="0"/>
                    <a:pt x="23654" y="0"/>
                  </a:cubicBezTo>
                  <a:lnTo>
                    <a:pt x="2961" y="0"/>
                  </a:lnTo>
                  <a:cubicBezTo>
                    <a:pt x="2959" y="0"/>
                    <a:pt x="2958" y="0"/>
                    <a:pt x="29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8"/>
            <p:cNvSpPr/>
            <p:nvPr/>
          </p:nvSpPr>
          <p:spPr>
            <a:xfrm>
              <a:off x="3220600" y="1480525"/>
              <a:ext cx="1176675" cy="1438125"/>
            </a:xfrm>
            <a:custGeom>
              <a:avLst/>
              <a:gdLst/>
              <a:ahLst/>
              <a:cxnLst/>
              <a:rect l="l" t="t" r="r" b="b"/>
              <a:pathLst>
                <a:path w="47067" h="57525" extrusionOk="0">
                  <a:moveTo>
                    <a:pt x="17235" y="0"/>
                  </a:moveTo>
                  <a:lnTo>
                    <a:pt x="17235" y="46904"/>
                  </a:lnTo>
                  <a:lnTo>
                    <a:pt x="14659" y="47693"/>
                  </a:lnTo>
                  <a:cubicBezTo>
                    <a:pt x="8725" y="49501"/>
                    <a:pt x="3689" y="52985"/>
                    <a:pt x="0" y="57525"/>
                  </a:cubicBezTo>
                  <a:lnTo>
                    <a:pt x="47067" y="57525"/>
                  </a:lnTo>
                  <a:cubicBezTo>
                    <a:pt x="43381" y="52985"/>
                    <a:pt x="38352" y="49501"/>
                    <a:pt x="32417" y="47693"/>
                  </a:cubicBezTo>
                  <a:lnTo>
                    <a:pt x="29832" y="46904"/>
                  </a:lnTo>
                  <a:lnTo>
                    <a:pt x="29832" y="35859"/>
                  </a:lnTo>
                  <a:lnTo>
                    <a:pt x="298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8"/>
            <p:cNvSpPr/>
            <p:nvPr/>
          </p:nvSpPr>
          <p:spPr>
            <a:xfrm>
              <a:off x="2960425" y="1480525"/>
              <a:ext cx="1697100" cy="2764900"/>
            </a:xfrm>
            <a:custGeom>
              <a:avLst/>
              <a:gdLst/>
              <a:ahLst/>
              <a:cxnLst/>
              <a:rect l="l" t="t" r="r" b="b"/>
              <a:pathLst>
                <a:path w="67884" h="110596" extrusionOk="0">
                  <a:moveTo>
                    <a:pt x="23993" y="0"/>
                  </a:moveTo>
                  <a:lnTo>
                    <a:pt x="23993" y="44202"/>
                  </a:lnTo>
                  <a:cubicBezTo>
                    <a:pt x="10103" y="48451"/>
                    <a:pt x="0" y="61369"/>
                    <a:pt x="0" y="76654"/>
                  </a:cubicBezTo>
                  <a:cubicBezTo>
                    <a:pt x="0" y="95399"/>
                    <a:pt x="15197" y="110595"/>
                    <a:pt x="33942" y="110595"/>
                  </a:cubicBezTo>
                  <a:cubicBezTo>
                    <a:pt x="52687" y="110595"/>
                    <a:pt x="67883" y="95399"/>
                    <a:pt x="67883" y="76654"/>
                  </a:cubicBezTo>
                  <a:cubicBezTo>
                    <a:pt x="67883" y="61369"/>
                    <a:pt x="57779" y="48451"/>
                    <a:pt x="43890" y="44202"/>
                  </a:cubicBezTo>
                  <a:lnTo>
                    <a:pt x="43890" y="0"/>
                  </a:lnTo>
                  <a:lnTo>
                    <a:pt x="40239" y="0"/>
                  </a:lnTo>
                  <a:lnTo>
                    <a:pt x="40239" y="46904"/>
                  </a:lnTo>
                  <a:lnTo>
                    <a:pt x="42824" y="47693"/>
                  </a:lnTo>
                  <a:cubicBezTo>
                    <a:pt x="48759" y="49501"/>
                    <a:pt x="53788" y="52985"/>
                    <a:pt x="57474" y="57525"/>
                  </a:cubicBezTo>
                  <a:cubicBezTo>
                    <a:pt x="61758" y="62777"/>
                    <a:pt x="64232" y="69465"/>
                    <a:pt x="64232" y="76654"/>
                  </a:cubicBezTo>
                  <a:cubicBezTo>
                    <a:pt x="64232" y="93363"/>
                    <a:pt x="50641" y="106944"/>
                    <a:pt x="33942" y="106944"/>
                  </a:cubicBezTo>
                  <a:cubicBezTo>
                    <a:pt x="17240" y="106944"/>
                    <a:pt x="3649" y="93363"/>
                    <a:pt x="3649" y="76654"/>
                  </a:cubicBezTo>
                  <a:cubicBezTo>
                    <a:pt x="3649" y="69465"/>
                    <a:pt x="6123" y="62777"/>
                    <a:pt x="10407" y="57525"/>
                  </a:cubicBezTo>
                  <a:cubicBezTo>
                    <a:pt x="14096" y="52985"/>
                    <a:pt x="19132" y="49501"/>
                    <a:pt x="25066" y="47693"/>
                  </a:cubicBezTo>
                  <a:lnTo>
                    <a:pt x="27642" y="46904"/>
                  </a:lnTo>
                  <a:lnTo>
                    <a:pt x="276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8"/>
            <p:cNvSpPr/>
            <p:nvPr/>
          </p:nvSpPr>
          <p:spPr>
            <a:xfrm>
              <a:off x="3051650" y="2918625"/>
              <a:ext cx="1514575" cy="1235525"/>
            </a:xfrm>
            <a:custGeom>
              <a:avLst/>
              <a:gdLst/>
              <a:ahLst/>
              <a:cxnLst/>
              <a:rect l="l" t="t" r="r" b="b"/>
              <a:pathLst>
                <a:path w="60583" h="49421" extrusionOk="0">
                  <a:moveTo>
                    <a:pt x="6758" y="1"/>
                  </a:moveTo>
                  <a:cubicBezTo>
                    <a:pt x="2474" y="5253"/>
                    <a:pt x="0" y="11941"/>
                    <a:pt x="0" y="19130"/>
                  </a:cubicBezTo>
                  <a:cubicBezTo>
                    <a:pt x="0" y="35839"/>
                    <a:pt x="13591" y="49420"/>
                    <a:pt x="30293" y="49420"/>
                  </a:cubicBezTo>
                  <a:cubicBezTo>
                    <a:pt x="46992" y="49420"/>
                    <a:pt x="60583" y="35839"/>
                    <a:pt x="60583" y="19130"/>
                  </a:cubicBezTo>
                  <a:cubicBezTo>
                    <a:pt x="60583" y="11941"/>
                    <a:pt x="58109" y="5253"/>
                    <a:pt x="538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8"/>
            <p:cNvSpPr/>
            <p:nvPr/>
          </p:nvSpPr>
          <p:spPr>
            <a:xfrm>
              <a:off x="2951300" y="1480525"/>
              <a:ext cx="1715300" cy="2774025"/>
            </a:xfrm>
            <a:custGeom>
              <a:avLst/>
              <a:gdLst/>
              <a:ahLst/>
              <a:cxnLst/>
              <a:rect l="l" t="t" r="r" b="b"/>
              <a:pathLst>
                <a:path w="68612" h="110961" extrusionOk="0">
                  <a:moveTo>
                    <a:pt x="23993" y="0"/>
                  </a:moveTo>
                  <a:lnTo>
                    <a:pt x="23993" y="43934"/>
                  </a:lnTo>
                  <a:cubicBezTo>
                    <a:pt x="9630" y="48447"/>
                    <a:pt x="0" y="61562"/>
                    <a:pt x="0" y="76654"/>
                  </a:cubicBezTo>
                  <a:cubicBezTo>
                    <a:pt x="0" y="95569"/>
                    <a:pt x="15389" y="110961"/>
                    <a:pt x="34307" y="110961"/>
                  </a:cubicBezTo>
                  <a:cubicBezTo>
                    <a:pt x="53222" y="110961"/>
                    <a:pt x="68611" y="95571"/>
                    <a:pt x="68611" y="76654"/>
                  </a:cubicBezTo>
                  <a:cubicBezTo>
                    <a:pt x="68611" y="61562"/>
                    <a:pt x="58981" y="48447"/>
                    <a:pt x="44618" y="43934"/>
                  </a:cubicBezTo>
                  <a:lnTo>
                    <a:pt x="44618" y="0"/>
                  </a:lnTo>
                  <a:lnTo>
                    <a:pt x="43890" y="0"/>
                  </a:lnTo>
                  <a:lnTo>
                    <a:pt x="43890" y="44472"/>
                  </a:lnTo>
                  <a:lnTo>
                    <a:pt x="44146" y="44551"/>
                  </a:lnTo>
                  <a:cubicBezTo>
                    <a:pt x="58341" y="48893"/>
                    <a:pt x="67880" y="61795"/>
                    <a:pt x="67880" y="76654"/>
                  </a:cubicBezTo>
                  <a:cubicBezTo>
                    <a:pt x="67880" y="95169"/>
                    <a:pt x="52819" y="110232"/>
                    <a:pt x="34307" y="110232"/>
                  </a:cubicBezTo>
                  <a:cubicBezTo>
                    <a:pt x="15794" y="110232"/>
                    <a:pt x="731" y="95169"/>
                    <a:pt x="731" y="76654"/>
                  </a:cubicBezTo>
                  <a:cubicBezTo>
                    <a:pt x="731" y="61795"/>
                    <a:pt x="10270" y="48893"/>
                    <a:pt x="24465" y="44551"/>
                  </a:cubicBezTo>
                  <a:lnTo>
                    <a:pt x="24721" y="44472"/>
                  </a:lnTo>
                  <a:lnTo>
                    <a:pt x="247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3042525" y="1480525"/>
              <a:ext cx="1532850" cy="2682800"/>
            </a:xfrm>
            <a:custGeom>
              <a:avLst/>
              <a:gdLst/>
              <a:ahLst/>
              <a:cxnLst/>
              <a:rect l="l" t="t" r="r" b="b"/>
              <a:pathLst>
                <a:path w="61314" h="107312" extrusionOk="0">
                  <a:moveTo>
                    <a:pt x="23993" y="0"/>
                  </a:moveTo>
                  <a:lnTo>
                    <a:pt x="23993" y="46634"/>
                  </a:lnTo>
                  <a:lnTo>
                    <a:pt x="21675" y="47344"/>
                  </a:lnTo>
                  <a:cubicBezTo>
                    <a:pt x="15801" y="49135"/>
                    <a:pt x="10672" y="52573"/>
                    <a:pt x="6842" y="57292"/>
                  </a:cubicBezTo>
                  <a:cubicBezTo>
                    <a:pt x="2432" y="62705"/>
                    <a:pt x="0" y="69579"/>
                    <a:pt x="0" y="76654"/>
                  </a:cubicBezTo>
                  <a:cubicBezTo>
                    <a:pt x="0" y="93556"/>
                    <a:pt x="13753" y="107312"/>
                    <a:pt x="30658" y="107312"/>
                  </a:cubicBezTo>
                  <a:cubicBezTo>
                    <a:pt x="47560" y="107312"/>
                    <a:pt x="61313" y="93558"/>
                    <a:pt x="61313" y="76654"/>
                  </a:cubicBezTo>
                  <a:cubicBezTo>
                    <a:pt x="61313" y="69579"/>
                    <a:pt x="58881" y="62705"/>
                    <a:pt x="54471" y="57294"/>
                  </a:cubicBezTo>
                  <a:cubicBezTo>
                    <a:pt x="50639" y="52573"/>
                    <a:pt x="45512" y="49133"/>
                    <a:pt x="39645" y="47344"/>
                  </a:cubicBezTo>
                  <a:lnTo>
                    <a:pt x="37320" y="46634"/>
                  </a:lnTo>
                  <a:lnTo>
                    <a:pt x="37320" y="0"/>
                  </a:lnTo>
                  <a:lnTo>
                    <a:pt x="36592" y="0"/>
                  </a:lnTo>
                  <a:lnTo>
                    <a:pt x="36592" y="47174"/>
                  </a:lnTo>
                  <a:lnTo>
                    <a:pt x="39433" y="48042"/>
                  </a:lnTo>
                  <a:cubicBezTo>
                    <a:pt x="45161" y="49787"/>
                    <a:pt x="50164" y="53147"/>
                    <a:pt x="53906" y="57755"/>
                  </a:cubicBezTo>
                  <a:cubicBezTo>
                    <a:pt x="58213" y="63033"/>
                    <a:pt x="60585" y="69747"/>
                    <a:pt x="60585" y="76654"/>
                  </a:cubicBezTo>
                  <a:cubicBezTo>
                    <a:pt x="60585" y="93156"/>
                    <a:pt x="47160" y="106581"/>
                    <a:pt x="30658" y="106581"/>
                  </a:cubicBezTo>
                  <a:cubicBezTo>
                    <a:pt x="14154" y="106581"/>
                    <a:pt x="731" y="93156"/>
                    <a:pt x="731" y="76654"/>
                  </a:cubicBezTo>
                  <a:cubicBezTo>
                    <a:pt x="731" y="69747"/>
                    <a:pt x="3100" y="63038"/>
                    <a:pt x="7407" y="57755"/>
                  </a:cubicBezTo>
                  <a:cubicBezTo>
                    <a:pt x="11147" y="53150"/>
                    <a:pt x="16153" y="49789"/>
                    <a:pt x="21889" y="48042"/>
                  </a:cubicBezTo>
                  <a:lnTo>
                    <a:pt x="24724" y="47174"/>
                  </a:lnTo>
                  <a:lnTo>
                    <a:pt x="247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8"/>
            <p:cNvSpPr/>
            <p:nvPr/>
          </p:nvSpPr>
          <p:spPr>
            <a:xfrm>
              <a:off x="3467325" y="1323675"/>
              <a:ext cx="685775" cy="165975"/>
            </a:xfrm>
            <a:custGeom>
              <a:avLst/>
              <a:gdLst/>
              <a:ahLst/>
              <a:cxnLst/>
              <a:rect l="l" t="t" r="r" b="b"/>
              <a:pathLst>
                <a:path w="27431" h="6639" extrusionOk="0">
                  <a:moveTo>
                    <a:pt x="24015" y="733"/>
                  </a:moveTo>
                  <a:cubicBezTo>
                    <a:pt x="25411" y="780"/>
                    <a:pt x="26516" y="1925"/>
                    <a:pt x="26516" y="3321"/>
                  </a:cubicBezTo>
                  <a:cubicBezTo>
                    <a:pt x="26516" y="4717"/>
                    <a:pt x="25411" y="5860"/>
                    <a:pt x="24015" y="5909"/>
                  </a:cubicBezTo>
                  <a:lnTo>
                    <a:pt x="3319" y="5909"/>
                  </a:lnTo>
                  <a:cubicBezTo>
                    <a:pt x="1890" y="5904"/>
                    <a:pt x="734" y="4745"/>
                    <a:pt x="732" y="3316"/>
                  </a:cubicBezTo>
                  <a:cubicBezTo>
                    <a:pt x="736" y="1890"/>
                    <a:pt x="1893" y="733"/>
                    <a:pt x="3319" y="733"/>
                  </a:cubicBezTo>
                  <a:close/>
                  <a:moveTo>
                    <a:pt x="24116" y="1"/>
                  </a:moveTo>
                  <a:cubicBezTo>
                    <a:pt x="24082" y="1"/>
                    <a:pt x="24048" y="1"/>
                    <a:pt x="24015" y="3"/>
                  </a:cubicBezTo>
                  <a:lnTo>
                    <a:pt x="3322" y="3"/>
                  </a:lnTo>
                  <a:cubicBezTo>
                    <a:pt x="1490" y="5"/>
                    <a:pt x="5" y="1485"/>
                    <a:pt x="1" y="3316"/>
                  </a:cubicBezTo>
                  <a:cubicBezTo>
                    <a:pt x="1" y="5148"/>
                    <a:pt x="1490" y="6637"/>
                    <a:pt x="3322" y="6637"/>
                  </a:cubicBezTo>
                  <a:lnTo>
                    <a:pt x="24015" y="6637"/>
                  </a:lnTo>
                  <a:cubicBezTo>
                    <a:pt x="24048" y="6638"/>
                    <a:pt x="24082" y="6639"/>
                    <a:pt x="24116" y="6639"/>
                  </a:cubicBezTo>
                  <a:cubicBezTo>
                    <a:pt x="25941" y="6639"/>
                    <a:pt x="27431" y="5158"/>
                    <a:pt x="27431" y="3321"/>
                  </a:cubicBezTo>
                  <a:cubicBezTo>
                    <a:pt x="27431" y="1481"/>
                    <a:pt x="25941" y="1"/>
                    <a:pt x="241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8"/>
            <p:cNvSpPr/>
            <p:nvPr/>
          </p:nvSpPr>
          <p:spPr>
            <a:xfrm>
              <a:off x="3220425" y="2909450"/>
              <a:ext cx="1177025" cy="18275"/>
            </a:xfrm>
            <a:custGeom>
              <a:avLst/>
              <a:gdLst/>
              <a:ahLst/>
              <a:cxnLst/>
              <a:rect l="l" t="t" r="r" b="b"/>
              <a:pathLst>
                <a:path w="47081" h="731" extrusionOk="0">
                  <a:moveTo>
                    <a:pt x="0" y="0"/>
                  </a:moveTo>
                  <a:lnTo>
                    <a:pt x="7" y="731"/>
                  </a:lnTo>
                  <a:lnTo>
                    <a:pt x="47081" y="731"/>
                  </a:lnTo>
                  <a:lnTo>
                    <a:pt x="470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8"/>
            <p:cNvSpPr/>
            <p:nvPr/>
          </p:nvSpPr>
          <p:spPr>
            <a:xfrm>
              <a:off x="3852350" y="2367925"/>
              <a:ext cx="114075" cy="18225"/>
            </a:xfrm>
            <a:custGeom>
              <a:avLst/>
              <a:gdLst/>
              <a:ahLst/>
              <a:cxnLst/>
              <a:rect l="l" t="t" r="r" b="b"/>
              <a:pathLst>
                <a:path w="4563" h="729" extrusionOk="0">
                  <a:moveTo>
                    <a:pt x="1" y="0"/>
                  </a:moveTo>
                  <a:lnTo>
                    <a:pt x="1" y="728"/>
                  </a:lnTo>
                  <a:lnTo>
                    <a:pt x="4562" y="728"/>
                  </a:lnTo>
                  <a:lnTo>
                    <a:pt x="45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8"/>
            <p:cNvSpPr/>
            <p:nvPr/>
          </p:nvSpPr>
          <p:spPr>
            <a:xfrm>
              <a:off x="3852350" y="2226300"/>
              <a:ext cx="114075" cy="18250"/>
            </a:xfrm>
            <a:custGeom>
              <a:avLst/>
              <a:gdLst/>
              <a:ahLst/>
              <a:cxnLst/>
              <a:rect l="l" t="t" r="r" b="b"/>
              <a:pathLst>
                <a:path w="4563" h="730" extrusionOk="0">
                  <a:moveTo>
                    <a:pt x="1" y="1"/>
                  </a:moveTo>
                  <a:lnTo>
                    <a:pt x="1" y="729"/>
                  </a:lnTo>
                  <a:lnTo>
                    <a:pt x="4562" y="729"/>
                  </a:lnTo>
                  <a:lnTo>
                    <a:pt x="456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8"/>
            <p:cNvSpPr/>
            <p:nvPr/>
          </p:nvSpPr>
          <p:spPr>
            <a:xfrm>
              <a:off x="3852350" y="2084825"/>
              <a:ext cx="114075" cy="18275"/>
            </a:xfrm>
            <a:custGeom>
              <a:avLst/>
              <a:gdLst/>
              <a:ahLst/>
              <a:cxnLst/>
              <a:rect l="l" t="t" r="r" b="b"/>
              <a:pathLst>
                <a:path w="4563" h="731" extrusionOk="0">
                  <a:moveTo>
                    <a:pt x="1" y="0"/>
                  </a:moveTo>
                  <a:lnTo>
                    <a:pt x="1" y="731"/>
                  </a:lnTo>
                  <a:lnTo>
                    <a:pt x="4562" y="731"/>
                  </a:lnTo>
                  <a:lnTo>
                    <a:pt x="45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3852350" y="1943275"/>
              <a:ext cx="114075" cy="18225"/>
            </a:xfrm>
            <a:custGeom>
              <a:avLst/>
              <a:gdLst/>
              <a:ahLst/>
              <a:cxnLst/>
              <a:rect l="l" t="t" r="r" b="b"/>
              <a:pathLst>
                <a:path w="4563" h="729" extrusionOk="0">
                  <a:moveTo>
                    <a:pt x="1" y="0"/>
                  </a:moveTo>
                  <a:lnTo>
                    <a:pt x="1" y="729"/>
                  </a:lnTo>
                  <a:lnTo>
                    <a:pt x="4562" y="729"/>
                  </a:lnTo>
                  <a:lnTo>
                    <a:pt x="45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3852350" y="1801650"/>
              <a:ext cx="114075" cy="18300"/>
            </a:xfrm>
            <a:custGeom>
              <a:avLst/>
              <a:gdLst/>
              <a:ahLst/>
              <a:cxnLst/>
              <a:rect l="l" t="t" r="r" b="b"/>
              <a:pathLst>
                <a:path w="4563" h="732" extrusionOk="0">
                  <a:moveTo>
                    <a:pt x="1" y="1"/>
                  </a:moveTo>
                  <a:lnTo>
                    <a:pt x="1" y="732"/>
                  </a:lnTo>
                  <a:lnTo>
                    <a:pt x="4562" y="732"/>
                  </a:lnTo>
                  <a:lnTo>
                    <a:pt x="456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3852350" y="1660050"/>
              <a:ext cx="114075" cy="18300"/>
            </a:xfrm>
            <a:custGeom>
              <a:avLst/>
              <a:gdLst/>
              <a:ahLst/>
              <a:cxnLst/>
              <a:rect l="l" t="t" r="r" b="b"/>
              <a:pathLst>
                <a:path w="4563" h="732" extrusionOk="0">
                  <a:moveTo>
                    <a:pt x="1" y="1"/>
                  </a:moveTo>
                  <a:lnTo>
                    <a:pt x="1" y="731"/>
                  </a:lnTo>
                  <a:lnTo>
                    <a:pt x="4562" y="731"/>
                  </a:lnTo>
                  <a:lnTo>
                    <a:pt x="456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4011600" y="2768600"/>
              <a:ext cx="420775" cy="878450"/>
            </a:xfrm>
            <a:custGeom>
              <a:avLst/>
              <a:gdLst/>
              <a:ahLst/>
              <a:cxnLst/>
              <a:rect l="l" t="t" r="r" b="b"/>
              <a:pathLst>
                <a:path w="16831" h="35138" extrusionOk="0">
                  <a:moveTo>
                    <a:pt x="282" y="0"/>
                  </a:moveTo>
                  <a:lnTo>
                    <a:pt x="0" y="673"/>
                  </a:lnTo>
                  <a:cubicBezTo>
                    <a:pt x="2639" y="1778"/>
                    <a:pt x="5083" y="3326"/>
                    <a:pt x="7261" y="5278"/>
                  </a:cubicBezTo>
                  <a:lnTo>
                    <a:pt x="7747" y="4734"/>
                  </a:lnTo>
                  <a:cubicBezTo>
                    <a:pt x="5506" y="2730"/>
                    <a:pt x="2998" y="1136"/>
                    <a:pt x="282" y="0"/>
                  </a:cubicBezTo>
                  <a:close/>
                  <a:moveTo>
                    <a:pt x="9844" y="6819"/>
                  </a:moveTo>
                  <a:lnTo>
                    <a:pt x="9304" y="7307"/>
                  </a:lnTo>
                  <a:cubicBezTo>
                    <a:pt x="9786" y="7840"/>
                    <a:pt x="10251" y="8399"/>
                    <a:pt x="10689" y="8962"/>
                  </a:cubicBezTo>
                  <a:lnTo>
                    <a:pt x="11268" y="8517"/>
                  </a:lnTo>
                  <a:cubicBezTo>
                    <a:pt x="10819" y="7936"/>
                    <a:pt x="10340" y="7363"/>
                    <a:pt x="9844" y="6819"/>
                  </a:cubicBezTo>
                  <a:close/>
                  <a:moveTo>
                    <a:pt x="15450" y="16309"/>
                  </a:moveTo>
                  <a:lnTo>
                    <a:pt x="14759" y="16541"/>
                  </a:lnTo>
                  <a:cubicBezTo>
                    <a:pt x="14829" y="16746"/>
                    <a:pt x="14894" y="16956"/>
                    <a:pt x="14961" y="17165"/>
                  </a:cubicBezTo>
                  <a:cubicBezTo>
                    <a:pt x="15178" y="17868"/>
                    <a:pt x="15366" y="18589"/>
                    <a:pt x="15520" y="19313"/>
                  </a:cubicBezTo>
                  <a:lnTo>
                    <a:pt x="16237" y="19162"/>
                  </a:lnTo>
                  <a:cubicBezTo>
                    <a:pt x="16076" y="18412"/>
                    <a:pt x="15881" y="17672"/>
                    <a:pt x="15657" y="16951"/>
                  </a:cubicBezTo>
                  <a:cubicBezTo>
                    <a:pt x="15592" y="16735"/>
                    <a:pt x="15522" y="16521"/>
                    <a:pt x="15450" y="16309"/>
                  </a:cubicBezTo>
                  <a:close/>
                  <a:moveTo>
                    <a:pt x="16609" y="21349"/>
                  </a:moveTo>
                  <a:lnTo>
                    <a:pt x="15883" y="21442"/>
                  </a:lnTo>
                  <a:cubicBezTo>
                    <a:pt x="16027" y="22557"/>
                    <a:pt x="16099" y="23681"/>
                    <a:pt x="16099" y="24807"/>
                  </a:cubicBezTo>
                  <a:cubicBezTo>
                    <a:pt x="16097" y="26564"/>
                    <a:pt x="15925" y="28317"/>
                    <a:pt x="15587" y="30041"/>
                  </a:cubicBezTo>
                  <a:lnTo>
                    <a:pt x="16302" y="30183"/>
                  </a:lnTo>
                  <a:cubicBezTo>
                    <a:pt x="16651" y="28412"/>
                    <a:pt x="16828" y="26613"/>
                    <a:pt x="16830" y="24807"/>
                  </a:cubicBezTo>
                  <a:cubicBezTo>
                    <a:pt x="16828" y="23651"/>
                    <a:pt x="16753" y="22497"/>
                    <a:pt x="16609" y="21349"/>
                  </a:cubicBezTo>
                  <a:close/>
                  <a:moveTo>
                    <a:pt x="14878" y="32831"/>
                  </a:moveTo>
                  <a:cubicBezTo>
                    <a:pt x="14666" y="33518"/>
                    <a:pt x="14422" y="34200"/>
                    <a:pt x="14154" y="34868"/>
                  </a:cubicBezTo>
                  <a:lnTo>
                    <a:pt x="14831" y="35138"/>
                  </a:lnTo>
                  <a:cubicBezTo>
                    <a:pt x="15103" y="34456"/>
                    <a:pt x="15357" y="33753"/>
                    <a:pt x="15576" y="33048"/>
                  </a:cubicBezTo>
                  <a:lnTo>
                    <a:pt x="14878" y="3283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" name="Google Shape;228;p28"/>
          <p:cNvGrpSpPr/>
          <p:nvPr/>
        </p:nvGrpSpPr>
        <p:grpSpPr>
          <a:xfrm>
            <a:off x="2956656" y="2565494"/>
            <a:ext cx="330579" cy="1036179"/>
            <a:chOff x="4795075" y="2327550"/>
            <a:chExt cx="385875" cy="1209500"/>
          </a:xfrm>
        </p:grpSpPr>
        <p:sp>
          <p:nvSpPr>
            <p:cNvPr id="229" name="Google Shape;229;p28"/>
            <p:cNvSpPr/>
            <p:nvPr/>
          </p:nvSpPr>
          <p:spPr>
            <a:xfrm>
              <a:off x="4805850" y="2336675"/>
              <a:ext cx="364050" cy="104625"/>
            </a:xfrm>
            <a:custGeom>
              <a:avLst/>
              <a:gdLst/>
              <a:ahLst/>
              <a:cxnLst/>
              <a:rect l="l" t="t" r="r" b="b"/>
              <a:pathLst>
                <a:path w="14562" h="4185" extrusionOk="0">
                  <a:moveTo>
                    <a:pt x="2006" y="0"/>
                  </a:moveTo>
                  <a:cubicBezTo>
                    <a:pt x="885" y="45"/>
                    <a:pt x="0" y="969"/>
                    <a:pt x="3" y="2090"/>
                  </a:cubicBezTo>
                  <a:cubicBezTo>
                    <a:pt x="5" y="3212"/>
                    <a:pt x="894" y="4131"/>
                    <a:pt x="2016" y="4171"/>
                  </a:cubicBezTo>
                  <a:lnTo>
                    <a:pt x="4962" y="4175"/>
                  </a:lnTo>
                  <a:lnTo>
                    <a:pt x="9597" y="4175"/>
                  </a:lnTo>
                  <a:lnTo>
                    <a:pt x="12546" y="4185"/>
                  </a:lnTo>
                  <a:lnTo>
                    <a:pt x="12553" y="4185"/>
                  </a:lnTo>
                  <a:cubicBezTo>
                    <a:pt x="13675" y="4143"/>
                    <a:pt x="14561" y="3221"/>
                    <a:pt x="14561" y="2099"/>
                  </a:cubicBezTo>
                  <a:cubicBezTo>
                    <a:pt x="14561" y="978"/>
                    <a:pt x="13675" y="56"/>
                    <a:pt x="12553" y="17"/>
                  </a:cubicBezTo>
                  <a:lnTo>
                    <a:pt x="20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4929350" y="2441050"/>
              <a:ext cx="116500" cy="379800"/>
            </a:xfrm>
            <a:custGeom>
              <a:avLst/>
              <a:gdLst/>
              <a:ahLst/>
              <a:cxnLst/>
              <a:rect l="l" t="t" r="r" b="b"/>
              <a:pathLst>
                <a:path w="4660" h="15192" extrusionOk="0">
                  <a:moveTo>
                    <a:pt x="22" y="0"/>
                  </a:moveTo>
                  <a:lnTo>
                    <a:pt x="1" y="15183"/>
                  </a:lnTo>
                  <a:lnTo>
                    <a:pt x="4637" y="15192"/>
                  </a:lnTo>
                  <a:lnTo>
                    <a:pt x="4637" y="13484"/>
                  </a:lnTo>
                  <a:lnTo>
                    <a:pt x="4644" y="9258"/>
                  </a:lnTo>
                  <a:lnTo>
                    <a:pt x="4651" y="5022"/>
                  </a:lnTo>
                  <a:lnTo>
                    <a:pt x="46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4928425" y="2820600"/>
              <a:ext cx="116850" cy="628875"/>
            </a:xfrm>
            <a:custGeom>
              <a:avLst/>
              <a:gdLst/>
              <a:ahLst/>
              <a:cxnLst/>
              <a:rect l="l" t="t" r="r" b="b"/>
              <a:pathLst>
                <a:path w="4674" h="25155" extrusionOk="0">
                  <a:moveTo>
                    <a:pt x="38" y="1"/>
                  </a:moveTo>
                  <a:lnTo>
                    <a:pt x="1" y="22832"/>
                  </a:lnTo>
                  <a:cubicBezTo>
                    <a:pt x="1" y="24110"/>
                    <a:pt x="1039" y="25155"/>
                    <a:pt x="2316" y="25155"/>
                  </a:cubicBezTo>
                  <a:cubicBezTo>
                    <a:pt x="3596" y="25155"/>
                    <a:pt x="4636" y="24119"/>
                    <a:pt x="4639" y="22839"/>
                  </a:cubicBezTo>
                  <a:lnTo>
                    <a:pt x="4657" y="6766"/>
                  </a:lnTo>
                  <a:lnTo>
                    <a:pt x="4667" y="2535"/>
                  </a:lnTo>
                  <a:lnTo>
                    <a:pt x="4674" y="10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5045600" y="2441050"/>
              <a:ext cx="78500" cy="125750"/>
            </a:xfrm>
            <a:custGeom>
              <a:avLst/>
              <a:gdLst/>
              <a:ahLst/>
              <a:cxnLst/>
              <a:rect l="l" t="t" r="r" b="b"/>
              <a:pathLst>
                <a:path w="3140" h="5030" extrusionOk="0">
                  <a:moveTo>
                    <a:pt x="10" y="0"/>
                  </a:moveTo>
                  <a:lnTo>
                    <a:pt x="1" y="5022"/>
                  </a:lnTo>
                  <a:lnTo>
                    <a:pt x="3133" y="5029"/>
                  </a:lnTo>
                  <a:lnTo>
                    <a:pt x="3140" y="10"/>
                  </a:lnTo>
                  <a:lnTo>
                    <a:pt x="2956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5045250" y="2672475"/>
              <a:ext cx="78450" cy="105800"/>
            </a:xfrm>
            <a:custGeom>
              <a:avLst/>
              <a:gdLst/>
              <a:ahLst/>
              <a:cxnLst/>
              <a:rect l="l" t="t" r="r" b="b"/>
              <a:pathLst>
                <a:path w="3138" h="4232" extrusionOk="0">
                  <a:moveTo>
                    <a:pt x="8" y="1"/>
                  </a:moveTo>
                  <a:lnTo>
                    <a:pt x="1" y="4227"/>
                  </a:lnTo>
                  <a:lnTo>
                    <a:pt x="3133" y="4231"/>
                  </a:lnTo>
                  <a:lnTo>
                    <a:pt x="3138" y="1846"/>
                  </a:lnTo>
                  <a:lnTo>
                    <a:pt x="3138" y="5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5045475" y="2566650"/>
              <a:ext cx="78450" cy="105975"/>
            </a:xfrm>
            <a:custGeom>
              <a:avLst/>
              <a:gdLst/>
              <a:ahLst/>
              <a:cxnLst/>
              <a:rect l="l" t="t" r="r" b="b"/>
              <a:pathLst>
                <a:path w="3138" h="4239" extrusionOk="0">
                  <a:moveTo>
                    <a:pt x="8" y="1"/>
                  </a:moveTo>
                  <a:lnTo>
                    <a:pt x="1" y="4234"/>
                  </a:lnTo>
                  <a:lnTo>
                    <a:pt x="3131" y="4238"/>
                  </a:lnTo>
                  <a:lnTo>
                    <a:pt x="3138" y="5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5045075" y="2778125"/>
              <a:ext cx="78500" cy="105975"/>
            </a:xfrm>
            <a:custGeom>
              <a:avLst/>
              <a:gdLst/>
              <a:ahLst/>
              <a:cxnLst/>
              <a:rect l="l" t="t" r="r" b="b"/>
              <a:pathLst>
                <a:path w="3140" h="4239" extrusionOk="0">
                  <a:moveTo>
                    <a:pt x="8" y="1"/>
                  </a:moveTo>
                  <a:lnTo>
                    <a:pt x="8" y="1709"/>
                  </a:lnTo>
                  <a:lnTo>
                    <a:pt x="1" y="4234"/>
                  </a:lnTo>
                  <a:lnTo>
                    <a:pt x="3140" y="4239"/>
                  </a:lnTo>
                  <a:lnTo>
                    <a:pt x="3140" y="5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5044900" y="2884075"/>
              <a:ext cx="78675" cy="105975"/>
            </a:xfrm>
            <a:custGeom>
              <a:avLst/>
              <a:gdLst/>
              <a:ahLst/>
              <a:cxnLst/>
              <a:rect l="l" t="t" r="r" b="b"/>
              <a:pathLst>
                <a:path w="3147" h="4239" extrusionOk="0">
                  <a:moveTo>
                    <a:pt x="8" y="1"/>
                  </a:moveTo>
                  <a:lnTo>
                    <a:pt x="1" y="4234"/>
                  </a:lnTo>
                  <a:lnTo>
                    <a:pt x="3140" y="4238"/>
                  </a:lnTo>
                  <a:lnTo>
                    <a:pt x="3147" y="5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4850125" y="2440925"/>
              <a:ext cx="273225" cy="1086975"/>
            </a:xfrm>
            <a:custGeom>
              <a:avLst/>
              <a:gdLst/>
              <a:ahLst/>
              <a:cxnLst/>
              <a:rect l="l" t="t" r="r" b="b"/>
              <a:pathLst>
                <a:path w="10929" h="43479" extrusionOk="0">
                  <a:moveTo>
                    <a:pt x="61" y="1"/>
                  </a:moveTo>
                  <a:lnTo>
                    <a:pt x="47" y="11085"/>
                  </a:lnTo>
                  <a:lnTo>
                    <a:pt x="17" y="29981"/>
                  </a:lnTo>
                  <a:lnTo>
                    <a:pt x="3" y="38019"/>
                  </a:lnTo>
                  <a:cubicBezTo>
                    <a:pt x="0" y="41031"/>
                    <a:pt x="2437" y="43472"/>
                    <a:pt x="5448" y="43479"/>
                  </a:cubicBezTo>
                  <a:cubicBezTo>
                    <a:pt x="8457" y="43479"/>
                    <a:pt x="10901" y="41042"/>
                    <a:pt x="10901" y="38033"/>
                  </a:cubicBezTo>
                  <a:lnTo>
                    <a:pt x="10915" y="29998"/>
                  </a:lnTo>
                  <a:lnTo>
                    <a:pt x="10929" y="21962"/>
                  </a:lnTo>
                  <a:lnTo>
                    <a:pt x="7789" y="21953"/>
                  </a:lnTo>
                  <a:lnTo>
                    <a:pt x="7771" y="38026"/>
                  </a:lnTo>
                  <a:cubicBezTo>
                    <a:pt x="7768" y="39306"/>
                    <a:pt x="6728" y="40342"/>
                    <a:pt x="5448" y="40342"/>
                  </a:cubicBezTo>
                  <a:cubicBezTo>
                    <a:pt x="4171" y="40342"/>
                    <a:pt x="3133" y="39297"/>
                    <a:pt x="3133" y="38019"/>
                  </a:cubicBezTo>
                  <a:lnTo>
                    <a:pt x="3170" y="15188"/>
                  </a:lnTo>
                  <a:lnTo>
                    <a:pt x="3191" y="5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4841050" y="2431725"/>
              <a:ext cx="292200" cy="1105325"/>
            </a:xfrm>
            <a:custGeom>
              <a:avLst/>
              <a:gdLst/>
              <a:ahLst/>
              <a:cxnLst/>
              <a:rect l="l" t="t" r="r" b="b"/>
              <a:pathLst>
                <a:path w="11688" h="44213" extrusionOk="0">
                  <a:moveTo>
                    <a:pt x="61" y="1"/>
                  </a:moveTo>
                  <a:lnTo>
                    <a:pt x="0" y="38387"/>
                  </a:lnTo>
                  <a:cubicBezTo>
                    <a:pt x="0" y="41594"/>
                    <a:pt x="2607" y="44205"/>
                    <a:pt x="5811" y="44212"/>
                  </a:cubicBezTo>
                  <a:cubicBezTo>
                    <a:pt x="9018" y="44212"/>
                    <a:pt x="11629" y="41606"/>
                    <a:pt x="11629" y="38399"/>
                  </a:cubicBezTo>
                  <a:lnTo>
                    <a:pt x="11687" y="13"/>
                  </a:lnTo>
                  <a:lnTo>
                    <a:pt x="11147" y="13"/>
                  </a:lnTo>
                  <a:lnTo>
                    <a:pt x="11147" y="380"/>
                  </a:lnTo>
                  <a:lnTo>
                    <a:pt x="10956" y="380"/>
                  </a:lnTo>
                  <a:lnTo>
                    <a:pt x="10898" y="38401"/>
                  </a:lnTo>
                  <a:cubicBezTo>
                    <a:pt x="10898" y="41200"/>
                    <a:pt x="8618" y="43481"/>
                    <a:pt x="5820" y="43481"/>
                  </a:cubicBezTo>
                  <a:cubicBezTo>
                    <a:pt x="5817" y="43481"/>
                    <a:pt x="5814" y="43481"/>
                    <a:pt x="5811" y="43481"/>
                  </a:cubicBezTo>
                  <a:cubicBezTo>
                    <a:pt x="3009" y="43474"/>
                    <a:pt x="729" y="41191"/>
                    <a:pt x="729" y="38387"/>
                  </a:cubicBezTo>
                  <a:lnTo>
                    <a:pt x="787" y="369"/>
                  </a:lnTo>
                  <a:lnTo>
                    <a:pt x="608" y="369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rgbClr val="0735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8"/>
            <p:cNvSpPr/>
            <p:nvPr/>
          </p:nvSpPr>
          <p:spPr>
            <a:xfrm>
              <a:off x="4919350" y="2440925"/>
              <a:ext cx="135575" cy="1017625"/>
            </a:xfrm>
            <a:custGeom>
              <a:avLst/>
              <a:gdLst/>
              <a:ahLst/>
              <a:cxnLst/>
              <a:rect l="l" t="t" r="r" b="b"/>
              <a:pathLst>
                <a:path w="5423" h="40705" extrusionOk="0">
                  <a:moveTo>
                    <a:pt x="790" y="1"/>
                  </a:moveTo>
                  <a:lnTo>
                    <a:pt x="59" y="5"/>
                  </a:lnTo>
                  <a:lnTo>
                    <a:pt x="1" y="38019"/>
                  </a:lnTo>
                  <a:cubicBezTo>
                    <a:pt x="1" y="39499"/>
                    <a:pt x="1201" y="40705"/>
                    <a:pt x="2677" y="40705"/>
                  </a:cubicBezTo>
                  <a:lnTo>
                    <a:pt x="2691" y="40705"/>
                  </a:lnTo>
                  <a:cubicBezTo>
                    <a:pt x="4169" y="40702"/>
                    <a:pt x="5365" y="39504"/>
                    <a:pt x="5365" y="38029"/>
                  </a:cubicBezTo>
                  <a:lnTo>
                    <a:pt x="5423" y="5"/>
                  </a:lnTo>
                  <a:lnTo>
                    <a:pt x="4692" y="5"/>
                  </a:lnTo>
                  <a:lnTo>
                    <a:pt x="4634" y="38029"/>
                  </a:lnTo>
                  <a:cubicBezTo>
                    <a:pt x="4634" y="39101"/>
                    <a:pt x="3764" y="39972"/>
                    <a:pt x="2691" y="39974"/>
                  </a:cubicBezTo>
                  <a:lnTo>
                    <a:pt x="2679" y="39974"/>
                  </a:lnTo>
                  <a:cubicBezTo>
                    <a:pt x="1602" y="39972"/>
                    <a:pt x="729" y="39097"/>
                    <a:pt x="731" y="38019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8"/>
            <p:cNvSpPr/>
            <p:nvPr/>
          </p:nvSpPr>
          <p:spPr>
            <a:xfrm>
              <a:off x="4795075" y="2327550"/>
              <a:ext cx="385875" cy="122825"/>
            </a:xfrm>
            <a:custGeom>
              <a:avLst/>
              <a:gdLst/>
              <a:ahLst/>
              <a:cxnLst/>
              <a:rect l="l" t="t" r="r" b="b"/>
              <a:pathLst>
                <a:path w="15435" h="4913" extrusionOk="0">
                  <a:moveTo>
                    <a:pt x="2447" y="731"/>
                  </a:moveTo>
                  <a:cubicBezTo>
                    <a:pt x="2448" y="731"/>
                    <a:pt x="2450" y="731"/>
                    <a:pt x="2451" y="731"/>
                  </a:cubicBezTo>
                  <a:lnTo>
                    <a:pt x="12986" y="745"/>
                  </a:lnTo>
                  <a:cubicBezTo>
                    <a:pt x="13933" y="745"/>
                    <a:pt x="14704" y="1515"/>
                    <a:pt x="14706" y="2464"/>
                  </a:cubicBezTo>
                  <a:cubicBezTo>
                    <a:pt x="14704" y="2921"/>
                    <a:pt x="14520" y="3358"/>
                    <a:pt x="14196" y="3682"/>
                  </a:cubicBezTo>
                  <a:cubicBezTo>
                    <a:pt x="13873" y="4003"/>
                    <a:pt x="13438" y="4182"/>
                    <a:pt x="12986" y="4182"/>
                  </a:cubicBezTo>
                  <a:lnTo>
                    <a:pt x="12986" y="4550"/>
                  </a:lnTo>
                  <a:lnTo>
                    <a:pt x="12979" y="4182"/>
                  </a:lnTo>
                  <a:lnTo>
                    <a:pt x="2447" y="4168"/>
                  </a:lnTo>
                  <a:cubicBezTo>
                    <a:pt x="1497" y="4166"/>
                    <a:pt x="729" y="3395"/>
                    <a:pt x="729" y="2446"/>
                  </a:cubicBezTo>
                  <a:cubicBezTo>
                    <a:pt x="732" y="1498"/>
                    <a:pt x="1500" y="731"/>
                    <a:pt x="2447" y="731"/>
                  </a:cubicBezTo>
                  <a:close/>
                  <a:moveTo>
                    <a:pt x="2437" y="0"/>
                  </a:moveTo>
                  <a:cubicBezTo>
                    <a:pt x="1092" y="0"/>
                    <a:pt x="1" y="1094"/>
                    <a:pt x="1" y="2446"/>
                  </a:cubicBezTo>
                  <a:cubicBezTo>
                    <a:pt x="1" y="3798"/>
                    <a:pt x="1097" y="4899"/>
                    <a:pt x="2444" y="4899"/>
                  </a:cubicBezTo>
                  <a:lnTo>
                    <a:pt x="12986" y="4913"/>
                  </a:lnTo>
                  <a:cubicBezTo>
                    <a:pt x="14338" y="4913"/>
                    <a:pt x="15434" y="3817"/>
                    <a:pt x="15434" y="2464"/>
                  </a:cubicBezTo>
                  <a:cubicBezTo>
                    <a:pt x="15434" y="1110"/>
                    <a:pt x="14338" y="14"/>
                    <a:pt x="12986" y="14"/>
                  </a:cubicBezTo>
                  <a:lnTo>
                    <a:pt x="24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8"/>
            <p:cNvSpPr/>
            <p:nvPr/>
          </p:nvSpPr>
          <p:spPr>
            <a:xfrm>
              <a:off x="5012200" y="2557450"/>
              <a:ext cx="111725" cy="18475"/>
            </a:xfrm>
            <a:custGeom>
              <a:avLst/>
              <a:gdLst/>
              <a:ahLst/>
              <a:cxnLst/>
              <a:rect l="l" t="t" r="r" b="b"/>
              <a:pathLst>
                <a:path w="4469" h="739" extrusionOk="0">
                  <a:moveTo>
                    <a:pt x="1" y="1"/>
                  </a:moveTo>
                  <a:lnTo>
                    <a:pt x="1" y="732"/>
                  </a:lnTo>
                  <a:lnTo>
                    <a:pt x="4467" y="739"/>
                  </a:lnTo>
                  <a:lnTo>
                    <a:pt x="4469" y="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8"/>
            <p:cNvSpPr/>
            <p:nvPr/>
          </p:nvSpPr>
          <p:spPr>
            <a:xfrm>
              <a:off x="5012100" y="2663275"/>
              <a:ext cx="111600" cy="18550"/>
            </a:xfrm>
            <a:custGeom>
              <a:avLst/>
              <a:gdLst/>
              <a:ahLst/>
              <a:cxnLst/>
              <a:rect l="l" t="t" r="r" b="b"/>
              <a:pathLst>
                <a:path w="4464" h="742" extrusionOk="0">
                  <a:moveTo>
                    <a:pt x="0" y="1"/>
                  </a:moveTo>
                  <a:lnTo>
                    <a:pt x="0" y="732"/>
                  </a:lnTo>
                  <a:lnTo>
                    <a:pt x="4464" y="741"/>
                  </a:lnTo>
                  <a:lnTo>
                    <a:pt x="4464" y="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8"/>
            <p:cNvSpPr/>
            <p:nvPr/>
          </p:nvSpPr>
          <p:spPr>
            <a:xfrm>
              <a:off x="5012100" y="2768950"/>
              <a:ext cx="111600" cy="18450"/>
            </a:xfrm>
            <a:custGeom>
              <a:avLst/>
              <a:gdLst/>
              <a:ahLst/>
              <a:cxnLst/>
              <a:rect l="l" t="t" r="r" b="b"/>
              <a:pathLst>
                <a:path w="4464" h="738" extrusionOk="0">
                  <a:moveTo>
                    <a:pt x="0" y="0"/>
                  </a:moveTo>
                  <a:lnTo>
                    <a:pt x="0" y="731"/>
                  </a:lnTo>
                  <a:lnTo>
                    <a:pt x="4464" y="738"/>
                  </a:lnTo>
                  <a:lnTo>
                    <a:pt x="445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8"/>
            <p:cNvSpPr/>
            <p:nvPr/>
          </p:nvSpPr>
          <p:spPr>
            <a:xfrm>
              <a:off x="5011850" y="2874775"/>
              <a:ext cx="111725" cy="18525"/>
            </a:xfrm>
            <a:custGeom>
              <a:avLst/>
              <a:gdLst/>
              <a:ahLst/>
              <a:cxnLst/>
              <a:rect l="l" t="t" r="r" b="b"/>
              <a:pathLst>
                <a:path w="4469" h="741" extrusionOk="0">
                  <a:moveTo>
                    <a:pt x="1" y="0"/>
                  </a:moveTo>
                  <a:lnTo>
                    <a:pt x="1" y="731"/>
                  </a:lnTo>
                  <a:lnTo>
                    <a:pt x="4467" y="740"/>
                  </a:lnTo>
                  <a:lnTo>
                    <a:pt x="4469" y="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8"/>
            <p:cNvSpPr/>
            <p:nvPr/>
          </p:nvSpPr>
          <p:spPr>
            <a:xfrm>
              <a:off x="5011675" y="2980650"/>
              <a:ext cx="111725" cy="18400"/>
            </a:xfrm>
            <a:custGeom>
              <a:avLst/>
              <a:gdLst/>
              <a:ahLst/>
              <a:cxnLst/>
              <a:rect l="l" t="t" r="r" b="b"/>
              <a:pathLst>
                <a:path w="4469" h="736" extrusionOk="0">
                  <a:moveTo>
                    <a:pt x="1" y="1"/>
                  </a:moveTo>
                  <a:lnTo>
                    <a:pt x="1" y="731"/>
                  </a:lnTo>
                  <a:lnTo>
                    <a:pt x="4467" y="736"/>
                  </a:lnTo>
                  <a:lnTo>
                    <a:pt x="4469" y="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8"/>
            <p:cNvSpPr/>
            <p:nvPr/>
          </p:nvSpPr>
          <p:spPr>
            <a:xfrm>
              <a:off x="4929875" y="2812000"/>
              <a:ext cx="115925" cy="18450"/>
            </a:xfrm>
            <a:custGeom>
              <a:avLst/>
              <a:gdLst/>
              <a:ahLst/>
              <a:cxnLst/>
              <a:rect l="l" t="t" r="r" b="b"/>
              <a:pathLst>
                <a:path w="4637" h="738" extrusionOk="0">
                  <a:moveTo>
                    <a:pt x="3" y="0"/>
                  </a:moveTo>
                  <a:lnTo>
                    <a:pt x="1" y="731"/>
                  </a:lnTo>
                  <a:lnTo>
                    <a:pt x="4636" y="738"/>
                  </a:lnTo>
                  <a:lnTo>
                    <a:pt x="4636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" name="Google Shape;247;p28"/>
          <p:cNvGrpSpPr/>
          <p:nvPr/>
        </p:nvGrpSpPr>
        <p:grpSpPr>
          <a:xfrm>
            <a:off x="2804399" y="3872390"/>
            <a:ext cx="485578" cy="495644"/>
            <a:chOff x="4617350" y="3853050"/>
            <a:chExt cx="566800" cy="578550"/>
          </a:xfrm>
        </p:grpSpPr>
        <p:sp>
          <p:nvSpPr>
            <p:cNvPr id="248" name="Google Shape;248;p28"/>
            <p:cNvSpPr/>
            <p:nvPr/>
          </p:nvSpPr>
          <p:spPr>
            <a:xfrm>
              <a:off x="4626475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11" y="1"/>
                  </a:moveTo>
                  <a:lnTo>
                    <a:pt x="1" y="3185"/>
                  </a:lnTo>
                  <a:lnTo>
                    <a:pt x="1" y="9545"/>
                  </a:lnTo>
                  <a:lnTo>
                    <a:pt x="5511" y="12726"/>
                  </a:lnTo>
                  <a:lnTo>
                    <a:pt x="11020" y="9545"/>
                  </a:lnTo>
                  <a:lnTo>
                    <a:pt x="11020" y="3185"/>
                  </a:lnTo>
                  <a:lnTo>
                    <a:pt x="55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8"/>
            <p:cNvSpPr/>
            <p:nvPr/>
          </p:nvSpPr>
          <p:spPr>
            <a:xfrm>
              <a:off x="4617350" y="3853050"/>
              <a:ext cx="293700" cy="339150"/>
            </a:xfrm>
            <a:custGeom>
              <a:avLst/>
              <a:gdLst/>
              <a:ahLst/>
              <a:cxnLst/>
              <a:rect l="l" t="t" r="r" b="b"/>
              <a:pathLst>
                <a:path w="11748" h="13566" extrusionOk="0">
                  <a:moveTo>
                    <a:pt x="5874" y="840"/>
                  </a:moveTo>
                  <a:lnTo>
                    <a:pt x="11019" y="3812"/>
                  </a:lnTo>
                  <a:lnTo>
                    <a:pt x="11019" y="9751"/>
                  </a:lnTo>
                  <a:lnTo>
                    <a:pt x="5876" y="12720"/>
                  </a:lnTo>
                  <a:lnTo>
                    <a:pt x="729" y="9751"/>
                  </a:lnTo>
                  <a:lnTo>
                    <a:pt x="729" y="3812"/>
                  </a:lnTo>
                  <a:lnTo>
                    <a:pt x="5874" y="840"/>
                  </a:lnTo>
                  <a:close/>
                  <a:moveTo>
                    <a:pt x="5876" y="0"/>
                  </a:moveTo>
                  <a:lnTo>
                    <a:pt x="0" y="3388"/>
                  </a:lnTo>
                  <a:lnTo>
                    <a:pt x="0" y="10172"/>
                  </a:lnTo>
                  <a:lnTo>
                    <a:pt x="5876" y="13565"/>
                  </a:lnTo>
                  <a:lnTo>
                    <a:pt x="11748" y="10172"/>
                  </a:lnTo>
                  <a:lnTo>
                    <a:pt x="11748" y="3388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8"/>
            <p:cNvSpPr/>
            <p:nvPr/>
          </p:nvSpPr>
          <p:spPr>
            <a:xfrm>
              <a:off x="4899575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09" y="1"/>
                  </a:moveTo>
                  <a:lnTo>
                    <a:pt x="0" y="3185"/>
                  </a:lnTo>
                  <a:lnTo>
                    <a:pt x="0" y="9545"/>
                  </a:lnTo>
                  <a:lnTo>
                    <a:pt x="5509" y="12726"/>
                  </a:lnTo>
                  <a:lnTo>
                    <a:pt x="11019" y="9545"/>
                  </a:lnTo>
                  <a:lnTo>
                    <a:pt x="11019" y="3185"/>
                  </a:lnTo>
                  <a:lnTo>
                    <a:pt x="55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8"/>
            <p:cNvSpPr/>
            <p:nvPr/>
          </p:nvSpPr>
          <p:spPr>
            <a:xfrm>
              <a:off x="4890375" y="38530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7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7" y="12720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7" y="840"/>
                  </a:lnTo>
                  <a:close/>
                  <a:moveTo>
                    <a:pt x="5877" y="0"/>
                  </a:moveTo>
                  <a:lnTo>
                    <a:pt x="1" y="3388"/>
                  </a:lnTo>
                  <a:lnTo>
                    <a:pt x="1" y="10172"/>
                  </a:lnTo>
                  <a:lnTo>
                    <a:pt x="5877" y="13565"/>
                  </a:lnTo>
                  <a:lnTo>
                    <a:pt x="11750" y="10172"/>
                  </a:lnTo>
                  <a:lnTo>
                    <a:pt x="11750" y="3388"/>
                  </a:lnTo>
                  <a:lnTo>
                    <a:pt x="58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8"/>
            <p:cNvSpPr/>
            <p:nvPr/>
          </p:nvSpPr>
          <p:spPr>
            <a:xfrm>
              <a:off x="4764250" y="4102925"/>
              <a:ext cx="275500" cy="318125"/>
            </a:xfrm>
            <a:custGeom>
              <a:avLst/>
              <a:gdLst/>
              <a:ahLst/>
              <a:cxnLst/>
              <a:rect l="l" t="t" r="r" b="b"/>
              <a:pathLst>
                <a:path w="11020" h="12725" extrusionOk="0">
                  <a:moveTo>
                    <a:pt x="5509" y="0"/>
                  </a:moveTo>
                  <a:lnTo>
                    <a:pt x="0" y="3184"/>
                  </a:lnTo>
                  <a:lnTo>
                    <a:pt x="0" y="9544"/>
                  </a:lnTo>
                  <a:lnTo>
                    <a:pt x="5509" y="12725"/>
                  </a:lnTo>
                  <a:lnTo>
                    <a:pt x="11019" y="9544"/>
                  </a:lnTo>
                  <a:lnTo>
                    <a:pt x="11019" y="3184"/>
                  </a:lnTo>
                  <a:lnTo>
                    <a:pt x="5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8"/>
            <p:cNvSpPr/>
            <p:nvPr/>
          </p:nvSpPr>
          <p:spPr>
            <a:xfrm>
              <a:off x="4755050" y="40924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7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7" y="12725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7" y="840"/>
                  </a:lnTo>
                  <a:close/>
                  <a:moveTo>
                    <a:pt x="5877" y="0"/>
                  </a:moveTo>
                  <a:lnTo>
                    <a:pt x="1" y="3389"/>
                  </a:lnTo>
                  <a:lnTo>
                    <a:pt x="1" y="10172"/>
                  </a:lnTo>
                  <a:lnTo>
                    <a:pt x="5877" y="13565"/>
                  </a:lnTo>
                  <a:lnTo>
                    <a:pt x="11750" y="10172"/>
                  </a:lnTo>
                  <a:lnTo>
                    <a:pt x="11750" y="3389"/>
                  </a:lnTo>
                  <a:lnTo>
                    <a:pt x="58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" name="Google Shape;254;p28"/>
          <p:cNvGrpSpPr/>
          <p:nvPr/>
        </p:nvGrpSpPr>
        <p:grpSpPr>
          <a:xfrm>
            <a:off x="2538243" y="775483"/>
            <a:ext cx="433040" cy="1964713"/>
            <a:chOff x="4306675" y="238125"/>
            <a:chExt cx="505475" cy="2293350"/>
          </a:xfrm>
        </p:grpSpPr>
        <p:sp>
          <p:nvSpPr>
            <p:cNvPr id="255" name="Google Shape;255;p28"/>
            <p:cNvSpPr/>
            <p:nvPr/>
          </p:nvSpPr>
          <p:spPr>
            <a:xfrm>
              <a:off x="4316975" y="2431050"/>
              <a:ext cx="257125" cy="90200"/>
            </a:xfrm>
            <a:custGeom>
              <a:avLst/>
              <a:gdLst/>
              <a:ahLst/>
              <a:cxnLst/>
              <a:rect l="l" t="t" r="r" b="b"/>
              <a:pathLst>
                <a:path w="10285" h="3608" extrusionOk="0">
                  <a:moveTo>
                    <a:pt x="305" y="0"/>
                  </a:moveTo>
                  <a:lnTo>
                    <a:pt x="0" y="2190"/>
                  </a:lnTo>
                  <a:lnTo>
                    <a:pt x="9972" y="3607"/>
                  </a:lnTo>
                  <a:lnTo>
                    <a:pt x="10284" y="1415"/>
                  </a:lnTo>
                  <a:lnTo>
                    <a:pt x="7861" y="1073"/>
                  </a:lnTo>
                  <a:lnTo>
                    <a:pt x="7854" y="1108"/>
                  </a:lnTo>
                  <a:lnTo>
                    <a:pt x="5271" y="701"/>
                  </a:lnTo>
                  <a:lnTo>
                    <a:pt x="5155" y="687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8"/>
            <p:cNvSpPr/>
            <p:nvPr/>
          </p:nvSpPr>
          <p:spPr>
            <a:xfrm>
              <a:off x="4330650" y="2128100"/>
              <a:ext cx="314250" cy="102825"/>
            </a:xfrm>
            <a:custGeom>
              <a:avLst/>
              <a:gdLst/>
              <a:ahLst/>
              <a:cxnLst/>
              <a:rect l="l" t="t" r="r" b="b"/>
              <a:pathLst>
                <a:path w="12570" h="4113" extrusionOk="0">
                  <a:moveTo>
                    <a:pt x="352" y="1"/>
                  </a:moveTo>
                  <a:lnTo>
                    <a:pt x="0" y="2197"/>
                  </a:lnTo>
                  <a:lnTo>
                    <a:pt x="3419" y="2740"/>
                  </a:lnTo>
                  <a:lnTo>
                    <a:pt x="6118" y="3154"/>
                  </a:lnTo>
                  <a:lnTo>
                    <a:pt x="8811" y="3577"/>
                  </a:lnTo>
                  <a:lnTo>
                    <a:pt x="12220" y="4113"/>
                  </a:lnTo>
                  <a:lnTo>
                    <a:pt x="12569" y="1907"/>
                  </a:lnTo>
                  <a:lnTo>
                    <a:pt x="9155" y="1374"/>
                  </a:lnTo>
                  <a:lnTo>
                    <a:pt x="6460" y="950"/>
                  </a:lnTo>
                  <a:lnTo>
                    <a:pt x="3759" y="524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8"/>
            <p:cNvSpPr/>
            <p:nvPr/>
          </p:nvSpPr>
          <p:spPr>
            <a:xfrm>
              <a:off x="4632650" y="713925"/>
              <a:ext cx="142500" cy="220250"/>
            </a:xfrm>
            <a:custGeom>
              <a:avLst/>
              <a:gdLst/>
              <a:ahLst/>
              <a:cxnLst/>
              <a:rect l="l" t="t" r="r" b="b"/>
              <a:pathLst>
                <a:path w="5700" h="8810" extrusionOk="0">
                  <a:moveTo>
                    <a:pt x="3245" y="1"/>
                  </a:moveTo>
                  <a:cubicBezTo>
                    <a:pt x="1439" y="1"/>
                    <a:pt x="887" y="2315"/>
                    <a:pt x="703" y="3555"/>
                  </a:cubicBezTo>
                  <a:cubicBezTo>
                    <a:pt x="505" y="4877"/>
                    <a:pt x="0" y="8093"/>
                    <a:pt x="0" y="8093"/>
                  </a:cubicBezTo>
                  <a:lnTo>
                    <a:pt x="0" y="8102"/>
                  </a:lnTo>
                  <a:lnTo>
                    <a:pt x="2293" y="8452"/>
                  </a:lnTo>
                  <a:lnTo>
                    <a:pt x="4592" y="8810"/>
                  </a:lnTo>
                  <a:cubicBezTo>
                    <a:pt x="4592" y="8810"/>
                    <a:pt x="5097" y="5580"/>
                    <a:pt x="5302" y="4270"/>
                  </a:cubicBezTo>
                  <a:cubicBezTo>
                    <a:pt x="5504" y="2957"/>
                    <a:pt x="5700" y="358"/>
                    <a:pt x="3605" y="30"/>
                  </a:cubicBezTo>
                  <a:cubicBezTo>
                    <a:pt x="3480" y="10"/>
                    <a:pt x="3360" y="1"/>
                    <a:pt x="3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8"/>
            <p:cNvSpPr/>
            <p:nvPr/>
          </p:nvSpPr>
          <p:spPr>
            <a:xfrm>
              <a:off x="4378300" y="2196575"/>
              <a:ext cx="172625" cy="261300"/>
            </a:xfrm>
            <a:custGeom>
              <a:avLst/>
              <a:gdLst/>
              <a:ahLst/>
              <a:cxnLst/>
              <a:rect l="l" t="t" r="r" b="b"/>
              <a:pathLst>
                <a:path w="6905" h="10452" extrusionOk="0">
                  <a:moveTo>
                    <a:pt x="1513" y="1"/>
                  </a:moveTo>
                  <a:lnTo>
                    <a:pt x="0" y="9640"/>
                  </a:lnTo>
                  <a:lnTo>
                    <a:pt x="2702" y="10066"/>
                  </a:lnTo>
                  <a:lnTo>
                    <a:pt x="2818" y="10080"/>
                  </a:lnTo>
                  <a:lnTo>
                    <a:pt x="5408" y="10452"/>
                  </a:lnTo>
                  <a:lnTo>
                    <a:pt x="6905" y="838"/>
                  </a:lnTo>
                  <a:lnTo>
                    <a:pt x="4212" y="415"/>
                  </a:lnTo>
                  <a:lnTo>
                    <a:pt x="15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8"/>
            <p:cNvSpPr/>
            <p:nvPr/>
          </p:nvSpPr>
          <p:spPr>
            <a:xfrm>
              <a:off x="4555675" y="906925"/>
              <a:ext cx="246175" cy="152625"/>
            </a:xfrm>
            <a:custGeom>
              <a:avLst/>
              <a:gdLst/>
              <a:ahLst/>
              <a:cxnLst/>
              <a:rect l="l" t="t" r="r" b="b"/>
              <a:pathLst>
                <a:path w="9847" h="6105" extrusionOk="0">
                  <a:moveTo>
                    <a:pt x="664" y="1"/>
                  </a:moveTo>
                  <a:lnTo>
                    <a:pt x="1" y="4674"/>
                  </a:lnTo>
                  <a:lnTo>
                    <a:pt x="1890" y="4967"/>
                  </a:lnTo>
                  <a:lnTo>
                    <a:pt x="3168" y="5172"/>
                  </a:lnTo>
                  <a:lnTo>
                    <a:pt x="3240" y="5176"/>
                  </a:lnTo>
                  <a:lnTo>
                    <a:pt x="4585" y="5388"/>
                  </a:lnTo>
                  <a:lnTo>
                    <a:pt x="5867" y="5593"/>
                  </a:lnTo>
                  <a:lnTo>
                    <a:pt x="5935" y="5602"/>
                  </a:lnTo>
                  <a:lnTo>
                    <a:pt x="7285" y="5814"/>
                  </a:lnTo>
                  <a:lnTo>
                    <a:pt x="9184" y="6105"/>
                  </a:lnTo>
                  <a:lnTo>
                    <a:pt x="9847" y="1432"/>
                  </a:lnTo>
                  <a:lnTo>
                    <a:pt x="7671" y="1090"/>
                  </a:lnTo>
                  <a:lnTo>
                    <a:pt x="5372" y="732"/>
                  </a:lnTo>
                  <a:lnTo>
                    <a:pt x="3079" y="382"/>
                  </a:lnTo>
                  <a:lnTo>
                    <a:pt x="6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8"/>
            <p:cNvSpPr/>
            <p:nvPr/>
          </p:nvSpPr>
          <p:spPr>
            <a:xfrm>
              <a:off x="4424600" y="1031075"/>
              <a:ext cx="313200" cy="1131375"/>
            </a:xfrm>
            <a:custGeom>
              <a:avLst/>
              <a:gdLst/>
              <a:ahLst/>
              <a:cxnLst/>
              <a:rect l="l" t="t" r="r" b="b"/>
              <a:pathLst>
                <a:path w="12528" h="45255" extrusionOk="0">
                  <a:moveTo>
                    <a:pt x="7133" y="1"/>
                  </a:moveTo>
                  <a:lnTo>
                    <a:pt x="5732" y="7706"/>
                  </a:lnTo>
                  <a:lnTo>
                    <a:pt x="4725" y="14169"/>
                  </a:lnTo>
                  <a:lnTo>
                    <a:pt x="3719" y="20629"/>
                  </a:lnTo>
                  <a:lnTo>
                    <a:pt x="2709" y="27080"/>
                  </a:lnTo>
                  <a:lnTo>
                    <a:pt x="1697" y="33537"/>
                  </a:lnTo>
                  <a:lnTo>
                    <a:pt x="1" y="44405"/>
                  </a:lnTo>
                  <a:lnTo>
                    <a:pt x="2702" y="44831"/>
                  </a:lnTo>
                  <a:lnTo>
                    <a:pt x="5397" y="45255"/>
                  </a:lnTo>
                  <a:lnTo>
                    <a:pt x="7089" y="34385"/>
                  </a:lnTo>
                  <a:lnTo>
                    <a:pt x="8106" y="27927"/>
                  </a:lnTo>
                  <a:lnTo>
                    <a:pt x="9111" y="21467"/>
                  </a:lnTo>
                  <a:lnTo>
                    <a:pt x="10119" y="15013"/>
                  </a:lnTo>
                  <a:lnTo>
                    <a:pt x="11124" y="8553"/>
                  </a:lnTo>
                  <a:lnTo>
                    <a:pt x="12528" y="848"/>
                  </a:lnTo>
                  <a:lnTo>
                    <a:pt x="11178" y="636"/>
                  </a:lnTo>
                  <a:lnTo>
                    <a:pt x="11110" y="627"/>
                  </a:lnTo>
                  <a:lnTo>
                    <a:pt x="11096" y="722"/>
                  </a:lnTo>
                  <a:lnTo>
                    <a:pt x="7550" y="22453"/>
                  </a:lnTo>
                  <a:cubicBezTo>
                    <a:pt x="7437" y="23100"/>
                    <a:pt x="6873" y="23566"/>
                    <a:pt x="6234" y="23566"/>
                  </a:cubicBezTo>
                  <a:cubicBezTo>
                    <a:pt x="6161" y="23566"/>
                    <a:pt x="6086" y="23560"/>
                    <a:pt x="6012" y="23547"/>
                  </a:cubicBezTo>
                  <a:lnTo>
                    <a:pt x="5958" y="23540"/>
                  </a:lnTo>
                  <a:cubicBezTo>
                    <a:pt x="5227" y="23419"/>
                    <a:pt x="4734" y="22728"/>
                    <a:pt x="4855" y="21999"/>
                  </a:cubicBezTo>
                  <a:lnTo>
                    <a:pt x="8404" y="269"/>
                  </a:lnTo>
                  <a:lnTo>
                    <a:pt x="8411" y="206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8"/>
            <p:cNvSpPr/>
            <p:nvPr/>
          </p:nvSpPr>
          <p:spPr>
            <a:xfrm>
              <a:off x="4542925" y="1036150"/>
              <a:ext cx="159450" cy="584075"/>
            </a:xfrm>
            <a:custGeom>
              <a:avLst/>
              <a:gdLst/>
              <a:ahLst/>
              <a:cxnLst/>
              <a:rect l="l" t="t" r="r" b="b"/>
              <a:pathLst>
                <a:path w="6378" h="23363" extrusionOk="0">
                  <a:moveTo>
                    <a:pt x="3678" y="0"/>
                  </a:moveTo>
                  <a:lnTo>
                    <a:pt x="3671" y="66"/>
                  </a:lnTo>
                  <a:lnTo>
                    <a:pt x="122" y="21796"/>
                  </a:lnTo>
                  <a:cubicBezTo>
                    <a:pt x="1" y="22525"/>
                    <a:pt x="494" y="23216"/>
                    <a:pt x="1225" y="23337"/>
                  </a:cubicBezTo>
                  <a:lnTo>
                    <a:pt x="1279" y="23344"/>
                  </a:lnTo>
                  <a:cubicBezTo>
                    <a:pt x="1353" y="23357"/>
                    <a:pt x="1428" y="23363"/>
                    <a:pt x="1501" y="23363"/>
                  </a:cubicBezTo>
                  <a:cubicBezTo>
                    <a:pt x="2140" y="23363"/>
                    <a:pt x="2704" y="22897"/>
                    <a:pt x="2817" y="22250"/>
                  </a:cubicBezTo>
                  <a:lnTo>
                    <a:pt x="6363" y="519"/>
                  </a:lnTo>
                  <a:lnTo>
                    <a:pt x="6377" y="424"/>
                  </a:lnTo>
                  <a:lnTo>
                    <a:pt x="5093" y="219"/>
                  </a:lnTo>
                  <a:lnTo>
                    <a:pt x="3750" y="7"/>
                  </a:lnTo>
                  <a:lnTo>
                    <a:pt x="36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8"/>
            <p:cNvSpPr/>
            <p:nvPr/>
          </p:nvSpPr>
          <p:spPr>
            <a:xfrm>
              <a:off x="4415525" y="1029400"/>
              <a:ext cx="196375" cy="1113275"/>
            </a:xfrm>
            <a:custGeom>
              <a:avLst/>
              <a:gdLst/>
              <a:ahLst/>
              <a:cxnLst/>
              <a:rect l="l" t="t" r="r" b="b"/>
              <a:pathLst>
                <a:path w="7855" h="44531" extrusionOk="0">
                  <a:moveTo>
                    <a:pt x="7138" y="0"/>
                  </a:moveTo>
                  <a:lnTo>
                    <a:pt x="5735" y="7720"/>
                  </a:lnTo>
                  <a:lnTo>
                    <a:pt x="1" y="44482"/>
                  </a:lnTo>
                  <a:lnTo>
                    <a:pt x="724" y="44530"/>
                  </a:lnTo>
                  <a:lnTo>
                    <a:pt x="6456" y="7841"/>
                  </a:lnTo>
                  <a:lnTo>
                    <a:pt x="7855" y="131"/>
                  </a:lnTo>
                  <a:lnTo>
                    <a:pt x="713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8"/>
            <p:cNvSpPr/>
            <p:nvPr/>
          </p:nvSpPr>
          <p:spPr>
            <a:xfrm>
              <a:off x="4545325" y="896450"/>
              <a:ext cx="146050" cy="154200"/>
            </a:xfrm>
            <a:custGeom>
              <a:avLst/>
              <a:gdLst/>
              <a:ahLst/>
              <a:cxnLst/>
              <a:rect l="l" t="t" r="r" b="b"/>
              <a:pathLst>
                <a:path w="5842" h="6168" extrusionOk="0">
                  <a:moveTo>
                    <a:pt x="768" y="1"/>
                  </a:moveTo>
                  <a:lnTo>
                    <a:pt x="0" y="5398"/>
                  </a:lnTo>
                  <a:lnTo>
                    <a:pt x="4941" y="6168"/>
                  </a:lnTo>
                  <a:lnTo>
                    <a:pt x="5053" y="5446"/>
                  </a:lnTo>
                  <a:lnTo>
                    <a:pt x="827" y="4788"/>
                  </a:lnTo>
                  <a:lnTo>
                    <a:pt x="1387" y="839"/>
                  </a:lnTo>
                  <a:lnTo>
                    <a:pt x="5732" y="1511"/>
                  </a:lnTo>
                  <a:lnTo>
                    <a:pt x="5842" y="790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8"/>
            <p:cNvSpPr/>
            <p:nvPr/>
          </p:nvSpPr>
          <p:spPr>
            <a:xfrm>
              <a:off x="4623625" y="704800"/>
              <a:ext cx="100625" cy="212925"/>
            </a:xfrm>
            <a:custGeom>
              <a:avLst/>
              <a:gdLst/>
              <a:ahLst/>
              <a:cxnLst/>
              <a:rect l="l" t="t" r="r" b="b"/>
              <a:pathLst>
                <a:path w="4025" h="8517" extrusionOk="0">
                  <a:moveTo>
                    <a:pt x="3602" y="0"/>
                  </a:moveTo>
                  <a:cubicBezTo>
                    <a:pt x="2481" y="0"/>
                    <a:pt x="1203" y="754"/>
                    <a:pt x="704" y="3867"/>
                  </a:cubicBezTo>
                  <a:cubicBezTo>
                    <a:pt x="506" y="5186"/>
                    <a:pt x="1" y="8405"/>
                    <a:pt x="1" y="8405"/>
                  </a:cubicBezTo>
                  <a:lnTo>
                    <a:pt x="722" y="8516"/>
                  </a:lnTo>
                  <a:cubicBezTo>
                    <a:pt x="722" y="8516"/>
                    <a:pt x="1227" y="5293"/>
                    <a:pt x="1423" y="3976"/>
                  </a:cubicBezTo>
                  <a:cubicBezTo>
                    <a:pt x="1770" y="1820"/>
                    <a:pt x="2511" y="732"/>
                    <a:pt x="3621" y="732"/>
                  </a:cubicBezTo>
                  <a:cubicBezTo>
                    <a:pt x="3714" y="732"/>
                    <a:pt x="3811" y="740"/>
                    <a:pt x="3910" y="755"/>
                  </a:cubicBezTo>
                  <a:lnTo>
                    <a:pt x="4024" y="34"/>
                  </a:lnTo>
                  <a:cubicBezTo>
                    <a:pt x="3888" y="13"/>
                    <a:pt x="3746" y="0"/>
                    <a:pt x="36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8"/>
            <p:cNvSpPr/>
            <p:nvPr/>
          </p:nvSpPr>
          <p:spPr>
            <a:xfrm>
              <a:off x="4320225" y="2117750"/>
              <a:ext cx="173350" cy="98225"/>
            </a:xfrm>
            <a:custGeom>
              <a:avLst/>
              <a:gdLst/>
              <a:ahLst/>
              <a:cxnLst/>
              <a:rect l="l" t="t" r="r" b="b"/>
              <a:pathLst>
                <a:path w="6934" h="3929" extrusionOk="0">
                  <a:moveTo>
                    <a:pt x="464" y="0"/>
                  </a:moveTo>
                  <a:lnTo>
                    <a:pt x="1" y="2914"/>
                  </a:lnTo>
                  <a:lnTo>
                    <a:pt x="6479" y="3929"/>
                  </a:lnTo>
                  <a:lnTo>
                    <a:pt x="6591" y="3207"/>
                  </a:lnTo>
                  <a:lnTo>
                    <a:pt x="836" y="2309"/>
                  </a:lnTo>
                  <a:lnTo>
                    <a:pt x="1071" y="831"/>
                  </a:lnTo>
                  <a:lnTo>
                    <a:pt x="6819" y="1725"/>
                  </a:lnTo>
                  <a:lnTo>
                    <a:pt x="6933" y="1003"/>
                  </a:lnTo>
                  <a:lnTo>
                    <a:pt x="46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8"/>
            <p:cNvSpPr/>
            <p:nvPr/>
          </p:nvSpPr>
          <p:spPr>
            <a:xfrm>
              <a:off x="4367875" y="2195125"/>
              <a:ext cx="79375" cy="262125"/>
            </a:xfrm>
            <a:custGeom>
              <a:avLst/>
              <a:gdLst/>
              <a:ahLst/>
              <a:cxnLst/>
              <a:rect l="l" t="t" r="r" b="b"/>
              <a:pathLst>
                <a:path w="3175" h="10485" extrusionOk="0">
                  <a:moveTo>
                    <a:pt x="1569" y="0"/>
                  </a:moveTo>
                  <a:lnTo>
                    <a:pt x="1" y="10003"/>
                  </a:lnTo>
                  <a:lnTo>
                    <a:pt x="3061" y="10484"/>
                  </a:lnTo>
                  <a:lnTo>
                    <a:pt x="3175" y="9763"/>
                  </a:lnTo>
                  <a:lnTo>
                    <a:pt x="834" y="9395"/>
                  </a:lnTo>
                  <a:lnTo>
                    <a:pt x="2291" y="112"/>
                  </a:lnTo>
                  <a:lnTo>
                    <a:pt x="15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8"/>
            <p:cNvSpPr/>
            <p:nvPr/>
          </p:nvSpPr>
          <p:spPr>
            <a:xfrm>
              <a:off x="4550500" y="1050575"/>
              <a:ext cx="196325" cy="1113275"/>
            </a:xfrm>
            <a:custGeom>
              <a:avLst/>
              <a:gdLst/>
              <a:ahLst/>
              <a:cxnLst/>
              <a:rect l="l" t="t" r="r" b="b"/>
              <a:pathLst>
                <a:path w="7853" h="44531" extrusionOk="0">
                  <a:moveTo>
                    <a:pt x="7133" y="1"/>
                  </a:moveTo>
                  <a:lnTo>
                    <a:pt x="5730" y="7717"/>
                  </a:lnTo>
                  <a:lnTo>
                    <a:pt x="1" y="44416"/>
                  </a:lnTo>
                  <a:lnTo>
                    <a:pt x="722" y="44530"/>
                  </a:lnTo>
                  <a:lnTo>
                    <a:pt x="6449" y="7841"/>
                  </a:lnTo>
                  <a:lnTo>
                    <a:pt x="7852" y="131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8"/>
            <p:cNvSpPr/>
            <p:nvPr/>
          </p:nvSpPr>
          <p:spPr>
            <a:xfrm>
              <a:off x="4668825" y="916175"/>
              <a:ext cx="143325" cy="153800"/>
            </a:xfrm>
            <a:custGeom>
              <a:avLst/>
              <a:gdLst/>
              <a:ahLst/>
              <a:cxnLst/>
              <a:rect l="l" t="t" r="r" b="b"/>
              <a:pathLst>
                <a:path w="5733" h="6152" extrusionOk="0">
                  <a:moveTo>
                    <a:pt x="902" y="1"/>
                  </a:moveTo>
                  <a:lnTo>
                    <a:pt x="792" y="722"/>
                  </a:lnTo>
                  <a:lnTo>
                    <a:pt x="4907" y="1369"/>
                  </a:lnTo>
                  <a:lnTo>
                    <a:pt x="4346" y="5318"/>
                  </a:lnTo>
                  <a:lnTo>
                    <a:pt x="117" y="4657"/>
                  </a:lnTo>
                  <a:lnTo>
                    <a:pt x="1" y="5379"/>
                  </a:lnTo>
                  <a:lnTo>
                    <a:pt x="4965" y="6152"/>
                  </a:lnTo>
                  <a:lnTo>
                    <a:pt x="5733" y="757"/>
                  </a:lnTo>
                  <a:lnTo>
                    <a:pt x="90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8"/>
            <p:cNvSpPr/>
            <p:nvPr/>
          </p:nvSpPr>
          <p:spPr>
            <a:xfrm>
              <a:off x="4712400" y="238125"/>
              <a:ext cx="91200" cy="697525"/>
            </a:xfrm>
            <a:custGeom>
              <a:avLst/>
              <a:gdLst/>
              <a:ahLst/>
              <a:cxnLst/>
              <a:rect l="l" t="t" r="r" b="b"/>
              <a:pathLst>
                <a:path w="3648" h="27901" extrusionOk="0">
                  <a:moveTo>
                    <a:pt x="2924" y="0"/>
                  </a:moveTo>
                  <a:lnTo>
                    <a:pt x="1" y="19364"/>
                  </a:lnTo>
                  <a:lnTo>
                    <a:pt x="359" y="19422"/>
                  </a:lnTo>
                  <a:cubicBezTo>
                    <a:pt x="1646" y="19625"/>
                    <a:pt x="2112" y="20909"/>
                    <a:pt x="1751" y="23246"/>
                  </a:cubicBezTo>
                  <a:lnTo>
                    <a:pt x="1041" y="27786"/>
                  </a:lnTo>
                  <a:lnTo>
                    <a:pt x="1763" y="27900"/>
                  </a:lnTo>
                  <a:lnTo>
                    <a:pt x="2472" y="23360"/>
                  </a:lnTo>
                  <a:cubicBezTo>
                    <a:pt x="2963" y="20195"/>
                    <a:pt x="1926" y="19101"/>
                    <a:pt x="829" y="18780"/>
                  </a:cubicBezTo>
                  <a:lnTo>
                    <a:pt x="3648" y="107"/>
                  </a:lnTo>
                  <a:lnTo>
                    <a:pt x="29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8"/>
            <p:cNvSpPr/>
            <p:nvPr/>
          </p:nvSpPr>
          <p:spPr>
            <a:xfrm>
              <a:off x="4482150" y="2142825"/>
              <a:ext cx="173225" cy="98450"/>
            </a:xfrm>
            <a:custGeom>
              <a:avLst/>
              <a:gdLst/>
              <a:ahLst/>
              <a:cxnLst/>
              <a:rect l="l" t="t" r="r" b="b"/>
              <a:pathLst>
                <a:path w="6929" h="3938" extrusionOk="0">
                  <a:moveTo>
                    <a:pt x="456" y="0"/>
                  </a:moveTo>
                  <a:lnTo>
                    <a:pt x="342" y="722"/>
                  </a:lnTo>
                  <a:lnTo>
                    <a:pt x="6090" y="1620"/>
                  </a:lnTo>
                  <a:lnTo>
                    <a:pt x="5855" y="3105"/>
                  </a:lnTo>
                  <a:lnTo>
                    <a:pt x="114" y="2204"/>
                  </a:lnTo>
                  <a:lnTo>
                    <a:pt x="0" y="2926"/>
                  </a:lnTo>
                  <a:lnTo>
                    <a:pt x="6463" y="3938"/>
                  </a:lnTo>
                  <a:lnTo>
                    <a:pt x="6928" y="1013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4447300" y="2216125"/>
              <a:ext cx="112650" cy="252225"/>
            </a:xfrm>
            <a:custGeom>
              <a:avLst/>
              <a:gdLst/>
              <a:ahLst/>
              <a:cxnLst/>
              <a:rect l="l" t="t" r="r" b="b"/>
              <a:pathLst>
                <a:path w="4506" h="10089" extrusionOk="0">
                  <a:moveTo>
                    <a:pt x="3784" y="1"/>
                  </a:moveTo>
                  <a:lnTo>
                    <a:pt x="2337" y="9288"/>
                  </a:lnTo>
                  <a:lnTo>
                    <a:pt x="114" y="8937"/>
                  </a:lnTo>
                  <a:lnTo>
                    <a:pt x="0" y="9658"/>
                  </a:lnTo>
                  <a:lnTo>
                    <a:pt x="2583" y="10065"/>
                  </a:lnTo>
                  <a:lnTo>
                    <a:pt x="2953" y="10089"/>
                  </a:lnTo>
                  <a:lnTo>
                    <a:pt x="4506" y="115"/>
                  </a:lnTo>
                  <a:lnTo>
                    <a:pt x="37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4524100" y="1703975"/>
              <a:ext cx="70400" cy="28650"/>
            </a:xfrm>
            <a:custGeom>
              <a:avLst/>
              <a:gdLst/>
              <a:ahLst/>
              <a:cxnLst/>
              <a:rect l="l" t="t" r="r" b="b"/>
              <a:pathLst>
                <a:path w="2816" h="1146" extrusionOk="0">
                  <a:moveTo>
                    <a:pt x="114" y="1"/>
                  </a:moveTo>
                  <a:lnTo>
                    <a:pt x="0" y="722"/>
                  </a:lnTo>
                  <a:lnTo>
                    <a:pt x="2702" y="1146"/>
                  </a:lnTo>
                  <a:lnTo>
                    <a:pt x="2816" y="424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4499025" y="1865475"/>
              <a:ext cx="70350" cy="28650"/>
            </a:xfrm>
            <a:custGeom>
              <a:avLst/>
              <a:gdLst/>
              <a:ahLst/>
              <a:cxnLst/>
              <a:rect l="l" t="t" r="r" b="b"/>
              <a:pathLst>
                <a:path w="2814" h="1146" extrusionOk="0">
                  <a:moveTo>
                    <a:pt x="112" y="1"/>
                  </a:moveTo>
                  <a:lnTo>
                    <a:pt x="0" y="722"/>
                  </a:lnTo>
                  <a:lnTo>
                    <a:pt x="2699" y="1146"/>
                  </a:lnTo>
                  <a:lnTo>
                    <a:pt x="2814" y="424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8"/>
            <p:cNvSpPr/>
            <p:nvPr/>
          </p:nvSpPr>
          <p:spPr>
            <a:xfrm>
              <a:off x="4306675" y="2420675"/>
              <a:ext cx="277700" cy="110800"/>
            </a:xfrm>
            <a:custGeom>
              <a:avLst/>
              <a:gdLst/>
              <a:ahLst/>
              <a:cxnLst/>
              <a:rect l="l" t="t" r="r" b="b"/>
              <a:pathLst>
                <a:path w="11108" h="4432" extrusionOk="0">
                  <a:moveTo>
                    <a:pt x="1029" y="827"/>
                  </a:moveTo>
                  <a:lnTo>
                    <a:pt x="10282" y="2139"/>
                  </a:lnTo>
                  <a:lnTo>
                    <a:pt x="10072" y="3608"/>
                  </a:lnTo>
                  <a:lnTo>
                    <a:pt x="827" y="2293"/>
                  </a:lnTo>
                  <a:lnTo>
                    <a:pt x="1029" y="827"/>
                  </a:lnTo>
                  <a:close/>
                  <a:moveTo>
                    <a:pt x="410" y="1"/>
                  </a:moveTo>
                  <a:lnTo>
                    <a:pt x="0" y="2917"/>
                  </a:lnTo>
                  <a:lnTo>
                    <a:pt x="10694" y="4432"/>
                  </a:lnTo>
                  <a:lnTo>
                    <a:pt x="11108" y="1520"/>
                  </a:lnTo>
                  <a:lnTo>
                    <a:pt x="4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" name="Google Shape;275;p28"/>
          <p:cNvGrpSpPr/>
          <p:nvPr/>
        </p:nvGrpSpPr>
        <p:grpSpPr>
          <a:xfrm>
            <a:off x="932252" y="2565494"/>
            <a:ext cx="334798" cy="1036179"/>
            <a:chOff x="2432050" y="2327550"/>
            <a:chExt cx="390800" cy="1209500"/>
          </a:xfrm>
        </p:grpSpPr>
        <p:sp>
          <p:nvSpPr>
            <p:cNvPr id="276" name="Google Shape;276;p28"/>
            <p:cNvSpPr/>
            <p:nvPr/>
          </p:nvSpPr>
          <p:spPr>
            <a:xfrm>
              <a:off x="2447975" y="2336675"/>
              <a:ext cx="364050" cy="104625"/>
            </a:xfrm>
            <a:custGeom>
              <a:avLst/>
              <a:gdLst/>
              <a:ahLst/>
              <a:cxnLst/>
              <a:rect l="l" t="t" r="r" b="b"/>
              <a:pathLst>
                <a:path w="14562" h="4185" extrusionOk="0">
                  <a:moveTo>
                    <a:pt x="12542" y="0"/>
                  </a:moveTo>
                  <a:lnTo>
                    <a:pt x="2007" y="17"/>
                  </a:lnTo>
                  <a:cubicBezTo>
                    <a:pt x="888" y="56"/>
                    <a:pt x="1" y="978"/>
                    <a:pt x="1" y="2099"/>
                  </a:cubicBezTo>
                  <a:cubicBezTo>
                    <a:pt x="1" y="3221"/>
                    <a:pt x="888" y="4143"/>
                    <a:pt x="2007" y="4185"/>
                  </a:cubicBezTo>
                  <a:lnTo>
                    <a:pt x="2016" y="4185"/>
                  </a:lnTo>
                  <a:lnTo>
                    <a:pt x="4962" y="4175"/>
                  </a:lnTo>
                  <a:lnTo>
                    <a:pt x="9600" y="4175"/>
                  </a:lnTo>
                  <a:lnTo>
                    <a:pt x="12547" y="4171"/>
                  </a:lnTo>
                  <a:cubicBezTo>
                    <a:pt x="13668" y="4131"/>
                    <a:pt x="14557" y="3212"/>
                    <a:pt x="14560" y="2090"/>
                  </a:cubicBezTo>
                  <a:cubicBezTo>
                    <a:pt x="14562" y="969"/>
                    <a:pt x="13678" y="45"/>
                    <a:pt x="125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8"/>
            <p:cNvSpPr/>
            <p:nvPr/>
          </p:nvSpPr>
          <p:spPr>
            <a:xfrm>
              <a:off x="2572075" y="2441050"/>
              <a:ext cx="116450" cy="379800"/>
            </a:xfrm>
            <a:custGeom>
              <a:avLst/>
              <a:gdLst/>
              <a:ahLst/>
              <a:cxnLst/>
              <a:rect l="l" t="t" r="r" b="b"/>
              <a:pathLst>
                <a:path w="4658" h="15192" extrusionOk="0">
                  <a:moveTo>
                    <a:pt x="1" y="0"/>
                  </a:moveTo>
                  <a:lnTo>
                    <a:pt x="8" y="5022"/>
                  </a:lnTo>
                  <a:lnTo>
                    <a:pt x="15" y="9258"/>
                  </a:lnTo>
                  <a:lnTo>
                    <a:pt x="24" y="13484"/>
                  </a:lnTo>
                  <a:lnTo>
                    <a:pt x="24" y="15192"/>
                  </a:lnTo>
                  <a:lnTo>
                    <a:pt x="4657" y="15183"/>
                  </a:lnTo>
                  <a:lnTo>
                    <a:pt x="46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2572600" y="2820600"/>
              <a:ext cx="116850" cy="628875"/>
            </a:xfrm>
            <a:custGeom>
              <a:avLst/>
              <a:gdLst/>
              <a:ahLst/>
              <a:cxnLst/>
              <a:rect l="l" t="t" r="r" b="b"/>
              <a:pathLst>
                <a:path w="4674" h="25155" extrusionOk="0">
                  <a:moveTo>
                    <a:pt x="4636" y="1"/>
                  </a:moveTo>
                  <a:lnTo>
                    <a:pt x="1" y="10"/>
                  </a:lnTo>
                  <a:lnTo>
                    <a:pt x="8" y="2535"/>
                  </a:lnTo>
                  <a:lnTo>
                    <a:pt x="17" y="6766"/>
                  </a:lnTo>
                  <a:lnTo>
                    <a:pt x="38" y="22839"/>
                  </a:lnTo>
                  <a:cubicBezTo>
                    <a:pt x="38" y="24119"/>
                    <a:pt x="1078" y="25155"/>
                    <a:pt x="2358" y="25155"/>
                  </a:cubicBezTo>
                  <a:cubicBezTo>
                    <a:pt x="3636" y="25155"/>
                    <a:pt x="4674" y="24110"/>
                    <a:pt x="4674" y="22832"/>
                  </a:cubicBezTo>
                  <a:lnTo>
                    <a:pt x="46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2493825" y="2441050"/>
              <a:ext cx="78450" cy="125750"/>
            </a:xfrm>
            <a:custGeom>
              <a:avLst/>
              <a:gdLst/>
              <a:ahLst/>
              <a:cxnLst/>
              <a:rect l="l" t="t" r="r" b="b"/>
              <a:pathLst>
                <a:path w="3138" h="5030" extrusionOk="0">
                  <a:moveTo>
                    <a:pt x="3131" y="0"/>
                  </a:moveTo>
                  <a:lnTo>
                    <a:pt x="182" y="10"/>
                  </a:lnTo>
                  <a:lnTo>
                    <a:pt x="1" y="10"/>
                  </a:lnTo>
                  <a:lnTo>
                    <a:pt x="5" y="5029"/>
                  </a:lnTo>
                  <a:lnTo>
                    <a:pt x="3138" y="5022"/>
                  </a:lnTo>
                  <a:lnTo>
                    <a:pt x="3131" y="0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2494175" y="2672475"/>
              <a:ext cx="78525" cy="105800"/>
            </a:xfrm>
            <a:custGeom>
              <a:avLst/>
              <a:gdLst/>
              <a:ahLst/>
              <a:cxnLst/>
              <a:rect l="l" t="t" r="r" b="b"/>
              <a:pathLst>
                <a:path w="3141" h="4232" extrusionOk="0">
                  <a:moveTo>
                    <a:pt x="3131" y="1"/>
                  </a:moveTo>
                  <a:lnTo>
                    <a:pt x="1" y="5"/>
                  </a:lnTo>
                  <a:lnTo>
                    <a:pt x="1" y="1846"/>
                  </a:lnTo>
                  <a:lnTo>
                    <a:pt x="5" y="4231"/>
                  </a:lnTo>
                  <a:lnTo>
                    <a:pt x="3140" y="4227"/>
                  </a:lnTo>
                  <a:lnTo>
                    <a:pt x="3131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2494075" y="2566650"/>
              <a:ext cx="78500" cy="106025"/>
            </a:xfrm>
            <a:custGeom>
              <a:avLst/>
              <a:gdLst/>
              <a:ahLst/>
              <a:cxnLst/>
              <a:rect l="l" t="t" r="r" b="b"/>
              <a:pathLst>
                <a:path w="3140" h="4241" extrusionOk="0">
                  <a:moveTo>
                    <a:pt x="3130" y="1"/>
                  </a:moveTo>
                  <a:lnTo>
                    <a:pt x="0" y="8"/>
                  </a:lnTo>
                  <a:lnTo>
                    <a:pt x="9" y="4241"/>
                  </a:lnTo>
                  <a:lnTo>
                    <a:pt x="3139" y="4236"/>
                  </a:lnTo>
                  <a:lnTo>
                    <a:pt x="3130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8"/>
            <p:cNvSpPr/>
            <p:nvPr/>
          </p:nvSpPr>
          <p:spPr>
            <a:xfrm>
              <a:off x="2494300" y="2778125"/>
              <a:ext cx="78500" cy="105975"/>
            </a:xfrm>
            <a:custGeom>
              <a:avLst/>
              <a:gdLst/>
              <a:ahLst/>
              <a:cxnLst/>
              <a:rect l="l" t="t" r="r" b="b"/>
              <a:pathLst>
                <a:path w="3140" h="4239" extrusionOk="0">
                  <a:moveTo>
                    <a:pt x="3135" y="1"/>
                  </a:moveTo>
                  <a:lnTo>
                    <a:pt x="0" y="5"/>
                  </a:lnTo>
                  <a:lnTo>
                    <a:pt x="0" y="4239"/>
                  </a:lnTo>
                  <a:lnTo>
                    <a:pt x="3140" y="4234"/>
                  </a:lnTo>
                  <a:lnTo>
                    <a:pt x="3135" y="1709"/>
                  </a:lnTo>
                  <a:lnTo>
                    <a:pt x="3135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2494425" y="2883950"/>
              <a:ext cx="78675" cy="106025"/>
            </a:xfrm>
            <a:custGeom>
              <a:avLst/>
              <a:gdLst/>
              <a:ahLst/>
              <a:cxnLst/>
              <a:rect l="l" t="t" r="r" b="b"/>
              <a:pathLst>
                <a:path w="3147" h="4241" extrusionOk="0">
                  <a:moveTo>
                    <a:pt x="3139" y="1"/>
                  </a:moveTo>
                  <a:lnTo>
                    <a:pt x="0" y="6"/>
                  </a:lnTo>
                  <a:lnTo>
                    <a:pt x="7" y="4241"/>
                  </a:lnTo>
                  <a:lnTo>
                    <a:pt x="3146" y="4234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2494525" y="2440925"/>
              <a:ext cx="273225" cy="1086975"/>
            </a:xfrm>
            <a:custGeom>
              <a:avLst/>
              <a:gdLst/>
              <a:ahLst/>
              <a:cxnLst/>
              <a:rect l="l" t="t" r="r" b="b"/>
              <a:pathLst>
                <a:path w="10929" h="43479" extrusionOk="0">
                  <a:moveTo>
                    <a:pt x="10685" y="1"/>
                  </a:moveTo>
                  <a:lnTo>
                    <a:pt x="7738" y="5"/>
                  </a:lnTo>
                  <a:lnTo>
                    <a:pt x="7759" y="15188"/>
                  </a:lnTo>
                  <a:lnTo>
                    <a:pt x="7797" y="38019"/>
                  </a:lnTo>
                  <a:cubicBezTo>
                    <a:pt x="7797" y="39297"/>
                    <a:pt x="6759" y="40342"/>
                    <a:pt x="5481" y="40342"/>
                  </a:cubicBezTo>
                  <a:cubicBezTo>
                    <a:pt x="4201" y="40342"/>
                    <a:pt x="3161" y="39306"/>
                    <a:pt x="3159" y="38026"/>
                  </a:cubicBezTo>
                  <a:lnTo>
                    <a:pt x="3140" y="21953"/>
                  </a:lnTo>
                  <a:lnTo>
                    <a:pt x="1" y="21962"/>
                  </a:lnTo>
                  <a:lnTo>
                    <a:pt x="15" y="29998"/>
                  </a:lnTo>
                  <a:lnTo>
                    <a:pt x="29" y="38033"/>
                  </a:lnTo>
                  <a:cubicBezTo>
                    <a:pt x="29" y="41042"/>
                    <a:pt x="2472" y="43479"/>
                    <a:pt x="5481" y="43479"/>
                  </a:cubicBezTo>
                  <a:cubicBezTo>
                    <a:pt x="8492" y="43472"/>
                    <a:pt x="10929" y="41031"/>
                    <a:pt x="10927" y="38019"/>
                  </a:cubicBezTo>
                  <a:lnTo>
                    <a:pt x="10913" y="29981"/>
                  </a:lnTo>
                  <a:lnTo>
                    <a:pt x="10882" y="11085"/>
                  </a:lnTo>
                  <a:lnTo>
                    <a:pt x="108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2484650" y="2431800"/>
              <a:ext cx="292250" cy="1105250"/>
            </a:xfrm>
            <a:custGeom>
              <a:avLst/>
              <a:gdLst/>
              <a:ahLst/>
              <a:cxnLst/>
              <a:rect l="l" t="t" r="r" b="b"/>
              <a:pathLst>
                <a:path w="11690" h="44210" extrusionOk="0">
                  <a:moveTo>
                    <a:pt x="11080" y="0"/>
                  </a:moveTo>
                  <a:lnTo>
                    <a:pt x="11080" y="368"/>
                  </a:lnTo>
                  <a:lnTo>
                    <a:pt x="10900" y="368"/>
                  </a:lnTo>
                  <a:lnTo>
                    <a:pt x="10959" y="38387"/>
                  </a:lnTo>
                  <a:cubicBezTo>
                    <a:pt x="10959" y="41191"/>
                    <a:pt x="8680" y="43481"/>
                    <a:pt x="5876" y="43481"/>
                  </a:cubicBezTo>
                  <a:cubicBezTo>
                    <a:pt x="3072" y="43481"/>
                    <a:pt x="789" y="41202"/>
                    <a:pt x="789" y="38403"/>
                  </a:cubicBezTo>
                  <a:lnTo>
                    <a:pt x="731" y="380"/>
                  </a:lnTo>
                  <a:lnTo>
                    <a:pt x="542" y="380"/>
                  </a:lnTo>
                  <a:lnTo>
                    <a:pt x="542" y="12"/>
                  </a:lnTo>
                  <a:lnTo>
                    <a:pt x="0" y="12"/>
                  </a:lnTo>
                  <a:lnTo>
                    <a:pt x="58" y="38398"/>
                  </a:lnTo>
                  <a:cubicBezTo>
                    <a:pt x="58" y="41600"/>
                    <a:pt x="2667" y="44209"/>
                    <a:pt x="5878" y="44209"/>
                  </a:cubicBezTo>
                  <a:cubicBezTo>
                    <a:pt x="9083" y="44202"/>
                    <a:pt x="11689" y="41591"/>
                    <a:pt x="11689" y="38384"/>
                  </a:cubicBezTo>
                  <a:lnTo>
                    <a:pt x="116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2562950" y="2440925"/>
              <a:ext cx="135575" cy="1017625"/>
            </a:xfrm>
            <a:custGeom>
              <a:avLst/>
              <a:gdLst/>
              <a:ahLst/>
              <a:cxnLst/>
              <a:rect l="l" t="t" r="r" b="b"/>
              <a:pathLst>
                <a:path w="5423" h="40705" extrusionOk="0">
                  <a:moveTo>
                    <a:pt x="5364" y="1"/>
                  </a:moveTo>
                  <a:lnTo>
                    <a:pt x="4636" y="5"/>
                  </a:lnTo>
                  <a:lnTo>
                    <a:pt x="4694" y="38019"/>
                  </a:lnTo>
                  <a:cubicBezTo>
                    <a:pt x="4694" y="39097"/>
                    <a:pt x="3822" y="39972"/>
                    <a:pt x="2744" y="39974"/>
                  </a:cubicBezTo>
                  <a:lnTo>
                    <a:pt x="2732" y="39974"/>
                  </a:lnTo>
                  <a:cubicBezTo>
                    <a:pt x="1657" y="39972"/>
                    <a:pt x="787" y="39099"/>
                    <a:pt x="789" y="38026"/>
                  </a:cubicBezTo>
                  <a:lnTo>
                    <a:pt x="731" y="5"/>
                  </a:lnTo>
                  <a:lnTo>
                    <a:pt x="0" y="5"/>
                  </a:lnTo>
                  <a:lnTo>
                    <a:pt x="59" y="38029"/>
                  </a:lnTo>
                  <a:cubicBezTo>
                    <a:pt x="59" y="38741"/>
                    <a:pt x="345" y="39425"/>
                    <a:pt x="850" y="39927"/>
                  </a:cubicBezTo>
                  <a:cubicBezTo>
                    <a:pt x="1346" y="40423"/>
                    <a:pt x="2019" y="40705"/>
                    <a:pt x="2721" y="40705"/>
                  </a:cubicBezTo>
                  <a:cubicBezTo>
                    <a:pt x="2724" y="40705"/>
                    <a:pt x="2727" y="40705"/>
                    <a:pt x="2730" y="40705"/>
                  </a:cubicBezTo>
                  <a:lnTo>
                    <a:pt x="2744" y="40705"/>
                  </a:lnTo>
                  <a:cubicBezTo>
                    <a:pt x="4222" y="40705"/>
                    <a:pt x="5423" y="39499"/>
                    <a:pt x="5423" y="38019"/>
                  </a:cubicBezTo>
                  <a:lnTo>
                    <a:pt x="53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2432050" y="2327550"/>
              <a:ext cx="390800" cy="122825"/>
            </a:xfrm>
            <a:custGeom>
              <a:avLst/>
              <a:gdLst/>
              <a:ahLst/>
              <a:cxnLst/>
              <a:rect l="l" t="t" r="r" b="b"/>
              <a:pathLst>
                <a:path w="15632" h="4913" extrusionOk="0">
                  <a:moveTo>
                    <a:pt x="13193" y="731"/>
                  </a:moveTo>
                  <a:cubicBezTo>
                    <a:pt x="14142" y="733"/>
                    <a:pt x="14910" y="1503"/>
                    <a:pt x="14908" y="2453"/>
                  </a:cubicBezTo>
                  <a:cubicBezTo>
                    <a:pt x="14906" y="3401"/>
                    <a:pt x="14135" y="4168"/>
                    <a:pt x="13188" y="4168"/>
                  </a:cubicBezTo>
                  <a:cubicBezTo>
                    <a:pt x="13186" y="4168"/>
                    <a:pt x="13185" y="4168"/>
                    <a:pt x="13184" y="4168"/>
                  </a:cubicBezTo>
                  <a:lnTo>
                    <a:pt x="2644" y="4182"/>
                  </a:lnTo>
                  <a:cubicBezTo>
                    <a:pt x="1694" y="4182"/>
                    <a:pt x="927" y="3414"/>
                    <a:pt x="927" y="2464"/>
                  </a:cubicBezTo>
                  <a:cubicBezTo>
                    <a:pt x="927" y="1513"/>
                    <a:pt x="1694" y="745"/>
                    <a:pt x="2644" y="745"/>
                  </a:cubicBezTo>
                  <a:lnTo>
                    <a:pt x="13193" y="731"/>
                  </a:lnTo>
                  <a:close/>
                  <a:moveTo>
                    <a:pt x="13183" y="0"/>
                  </a:moveTo>
                  <a:cubicBezTo>
                    <a:pt x="13182" y="0"/>
                    <a:pt x="13180" y="0"/>
                    <a:pt x="13179" y="0"/>
                  </a:cubicBezTo>
                  <a:lnTo>
                    <a:pt x="2646" y="14"/>
                  </a:lnTo>
                  <a:cubicBezTo>
                    <a:pt x="2644" y="14"/>
                    <a:pt x="2642" y="14"/>
                    <a:pt x="2641" y="14"/>
                  </a:cubicBezTo>
                  <a:cubicBezTo>
                    <a:pt x="1649" y="14"/>
                    <a:pt x="754" y="614"/>
                    <a:pt x="377" y="1531"/>
                  </a:cubicBezTo>
                  <a:cubicBezTo>
                    <a:pt x="0" y="2448"/>
                    <a:pt x="214" y="3505"/>
                    <a:pt x="924" y="4203"/>
                  </a:cubicBezTo>
                  <a:cubicBezTo>
                    <a:pt x="1380" y="4657"/>
                    <a:pt x="1999" y="4913"/>
                    <a:pt x="2646" y="4913"/>
                  </a:cubicBezTo>
                  <a:lnTo>
                    <a:pt x="2653" y="4913"/>
                  </a:lnTo>
                  <a:lnTo>
                    <a:pt x="13184" y="4899"/>
                  </a:lnTo>
                  <a:cubicBezTo>
                    <a:pt x="14538" y="4896"/>
                    <a:pt x="15632" y="3798"/>
                    <a:pt x="15629" y="2446"/>
                  </a:cubicBezTo>
                  <a:cubicBezTo>
                    <a:pt x="15629" y="1095"/>
                    <a:pt x="14533" y="0"/>
                    <a:pt x="131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2493950" y="2557450"/>
              <a:ext cx="111725" cy="18475"/>
            </a:xfrm>
            <a:custGeom>
              <a:avLst/>
              <a:gdLst/>
              <a:ahLst/>
              <a:cxnLst/>
              <a:rect l="l" t="t" r="r" b="b"/>
              <a:pathLst>
                <a:path w="4469" h="739" extrusionOk="0">
                  <a:moveTo>
                    <a:pt x="4469" y="1"/>
                  </a:moveTo>
                  <a:lnTo>
                    <a:pt x="0" y="8"/>
                  </a:lnTo>
                  <a:lnTo>
                    <a:pt x="3" y="739"/>
                  </a:lnTo>
                  <a:lnTo>
                    <a:pt x="4469" y="732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2494175" y="2663275"/>
              <a:ext cx="111675" cy="18550"/>
            </a:xfrm>
            <a:custGeom>
              <a:avLst/>
              <a:gdLst/>
              <a:ahLst/>
              <a:cxnLst/>
              <a:rect l="l" t="t" r="r" b="b"/>
              <a:pathLst>
                <a:path w="4467" h="742" extrusionOk="0">
                  <a:moveTo>
                    <a:pt x="4466" y="1"/>
                  </a:moveTo>
                  <a:lnTo>
                    <a:pt x="1" y="10"/>
                  </a:lnTo>
                  <a:lnTo>
                    <a:pt x="1" y="741"/>
                  </a:lnTo>
                  <a:lnTo>
                    <a:pt x="4466" y="732"/>
                  </a:lnTo>
                  <a:lnTo>
                    <a:pt x="44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2494175" y="2768950"/>
              <a:ext cx="111675" cy="18450"/>
            </a:xfrm>
            <a:custGeom>
              <a:avLst/>
              <a:gdLst/>
              <a:ahLst/>
              <a:cxnLst/>
              <a:rect l="l" t="t" r="r" b="b"/>
              <a:pathLst>
                <a:path w="4467" h="738" extrusionOk="0">
                  <a:moveTo>
                    <a:pt x="4466" y="0"/>
                  </a:moveTo>
                  <a:lnTo>
                    <a:pt x="1" y="9"/>
                  </a:lnTo>
                  <a:lnTo>
                    <a:pt x="10" y="738"/>
                  </a:lnTo>
                  <a:lnTo>
                    <a:pt x="4466" y="731"/>
                  </a:lnTo>
                  <a:lnTo>
                    <a:pt x="44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8"/>
            <p:cNvSpPr/>
            <p:nvPr/>
          </p:nvSpPr>
          <p:spPr>
            <a:xfrm>
              <a:off x="2494300" y="2874775"/>
              <a:ext cx="111725" cy="18525"/>
            </a:xfrm>
            <a:custGeom>
              <a:avLst/>
              <a:gdLst/>
              <a:ahLst/>
              <a:cxnLst/>
              <a:rect l="l" t="t" r="r" b="b"/>
              <a:pathLst>
                <a:path w="4469" h="741" extrusionOk="0">
                  <a:moveTo>
                    <a:pt x="4468" y="0"/>
                  </a:moveTo>
                  <a:lnTo>
                    <a:pt x="0" y="9"/>
                  </a:lnTo>
                  <a:lnTo>
                    <a:pt x="5" y="740"/>
                  </a:lnTo>
                  <a:lnTo>
                    <a:pt x="4468" y="731"/>
                  </a:lnTo>
                  <a:lnTo>
                    <a:pt x="44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2494475" y="2980650"/>
              <a:ext cx="111725" cy="18400"/>
            </a:xfrm>
            <a:custGeom>
              <a:avLst/>
              <a:gdLst/>
              <a:ahLst/>
              <a:cxnLst/>
              <a:rect l="l" t="t" r="r" b="b"/>
              <a:pathLst>
                <a:path w="4469" h="736" extrusionOk="0">
                  <a:moveTo>
                    <a:pt x="4468" y="1"/>
                  </a:moveTo>
                  <a:lnTo>
                    <a:pt x="0" y="8"/>
                  </a:lnTo>
                  <a:lnTo>
                    <a:pt x="3" y="736"/>
                  </a:lnTo>
                  <a:lnTo>
                    <a:pt x="4468" y="731"/>
                  </a:lnTo>
                  <a:lnTo>
                    <a:pt x="446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2572075" y="2811475"/>
              <a:ext cx="115925" cy="18450"/>
            </a:xfrm>
            <a:custGeom>
              <a:avLst/>
              <a:gdLst/>
              <a:ahLst/>
              <a:cxnLst/>
              <a:rect l="l" t="t" r="r" b="b"/>
              <a:pathLst>
                <a:path w="4637" h="738" extrusionOk="0">
                  <a:moveTo>
                    <a:pt x="4636" y="0"/>
                  </a:moveTo>
                  <a:lnTo>
                    <a:pt x="1" y="10"/>
                  </a:lnTo>
                  <a:lnTo>
                    <a:pt x="3" y="738"/>
                  </a:lnTo>
                  <a:lnTo>
                    <a:pt x="4636" y="731"/>
                  </a:lnTo>
                  <a:lnTo>
                    <a:pt x="46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" name="Google Shape;294;p28"/>
          <p:cNvGrpSpPr/>
          <p:nvPr/>
        </p:nvGrpSpPr>
        <p:grpSpPr>
          <a:xfrm>
            <a:off x="933687" y="3872390"/>
            <a:ext cx="485642" cy="495644"/>
            <a:chOff x="2433725" y="3853050"/>
            <a:chExt cx="566875" cy="578550"/>
          </a:xfrm>
        </p:grpSpPr>
        <p:sp>
          <p:nvSpPr>
            <p:cNvPr id="295" name="Google Shape;295;p28"/>
            <p:cNvSpPr/>
            <p:nvPr/>
          </p:nvSpPr>
          <p:spPr>
            <a:xfrm>
              <a:off x="2715900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11" y="1"/>
                  </a:moveTo>
                  <a:lnTo>
                    <a:pt x="0" y="3185"/>
                  </a:lnTo>
                  <a:lnTo>
                    <a:pt x="0" y="9545"/>
                  </a:lnTo>
                  <a:lnTo>
                    <a:pt x="5511" y="12726"/>
                  </a:lnTo>
                  <a:lnTo>
                    <a:pt x="11019" y="9545"/>
                  </a:lnTo>
                  <a:lnTo>
                    <a:pt x="11019" y="3185"/>
                  </a:lnTo>
                  <a:lnTo>
                    <a:pt x="55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8"/>
            <p:cNvSpPr/>
            <p:nvPr/>
          </p:nvSpPr>
          <p:spPr>
            <a:xfrm>
              <a:off x="2706825" y="38530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4" y="840"/>
                  </a:moveTo>
                  <a:lnTo>
                    <a:pt x="11019" y="3812"/>
                  </a:lnTo>
                  <a:lnTo>
                    <a:pt x="11019" y="9751"/>
                  </a:lnTo>
                  <a:lnTo>
                    <a:pt x="5874" y="12720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4" y="840"/>
                  </a:lnTo>
                  <a:close/>
                  <a:moveTo>
                    <a:pt x="5874" y="0"/>
                  </a:moveTo>
                  <a:lnTo>
                    <a:pt x="0" y="3388"/>
                  </a:lnTo>
                  <a:lnTo>
                    <a:pt x="0" y="10172"/>
                  </a:lnTo>
                  <a:lnTo>
                    <a:pt x="5874" y="13565"/>
                  </a:lnTo>
                  <a:lnTo>
                    <a:pt x="11750" y="10172"/>
                  </a:lnTo>
                  <a:lnTo>
                    <a:pt x="11750" y="3388"/>
                  </a:lnTo>
                  <a:lnTo>
                    <a:pt x="58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>
              <a:off x="2442800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12" y="1"/>
                  </a:moveTo>
                  <a:lnTo>
                    <a:pt x="1" y="3185"/>
                  </a:lnTo>
                  <a:lnTo>
                    <a:pt x="1" y="9545"/>
                  </a:lnTo>
                  <a:lnTo>
                    <a:pt x="5512" y="12726"/>
                  </a:lnTo>
                  <a:lnTo>
                    <a:pt x="11020" y="9545"/>
                  </a:lnTo>
                  <a:lnTo>
                    <a:pt x="11020" y="3185"/>
                  </a:lnTo>
                  <a:lnTo>
                    <a:pt x="55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2433725" y="38530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5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5" y="12720"/>
                  </a:lnTo>
                  <a:lnTo>
                    <a:pt x="732" y="9751"/>
                  </a:lnTo>
                  <a:lnTo>
                    <a:pt x="732" y="3812"/>
                  </a:lnTo>
                  <a:lnTo>
                    <a:pt x="5875" y="840"/>
                  </a:lnTo>
                  <a:close/>
                  <a:moveTo>
                    <a:pt x="5875" y="0"/>
                  </a:moveTo>
                  <a:lnTo>
                    <a:pt x="1" y="3388"/>
                  </a:lnTo>
                  <a:lnTo>
                    <a:pt x="1" y="10172"/>
                  </a:lnTo>
                  <a:lnTo>
                    <a:pt x="5875" y="13565"/>
                  </a:lnTo>
                  <a:lnTo>
                    <a:pt x="11751" y="10172"/>
                  </a:lnTo>
                  <a:lnTo>
                    <a:pt x="11751" y="3388"/>
                  </a:lnTo>
                  <a:lnTo>
                    <a:pt x="587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2578200" y="4102925"/>
              <a:ext cx="275500" cy="318125"/>
            </a:xfrm>
            <a:custGeom>
              <a:avLst/>
              <a:gdLst/>
              <a:ahLst/>
              <a:cxnLst/>
              <a:rect l="l" t="t" r="r" b="b"/>
              <a:pathLst>
                <a:path w="11020" h="12725" extrusionOk="0">
                  <a:moveTo>
                    <a:pt x="5508" y="0"/>
                  </a:moveTo>
                  <a:lnTo>
                    <a:pt x="0" y="3184"/>
                  </a:lnTo>
                  <a:lnTo>
                    <a:pt x="0" y="9544"/>
                  </a:lnTo>
                  <a:lnTo>
                    <a:pt x="5508" y="12725"/>
                  </a:lnTo>
                  <a:lnTo>
                    <a:pt x="11019" y="9544"/>
                  </a:lnTo>
                  <a:lnTo>
                    <a:pt x="11019" y="3184"/>
                  </a:lnTo>
                  <a:lnTo>
                    <a:pt x="55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2569050" y="40924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4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4" y="12725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4" y="840"/>
                  </a:lnTo>
                  <a:close/>
                  <a:moveTo>
                    <a:pt x="5874" y="0"/>
                  </a:moveTo>
                  <a:lnTo>
                    <a:pt x="1" y="3389"/>
                  </a:lnTo>
                  <a:lnTo>
                    <a:pt x="1" y="10172"/>
                  </a:lnTo>
                  <a:lnTo>
                    <a:pt x="5874" y="13565"/>
                  </a:lnTo>
                  <a:lnTo>
                    <a:pt x="11750" y="10172"/>
                  </a:lnTo>
                  <a:lnTo>
                    <a:pt x="11750" y="3389"/>
                  </a:lnTo>
                  <a:lnTo>
                    <a:pt x="58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" name="Google Shape;301;p28"/>
          <p:cNvGrpSpPr/>
          <p:nvPr/>
        </p:nvGrpSpPr>
        <p:grpSpPr>
          <a:xfrm>
            <a:off x="1252380" y="775483"/>
            <a:ext cx="433040" cy="1964713"/>
            <a:chOff x="2805725" y="238125"/>
            <a:chExt cx="505475" cy="2293350"/>
          </a:xfrm>
        </p:grpSpPr>
        <p:sp>
          <p:nvSpPr>
            <p:cNvPr id="302" name="Google Shape;302;p28"/>
            <p:cNvSpPr/>
            <p:nvPr/>
          </p:nvSpPr>
          <p:spPr>
            <a:xfrm>
              <a:off x="3043800" y="2431050"/>
              <a:ext cx="257100" cy="90200"/>
            </a:xfrm>
            <a:custGeom>
              <a:avLst/>
              <a:gdLst/>
              <a:ahLst/>
              <a:cxnLst/>
              <a:rect l="l" t="t" r="r" b="b"/>
              <a:pathLst>
                <a:path w="10284" h="3608" extrusionOk="0">
                  <a:moveTo>
                    <a:pt x="9979" y="0"/>
                  </a:moveTo>
                  <a:lnTo>
                    <a:pt x="5132" y="687"/>
                  </a:lnTo>
                  <a:lnTo>
                    <a:pt x="5013" y="701"/>
                  </a:lnTo>
                  <a:lnTo>
                    <a:pt x="2430" y="1108"/>
                  </a:lnTo>
                  <a:lnTo>
                    <a:pt x="2425" y="1073"/>
                  </a:lnTo>
                  <a:lnTo>
                    <a:pt x="0" y="1415"/>
                  </a:lnTo>
                  <a:lnTo>
                    <a:pt x="312" y="3607"/>
                  </a:lnTo>
                  <a:lnTo>
                    <a:pt x="10284" y="2190"/>
                  </a:lnTo>
                  <a:lnTo>
                    <a:pt x="99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2973000" y="2128100"/>
              <a:ext cx="314225" cy="102825"/>
            </a:xfrm>
            <a:custGeom>
              <a:avLst/>
              <a:gdLst/>
              <a:ahLst/>
              <a:cxnLst/>
              <a:rect l="l" t="t" r="r" b="b"/>
              <a:pathLst>
                <a:path w="12569" h="4113" extrusionOk="0">
                  <a:moveTo>
                    <a:pt x="12218" y="1"/>
                  </a:moveTo>
                  <a:lnTo>
                    <a:pt x="8811" y="524"/>
                  </a:lnTo>
                  <a:lnTo>
                    <a:pt x="6109" y="950"/>
                  </a:lnTo>
                  <a:lnTo>
                    <a:pt x="3414" y="1374"/>
                  </a:lnTo>
                  <a:lnTo>
                    <a:pt x="0" y="1907"/>
                  </a:lnTo>
                  <a:lnTo>
                    <a:pt x="349" y="4113"/>
                  </a:lnTo>
                  <a:lnTo>
                    <a:pt x="3758" y="3577"/>
                  </a:lnTo>
                  <a:lnTo>
                    <a:pt x="6451" y="3154"/>
                  </a:lnTo>
                  <a:lnTo>
                    <a:pt x="9155" y="2740"/>
                  </a:lnTo>
                  <a:lnTo>
                    <a:pt x="12569" y="2197"/>
                  </a:lnTo>
                  <a:lnTo>
                    <a:pt x="1221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2842725" y="713925"/>
              <a:ext cx="142500" cy="220250"/>
            </a:xfrm>
            <a:custGeom>
              <a:avLst/>
              <a:gdLst/>
              <a:ahLst/>
              <a:cxnLst/>
              <a:rect l="l" t="t" r="r" b="b"/>
              <a:pathLst>
                <a:path w="5700" h="8810" extrusionOk="0">
                  <a:moveTo>
                    <a:pt x="2456" y="1"/>
                  </a:moveTo>
                  <a:cubicBezTo>
                    <a:pt x="2341" y="1"/>
                    <a:pt x="2220" y="10"/>
                    <a:pt x="2095" y="30"/>
                  </a:cubicBezTo>
                  <a:cubicBezTo>
                    <a:pt x="1" y="358"/>
                    <a:pt x="196" y="2957"/>
                    <a:pt x="399" y="4270"/>
                  </a:cubicBezTo>
                  <a:cubicBezTo>
                    <a:pt x="603" y="5580"/>
                    <a:pt x="1108" y="8810"/>
                    <a:pt x="1108" y="8810"/>
                  </a:cubicBezTo>
                  <a:lnTo>
                    <a:pt x="3408" y="8452"/>
                  </a:lnTo>
                  <a:lnTo>
                    <a:pt x="5700" y="8102"/>
                  </a:lnTo>
                  <a:lnTo>
                    <a:pt x="5700" y="8093"/>
                  </a:lnTo>
                  <a:cubicBezTo>
                    <a:pt x="5700" y="8093"/>
                    <a:pt x="5197" y="4877"/>
                    <a:pt x="4999" y="3555"/>
                  </a:cubicBezTo>
                  <a:cubicBezTo>
                    <a:pt x="4813" y="2315"/>
                    <a:pt x="4261" y="1"/>
                    <a:pt x="24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8"/>
            <p:cNvSpPr/>
            <p:nvPr/>
          </p:nvSpPr>
          <p:spPr>
            <a:xfrm>
              <a:off x="3066950" y="2196575"/>
              <a:ext cx="172650" cy="261300"/>
            </a:xfrm>
            <a:custGeom>
              <a:avLst/>
              <a:gdLst/>
              <a:ahLst/>
              <a:cxnLst/>
              <a:rect l="l" t="t" r="r" b="b"/>
              <a:pathLst>
                <a:path w="6906" h="10452" extrusionOk="0">
                  <a:moveTo>
                    <a:pt x="5397" y="1"/>
                  </a:moveTo>
                  <a:lnTo>
                    <a:pt x="2693" y="415"/>
                  </a:lnTo>
                  <a:lnTo>
                    <a:pt x="0" y="838"/>
                  </a:lnTo>
                  <a:lnTo>
                    <a:pt x="1499" y="10452"/>
                  </a:lnTo>
                  <a:lnTo>
                    <a:pt x="4087" y="10080"/>
                  </a:lnTo>
                  <a:lnTo>
                    <a:pt x="4206" y="10066"/>
                  </a:lnTo>
                  <a:lnTo>
                    <a:pt x="6905" y="9640"/>
                  </a:lnTo>
                  <a:lnTo>
                    <a:pt x="53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8"/>
            <p:cNvSpPr/>
            <p:nvPr/>
          </p:nvSpPr>
          <p:spPr>
            <a:xfrm>
              <a:off x="2816025" y="906925"/>
              <a:ext cx="246225" cy="152625"/>
            </a:xfrm>
            <a:custGeom>
              <a:avLst/>
              <a:gdLst/>
              <a:ahLst/>
              <a:cxnLst/>
              <a:rect l="l" t="t" r="r" b="b"/>
              <a:pathLst>
                <a:path w="9849" h="6105" extrusionOk="0">
                  <a:moveTo>
                    <a:pt x="9186" y="1"/>
                  </a:moveTo>
                  <a:lnTo>
                    <a:pt x="6768" y="382"/>
                  </a:lnTo>
                  <a:lnTo>
                    <a:pt x="4476" y="732"/>
                  </a:lnTo>
                  <a:lnTo>
                    <a:pt x="2176" y="1090"/>
                  </a:lnTo>
                  <a:lnTo>
                    <a:pt x="0" y="1432"/>
                  </a:lnTo>
                  <a:lnTo>
                    <a:pt x="664" y="6105"/>
                  </a:lnTo>
                  <a:lnTo>
                    <a:pt x="2565" y="5814"/>
                  </a:lnTo>
                  <a:lnTo>
                    <a:pt x="3915" y="5602"/>
                  </a:lnTo>
                  <a:lnTo>
                    <a:pt x="3980" y="5593"/>
                  </a:lnTo>
                  <a:lnTo>
                    <a:pt x="5264" y="5388"/>
                  </a:lnTo>
                  <a:lnTo>
                    <a:pt x="6607" y="5176"/>
                  </a:lnTo>
                  <a:lnTo>
                    <a:pt x="6679" y="5172"/>
                  </a:lnTo>
                  <a:lnTo>
                    <a:pt x="7957" y="4967"/>
                  </a:lnTo>
                  <a:lnTo>
                    <a:pt x="9849" y="4674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2880125" y="1031075"/>
              <a:ext cx="313150" cy="1131375"/>
            </a:xfrm>
            <a:custGeom>
              <a:avLst/>
              <a:gdLst/>
              <a:ahLst/>
              <a:cxnLst/>
              <a:rect l="l" t="t" r="r" b="b"/>
              <a:pathLst>
                <a:path w="12526" h="45255" extrusionOk="0">
                  <a:moveTo>
                    <a:pt x="5393" y="1"/>
                  </a:moveTo>
                  <a:lnTo>
                    <a:pt x="4115" y="206"/>
                  </a:lnTo>
                  <a:lnTo>
                    <a:pt x="4122" y="269"/>
                  </a:lnTo>
                  <a:lnTo>
                    <a:pt x="7671" y="21999"/>
                  </a:lnTo>
                  <a:cubicBezTo>
                    <a:pt x="7792" y="22728"/>
                    <a:pt x="7299" y="23419"/>
                    <a:pt x="6568" y="23540"/>
                  </a:cubicBezTo>
                  <a:lnTo>
                    <a:pt x="6519" y="23547"/>
                  </a:lnTo>
                  <a:cubicBezTo>
                    <a:pt x="6445" y="23559"/>
                    <a:pt x="6370" y="23565"/>
                    <a:pt x="6297" y="23565"/>
                  </a:cubicBezTo>
                  <a:cubicBezTo>
                    <a:pt x="5656" y="23565"/>
                    <a:pt x="5089" y="23105"/>
                    <a:pt x="4976" y="22453"/>
                  </a:cubicBezTo>
                  <a:lnTo>
                    <a:pt x="1432" y="722"/>
                  </a:lnTo>
                  <a:lnTo>
                    <a:pt x="1416" y="627"/>
                  </a:lnTo>
                  <a:lnTo>
                    <a:pt x="1351" y="636"/>
                  </a:lnTo>
                  <a:lnTo>
                    <a:pt x="1" y="848"/>
                  </a:lnTo>
                  <a:lnTo>
                    <a:pt x="1402" y="8553"/>
                  </a:lnTo>
                  <a:lnTo>
                    <a:pt x="2410" y="15013"/>
                  </a:lnTo>
                  <a:lnTo>
                    <a:pt x="3415" y="21467"/>
                  </a:lnTo>
                  <a:lnTo>
                    <a:pt x="4423" y="27927"/>
                  </a:lnTo>
                  <a:lnTo>
                    <a:pt x="5437" y="34385"/>
                  </a:lnTo>
                  <a:lnTo>
                    <a:pt x="7129" y="45255"/>
                  </a:lnTo>
                  <a:lnTo>
                    <a:pt x="9824" y="44831"/>
                  </a:lnTo>
                  <a:lnTo>
                    <a:pt x="12526" y="44405"/>
                  </a:lnTo>
                  <a:lnTo>
                    <a:pt x="10829" y="33537"/>
                  </a:lnTo>
                  <a:lnTo>
                    <a:pt x="9817" y="27080"/>
                  </a:lnTo>
                  <a:lnTo>
                    <a:pt x="8809" y="20629"/>
                  </a:lnTo>
                  <a:lnTo>
                    <a:pt x="7802" y="14169"/>
                  </a:lnTo>
                  <a:lnTo>
                    <a:pt x="6796" y="7706"/>
                  </a:lnTo>
                  <a:lnTo>
                    <a:pt x="53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8"/>
            <p:cNvSpPr/>
            <p:nvPr/>
          </p:nvSpPr>
          <p:spPr>
            <a:xfrm>
              <a:off x="2915500" y="1036150"/>
              <a:ext cx="159450" cy="584075"/>
            </a:xfrm>
            <a:custGeom>
              <a:avLst/>
              <a:gdLst/>
              <a:ahLst/>
              <a:cxnLst/>
              <a:rect l="l" t="t" r="r" b="b"/>
              <a:pathLst>
                <a:path w="6378" h="23363" extrusionOk="0">
                  <a:moveTo>
                    <a:pt x="2700" y="0"/>
                  </a:moveTo>
                  <a:lnTo>
                    <a:pt x="2628" y="7"/>
                  </a:lnTo>
                  <a:lnTo>
                    <a:pt x="1283" y="219"/>
                  </a:lnTo>
                  <a:lnTo>
                    <a:pt x="1" y="424"/>
                  </a:lnTo>
                  <a:lnTo>
                    <a:pt x="17" y="519"/>
                  </a:lnTo>
                  <a:lnTo>
                    <a:pt x="3561" y="22250"/>
                  </a:lnTo>
                  <a:cubicBezTo>
                    <a:pt x="3674" y="22902"/>
                    <a:pt x="4241" y="23362"/>
                    <a:pt x="4882" y="23362"/>
                  </a:cubicBezTo>
                  <a:cubicBezTo>
                    <a:pt x="4955" y="23362"/>
                    <a:pt x="5030" y="23356"/>
                    <a:pt x="5104" y="23344"/>
                  </a:cubicBezTo>
                  <a:lnTo>
                    <a:pt x="5153" y="23337"/>
                  </a:lnTo>
                  <a:cubicBezTo>
                    <a:pt x="5884" y="23216"/>
                    <a:pt x="6377" y="22525"/>
                    <a:pt x="6256" y="21796"/>
                  </a:cubicBezTo>
                  <a:lnTo>
                    <a:pt x="2707" y="66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8"/>
            <p:cNvSpPr/>
            <p:nvPr/>
          </p:nvSpPr>
          <p:spPr>
            <a:xfrm>
              <a:off x="3005975" y="1029400"/>
              <a:ext cx="196325" cy="1112050"/>
            </a:xfrm>
            <a:custGeom>
              <a:avLst/>
              <a:gdLst/>
              <a:ahLst/>
              <a:cxnLst/>
              <a:rect l="l" t="t" r="r" b="b"/>
              <a:pathLst>
                <a:path w="7853" h="44482" extrusionOk="0">
                  <a:moveTo>
                    <a:pt x="717" y="0"/>
                  </a:moveTo>
                  <a:lnTo>
                    <a:pt x="1" y="131"/>
                  </a:lnTo>
                  <a:lnTo>
                    <a:pt x="1402" y="7831"/>
                  </a:lnTo>
                  <a:lnTo>
                    <a:pt x="7124" y="44482"/>
                  </a:lnTo>
                  <a:lnTo>
                    <a:pt x="7852" y="44419"/>
                  </a:lnTo>
                  <a:lnTo>
                    <a:pt x="2118" y="7710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rgbClr val="0735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2926500" y="896575"/>
              <a:ext cx="146050" cy="154075"/>
            </a:xfrm>
            <a:custGeom>
              <a:avLst/>
              <a:gdLst/>
              <a:ahLst/>
              <a:cxnLst/>
              <a:rect l="l" t="t" r="r" b="b"/>
              <a:pathLst>
                <a:path w="5842" h="6163" extrusionOk="0">
                  <a:moveTo>
                    <a:pt x="5074" y="1"/>
                  </a:moveTo>
                  <a:lnTo>
                    <a:pt x="1" y="785"/>
                  </a:lnTo>
                  <a:lnTo>
                    <a:pt x="112" y="1506"/>
                  </a:lnTo>
                  <a:lnTo>
                    <a:pt x="4455" y="834"/>
                  </a:lnTo>
                  <a:lnTo>
                    <a:pt x="5016" y="4783"/>
                  </a:lnTo>
                  <a:lnTo>
                    <a:pt x="790" y="5441"/>
                  </a:lnTo>
                  <a:lnTo>
                    <a:pt x="904" y="6163"/>
                  </a:lnTo>
                  <a:lnTo>
                    <a:pt x="5842" y="5393"/>
                  </a:lnTo>
                  <a:lnTo>
                    <a:pt x="507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2893625" y="704800"/>
              <a:ext cx="100625" cy="212925"/>
            </a:xfrm>
            <a:custGeom>
              <a:avLst/>
              <a:gdLst/>
              <a:ahLst/>
              <a:cxnLst/>
              <a:rect l="l" t="t" r="r" b="b"/>
              <a:pathLst>
                <a:path w="4025" h="8517" extrusionOk="0">
                  <a:moveTo>
                    <a:pt x="424" y="0"/>
                  </a:moveTo>
                  <a:cubicBezTo>
                    <a:pt x="279" y="0"/>
                    <a:pt x="138" y="12"/>
                    <a:pt x="1" y="34"/>
                  </a:cubicBezTo>
                  <a:lnTo>
                    <a:pt x="115" y="755"/>
                  </a:lnTo>
                  <a:cubicBezTo>
                    <a:pt x="214" y="740"/>
                    <a:pt x="310" y="732"/>
                    <a:pt x="404" y="732"/>
                  </a:cubicBezTo>
                  <a:cubicBezTo>
                    <a:pt x="1514" y="732"/>
                    <a:pt x="2255" y="1822"/>
                    <a:pt x="2603" y="3974"/>
                  </a:cubicBezTo>
                  <a:cubicBezTo>
                    <a:pt x="2800" y="5293"/>
                    <a:pt x="3303" y="8516"/>
                    <a:pt x="3303" y="8516"/>
                  </a:cubicBezTo>
                  <a:lnTo>
                    <a:pt x="4024" y="8405"/>
                  </a:lnTo>
                  <a:cubicBezTo>
                    <a:pt x="4024" y="8405"/>
                    <a:pt x="3522" y="5186"/>
                    <a:pt x="3324" y="3862"/>
                  </a:cubicBezTo>
                  <a:cubicBezTo>
                    <a:pt x="2823" y="754"/>
                    <a:pt x="1547" y="0"/>
                    <a:pt x="4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3124300" y="2117750"/>
              <a:ext cx="173350" cy="98225"/>
            </a:xfrm>
            <a:custGeom>
              <a:avLst/>
              <a:gdLst/>
              <a:ahLst/>
              <a:cxnLst/>
              <a:rect l="l" t="t" r="r" b="b"/>
              <a:pathLst>
                <a:path w="6934" h="3929" extrusionOk="0">
                  <a:moveTo>
                    <a:pt x="6470" y="0"/>
                  </a:moveTo>
                  <a:lnTo>
                    <a:pt x="1" y="1003"/>
                  </a:lnTo>
                  <a:lnTo>
                    <a:pt x="115" y="1725"/>
                  </a:lnTo>
                  <a:lnTo>
                    <a:pt x="5863" y="831"/>
                  </a:lnTo>
                  <a:lnTo>
                    <a:pt x="6098" y="2309"/>
                  </a:lnTo>
                  <a:lnTo>
                    <a:pt x="345" y="3207"/>
                  </a:lnTo>
                  <a:lnTo>
                    <a:pt x="455" y="3929"/>
                  </a:lnTo>
                  <a:lnTo>
                    <a:pt x="6934" y="2914"/>
                  </a:lnTo>
                  <a:lnTo>
                    <a:pt x="647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8"/>
            <p:cNvSpPr/>
            <p:nvPr/>
          </p:nvSpPr>
          <p:spPr>
            <a:xfrm>
              <a:off x="3170625" y="2195125"/>
              <a:ext cx="79375" cy="262125"/>
            </a:xfrm>
            <a:custGeom>
              <a:avLst/>
              <a:gdLst/>
              <a:ahLst/>
              <a:cxnLst/>
              <a:rect l="l" t="t" r="r" b="b"/>
              <a:pathLst>
                <a:path w="3175" h="10485" extrusionOk="0">
                  <a:moveTo>
                    <a:pt x="1611" y="0"/>
                  </a:moveTo>
                  <a:lnTo>
                    <a:pt x="887" y="112"/>
                  </a:lnTo>
                  <a:lnTo>
                    <a:pt x="2341" y="9395"/>
                  </a:lnTo>
                  <a:lnTo>
                    <a:pt x="0" y="9763"/>
                  </a:lnTo>
                  <a:lnTo>
                    <a:pt x="114" y="10484"/>
                  </a:lnTo>
                  <a:lnTo>
                    <a:pt x="3175" y="10003"/>
                  </a:lnTo>
                  <a:lnTo>
                    <a:pt x="16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8"/>
            <p:cNvSpPr/>
            <p:nvPr/>
          </p:nvSpPr>
          <p:spPr>
            <a:xfrm>
              <a:off x="2871125" y="1050575"/>
              <a:ext cx="196250" cy="1113275"/>
            </a:xfrm>
            <a:custGeom>
              <a:avLst/>
              <a:gdLst/>
              <a:ahLst/>
              <a:cxnLst/>
              <a:rect l="l" t="t" r="r" b="b"/>
              <a:pathLst>
                <a:path w="7850" h="44531" extrusionOk="0">
                  <a:moveTo>
                    <a:pt x="717" y="1"/>
                  </a:moveTo>
                  <a:lnTo>
                    <a:pt x="0" y="131"/>
                  </a:lnTo>
                  <a:lnTo>
                    <a:pt x="1401" y="7831"/>
                  </a:lnTo>
                  <a:lnTo>
                    <a:pt x="7128" y="44530"/>
                  </a:lnTo>
                  <a:lnTo>
                    <a:pt x="7850" y="44416"/>
                  </a:lnTo>
                  <a:lnTo>
                    <a:pt x="2120" y="7710"/>
                  </a:lnTo>
                  <a:lnTo>
                    <a:pt x="7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8"/>
            <p:cNvSpPr/>
            <p:nvPr/>
          </p:nvSpPr>
          <p:spPr>
            <a:xfrm>
              <a:off x="2805725" y="916175"/>
              <a:ext cx="143375" cy="153800"/>
            </a:xfrm>
            <a:custGeom>
              <a:avLst/>
              <a:gdLst/>
              <a:ahLst/>
              <a:cxnLst/>
              <a:rect l="l" t="t" r="r" b="b"/>
              <a:pathLst>
                <a:path w="5735" h="6152" extrusionOk="0">
                  <a:moveTo>
                    <a:pt x="4832" y="1"/>
                  </a:moveTo>
                  <a:lnTo>
                    <a:pt x="1" y="757"/>
                  </a:lnTo>
                  <a:lnTo>
                    <a:pt x="769" y="6152"/>
                  </a:lnTo>
                  <a:lnTo>
                    <a:pt x="5735" y="5379"/>
                  </a:lnTo>
                  <a:lnTo>
                    <a:pt x="5618" y="4657"/>
                  </a:lnTo>
                  <a:lnTo>
                    <a:pt x="1388" y="5318"/>
                  </a:lnTo>
                  <a:lnTo>
                    <a:pt x="827" y="1369"/>
                  </a:lnTo>
                  <a:lnTo>
                    <a:pt x="4943" y="722"/>
                  </a:lnTo>
                  <a:lnTo>
                    <a:pt x="48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8"/>
            <p:cNvSpPr/>
            <p:nvPr/>
          </p:nvSpPr>
          <p:spPr>
            <a:xfrm>
              <a:off x="2814275" y="238125"/>
              <a:ext cx="91200" cy="697525"/>
            </a:xfrm>
            <a:custGeom>
              <a:avLst/>
              <a:gdLst/>
              <a:ahLst/>
              <a:cxnLst/>
              <a:rect l="l" t="t" r="r" b="b"/>
              <a:pathLst>
                <a:path w="3648" h="27901" extrusionOk="0">
                  <a:moveTo>
                    <a:pt x="727" y="0"/>
                  </a:moveTo>
                  <a:lnTo>
                    <a:pt x="1" y="107"/>
                  </a:lnTo>
                  <a:lnTo>
                    <a:pt x="2821" y="18780"/>
                  </a:lnTo>
                  <a:cubicBezTo>
                    <a:pt x="1720" y="19101"/>
                    <a:pt x="685" y="20195"/>
                    <a:pt x="1176" y="23360"/>
                  </a:cubicBezTo>
                  <a:lnTo>
                    <a:pt x="1886" y="27900"/>
                  </a:lnTo>
                  <a:lnTo>
                    <a:pt x="2607" y="27786"/>
                  </a:lnTo>
                  <a:lnTo>
                    <a:pt x="1897" y="23246"/>
                  </a:lnTo>
                  <a:cubicBezTo>
                    <a:pt x="1534" y="20909"/>
                    <a:pt x="2002" y="19625"/>
                    <a:pt x="3289" y="19422"/>
                  </a:cubicBezTo>
                  <a:lnTo>
                    <a:pt x="3647" y="19364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2962525" y="2142825"/>
              <a:ext cx="173225" cy="98450"/>
            </a:xfrm>
            <a:custGeom>
              <a:avLst/>
              <a:gdLst/>
              <a:ahLst/>
              <a:cxnLst/>
              <a:rect l="l" t="t" r="r" b="b"/>
              <a:pathLst>
                <a:path w="6929" h="3938" extrusionOk="0">
                  <a:moveTo>
                    <a:pt x="6472" y="0"/>
                  </a:moveTo>
                  <a:lnTo>
                    <a:pt x="0" y="1013"/>
                  </a:lnTo>
                  <a:lnTo>
                    <a:pt x="466" y="3938"/>
                  </a:lnTo>
                  <a:lnTo>
                    <a:pt x="6928" y="2926"/>
                  </a:lnTo>
                  <a:lnTo>
                    <a:pt x="6816" y="2204"/>
                  </a:lnTo>
                  <a:lnTo>
                    <a:pt x="1073" y="3105"/>
                  </a:lnTo>
                  <a:lnTo>
                    <a:pt x="838" y="1620"/>
                  </a:lnTo>
                  <a:lnTo>
                    <a:pt x="6586" y="722"/>
                  </a:lnTo>
                  <a:lnTo>
                    <a:pt x="64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3057925" y="2216125"/>
              <a:ext cx="112675" cy="253050"/>
            </a:xfrm>
            <a:custGeom>
              <a:avLst/>
              <a:gdLst/>
              <a:ahLst/>
              <a:cxnLst/>
              <a:rect l="l" t="t" r="r" b="b"/>
              <a:pathLst>
                <a:path w="4507" h="10122" extrusionOk="0">
                  <a:moveTo>
                    <a:pt x="722" y="1"/>
                  </a:moveTo>
                  <a:lnTo>
                    <a:pt x="1" y="115"/>
                  </a:lnTo>
                  <a:lnTo>
                    <a:pt x="1506" y="9777"/>
                  </a:lnTo>
                  <a:lnTo>
                    <a:pt x="1574" y="10121"/>
                  </a:lnTo>
                  <a:lnTo>
                    <a:pt x="4506" y="9658"/>
                  </a:lnTo>
                  <a:lnTo>
                    <a:pt x="4392" y="8937"/>
                  </a:lnTo>
                  <a:lnTo>
                    <a:pt x="2167" y="9288"/>
                  </a:lnTo>
                  <a:lnTo>
                    <a:pt x="72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3022325" y="1704800"/>
              <a:ext cx="70425" cy="28575"/>
            </a:xfrm>
            <a:custGeom>
              <a:avLst/>
              <a:gdLst/>
              <a:ahLst/>
              <a:cxnLst/>
              <a:rect l="l" t="t" r="r" b="b"/>
              <a:pathLst>
                <a:path w="2817" h="1143" extrusionOk="0">
                  <a:moveTo>
                    <a:pt x="2702" y="0"/>
                  </a:moveTo>
                  <a:lnTo>
                    <a:pt x="1" y="422"/>
                  </a:lnTo>
                  <a:lnTo>
                    <a:pt x="115" y="1143"/>
                  </a:lnTo>
                  <a:lnTo>
                    <a:pt x="2816" y="722"/>
                  </a:lnTo>
                  <a:lnTo>
                    <a:pt x="27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3047450" y="1866300"/>
              <a:ext cx="70375" cy="28600"/>
            </a:xfrm>
            <a:custGeom>
              <a:avLst/>
              <a:gdLst/>
              <a:ahLst/>
              <a:cxnLst/>
              <a:rect l="l" t="t" r="r" b="b"/>
              <a:pathLst>
                <a:path w="2815" h="1144" extrusionOk="0">
                  <a:moveTo>
                    <a:pt x="2703" y="0"/>
                  </a:moveTo>
                  <a:lnTo>
                    <a:pt x="1" y="422"/>
                  </a:lnTo>
                  <a:lnTo>
                    <a:pt x="113" y="1143"/>
                  </a:lnTo>
                  <a:lnTo>
                    <a:pt x="2814" y="720"/>
                  </a:lnTo>
                  <a:lnTo>
                    <a:pt x="27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3033500" y="2420675"/>
              <a:ext cx="277700" cy="110800"/>
            </a:xfrm>
            <a:custGeom>
              <a:avLst/>
              <a:gdLst/>
              <a:ahLst/>
              <a:cxnLst/>
              <a:rect l="l" t="t" r="r" b="b"/>
              <a:pathLst>
                <a:path w="11108" h="4432" extrusionOk="0">
                  <a:moveTo>
                    <a:pt x="10079" y="827"/>
                  </a:moveTo>
                  <a:lnTo>
                    <a:pt x="10284" y="2293"/>
                  </a:lnTo>
                  <a:lnTo>
                    <a:pt x="1036" y="3608"/>
                  </a:lnTo>
                  <a:lnTo>
                    <a:pt x="826" y="2139"/>
                  </a:lnTo>
                  <a:lnTo>
                    <a:pt x="10079" y="827"/>
                  </a:lnTo>
                  <a:close/>
                  <a:moveTo>
                    <a:pt x="10698" y="1"/>
                  </a:moveTo>
                  <a:lnTo>
                    <a:pt x="0" y="1520"/>
                  </a:lnTo>
                  <a:lnTo>
                    <a:pt x="417" y="4432"/>
                  </a:lnTo>
                  <a:lnTo>
                    <a:pt x="11108" y="2917"/>
                  </a:lnTo>
                  <a:lnTo>
                    <a:pt x="1069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" name="Google Shape;322;p28"/>
          <p:cNvGrpSpPr/>
          <p:nvPr/>
        </p:nvGrpSpPr>
        <p:grpSpPr>
          <a:xfrm>
            <a:off x="1718703" y="810908"/>
            <a:ext cx="786258" cy="692621"/>
            <a:chOff x="3350050" y="279475"/>
            <a:chExt cx="917775" cy="808475"/>
          </a:xfrm>
        </p:grpSpPr>
        <p:sp>
          <p:nvSpPr>
            <p:cNvPr id="323" name="Google Shape;323;p28"/>
            <p:cNvSpPr/>
            <p:nvPr/>
          </p:nvSpPr>
          <p:spPr>
            <a:xfrm>
              <a:off x="3534700" y="290075"/>
              <a:ext cx="275500" cy="318075"/>
            </a:xfrm>
            <a:custGeom>
              <a:avLst/>
              <a:gdLst/>
              <a:ahLst/>
              <a:cxnLst/>
              <a:rect l="l" t="t" r="r" b="b"/>
              <a:pathLst>
                <a:path w="11020" h="12723" extrusionOk="0">
                  <a:moveTo>
                    <a:pt x="5507" y="0"/>
                  </a:moveTo>
                  <a:lnTo>
                    <a:pt x="1" y="3181"/>
                  </a:lnTo>
                  <a:lnTo>
                    <a:pt x="1" y="9544"/>
                  </a:lnTo>
                  <a:lnTo>
                    <a:pt x="5507" y="12723"/>
                  </a:lnTo>
                  <a:lnTo>
                    <a:pt x="11020" y="9544"/>
                  </a:lnTo>
                  <a:lnTo>
                    <a:pt x="11020" y="3181"/>
                  </a:lnTo>
                  <a:lnTo>
                    <a:pt x="55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8"/>
            <p:cNvSpPr/>
            <p:nvPr/>
          </p:nvSpPr>
          <p:spPr>
            <a:xfrm>
              <a:off x="3525500" y="279475"/>
              <a:ext cx="293775" cy="339200"/>
            </a:xfrm>
            <a:custGeom>
              <a:avLst/>
              <a:gdLst/>
              <a:ahLst/>
              <a:cxnLst/>
              <a:rect l="l" t="t" r="r" b="b"/>
              <a:pathLst>
                <a:path w="11751" h="13568" extrusionOk="0">
                  <a:moveTo>
                    <a:pt x="5877" y="845"/>
                  </a:moveTo>
                  <a:lnTo>
                    <a:pt x="11020" y="3815"/>
                  </a:lnTo>
                  <a:lnTo>
                    <a:pt x="11020" y="9754"/>
                  </a:lnTo>
                  <a:lnTo>
                    <a:pt x="5877" y="12725"/>
                  </a:lnTo>
                  <a:lnTo>
                    <a:pt x="732" y="9756"/>
                  </a:lnTo>
                  <a:lnTo>
                    <a:pt x="732" y="3815"/>
                  </a:lnTo>
                  <a:lnTo>
                    <a:pt x="5877" y="845"/>
                  </a:lnTo>
                  <a:close/>
                  <a:moveTo>
                    <a:pt x="5877" y="1"/>
                  </a:moveTo>
                  <a:lnTo>
                    <a:pt x="1" y="3394"/>
                  </a:lnTo>
                  <a:lnTo>
                    <a:pt x="1" y="10177"/>
                  </a:lnTo>
                  <a:lnTo>
                    <a:pt x="5877" y="13568"/>
                  </a:lnTo>
                  <a:lnTo>
                    <a:pt x="11751" y="10177"/>
                  </a:lnTo>
                  <a:lnTo>
                    <a:pt x="11751" y="3394"/>
                  </a:lnTo>
                  <a:lnTo>
                    <a:pt x="58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8"/>
            <p:cNvSpPr/>
            <p:nvPr/>
          </p:nvSpPr>
          <p:spPr>
            <a:xfrm>
              <a:off x="3807800" y="290075"/>
              <a:ext cx="275500" cy="318075"/>
            </a:xfrm>
            <a:custGeom>
              <a:avLst/>
              <a:gdLst/>
              <a:ahLst/>
              <a:cxnLst/>
              <a:rect l="l" t="t" r="r" b="b"/>
              <a:pathLst>
                <a:path w="11020" h="12723" extrusionOk="0">
                  <a:moveTo>
                    <a:pt x="5509" y="0"/>
                  </a:moveTo>
                  <a:lnTo>
                    <a:pt x="0" y="3181"/>
                  </a:lnTo>
                  <a:lnTo>
                    <a:pt x="0" y="9544"/>
                  </a:lnTo>
                  <a:lnTo>
                    <a:pt x="5509" y="12723"/>
                  </a:lnTo>
                  <a:lnTo>
                    <a:pt x="11019" y="9544"/>
                  </a:lnTo>
                  <a:lnTo>
                    <a:pt x="11019" y="3181"/>
                  </a:lnTo>
                  <a:lnTo>
                    <a:pt x="5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8"/>
            <p:cNvSpPr/>
            <p:nvPr/>
          </p:nvSpPr>
          <p:spPr>
            <a:xfrm>
              <a:off x="3798600" y="279475"/>
              <a:ext cx="293775" cy="339200"/>
            </a:xfrm>
            <a:custGeom>
              <a:avLst/>
              <a:gdLst/>
              <a:ahLst/>
              <a:cxnLst/>
              <a:rect l="l" t="t" r="r" b="b"/>
              <a:pathLst>
                <a:path w="11751" h="13568" extrusionOk="0">
                  <a:moveTo>
                    <a:pt x="5874" y="845"/>
                  </a:moveTo>
                  <a:lnTo>
                    <a:pt x="11020" y="3815"/>
                  </a:lnTo>
                  <a:lnTo>
                    <a:pt x="11020" y="9754"/>
                  </a:lnTo>
                  <a:lnTo>
                    <a:pt x="5874" y="12725"/>
                  </a:lnTo>
                  <a:lnTo>
                    <a:pt x="731" y="9756"/>
                  </a:lnTo>
                  <a:lnTo>
                    <a:pt x="731" y="3815"/>
                  </a:lnTo>
                  <a:lnTo>
                    <a:pt x="5874" y="845"/>
                  </a:lnTo>
                  <a:close/>
                  <a:moveTo>
                    <a:pt x="5874" y="1"/>
                  </a:moveTo>
                  <a:lnTo>
                    <a:pt x="1" y="3394"/>
                  </a:lnTo>
                  <a:lnTo>
                    <a:pt x="1" y="10177"/>
                  </a:lnTo>
                  <a:lnTo>
                    <a:pt x="5874" y="13568"/>
                  </a:lnTo>
                  <a:lnTo>
                    <a:pt x="11750" y="10177"/>
                  </a:lnTo>
                  <a:lnTo>
                    <a:pt x="11750" y="3394"/>
                  </a:lnTo>
                  <a:lnTo>
                    <a:pt x="587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8"/>
            <p:cNvSpPr/>
            <p:nvPr/>
          </p:nvSpPr>
          <p:spPr>
            <a:xfrm>
              <a:off x="3672350" y="529475"/>
              <a:ext cx="275550" cy="318075"/>
            </a:xfrm>
            <a:custGeom>
              <a:avLst/>
              <a:gdLst/>
              <a:ahLst/>
              <a:cxnLst/>
              <a:rect l="l" t="t" r="r" b="b"/>
              <a:pathLst>
                <a:path w="11022" h="12723" extrusionOk="0">
                  <a:moveTo>
                    <a:pt x="5514" y="0"/>
                  </a:moveTo>
                  <a:lnTo>
                    <a:pt x="1" y="3182"/>
                  </a:lnTo>
                  <a:lnTo>
                    <a:pt x="1" y="9544"/>
                  </a:lnTo>
                  <a:lnTo>
                    <a:pt x="5514" y="12723"/>
                  </a:lnTo>
                  <a:lnTo>
                    <a:pt x="11022" y="9544"/>
                  </a:lnTo>
                  <a:lnTo>
                    <a:pt x="11022" y="3182"/>
                  </a:lnTo>
                  <a:lnTo>
                    <a:pt x="55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8"/>
            <p:cNvSpPr/>
            <p:nvPr/>
          </p:nvSpPr>
          <p:spPr>
            <a:xfrm>
              <a:off x="3663275" y="518875"/>
              <a:ext cx="293775" cy="339225"/>
            </a:xfrm>
            <a:custGeom>
              <a:avLst/>
              <a:gdLst/>
              <a:ahLst/>
              <a:cxnLst/>
              <a:rect l="l" t="t" r="r" b="b"/>
              <a:pathLst>
                <a:path w="11751" h="13569" extrusionOk="0">
                  <a:moveTo>
                    <a:pt x="5877" y="846"/>
                  </a:moveTo>
                  <a:lnTo>
                    <a:pt x="11020" y="3815"/>
                  </a:lnTo>
                  <a:lnTo>
                    <a:pt x="11020" y="9756"/>
                  </a:lnTo>
                  <a:lnTo>
                    <a:pt x="5877" y="12726"/>
                  </a:lnTo>
                  <a:lnTo>
                    <a:pt x="731" y="9756"/>
                  </a:lnTo>
                  <a:lnTo>
                    <a:pt x="731" y="3815"/>
                  </a:lnTo>
                  <a:lnTo>
                    <a:pt x="5877" y="846"/>
                  </a:lnTo>
                  <a:close/>
                  <a:moveTo>
                    <a:pt x="5877" y="1"/>
                  </a:moveTo>
                  <a:lnTo>
                    <a:pt x="1" y="3394"/>
                  </a:lnTo>
                  <a:lnTo>
                    <a:pt x="1" y="10177"/>
                  </a:lnTo>
                  <a:lnTo>
                    <a:pt x="5877" y="13568"/>
                  </a:lnTo>
                  <a:lnTo>
                    <a:pt x="11750" y="10177"/>
                  </a:lnTo>
                  <a:lnTo>
                    <a:pt x="11750" y="3394"/>
                  </a:lnTo>
                  <a:lnTo>
                    <a:pt x="58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8"/>
            <p:cNvSpPr/>
            <p:nvPr/>
          </p:nvSpPr>
          <p:spPr>
            <a:xfrm>
              <a:off x="3800975" y="847525"/>
              <a:ext cx="18300" cy="240425"/>
            </a:xfrm>
            <a:custGeom>
              <a:avLst/>
              <a:gdLst/>
              <a:ahLst/>
              <a:cxnLst/>
              <a:rect l="l" t="t" r="r" b="b"/>
              <a:pathLst>
                <a:path w="732" h="9617" extrusionOk="0">
                  <a:moveTo>
                    <a:pt x="1" y="1"/>
                  </a:moveTo>
                  <a:lnTo>
                    <a:pt x="1" y="9617"/>
                  </a:lnTo>
                  <a:lnTo>
                    <a:pt x="732" y="9617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8"/>
            <p:cNvSpPr/>
            <p:nvPr/>
          </p:nvSpPr>
          <p:spPr>
            <a:xfrm>
              <a:off x="4079150" y="280525"/>
              <a:ext cx="188675" cy="96375"/>
            </a:xfrm>
            <a:custGeom>
              <a:avLst/>
              <a:gdLst/>
              <a:ahLst/>
              <a:cxnLst/>
              <a:rect l="l" t="t" r="r" b="b"/>
              <a:pathLst>
                <a:path w="7547" h="3855" extrusionOk="0">
                  <a:moveTo>
                    <a:pt x="7254" y="0"/>
                  </a:moveTo>
                  <a:lnTo>
                    <a:pt x="0" y="3186"/>
                  </a:lnTo>
                  <a:lnTo>
                    <a:pt x="293" y="3854"/>
                  </a:lnTo>
                  <a:lnTo>
                    <a:pt x="7547" y="668"/>
                  </a:lnTo>
                  <a:lnTo>
                    <a:pt x="72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8"/>
            <p:cNvSpPr/>
            <p:nvPr/>
          </p:nvSpPr>
          <p:spPr>
            <a:xfrm>
              <a:off x="3350050" y="281875"/>
              <a:ext cx="188750" cy="96300"/>
            </a:xfrm>
            <a:custGeom>
              <a:avLst/>
              <a:gdLst/>
              <a:ahLst/>
              <a:cxnLst/>
              <a:rect l="l" t="t" r="r" b="b"/>
              <a:pathLst>
                <a:path w="7550" h="3852" extrusionOk="0">
                  <a:moveTo>
                    <a:pt x="294" y="0"/>
                  </a:moveTo>
                  <a:lnTo>
                    <a:pt x="0" y="668"/>
                  </a:lnTo>
                  <a:lnTo>
                    <a:pt x="7256" y="3851"/>
                  </a:lnTo>
                  <a:lnTo>
                    <a:pt x="7550" y="3184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332;p28"/>
          <p:cNvGrpSpPr/>
          <p:nvPr/>
        </p:nvGrpSpPr>
        <p:grpSpPr>
          <a:xfrm>
            <a:off x="1011004" y="2035411"/>
            <a:ext cx="151186" cy="151143"/>
            <a:chOff x="2523975" y="1708800"/>
            <a:chExt cx="176475" cy="176425"/>
          </a:xfrm>
        </p:grpSpPr>
        <p:sp>
          <p:nvSpPr>
            <p:cNvPr id="333" name="Google Shape;333;p28"/>
            <p:cNvSpPr/>
            <p:nvPr/>
          </p:nvSpPr>
          <p:spPr>
            <a:xfrm>
              <a:off x="2533150" y="1717950"/>
              <a:ext cx="158225" cy="158150"/>
            </a:xfrm>
            <a:custGeom>
              <a:avLst/>
              <a:gdLst/>
              <a:ahLst/>
              <a:cxnLst/>
              <a:rect l="l" t="t" r="r" b="b"/>
              <a:pathLst>
                <a:path w="6329" h="6326" extrusionOk="0">
                  <a:moveTo>
                    <a:pt x="2070" y="0"/>
                  </a:moveTo>
                  <a:lnTo>
                    <a:pt x="2070" y="2069"/>
                  </a:lnTo>
                  <a:lnTo>
                    <a:pt x="1" y="2069"/>
                  </a:lnTo>
                  <a:lnTo>
                    <a:pt x="1" y="4257"/>
                  </a:lnTo>
                  <a:lnTo>
                    <a:pt x="2070" y="4257"/>
                  </a:lnTo>
                  <a:lnTo>
                    <a:pt x="2070" y="6325"/>
                  </a:lnTo>
                  <a:lnTo>
                    <a:pt x="4260" y="6325"/>
                  </a:lnTo>
                  <a:lnTo>
                    <a:pt x="4260" y="4257"/>
                  </a:lnTo>
                  <a:lnTo>
                    <a:pt x="6328" y="4257"/>
                  </a:lnTo>
                  <a:lnTo>
                    <a:pt x="6328" y="2069"/>
                  </a:lnTo>
                  <a:lnTo>
                    <a:pt x="4260" y="2069"/>
                  </a:lnTo>
                  <a:lnTo>
                    <a:pt x="42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8"/>
            <p:cNvSpPr/>
            <p:nvPr/>
          </p:nvSpPr>
          <p:spPr>
            <a:xfrm>
              <a:off x="2523975" y="1708800"/>
              <a:ext cx="176475" cy="176425"/>
            </a:xfrm>
            <a:custGeom>
              <a:avLst/>
              <a:gdLst/>
              <a:ahLst/>
              <a:cxnLst/>
              <a:rect l="l" t="t" r="r" b="b"/>
              <a:pathLst>
                <a:path w="7059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1" y="4260"/>
                  </a:lnTo>
                  <a:lnTo>
                    <a:pt x="731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69" y="1"/>
                  </a:moveTo>
                  <a:lnTo>
                    <a:pt x="2069" y="2070"/>
                  </a:lnTo>
                  <a:lnTo>
                    <a:pt x="0" y="2070"/>
                  </a:lnTo>
                  <a:lnTo>
                    <a:pt x="0" y="4990"/>
                  </a:lnTo>
                  <a:lnTo>
                    <a:pt x="2069" y="4990"/>
                  </a:lnTo>
                  <a:lnTo>
                    <a:pt x="2069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8" y="4990"/>
                  </a:lnTo>
                  <a:lnTo>
                    <a:pt x="7058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" name="Google Shape;335;p28"/>
          <p:cNvGrpSpPr/>
          <p:nvPr/>
        </p:nvGrpSpPr>
        <p:grpSpPr>
          <a:xfrm>
            <a:off x="1573107" y="1030159"/>
            <a:ext cx="151143" cy="151100"/>
            <a:chOff x="3180100" y="535400"/>
            <a:chExt cx="176425" cy="176375"/>
          </a:xfrm>
        </p:grpSpPr>
        <p:sp>
          <p:nvSpPr>
            <p:cNvPr id="336" name="Google Shape;336;p28"/>
            <p:cNvSpPr/>
            <p:nvPr/>
          </p:nvSpPr>
          <p:spPr>
            <a:xfrm>
              <a:off x="3189250" y="544475"/>
              <a:ext cx="158150" cy="158225"/>
            </a:xfrm>
            <a:custGeom>
              <a:avLst/>
              <a:gdLst/>
              <a:ahLst/>
              <a:cxnLst/>
              <a:rect l="l" t="t" r="r" b="b"/>
              <a:pathLst>
                <a:path w="6326" h="6329" extrusionOk="0">
                  <a:moveTo>
                    <a:pt x="2069" y="1"/>
                  </a:moveTo>
                  <a:lnTo>
                    <a:pt x="2069" y="2070"/>
                  </a:lnTo>
                  <a:lnTo>
                    <a:pt x="0" y="2070"/>
                  </a:lnTo>
                  <a:lnTo>
                    <a:pt x="0" y="4259"/>
                  </a:lnTo>
                  <a:lnTo>
                    <a:pt x="2069" y="4259"/>
                  </a:lnTo>
                  <a:lnTo>
                    <a:pt x="2069" y="6328"/>
                  </a:lnTo>
                  <a:lnTo>
                    <a:pt x="4259" y="6328"/>
                  </a:lnTo>
                  <a:lnTo>
                    <a:pt x="4259" y="4259"/>
                  </a:lnTo>
                  <a:lnTo>
                    <a:pt x="6325" y="4259"/>
                  </a:lnTo>
                  <a:lnTo>
                    <a:pt x="6325" y="2070"/>
                  </a:lnTo>
                  <a:lnTo>
                    <a:pt x="4259" y="2070"/>
                  </a:lnTo>
                  <a:lnTo>
                    <a:pt x="42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8"/>
            <p:cNvSpPr/>
            <p:nvPr/>
          </p:nvSpPr>
          <p:spPr>
            <a:xfrm>
              <a:off x="3180100" y="535400"/>
              <a:ext cx="176425" cy="176375"/>
            </a:xfrm>
            <a:custGeom>
              <a:avLst/>
              <a:gdLst/>
              <a:ahLst/>
              <a:cxnLst/>
              <a:rect l="l" t="t" r="r" b="b"/>
              <a:pathLst>
                <a:path w="7057" h="7055" extrusionOk="0">
                  <a:moveTo>
                    <a:pt x="4259" y="731"/>
                  </a:moveTo>
                  <a:lnTo>
                    <a:pt x="4259" y="2800"/>
                  </a:lnTo>
                  <a:lnTo>
                    <a:pt x="6326" y="2800"/>
                  </a:lnTo>
                  <a:lnTo>
                    <a:pt x="6326" y="4257"/>
                  </a:lnTo>
                  <a:lnTo>
                    <a:pt x="4259" y="4257"/>
                  </a:lnTo>
                  <a:lnTo>
                    <a:pt x="4259" y="6324"/>
                  </a:lnTo>
                  <a:lnTo>
                    <a:pt x="2798" y="6324"/>
                  </a:lnTo>
                  <a:lnTo>
                    <a:pt x="2798" y="4257"/>
                  </a:lnTo>
                  <a:lnTo>
                    <a:pt x="731" y="4257"/>
                  </a:lnTo>
                  <a:lnTo>
                    <a:pt x="731" y="2800"/>
                  </a:lnTo>
                  <a:lnTo>
                    <a:pt x="2798" y="2800"/>
                  </a:lnTo>
                  <a:lnTo>
                    <a:pt x="2798" y="731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88"/>
                  </a:lnTo>
                  <a:lnTo>
                    <a:pt x="2070" y="4988"/>
                  </a:lnTo>
                  <a:lnTo>
                    <a:pt x="2070" y="7054"/>
                  </a:lnTo>
                  <a:lnTo>
                    <a:pt x="4988" y="7054"/>
                  </a:lnTo>
                  <a:lnTo>
                    <a:pt x="4990" y="4988"/>
                  </a:lnTo>
                  <a:lnTo>
                    <a:pt x="7057" y="4988"/>
                  </a:lnTo>
                  <a:lnTo>
                    <a:pt x="7057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" name="Google Shape;338;p28"/>
          <p:cNvGrpSpPr/>
          <p:nvPr/>
        </p:nvGrpSpPr>
        <p:grpSpPr>
          <a:xfrm>
            <a:off x="929468" y="1794935"/>
            <a:ext cx="135530" cy="135487"/>
            <a:chOff x="2428800" y="1428100"/>
            <a:chExt cx="158200" cy="158150"/>
          </a:xfrm>
        </p:grpSpPr>
        <p:sp>
          <p:nvSpPr>
            <p:cNvPr id="339" name="Google Shape;339;p28"/>
            <p:cNvSpPr/>
            <p:nvPr/>
          </p:nvSpPr>
          <p:spPr>
            <a:xfrm>
              <a:off x="2498725" y="1428100"/>
              <a:ext cx="18275" cy="158150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2428800" y="1498025"/>
              <a:ext cx="158200" cy="18300"/>
            </a:xfrm>
            <a:custGeom>
              <a:avLst/>
              <a:gdLst/>
              <a:ahLst/>
              <a:cxnLst/>
              <a:rect l="l" t="t" r="r" b="b"/>
              <a:pathLst>
                <a:path w="6328" h="732" extrusionOk="0">
                  <a:moveTo>
                    <a:pt x="0" y="1"/>
                  </a:moveTo>
                  <a:lnTo>
                    <a:pt x="0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" name="Google Shape;341;p28"/>
          <p:cNvGrpSpPr/>
          <p:nvPr/>
        </p:nvGrpSpPr>
        <p:grpSpPr>
          <a:xfrm>
            <a:off x="1796598" y="1391365"/>
            <a:ext cx="135487" cy="135551"/>
            <a:chOff x="3440975" y="957025"/>
            <a:chExt cx="158150" cy="158225"/>
          </a:xfrm>
        </p:grpSpPr>
        <p:sp>
          <p:nvSpPr>
            <p:cNvPr id="342" name="Google Shape;342;p28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" name="Google Shape;344;p28"/>
          <p:cNvGrpSpPr/>
          <p:nvPr/>
        </p:nvGrpSpPr>
        <p:grpSpPr>
          <a:xfrm>
            <a:off x="3061473" y="2035411"/>
            <a:ext cx="151208" cy="151143"/>
            <a:chOff x="4917425" y="1708800"/>
            <a:chExt cx="176500" cy="176425"/>
          </a:xfrm>
        </p:grpSpPr>
        <p:sp>
          <p:nvSpPr>
            <p:cNvPr id="345" name="Google Shape;345;p28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347;p28"/>
          <p:cNvGrpSpPr/>
          <p:nvPr/>
        </p:nvGrpSpPr>
        <p:grpSpPr>
          <a:xfrm>
            <a:off x="2499414" y="1030159"/>
            <a:ext cx="151143" cy="151100"/>
            <a:chOff x="4261350" y="535400"/>
            <a:chExt cx="176425" cy="176375"/>
          </a:xfrm>
        </p:grpSpPr>
        <p:sp>
          <p:nvSpPr>
            <p:cNvPr id="348" name="Google Shape;348;p28"/>
            <p:cNvSpPr/>
            <p:nvPr/>
          </p:nvSpPr>
          <p:spPr>
            <a:xfrm>
              <a:off x="4270475" y="544475"/>
              <a:ext cx="158175" cy="158225"/>
            </a:xfrm>
            <a:custGeom>
              <a:avLst/>
              <a:gdLst/>
              <a:ahLst/>
              <a:cxnLst/>
              <a:rect l="l" t="t" r="r" b="b"/>
              <a:pathLst>
                <a:path w="6327" h="6329" extrusionOk="0"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259"/>
                  </a:lnTo>
                  <a:lnTo>
                    <a:pt x="2070" y="4259"/>
                  </a:lnTo>
                  <a:lnTo>
                    <a:pt x="2070" y="6328"/>
                  </a:lnTo>
                  <a:lnTo>
                    <a:pt x="4257" y="6328"/>
                  </a:lnTo>
                  <a:lnTo>
                    <a:pt x="4257" y="4259"/>
                  </a:lnTo>
                  <a:lnTo>
                    <a:pt x="6326" y="4259"/>
                  </a:lnTo>
                  <a:lnTo>
                    <a:pt x="6326" y="2070"/>
                  </a:lnTo>
                  <a:lnTo>
                    <a:pt x="4257" y="2070"/>
                  </a:lnTo>
                  <a:lnTo>
                    <a:pt x="42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4261350" y="535400"/>
              <a:ext cx="176425" cy="176375"/>
            </a:xfrm>
            <a:custGeom>
              <a:avLst/>
              <a:gdLst/>
              <a:ahLst/>
              <a:cxnLst/>
              <a:rect l="l" t="t" r="r" b="b"/>
              <a:pathLst>
                <a:path w="7057" h="7055" extrusionOk="0">
                  <a:moveTo>
                    <a:pt x="4259" y="731"/>
                  </a:moveTo>
                  <a:lnTo>
                    <a:pt x="4259" y="2800"/>
                  </a:lnTo>
                  <a:lnTo>
                    <a:pt x="6326" y="2800"/>
                  </a:lnTo>
                  <a:lnTo>
                    <a:pt x="6326" y="4257"/>
                  </a:lnTo>
                  <a:lnTo>
                    <a:pt x="4259" y="4257"/>
                  </a:lnTo>
                  <a:lnTo>
                    <a:pt x="4259" y="6324"/>
                  </a:lnTo>
                  <a:lnTo>
                    <a:pt x="2798" y="6324"/>
                  </a:lnTo>
                  <a:lnTo>
                    <a:pt x="2798" y="4257"/>
                  </a:lnTo>
                  <a:lnTo>
                    <a:pt x="731" y="4257"/>
                  </a:lnTo>
                  <a:lnTo>
                    <a:pt x="731" y="2800"/>
                  </a:lnTo>
                  <a:lnTo>
                    <a:pt x="2798" y="2800"/>
                  </a:lnTo>
                  <a:lnTo>
                    <a:pt x="2798" y="731"/>
                  </a:lnTo>
                  <a:close/>
                  <a:moveTo>
                    <a:pt x="2069" y="1"/>
                  </a:moveTo>
                  <a:lnTo>
                    <a:pt x="2069" y="2070"/>
                  </a:lnTo>
                  <a:lnTo>
                    <a:pt x="1" y="2070"/>
                  </a:lnTo>
                  <a:lnTo>
                    <a:pt x="1" y="4988"/>
                  </a:lnTo>
                  <a:lnTo>
                    <a:pt x="2069" y="4988"/>
                  </a:lnTo>
                  <a:lnTo>
                    <a:pt x="2069" y="7054"/>
                  </a:lnTo>
                  <a:lnTo>
                    <a:pt x="4990" y="7054"/>
                  </a:lnTo>
                  <a:lnTo>
                    <a:pt x="4990" y="4988"/>
                  </a:lnTo>
                  <a:lnTo>
                    <a:pt x="7057" y="4988"/>
                  </a:lnTo>
                  <a:lnTo>
                    <a:pt x="7057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" name="Google Shape;350;p28"/>
          <p:cNvGrpSpPr/>
          <p:nvPr/>
        </p:nvGrpSpPr>
        <p:grpSpPr>
          <a:xfrm>
            <a:off x="3158143" y="1794798"/>
            <a:ext cx="135542" cy="135478"/>
            <a:chOff x="3258519" y="1733474"/>
            <a:chExt cx="146263" cy="146194"/>
          </a:xfrm>
        </p:grpSpPr>
        <p:sp>
          <p:nvSpPr>
            <p:cNvPr id="351" name="Google Shape;351;p28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" name="Google Shape;353;p28"/>
          <p:cNvGrpSpPr/>
          <p:nvPr/>
        </p:nvGrpSpPr>
        <p:grpSpPr>
          <a:xfrm>
            <a:off x="2291157" y="1391277"/>
            <a:ext cx="135521" cy="135542"/>
            <a:chOff x="2322956" y="1298035"/>
            <a:chExt cx="146240" cy="146263"/>
          </a:xfrm>
        </p:grpSpPr>
        <p:sp>
          <p:nvSpPr>
            <p:cNvPr id="354" name="Google Shape;354;p28"/>
            <p:cNvSpPr/>
            <p:nvPr/>
          </p:nvSpPr>
          <p:spPr>
            <a:xfrm>
              <a:off x="2387591" y="1298035"/>
              <a:ext cx="16917" cy="146263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1" y="6328"/>
                  </a:lnTo>
                  <a:lnTo>
                    <a:pt x="7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2322956" y="1362739"/>
              <a:ext cx="146240" cy="16893"/>
            </a:xfrm>
            <a:custGeom>
              <a:avLst/>
              <a:gdLst/>
              <a:ahLst/>
              <a:cxnLst/>
              <a:rect l="l" t="t" r="r" b="b"/>
              <a:pathLst>
                <a:path w="6328" h="731" extrusionOk="0">
                  <a:moveTo>
                    <a:pt x="0" y="0"/>
                  </a:moveTo>
                  <a:lnTo>
                    <a:pt x="0" y="731"/>
                  </a:lnTo>
                  <a:lnTo>
                    <a:pt x="6328" y="731"/>
                  </a:lnTo>
                  <a:lnTo>
                    <a:pt x="632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6" name="Google Shape;35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6150" y="857883"/>
            <a:ext cx="3352191" cy="4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9"/>
          <p:cNvSpPr txBox="1">
            <a:spLocks noGrp="1"/>
          </p:cNvSpPr>
          <p:nvPr>
            <p:ph type="body" idx="1"/>
          </p:nvPr>
        </p:nvSpPr>
        <p:spPr>
          <a:xfrm>
            <a:off x="4578775" y="1676400"/>
            <a:ext cx="3852000" cy="22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ЦА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- B2C: 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Школьники 6-9 классов и 10-11; 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Студенты колледжей и ВУЗов химических направлений и направлений, где есть химия как непрофильный предмет;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Люди, которые хотят разносторонне развиваться; 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Пол не важен Так как язык приложения русский - жители стран СНГ. 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Целевая аудитория</a:t>
            </a:r>
            <a:r>
              <a:rPr lang="en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grpSp>
        <p:nvGrpSpPr>
          <p:cNvPr id="363" name="Google Shape;363;p29"/>
          <p:cNvGrpSpPr/>
          <p:nvPr/>
        </p:nvGrpSpPr>
        <p:grpSpPr>
          <a:xfrm>
            <a:off x="8095661" y="541636"/>
            <a:ext cx="151208" cy="151143"/>
            <a:chOff x="4917425" y="1708800"/>
            <a:chExt cx="176500" cy="176425"/>
          </a:xfrm>
        </p:grpSpPr>
        <p:sp>
          <p:nvSpPr>
            <p:cNvPr id="364" name="Google Shape;364;p29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9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29"/>
          <p:cNvGrpSpPr/>
          <p:nvPr/>
        </p:nvGrpSpPr>
        <p:grpSpPr>
          <a:xfrm>
            <a:off x="8363006" y="882223"/>
            <a:ext cx="135542" cy="135478"/>
            <a:chOff x="3258519" y="1733474"/>
            <a:chExt cx="146263" cy="146194"/>
          </a:xfrm>
        </p:grpSpPr>
        <p:sp>
          <p:nvSpPr>
            <p:cNvPr id="367" name="Google Shape;367;p29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29"/>
          <p:cNvGrpSpPr/>
          <p:nvPr/>
        </p:nvGrpSpPr>
        <p:grpSpPr>
          <a:xfrm>
            <a:off x="7863456" y="882218"/>
            <a:ext cx="232185" cy="232108"/>
            <a:chOff x="2909075" y="5346425"/>
            <a:chExt cx="129200" cy="129150"/>
          </a:xfrm>
        </p:grpSpPr>
        <p:sp>
          <p:nvSpPr>
            <p:cNvPr id="370" name="Google Shape;370;p29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72" name="Google Shape;3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925" y="1752598"/>
            <a:ext cx="3383025" cy="2244849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9"/>
          <p:cNvSpPr txBox="1">
            <a:spLocks noGrp="1"/>
          </p:cNvSpPr>
          <p:nvPr>
            <p:ph type="sldNum" idx="12"/>
          </p:nvPr>
        </p:nvSpPr>
        <p:spPr>
          <a:xfrm>
            <a:off x="8246884" y="44480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0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Проблема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379" name="Google Shape;379;p30"/>
          <p:cNvGrpSpPr/>
          <p:nvPr/>
        </p:nvGrpSpPr>
        <p:grpSpPr>
          <a:xfrm>
            <a:off x="7085586" y="1254365"/>
            <a:ext cx="135487" cy="135551"/>
            <a:chOff x="3440975" y="957025"/>
            <a:chExt cx="158150" cy="158225"/>
          </a:xfrm>
        </p:grpSpPr>
        <p:sp>
          <p:nvSpPr>
            <p:cNvPr id="380" name="Google Shape;380;p30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" name="Google Shape;382;p30"/>
          <p:cNvGrpSpPr/>
          <p:nvPr/>
        </p:nvGrpSpPr>
        <p:grpSpPr>
          <a:xfrm>
            <a:off x="7447709" y="921850"/>
            <a:ext cx="753982" cy="800603"/>
            <a:chOff x="3183800" y="4637275"/>
            <a:chExt cx="449200" cy="476975"/>
          </a:xfrm>
        </p:grpSpPr>
        <p:sp>
          <p:nvSpPr>
            <p:cNvPr id="383" name="Google Shape;383;p30"/>
            <p:cNvSpPr/>
            <p:nvPr/>
          </p:nvSpPr>
          <p:spPr>
            <a:xfrm>
              <a:off x="3504500" y="4749400"/>
              <a:ext cx="125250" cy="144650"/>
            </a:xfrm>
            <a:custGeom>
              <a:avLst/>
              <a:gdLst/>
              <a:ahLst/>
              <a:cxnLst/>
              <a:rect l="l" t="t" r="r" b="b"/>
              <a:pathLst>
                <a:path w="5010" h="5786" extrusionOk="0">
                  <a:moveTo>
                    <a:pt x="2504" y="1"/>
                  </a:moveTo>
                  <a:lnTo>
                    <a:pt x="0" y="1447"/>
                  </a:lnTo>
                  <a:lnTo>
                    <a:pt x="0" y="4339"/>
                  </a:lnTo>
                  <a:lnTo>
                    <a:pt x="2504" y="5785"/>
                  </a:lnTo>
                  <a:lnTo>
                    <a:pt x="5010" y="4339"/>
                  </a:lnTo>
                  <a:lnTo>
                    <a:pt x="5010" y="1447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0"/>
            <p:cNvSpPr/>
            <p:nvPr/>
          </p:nvSpPr>
          <p:spPr>
            <a:xfrm>
              <a:off x="3501225" y="4745625"/>
              <a:ext cx="131775" cy="152125"/>
            </a:xfrm>
            <a:custGeom>
              <a:avLst/>
              <a:gdLst/>
              <a:ahLst/>
              <a:cxnLst/>
              <a:rect l="l" t="t" r="r" b="b"/>
              <a:pathLst>
                <a:path w="5271" h="6085" extrusionOk="0">
                  <a:moveTo>
                    <a:pt x="2635" y="300"/>
                  </a:moveTo>
                  <a:lnTo>
                    <a:pt x="5011" y="1671"/>
                  </a:lnTo>
                  <a:lnTo>
                    <a:pt x="5011" y="4413"/>
                  </a:lnTo>
                  <a:lnTo>
                    <a:pt x="2635" y="5785"/>
                  </a:lnTo>
                  <a:lnTo>
                    <a:pt x="261" y="4413"/>
                  </a:lnTo>
                  <a:lnTo>
                    <a:pt x="261" y="1671"/>
                  </a:lnTo>
                  <a:lnTo>
                    <a:pt x="2635" y="300"/>
                  </a:lnTo>
                  <a:close/>
                  <a:moveTo>
                    <a:pt x="2635" y="0"/>
                  </a:moveTo>
                  <a:lnTo>
                    <a:pt x="0" y="1523"/>
                  </a:lnTo>
                  <a:lnTo>
                    <a:pt x="0" y="4565"/>
                  </a:lnTo>
                  <a:lnTo>
                    <a:pt x="2635" y="6084"/>
                  </a:lnTo>
                  <a:lnTo>
                    <a:pt x="5270" y="4565"/>
                  </a:lnTo>
                  <a:lnTo>
                    <a:pt x="5270" y="1523"/>
                  </a:lnTo>
                  <a:lnTo>
                    <a:pt x="2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0"/>
            <p:cNvSpPr/>
            <p:nvPr/>
          </p:nvSpPr>
          <p:spPr>
            <a:xfrm>
              <a:off x="3504500" y="4965850"/>
              <a:ext cx="125250" cy="144700"/>
            </a:xfrm>
            <a:custGeom>
              <a:avLst/>
              <a:gdLst/>
              <a:ahLst/>
              <a:cxnLst/>
              <a:rect l="l" t="t" r="r" b="b"/>
              <a:pathLst>
                <a:path w="5010" h="5788" extrusionOk="0">
                  <a:moveTo>
                    <a:pt x="2504" y="1"/>
                  </a:moveTo>
                  <a:lnTo>
                    <a:pt x="0" y="1447"/>
                  </a:lnTo>
                  <a:lnTo>
                    <a:pt x="0" y="4341"/>
                  </a:lnTo>
                  <a:lnTo>
                    <a:pt x="2504" y="5787"/>
                  </a:lnTo>
                  <a:lnTo>
                    <a:pt x="5010" y="4341"/>
                  </a:lnTo>
                  <a:lnTo>
                    <a:pt x="5010" y="1447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0"/>
            <p:cNvSpPr/>
            <p:nvPr/>
          </p:nvSpPr>
          <p:spPr>
            <a:xfrm>
              <a:off x="3501225" y="4962100"/>
              <a:ext cx="131775" cy="152150"/>
            </a:xfrm>
            <a:custGeom>
              <a:avLst/>
              <a:gdLst/>
              <a:ahLst/>
              <a:cxnLst/>
              <a:rect l="l" t="t" r="r" b="b"/>
              <a:pathLst>
                <a:path w="5271" h="6086" extrusionOk="0">
                  <a:moveTo>
                    <a:pt x="2635" y="302"/>
                  </a:moveTo>
                  <a:lnTo>
                    <a:pt x="5011" y="1672"/>
                  </a:lnTo>
                  <a:lnTo>
                    <a:pt x="5011" y="4414"/>
                  </a:lnTo>
                  <a:lnTo>
                    <a:pt x="2635" y="5785"/>
                  </a:lnTo>
                  <a:lnTo>
                    <a:pt x="261" y="4414"/>
                  </a:lnTo>
                  <a:lnTo>
                    <a:pt x="261" y="1672"/>
                  </a:lnTo>
                  <a:lnTo>
                    <a:pt x="2635" y="302"/>
                  </a:lnTo>
                  <a:close/>
                  <a:moveTo>
                    <a:pt x="2635" y="1"/>
                  </a:moveTo>
                  <a:lnTo>
                    <a:pt x="0" y="1524"/>
                  </a:lnTo>
                  <a:lnTo>
                    <a:pt x="0" y="4566"/>
                  </a:lnTo>
                  <a:lnTo>
                    <a:pt x="2635" y="6085"/>
                  </a:lnTo>
                  <a:lnTo>
                    <a:pt x="5270" y="4566"/>
                  </a:lnTo>
                  <a:lnTo>
                    <a:pt x="5270" y="1524"/>
                  </a:lnTo>
                  <a:lnTo>
                    <a:pt x="26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>
              <a:off x="3253975" y="4965850"/>
              <a:ext cx="125250" cy="144700"/>
            </a:xfrm>
            <a:custGeom>
              <a:avLst/>
              <a:gdLst/>
              <a:ahLst/>
              <a:cxnLst/>
              <a:rect l="l" t="t" r="r" b="b"/>
              <a:pathLst>
                <a:path w="5010" h="5788" extrusionOk="0">
                  <a:moveTo>
                    <a:pt x="2504" y="1"/>
                  </a:moveTo>
                  <a:lnTo>
                    <a:pt x="0" y="1447"/>
                  </a:lnTo>
                  <a:lnTo>
                    <a:pt x="0" y="4341"/>
                  </a:lnTo>
                  <a:lnTo>
                    <a:pt x="2504" y="5787"/>
                  </a:lnTo>
                  <a:lnTo>
                    <a:pt x="5010" y="4341"/>
                  </a:lnTo>
                  <a:lnTo>
                    <a:pt x="5010" y="1447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>
              <a:off x="3250725" y="4962100"/>
              <a:ext cx="131800" cy="152150"/>
            </a:xfrm>
            <a:custGeom>
              <a:avLst/>
              <a:gdLst/>
              <a:ahLst/>
              <a:cxnLst/>
              <a:rect l="l" t="t" r="r" b="b"/>
              <a:pathLst>
                <a:path w="5272" h="6086" extrusionOk="0">
                  <a:moveTo>
                    <a:pt x="2634" y="302"/>
                  </a:moveTo>
                  <a:lnTo>
                    <a:pt x="5010" y="1672"/>
                  </a:lnTo>
                  <a:lnTo>
                    <a:pt x="5010" y="4414"/>
                  </a:lnTo>
                  <a:lnTo>
                    <a:pt x="2634" y="5785"/>
                  </a:lnTo>
                  <a:lnTo>
                    <a:pt x="260" y="4414"/>
                  </a:lnTo>
                  <a:lnTo>
                    <a:pt x="260" y="1672"/>
                  </a:lnTo>
                  <a:lnTo>
                    <a:pt x="2634" y="302"/>
                  </a:lnTo>
                  <a:close/>
                  <a:moveTo>
                    <a:pt x="2634" y="1"/>
                  </a:moveTo>
                  <a:lnTo>
                    <a:pt x="1" y="1524"/>
                  </a:lnTo>
                  <a:lnTo>
                    <a:pt x="1" y="4566"/>
                  </a:lnTo>
                  <a:lnTo>
                    <a:pt x="2634" y="6085"/>
                  </a:lnTo>
                  <a:lnTo>
                    <a:pt x="5271" y="4566"/>
                  </a:lnTo>
                  <a:lnTo>
                    <a:pt x="5271" y="1524"/>
                  </a:lnTo>
                  <a:lnTo>
                    <a:pt x="26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3441800" y="4857400"/>
              <a:ext cx="125325" cy="144625"/>
            </a:xfrm>
            <a:custGeom>
              <a:avLst/>
              <a:gdLst/>
              <a:ahLst/>
              <a:cxnLst/>
              <a:rect l="l" t="t" r="r" b="b"/>
              <a:pathLst>
                <a:path w="5013" h="5785" extrusionOk="0">
                  <a:moveTo>
                    <a:pt x="2508" y="0"/>
                  </a:moveTo>
                  <a:lnTo>
                    <a:pt x="1" y="1448"/>
                  </a:lnTo>
                  <a:lnTo>
                    <a:pt x="1" y="4339"/>
                  </a:lnTo>
                  <a:lnTo>
                    <a:pt x="2508" y="5785"/>
                  </a:lnTo>
                  <a:lnTo>
                    <a:pt x="5012" y="4339"/>
                  </a:lnTo>
                  <a:lnTo>
                    <a:pt x="5012" y="1448"/>
                  </a:lnTo>
                  <a:lnTo>
                    <a:pt x="25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0"/>
            <p:cNvSpPr/>
            <p:nvPr/>
          </p:nvSpPr>
          <p:spPr>
            <a:xfrm>
              <a:off x="3438575" y="4853700"/>
              <a:ext cx="131775" cy="152125"/>
            </a:xfrm>
            <a:custGeom>
              <a:avLst/>
              <a:gdLst/>
              <a:ahLst/>
              <a:cxnLst/>
              <a:rect l="l" t="t" r="r" b="b"/>
              <a:pathLst>
                <a:path w="5271" h="6085" extrusionOk="0">
                  <a:moveTo>
                    <a:pt x="2637" y="300"/>
                  </a:moveTo>
                  <a:lnTo>
                    <a:pt x="5010" y="1671"/>
                  </a:lnTo>
                  <a:lnTo>
                    <a:pt x="5010" y="4414"/>
                  </a:lnTo>
                  <a:lnTo>
                    <a:pt x="2637" y="5785"/>
                  </a:lnTo>
                  <a:lnTo>
                    <a:pt x="261" y="4414"/>
                  </a:lnTo>
                  <a:lnTo>
                    <a:pt x="261" y="1671"/>
                  </a:lnTo>
                  <a:lnTo>
                    <a:pt x="2637" y="300"/>
                  </a:lnTo>
                  <a:close/>
                  <a:moveTo>
                    <a:pt x="2637" y="0"/>
                  </a:moveTo>
                  <a:lnTo>
                    <a:pt x="0" y="1520"/>
                  </a:lnTo>
                  <a:lnTo>
                    <a:pt x="0" y="4562"/>
                  </a:lnTo>
                  <a:lnTo>
                    <a:pt x="2637" y="6085"/>
                  </a:lnTo>
                  <a:lnTo>
                    <a:pt x="5271" y="4562"/>
                  </a:lnTo>
                  <a:lnTo>
                    <a:pt x="5271" y="1520"/>
                  </a:lnTo>
                  <a:lnTo>
                    <a:pt x="26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0"/>
            <p:cNvSpPr/>
            <p:nvPr/>
          </p:nvSpPr>
          <p:spPr>
            <a:xfrm>
              <a:off x="3316575" y="4857400"/>
              <a:ext cx="125250" cy="144625"/>
            </a:xfrm>
            <a:custGeom>
              <a:avLst/>
              <a:gdLst/>
              <a:ahLst/>
              <a:cxnLst/>
              <a:rect l="l" t="t" r="r" b="b"/>
              <a:pathLst>
                <a:path w="5010" h="5785" extrusionOk="0">
                  <a:moveTo>
                    <a:pt x="2506" y="0"/>
                  </a:moveTo>
                  <a:lnTo>
                    <a:pt x="0" y="1448"/>
                  </a:lnTo>
                  <a:lnTo>
                    <a:pt x="0" y="4339"/>
                  </a:lnTo>
                  <a:lnTo>
                    <a:pt x="2506" y="5785"/>
                  </a:lnTo>
                  <a:lnTo>
                    <a:pt x="5010" y="4339"/>
                  </a:lnTo>
                  <a:lnTo>
                    <a:pt x="5010" y="1448"/>
                  </a:lnTo>
                  <a:lnTo>
                    <a:pt x="25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0"/>
            <p:cNvSpPr/>
            <p:nvPr/>
          </p:nvSpPr>
          <p:spPr>
            <a:xfrm>
              <a:off x="3313325" y="4853700"/>
              <a:ext cx="131775" cy="152125"/>
            </a:xfrm>
            <a:custGeom>
              <a:avLst/>
              <a:gdLst/>
              <a:ahLst/>
              <a:cxnLst/>
              <a:rect l="l" t="t" r="r" b="b"/>
              <a:pathLst>
                <a:path w="5271" h="6085" extrusionOk="0">
                  <a:moveTo>
                    <a:pt x="2636" y="300"/>
                  </a:moveTo>
                  <a:lnTo>
                    <a:pt x="5010" y="1671"/>
                  </a:lnTo>
                  <a:lnTo>
                    <a:pt x="5010" y="4414"/>
                  </a:lnTo>
                  <a:lnTo>
                    <a:pt x="2636" y="5785"/>
                  </a:lnTo>
                  <a:lnTo>
                    <a:pt x="260" y="4414"/>
                  </a:lnTo>
                  <a:lnTo>
                    <a:pt x="260" y="1671"/>
                  </a:lnTo>
                  <a:lnTo>
                    <a:pt x="2636" y="300"/>
                  </a:lnTo>
                  <a:close/>
                  <a:moveTo>
                    <a:pt x="2636" y="0"/>
                  </a:moveTo>
                  <a:lnTo>
                    <a:pt x="1" y="1520"/>
                  </a:lnTo>
                  <a:lnTo>
                    <a:pt x="1" y="4562"/>
                  </a:lnTo>
                  <a:lnTo>
                    <a:pt x="2636" y="6085"/>
                  </a:lnTo>
                  <a:lnTo>
                    <a:pt x="5271" y="4562"/>
                  </a:lnTo>
                  <a:lnTo>
                    <a:pt x="5271" y="1520"/>
                  </a:lnTo>
                  <a:lnTo>
                    <a:pt x="26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0"/>
            <p:cNvSpPr/>
            <p:nvPr/>
          </p:nvSpPr>
          <p:spPr>
            <a:xfrm>
              <a:off x="3252875" y="4749200"/>
              <a:ext cx="125250" cy="144625"/>
            </a:xfrm>
            <a:custGeom>
              <a:avLst/>
              <a:gdLst/>
              <a:ahLst/>
              <a:cxnLst/>
              <a:rect l="l" t="t" r="r" b="b"/>
              <a:pathLst>
                <a:path w="5010" h="5785" extrusionOk="0">
                  <a:moveTo>
                    <a:pt x="2504" y="0"/>
                  </a:moveTo>
                  <a:lnTo>
                    <a:pt x="0" y="1448"/>
                  </a:lnTo>
                  <a:lnTo>
                    <a:pt x="0" y="4339"/>
                  </a:lnTo>
                  <a:lnTo>
                    <a:pt x="2504" y="5785"/>
                  </a:lnTo>
                  <a:lnTo>
                    <a:pt x="5010" y="4339"/>
                  </a:lnTo>
                  <a:lnTo>
                    <a:pt x="5010" y="1448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0"/>
            <p:cNvSpPr/>
            <p:nvPr/>
          </p:nvSpPr>
          <p:spPr>
            <a:xfrm>
              <a:off x="3249625" y="4745450"/>
              <a:ext cx="131750" cy="152175"/>
            </a:xfrm>
            <a:custGeom>
              <a:avLst/>
              <a:gdLst/>
              <a:ahLst/>
              <a:cxnLst/>
              <a:rect l="l" t="t" r="r" b="b"/>
              <a:pathLst>
                <a:path w="5270" h="6087" extrusionOk="0">
                  <a:moveTo>
                    <a:pt x="2634" y="302"/>
                  </a:moveTo>
                  <a:lnTo>
                    <a:pt x="5010" y="1673"/>
                  </a:lnTo>
                  <a:lnTo>
                    <a:pt x="5010" y="4415"/>
                  </a:lnTo>
                  <a:lnTo>
                    <a:pt x="2634" y="5786"/>
                  </a:lnTo>
                  <a:lnTo>
                    <a:pt x="260" y="4415"/>
                  </a:lnTo>
                  <a:lnTo>
                    <a:pt x="260" y="1673"/>
                  </a:lnTo>
                  <a:lnTo>
                    <a:pt x="2634" y="302"/>
                  </a:lnTo>
                  <a:close/>
                  <a:moveTo>
                    <a:pt x="2634" y="0"/>
                  </a:moveTo>
                  <a:lnTo>
                    <a:pt x="1" y="1521"/>
                  </a:lnTo>
                  <a:lnTo>
                    <a:pt x="1" y="4565"/>
                  </a:lnTo>
                  <a:lnTo>
                    <a:pt x="2634" y="6086"/>
                  </a:lnTo>
                  <a:lnTo>
                    <a:pt x="5269" y="4565"/>
                  </a:lnTo>
                  <a:lnTo>
                    <a:pt x="5269" y="1521"/>
                  </a:lnTo>
                  <a:lnTo>
                    <a:pt x="26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0"/>
            <p:cNvSpPr/>
            <p:nvPr/>
          </p:nvSpPr>
          <p:spPr>
            <a:xfrm>
              <a:off x="3187075" y="4641075"/>
              <a:ext cx="125250" cy="144625"/>
            </a:xfrm>
            <a:custGeom>
              <a:avLst/>
              <a:gdLst/>
              <a:ahLst/>
              <a:cxnLst/>
              <a:rect l="l" t="t" r="r" b="b"/>
              <a:pathLst>
                <a:path w="5010" h="5785" extrusionOk="0">
                  <a:moveTo>
                    <a:pt x="2506" y="0"/>
                  </a:moveTo>
                  <a:lnTo>
                    <a:pt x="0" y="1446"/>
                  </a:lnTo>
                  <a:lnTo>
                    <a:pt x="0" y="4337"/>
                  </a:lnTo>
                  <a:lnTo>
                    <a:pt x="2506" y="5785"/>
                  </a:lnTo>
                  <a:lnTo>
                    <a:pt x="5010" y="4337"/>
                  </a:lnTo>
                  <a:lnTo>
                    <a:pt x="5010" y="1446"/>
                  </a:lnTo>
                  <a:lnTo>
                    <a:pt x="25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0"/>
            <p:cNvSpPr/>
            <p:nvPr/>
          </p:nvSpPr>
          <p:spPr>
            <a:xfrm>
              <a:off x="3183800" y="4637275"/>
              <a:ext cx="131850" cy="152175"/>
            </a:xfrm>
            <a:custGeom>
              <a:avLst/>
              <a:gdLst/>
              <a:ahLst/>
              <a:cxnLst/>
              <a:rect l="l" t="t" r="r" b="b"/>
              <a:pathLst>
                <a:path w="5274" h="6087" extrusionOk="0">
                  <a:moveTo>
                    <a:pt x="2637" y="302"/>
                  </a:moveTo>
                  <a:lnTo>
                    <a:pt x="5011" y="1673"/>
                  </a:lnTo>
                  <a:lnTo>
                    <a:pt x="5011" y="4414"/>
                  </a:lnTo>
                  <a:lnTo>
                    <a:pt x="2637" y="5785"/>
                  </a:lnTo>
                  <a:lnTo>
                    <a:pt x="263" y="4414"/>
                  </a:lnTo>
                  <a:lnTo>
                    <a:pt x="263" y="1673"/>
                  </a:lnTo>
                  <a:lnTo>
                    <a:pt x="2637" y="302"/>
                  </a:lnTo>
                  <a:close/>
                  <a:moveTo>
                    <a:pt x="2637" y="1"/>
                  </a:moveTo>
                  <a:lnTo>
                    <a:pt x="0" y="1523"/>
                  </a:lnTo>
                  <a:lnTo>
                    <a:pt x="0" y="4566"/>
                  </a:lnTo>
                  <a:lnTo>
                    <a:pt x="2637" y="6087"/>
                  </a:lnTo>
                  <a:lnTo>
                    <a:pt x="5274" y="4566"/>
                  </a:lnTo>
                  <a:lnTo>
                    <a:pt x="5274" y="1523"/>
                  </a:lnTo>
                  <a:lnTo>
                    <a:pt x="26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" name="Google Shape;397;p30"/>
          <p:cNvGrpSpPr/>
          <p:nvPr/>
        </p:nvGrpSpPr>
        <p:grpSpPr>
          <a:xfrm>
            <a:off x="8050498" y="632861"/>
            <a:ext cx="151208" cy="151143"/>
            <a:chOff x="4917425" y="1708800"/>
            <a:chExt cx="176500" cy="176425"/>
          </a:xfrm>
        </p:grpSpPr>
        <p:sp>
          <p:nvSpPr>
            <p:cNvPr id="398" name="Google Shape;398;p30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30"/>
          <p:cNvGrpSpPr/>
          <p:nvPr/>
        </p:nvGrpSpPr>
        <p:grpSpPr>
          <a:xfrm>
            <a:off x="643056" y="4053768"/>
            <a:ext cx="232185" cy="232108"/>
            <a:chOff x="2909075" y="5346425"/>
            <a:chExt cx="129200" cy="129150"/>
          </a:xfrm>
        </p:grpSpPr>
        <p:sp>
          <p:nvSpPr>
            <p:cNvPr id="401" name="Google Shape;401;p30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3" name="Google Shape;403;p30"/>
          <p:cNvGrpSpPr/>
          <p:nvPr/>
        </p:nvGrpSpPr>
        <p:grpSpPr>
          <a:xfrm>
            <a:off x="988311" y="4399565"/>
            <a:ext cx="135487" cy="135551"/>
            <a:chOff x="3440975" y="957025"/>
            <a:chExt cx="158150" cy="158225"/>
          </a:xfrm>
        </p:grpSpPr>
        <p:sp>
          <p:nvSpPr>
            <p:cNvPr id="404" name="Google Shape;404;p30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0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6" name="Google Shape;406;p30" descr="Диаграмма ответов в Формах. Вопрос: Что лишает вас мотивации изучать химию?. Количество ответов: 61 ответ." title="Что лишает вас мотивации изучать химию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8600" y="2106640"/>
            <a:ext cx="5586975" cy="2665268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0"/>
          <p:cNvSpPr txBox="1"/>
          <p:nvPr/>
        </p:nvSpPr>
        <p:spPr>
          <a:xfrm>
            <a:off x="713225" y="1157950"/>
            <a:ext cx="5524500" cy="12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>
                <a:highlight>
                  <a:srgbClr val="FFFFFF"/>
                </a:highlight>
              </a:rPr>
              <a:t>Решаемая проблема</a:t>
            </a:r>
            <a:r>
              <a:rPr lang="en" sz="1200">
                <a:highlight>
                  <a:srgbClr val="FFFFFF"/>
                </a:highlight>
              </a:rPr>
              <a:t> - школьники и студенты испытывают проблему большого количества теории, абстрактной программы, не привязанной к жизни в изучении химии в школе колледже или ВУЗе, из-за чего падает мотивация изучать химию</a:t>
            </a:r>
            <a:endParaRPr sz="120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</a:endParaRPr>
          </a:p>
        </p:txBody>
      </p:sp>
      <p:sp>
        <p:nvSpPr>
          <p:cNvPr id="408" name="Google Shape;408;p30"/>
          <p:cNvSpPr txBox="1">
            <a:spLocks noGrp="1"/>
          </p:cNvSpPr>
          <p:nvPr>
            <p:ph type="sldNum" idx="12"/>
          </p:nvPr>
        </p:nvSpPr>
        <p:spPr>
          <a:xfrm>
            <a:off x="8303209" y="44600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1"/>
          <p:cNvSpPr txBox="1">
            <a:spLocks noGrp="1"/>
          </p:cNvSpPr>
          <p:nvPr>
            <p:ph type="title"/>
          </p:nvPr>
        </p:nvSpPr>
        <p:spPr>
          <a:xfrm>
            <a:off x="709200" y="401750"/>
            <a:ext cx="6819600" cy="95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Ценностное предложение</a:t>
            </a:r>
            <a:endParaRPr/>
          </a:p>
        </p:txBody>
      </p:sp>
      <p:sp>
        <p:nvSpPr>
          <p:cNvPr id="414" name="Google Shape;414;p31"/>
          <p:cNvSpPr txBox="1">
            <a:spLocks noGrp="1"/>
          </p:cNvSpPr>
          <p:nvPr>
            <p:ph type="subTitle" idx="1"/>
          </p:nvPr>
        </p:nvSpPr>
        <p:spPr>
          <a:xfrm>
            <a:off x="713225" y="1452700"/>
            <a:ext cx="4313100" cy="23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Мобильное приложение по химии, которое помогает школьникам (с 11 лет), студентам колледжей и ВУЗов решать проблему вовлеченности в изучение предмета при помощи игр, тестовых блоков, видео и дает заинтересованность в предмете и более легкое прохождение программы</a:t>
            </a:r>
            <a:endParaRPr/>
          </a:p>
        </p:txBody>
      </p:sp>
      <p:grpSp>
        <p:nvGrpSpPr>
          <p:cNvPr id="415" name="Google Shape;415;p31"/>
          <p:cNvGrpSpPr/>
          <p:nvPr/>
        </p:nvGrpSpPr>
        <p:grpSpPr>
          <a:xfrm>
            <a:off x="5804410" y="3103069"/>
            <a:ext cx="2328337" cy="1084555"/>
            <a:chOff x="2642175" y="4386875"/>
            <a:chExt cx="2334875" cy="1087600"/>
          </a:xfrm>
        </p:grpSpPr>
        <p:sp>
          <p:nvSpPr>
            <p:cNvPr id="416" name="Google Shape;416;p31"/>
            <p:cNvSpPr/>
            <p:nvPr/>
          </p:nvSpPr>
          <p:spPr>
            <a:xfrm>
              <a:off x="3843400" y="5173375"/>
              <a:ext cx="169600" cy="161600"/>
            </a:xfrm>
            <a:custGeom>
              <a:avLst/>
              <a:gdLst/>
              <a:ahLst/>
              <a:cxnLst/>
              <a:rect l="l" t="t" r="r" b="b"/>
              <a:pathLst>
                <a:path w="6784" h="6464" extrusionOk="0">
                  <a:moveTo>
                    <a:pt x="3414" y="0"/>
                  </a:moveTo>
                  <a:cubicBezTo>
                    <a:pt x="3321" y="0"/>
                    <a:pt x="3227" y="4"/>
                    <a:pt x="3133" y="12"/>
                  </a:cubicBezTo>
                  <a:cubicBezTo>
                    <a:pt x="1334" y="167"/>
                    <a:pt x="0" y="1748"/>
                    <a:pt x="153" y="3546"/>
                  </a:cubicBezTo>
                  <a:cubicBezTo>
                    <a:pt x="336" y="5217"/>
                    <a:pt x="1751" y="6464"/>
                    <a:pt x="3404" y="6464"/>
                  </a:cubicBezTo>
                  <a:cubicBezTo>
                    <a:pt x="3497" y="6464"/>
                    <a:pt x="3590" y="6460"/>
                    <a:pt x="3684" y="6452"/>
                  </a:cubicBezTo>
                  <a:cubicBezTo>
                    <a:pt x="5455" y="6301"/>
                    <a:pt x="6784" y="4765"/>
                    <a:pt x="6674" y="2990"/>
                  </a:cubicBezTo>
                  <a:cubicBezTo>
                    <a:pt x="6527" y="1289"/>
                    <a:pt x="5095" y="0"/>
                    <a:pt x="34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1"/>
            <p:cNvSpPr/>
            <p:nvPr/>
          </p:nvSpPr>
          <p:spPr>
            <a:xfrm>
              <a:off x="3601100" y="5171925"/>
              <a:ext cx="163525" cy="163550"/>
            </a:xfrm>
            <a:custGeom>
              <a:avLst/>
              <a:gdLst/>
              <a:ahLst/>
              <a:cxnLst/>
              <a:rect l="l" t="t" r="r" b="b"/>
              <a:pathLst>
                <a:path w="6541" h="6542" extrusionOk="0">
                  <a:moveTo>
                    <a:pt x="3273" y="0"/>
                  </a:moveTo>
                  <a:cubicBezTo>
                    <a:pt x="1469" y="0"/>
                    <a:pt x="0" y="1460"/>
                    <a:pt x="0" y="3266"/>
                  </a:cubicBezTo>
                  <a:cubicBezTo>
                    <a:pt x="0" y="5070"/>
                    <a:pt x="1469" y="6541"/>
                    <a:pt x="3273" y="6541"/>
                  </a:cubicBezTo>
                  <a:cubicBezTo>
                    <a:pt x="5079" y="6541"/>
                    <a:pt x="6541" y="5070"/>
                    <a:pt x="6541" y="3266"/>
                  </a:cubicBezTo>
                  <a:cubicBezTo>
                    <a:pt x="6541" y="1462"/>
                    <a:pt x="5077" y="0"/>
                    <a:pt x="3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1"/>
            <p:cNvSpPr/>
            <p:nvPr/>
          </p:nvSpPr>
          <p:spPr>
            <a:xfrm>
              <a:off x="3358225" y="5171250"/>
              <a:ext cx="163425" cy="163475"/>
            </a:xfrm>
            <a:custGeom>
              <a:avLst/>
              <a:gdLst/>
              <a:ahLst/>
              <a:cxnLst/>
              <a:rect l="l" t="t" r="r" b="b"/>
              <a:pathLst>
                <a:path w="6537" h="6539" extrusionOk="0">
                  <a:moveTo>
                    <a:pt x="3265" y="0"/>
                  </a:moveTo>
                  <a:cubicBezTo>
                    <a:pt x="1460" y="0"/>
                    <a:pt x="0" y="1464"/>
                    <a:pt x="0" y="3266"/>
                  </a:cubicBezTo>
                  <a:cubicBezTo>
                    <a:pt x="0" y="5072"/>
                    <a:pt x="1463" y="6539"/>
                    <a:pt x="3269" y="6539"/>
                  </a:cubicBezTo>
                  <a:cubicBezTo>
                    <a:pt x="5075" y="6539"/>
                    <a:pt x="6537" y="5075"/>
                    <a:pt x="6537" y="3271"/>
                  </a:cubicBezTo>
                  <a:cubicBezTo>
                    <a:pt x="6537" y="1465"/>
                    <a:pt x="5075" y="0"/>
                    <a:pt x="3269" y="0"/>
                  </a:cubicBezTo>
                  <a:cubicBezTo>
                    <a:pt x="3267" y="0"/>
                    <a:pt x="3266" y="0"/>
                    <a:pt x="32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1"/>
            <p:cNvSpPr/>
            <p:nvPr/>
          </p:nvSpPr>
          <p:spPr>
            <a:xfrm>
              <a:off x="2997775" y="5147900"/>
              <a:ext cx="167375" cy="163450"/>
            </a:xfrm>
            <a:custGeom>
              <a:avLst/>
              <a:gdLst/>
              <a:ahLst/>
              <a:cxnLst/>
              <a:rect l="l" t="t" r="r" b="b"/>
              <a:pathLst>
                <a:path w="6695" h="6538" extrusionOk="0">
                  <a:moveTo>
                    <a:pt x="3305" y="1"/>
                  </a:moveTo>
                  <a:cubicBezTo>
                    <a:pt x="3294" y="1"/>
                    <a:pt x="3284" y="1"/>
                    <a:pt x="3273" y="1"/>
                  </a:cubicBezTo>
                  <a:cubicBezTo>
                    <a:pt x="1467" y="1"/>
                    <a:pt x="3" y="1465"/>
                    <a:pt x="1" y="3274"/>
                  </a:cubicBezTo>
                  <a:cubicBezTo>
                    <a:pt x="1" y="5077"/>
                    <a:pt x="1470" y="6537"/>
                    <a:pt x="3273" y="6537"/>
                  </a:cubicBezTo>
                  <a:cubicBezTo>
                    <a:pt x="4945" y="6533"/>
                    <a:pt x="6344" y="5271"/>
                    <a:pt x="6519" y="3609"/>
                  </a:cubicBezTo>
                  <a:cubicBezTo>
                    <a:pt x="6695" y="1949"/>
                    <a:pt x="5588" y="421"/>
                    <a:pt x="3955" y="71"/>
                  </a:cubicBezTo>
                  <a:cubicBezTo>
                    <a:pt x="3740" y="23"/>
                    <a:pt x="3523" y="1"/>
                    <a:pt x="33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1"/>
            <p:cNvSpPr/>
            <p:nvPr/>
          </p:nvSpPr>
          <p:spPr>
            <a:xfrm>
              <a:off x="4091925" y="5173325"/>
              <a:ext cx="170075" cy="163525"/>
            </a:xfrm>
            <a:custGeom>
              <a:avLst/>
              <a:gdLst/>
              <a:ahLst/>
              <a:cxnLst/>
              <a:rect l="l" t="t" r="r" b="b"/>
              <a:pathLst>
                <a:path w="6803" h="6541" extrusionOk="0">
                  <a:moveTo>
                    <a:pt x="3270" y="0"/>
                  </a:moveTo>
                  <a:cubicBezTo>
                    <a:pt x="1465" y="0"/>
                    <a:pt x="1" y="1468"/>
                    <a:pt x="5" y="3273"/>
                  </a:cubicBezTo>
                  <a:cubicBezTo>
                    <a:pt x="8" y="4596"/>
                    <a:pt x="804" y="5788"/>
                    <a:pt x="2025" y="6292"/>
                  </a:cubicBezTo>
                  <a:cubicBezTo>
                    <a:pt x="2430" y="6459"/>
                    <a:pt x="2855" y="6541"/>
                    <a:pt x="3276" y="6541"/>
                  </a:cubicBezTo>
                  <a:cubicBezTo>
                    <a:pt x="4126" y="6541"/>
                    <a:pt x="4962" y="6209"/>
                    <a:pt x="5588" y="5583"/>
                  </a:cubicBezTo>
                  <a:cubicBezTo>
                    <a:pt x="6524" y="4647"/>
                    <a:pt x="6803" y="3242"/>
                    <a:pt x="6296" y="2020"/>
                  </a:cubicBezTo>
                  <a:cubicBezTo>
                    <a:pt x="5793" y="799"/>
                    <a:pt x="4601" y="3"/>
                    <a:pt x="3278" y="1"/>
                  </a:cubicBezTo>
                  <a:cubicBezTo>
                    <a:pt x="3275" y="0"/>
                    <a:pt x="3272" y="0"/>
                    <a:pt x="32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4337100" y="5173325"/>
              <a:ext cx="163600" cy="163550"/>
            </a:xfrm>
            <a:custGeom>
              <a:avLst/>
              <a:gdLst/>
              <a:ahLst/>
              <a:cxnLst/>
              <a:rect l="l" t="t" r="r" b="b"/>
              <a:pathLst>
                <a:path w="6544" h="6542" extrusionOk="0">
                  <a:moveTo>
                    <a:pt x="3271" y="1"/>
                  </a:moveTo>
                  <a:cubicBezTo>
                    <a:pt x="1465" y="1"/>
                    <a:pt x="1" y="1465"/>
                    <a:pt x="1" y="3271"/>
                  </a:cubicBezTo>
                  <a:cubicBezTo>
                    <a:pt x="1" y="5077"/>
                    <a:pt x="1465" y="6541"/>
                    <a:pt x="3271" y="6541"/>
                  </a:cubicBezTo>
                  <a:cubicBezTo>
                    <a:pt x="5075" y="6541"/>
                    <a:pt x="6544" y="5079"/>
                    <a:pt x="6544" y="3273"/>
                  </a:cubicBezTo>
                  <a:cubicBezTo>
                    <a:pt x="6544" y="1465"/>
                    <a:pt x="5077" y="1"/>
                    <a:pt x="3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2778475" y="4395650"/>
              <a:ext cx="282025" cy="1070050"/>
            </a:xfrm>
            <a:custGeom>
              <a:avLst/>
              <a:gdLst/>
              <a:ahLst/>
              <a:cxnLst/>
              <a:rect l="l" t="t" r="r" b="b"/>
              <a:pathLst>
                <a:path w="11281" h="42802" extrusionOk="0">
                  <a:moveTo>
                    <a:pt x="7012" y="0"/>
                  </a:moveTo>
                  <a:lnTo>
                    <a:pt x="1" y="42801"/>
                  </a:lnTo>
                  <a:lnTo>
                    <a:pt x="4272" y="42801"/>
                  </a:lnTo>
                  <a:lnTo>
                    <a:pt x="10640" y="3885"/>
                  </a:lnTo>
                  <a:lnTo>
                    <a:pt x="112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4558775" y="4395650"/>
              <a:ext cx="281850" cy="1070050"/>
            </a:xfrm>
            <a:custGeom>
              <a:avLst/>
              <a:gdLst/>
              <a:ahLst/>
              <a:cxnLst/>
              <a:rect l="l" t="t" r="r" b="b"/>
              <a:pathLst>
                <a:path w="11274" h="42802" extrusionOk="0">
                  <a:moveTo>
                    <a:pt x="0" y="0"/>
                  </a:moveTo>
                  <a:lnTo>
                    <a:pt x="630" y="3885"/>
                  </a:lnTo>
                  <a:lnTo>
                    <a:pt x="7002" y="42801"/>
                  </a:lnTo>
                  <a:lnTo>
                    <a:pt x="11273" y="42801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1"/>
            <p:cNvSpPr/>
            <p:nvPr/>
          </p:nvSpPr>
          <p:spPr>
            <a:xfrm>
              <a:off x="2769775" y="4386875"/>
              <a:ext cx="301075" cy="1080225"/>
            </a:xfrm>
            <a:custGeom>
              <a:avLst/>
              <a:gdLst/>
              <a:ahLst/>
              <a:cxnLst/>
              <a:rect l="l" t="t" r="r" b="b"/>
              <a:pathLst>
                <a:path w="12043" h="43209" extrusionOk="0">
                  <a:moveTo>
                    <a:pt x="7060" y="0"/>
                  </a:moveTo>
                  <a:lnTo>
                    <a:pt x="0" y="43096"/>
                  </a:lnTo>
                  <a:lnTo>
                    <a:pt x="695" y="43209"/>
                  </a:lnTo>
                  <a:lnTo>
                    <a:pt x="7656" y="704"/>
                  </a:lnTo>
                  <a:lnTo>
                    <a:pt x="11217" y="704"/>
                  </a:lnTo>
                  <a:lnTo>
                    <a:pt x="4271" y="43096"/>
                  </a:lnTo>
                  <a:lnTo>
                    <a:pt x="4966" y="43209"/>
                  </a:lnTo>
                  <a:lnTo>
                    <a:pt x="11334" y="4294"/>
                  </a:lnTo>
                  <a:lnTo>
                    <a:pt x="120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1"/>
            <p:cNvSpPr/>
            <p:nvPr/>
          </p:nvSpPr>
          <p:spPr>
            <a:xfrm>
              <a:off x="3044450" y="4483925"/>
              <a:ext cx="1531875" cy="17575"/>
            </a:xfrm>
            <a:custGeom>
              <a:avLst/>
              <a:gdLst/>
              <a:ahLst/>
              <a:cxnLst/>
              <a:rect l="l" t="t" r="r" b="b"/>
              <a:pathLst>
                <a:path w="61275" h="703" extrusionOk="0">
                  <a:moveTo>
                    <a:pt x="1" y="1"/>
                  </a:moveTo>
                  <a:lnTo>
                    <a:pt x="1" y="702"/>
                  </a:lnTo>
                  <a:lnTo>
                    <a:pt x="61275" y="702"/>
                  </a:lnTo>
                  <a:lnTo>
                    <a:pt x="6127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1"/>
            <p:cNvSpPr/>
            <p:nvPr/>
          </p:nvSpPr>
          <p:spPr>
            <a:xfrm>
              <a:off x="4548475" y="4386875"/>
              <a:ext cx="300750" cy="1080225"/>
            </a:xfrm>
            <a:custGeom>
              <a:avLst/>
              <a:gdLst/>
              <a:ahLst/>
              <a:cxnLst/>
              <a:rect l="l" t="t" r="r" b="b"/>
              <a:pathLst>
                <a:path w="12030" h="43209" extrusionOk="0">
                  <a:moveTo>
                    <a:pt x="0" y="0"/>
                  </a:moveTo>
                  <a:lnTo>
                    <a:pt x="7068" y="43209"/>
                  </a:lnTo>
                  <a:lnTo>
                    <a:pt x="7760" y="43096"/>
                  </a:lnTo>
                  <a:lnTo>
                    <a:pt x="1391" y="4179"/>
                  </a:lnTo>
                  <a:lnTo>
                    <a:pt x="824" y="704"/>
                  </a:lnTo>
                  <a:lnTo>
                    <a:pt x="4382" y="704"/>
                  </a:lnTo>
                  <a:lnTo>
                    <a:pt x="11339" y="43209"/>
                  </a:lnTo>
                  <a:lnTo>
                    <a:pt x="12029" y="43096"/>
                  </a:lnTo>
                  <a:lnTo>
                    <a:pt x="498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1"/>
            <p:cNvSpPr/>
            <p:nvPr/>
          </p:nvSpPr>
          <p:spPr>
            <a:xfrm>
              <a:off x="3429925" y="4492750"/>
              <a:ext cx="17625" cy="678300"/>
            </a:xfrm>
            <a:custGeom>
              <a:avLst/>
              <a:gdLst/>
              <a:ahLst/>
              <a:cxnLst/>
              <a:rect l="l" t="t" r="r" b="b"/>
              <a:pathLst>
                <a:path w="705" h="27132" extrusionOk="0">
                  <a:moveTo>
                    <a:pt x="0" y="1"/>
                  </a:moveTo>
                  <a:lnTo>
                    <a:pt x="0" y="27131"/>
                  </a:lnTo>
                  <a:lnTo>
                    <a:pt x="704" y="27131"/>
                  </a:lnTo>
                  <a:lnTo>
                    <a:pt x="70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1"/>
            <p:cNvSpPr/>
            <p:nvPr/>
          </p:nvSpPr>
          <p:spPr>
            <a:xfrm>
              <a:off x="3674800" y="4492750"/>
              <a:ext cx="17625" cy="678300"/>
            </a:xfrm>
            <a:custGeom>
              <a:avLst/>
              <a:gdLst/>
              <a:ahLst/>
              <a:cxnLst/>
              <a:rect l="l" t="t" r="r" b="b"/>
              <a:pathLst>
                <a:path w="705" h="27132" extrusionOk="0">
                  <a:moveTo>
                    <a:pt x="1" y="1"/>
                  </a:moveTo>
                  <a:lnTo>
                    <a:pt x="1" y="27131"/>
                  </a:lnTo>
                  <a:lnTo>
                    <a:pt x="705" y="27131"/>
                  </a:lnTo>
                  <a:lnTo>
                    <a:pt x="70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1"/>
            <p:cNvSpPr/>
            <p:nvPr/>
          </p:nvSpPr>
          <p:spPr>
            <a:xfrm>
              <a:off x="3919975" y="4492750"/>
              <a:ext cx="17625" cy="678300"/>
            </a:xfrm>
            <a:custGeom>
              <a:avLst/>
              <a:gdLst/>
              <a:ahLst/>
              <a:cxnLst/>
              <a:rect l="l" t="t" r="r" b="b"/>
              <a:pathLst>
                <a:path w="705" h="27132" extrusionOk="0">
                  <a:moveTo>
                    <a:pt x="1" y="1"/>
                  </a:moveTo>
                  <a:lnTo>
                    <a:pt x="1" y="27131"/>
                  </a:lnTo>
                  <a:lnTo>
                    <a:pt x="705" y="27131"/>
                  </a:lnTo>
                  <a:lnTo>
                    <a:pt x="70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1"/>
            <p:cNvSpPr/>
            <p:nvPr/>
          </p:nvSpPr>
          <p:spPr>
            <a:xfrm>
              <a:off x="4165100" y="4492750"/>
              <a:ext cx="17625" cy="678300"/>
            </a:xfrm>
            <a:custGeom>
              <a:avLst/>
              <a:gdLst/>
              <a:ahLst/>
              <a:cxnLst/>
              <a:rect l="l" t="t" r="r" b="b"/>
              <a:pathLst>
                <a:path w="705" h="27132" extrusionOk="0">
                  <a:moveTo>
                    <a:pt x="0" y="1"/>
                  </a:moveTo>
                  <a:lnTo>
                    <a:pt x="0" y="27131"/>
                  </a:lnTo>
                  <a:lnTo>
                    <a:pt x="704" y="27131"/>
                  </a:lnTo>
                  <a:lnTo>
                    <a:pt x="70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1"/>
            <p:cNvSpPr/>
            <p:nvPr/>
          </p:nvSpPr>
          <p:spPr>
            <a:xfrm>
              <a:off x="4410025" y="4492750"/>
              <a:ext cx="17625" cy="678300"/>
            </a:xfrm>
            <a:custGeom>
              <a:avLst/>
              <a:gdLst/>
              <a:ahLst/>
              <a:cxnLst/>
              <a:rect l="l" t="t" r="r" b="b"/>
              <a:pathLst>
                <a:path w="705" h="27132" extrusionOk="0">
                  <a:moveTo>
                    <a:pt x="1" y="1"/>
                  </a:moveTo>
                  <a:lnTo>
                    <a:pt x="1" y="27131"/>
                  </a:lnTo>
                  <a:lnTo>
                    <a:pt x="705" y="27131"/>
                  </a:lnTo>
                  <a:lnTo>
                    <a:pt x="70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1"/>
            <p:cNvSpPr/>
            <p:nvPr/>
          </p:nvSpPr>
          <p:spPr>
            <a:xfrm>
              <a:off x="3087475" y="4491225"/>
              <a:ext cx="131050" cy="662825"/>
            </a:xfrm>
            <a:custGeom>
              <a:avLst/>
              <a:gdLst/>
              <a:ahLst/>
              <a:cxnLst/>
              <a:rect l="l" t="t" r="r" b="b"/>
              <a:pathLst>
                <a:path w="5242" h="26513" extrusionOk="0">
                  <a:moveTo>
                    <a:pt x="4551" y="1"/>
                  </a:moveTo>
                  <a:lnTo>
                    <a:pt x="23" y="26268"/>
                  </a:lnTo>
                  <a:lnTo>
                    <a:pt x="0" y="26371"/>
                  </a:lnTo>
                  <a:lnTo>
                    <a:pt x="691" y="26513"/>
                  </a:lnTo>
                  <a:lnTo>
                    <a:pt x="5241" y="122"/>
                  </a:lnTo>
                  <a:lnTo>
                    <a:pt x="45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1"/>
            <p:cNvSpPr/>
            <p:nvPr/>
          </p:nvSpPr>
          <p:spPr>
            <a:xfrm>
              <a:off x="2989000" y="5139125"/>
              <a:ext cx="181050" cy="181000"/>
            </a:xfrm>
            <a:custGeom>
              <a:avLst/>
              <a:gdLst/>
              <a:ahLst/>
              <a:cxnLst/>
              <a:rect l="l" t="t" r="r" b="b"/>
              <a:pathLst>
                <a:path w="7242" h="7240" extrusionOk="0">
                  <a:moveTo>
                    <a:pt x="3624" y="700"/>
                  </a:moveTo>
                  <a:cubicBezTo>
                    <a:pt x="3829" y="700"/>
                    <a:pt x="4034" y="721"/>
                    <a:pt x="4232" y="766"/>
                  </a:cubicBezTo>
                  <a:cubicBezTo>
                    <a:pt x="5568" y="1051"/>
                    <a:pt x="6542" y="2252"/>
                    <a:pt x="6542" y="3625"/>
                  </a:cubicBezTo>
                  <a:cubicBezTo>
                    <a:pt x="6542" y="5230"/>
                    <a:pt x="5237" y="6537"/>
                    <a:pt x="3624" y="6537"/>
                  </a:cubicBezTo>
                  <a:cubicBezTo>
                    <a:pt x="2014" y="6537"/>
                    <a:pt x="705" y="5235"/>
                    <a:pt x="705" y="3625"/>
                  </a:cubicBezTo>
                  <a:cubicBezTo>
                    <a:pt x="705" y="2014"/>
                    <a:pt x="2014" y="700"/>
                    <a:pt x="3624" y="700"/>
                  </a:cubicBezTo>
                  <a:close/>
                  <a:moveTo>
                    <a:pt x="3654" y="1"/>
                  </a:moveTo>
                  <a:cubicBezTo>
                    <a:pt x="3644" y="1"/>
                    <a:pt x="3634" y="1"/>
                    <a:pt x="3624" y="1"/>
                  </a:cubicBezTo>
                  <a:cubicBezTo>
                    <a:pt x="1625" y="1"/>
                    <a:pt x="3" y="1623"/>
                    <a:pt x="1" y="3625"/>
                  </a:cubicBezTo>
                  <a:cubicBezTo>
                    <a:pt x="1" y="5617"/>
                    <a:pt x="1627" y="7239"/>
                    <a:pt x="3624" y="7239"/>
                  </a:cubicBezTo>
                  <a:cubicBezTo>
                    <a:pt x="5620" y="7239"/>
                    <a:pt x="7241" y="5617"/>
                    <a:pt x="7241" y="3625"/>
                  </a:cubicBezTo>
                  <a:cubicBezTo>
                    <a:pt x="7241" y="1924"/>
                    <a:pt x="6038" y="433"/>
                    <a:pt x="4382" y="80"/>
                  </a:cubicBezTo>
                  <a:cubicBezTo>
                    <a:pt x="4142" y="28"/>
                    <a:pt x="3898" y="1"/>
                    <a:pt x="36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1"/>
            <p:cNvSpPr/>
            <p:nvPr/>
          </p:nvSpPr>
          <p:spPr>
            <a:xfrm>
              <a:off x="3349450" y="5162475"/>
              <a:ext cx="181100" cy="181075"/>
            </a:xfrm>
            <a:custGeom>
              <a:avLst/>
              <a:gdLst/>
              <a:ahLst/>
              <a:cxnLst/>
              <a:rect l="l" t="t" r="r" b="b"/>
              <a:pathLst>
                <a:path w="7244" h="7243" extrusionOk="0">
                  <a:moveTo>
                    <a:pt x="3620" y="702"/>
                  </a:moveTo>
                  <a:cubicBezTo>
                    <a:pt x="5230" y="702"/>
                    <a:pt x="6541" y="2009"/>
                    <a:pt x="6541" y="3617"/>
                  </a:cubicBezTo>
                  <a:cubicBezTo>
                    <a:pt x="6539" y="5230"/>
                    <a:pt x="5232" y="6537"/>
                    <a:pt x="3620" y="6539"/>
                  </a:cubicBezTo>
                  <a:cubicBezTo>
                    <a:pt x="2011" y="6539"/>
                    <a:pt x="702" y="5228"/>
                    <a:pt x="702" y="3617"/>
                  </a:cubicBezTo>
                  <a:cubicBezTo>
                    <a:pt x="705" y="2009"/>
                    <a:pt x="2009" y="704"/>
                    <a:pt x="3620" y="702"/>
                  </a:cubicBezTo>
                  <a:close/>
                  <a:moveTo>
                    <a:pt x="3620" y="0"/>
                  </a:moveTo>
                  <a:cubicBezTo>
                    <a:pt x="1622" y="0"/>
                    <a:pt x="3" y="1620"/>
                    <a:pt x="1" y="3617"/>
                  </a:cubicBezTo>
                  <a:cubicBezTo>
                    <a:pt x="1" y="5615"/>
                    <a:pt x="1622" y="7243"/>
                    <a:pt x="3620" y="7243"/>
                  </a:cubicBezTo>
                  <a:cubicBezTo>
                    <a:pt x="5619" y="7243"/>
                    <a:pt x="7243" y="5615"/>
                    <a:pt x="7243" y="3617"/>
                  </a:cubicBezTo>
                  <a:cubicBezTo>
                    <a:pt x="7243" y="1622"/>
                    <a:pt x="5619" y="0"/>
                    <a:pt x="36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1"/>
            <p:cNvSpPr/>
            <p:nvPr/>
          </p:nvSpPr>
          <p:spPr>
            <a:xfrm>
              <a:off x="3592325" y="5163150"/>
              <a:ext cx="181075" cy="181075"/>
            </a:xfrm>
            <a:custGeom>
              <a:avLst/>
              <a:gdLst/>
              <a:ahLst/>
              <a:cxnLst/>
              <a:rect l="l" t="t" r="r" b="b"/>
              <a:pathLst>
                <a:path w="7243" h="7243" extrusionOk="0">
                  <a:moveTo>
                    <a:pt x="3624" y="702"/>
                  </a:moveTo>
                  <a:cubicBezTo>
                    <a:pt x="5234" y="704"/>
                    <a:pt x="6539" y="2009"/>
                    <a:pt x="6539" y="3619"/>
                  </a:cubicBezTo>
                  <a:cubicBezTo>
                    <a:pt x="6539" y="5230"/>
                    <a:pt x="5232" y="6541"/>
                    <a:pt x="3624" y="6541"/>
                  </a:cubicBezTo>
                  <a:cubicBezTo>
                    <a:pt x="2011" y="6539"/>
                    <a:pt x="704" y="5232"/>
                    <a:pt x="702" y="3619"/>
                  </a:cubicBezTo>
                  <a:cubicBezTo>
                    <a:pt x="702" y="2011"/>
                    <a:pt x="2013" y="702"/>
                    <a:pt x="3624" y="702"/>
                  </a:cubicBezTo>
                  <a:close/>
                  <a:moveTo>
                    <a:pt x="3624" y="0"/>
                  </a:moveTo>
                  <a:cubicBezTo>
                    <a:pt x="1629" y="0"/>
                    <a:pt x="0" y="1622"/>
                    <a:pt x="0" y="3619"/>
                  </a:cubicBezTo>
                  <a:cubicBezTo>
                    <a:pt x="0" y="5615"/>
                    <a:pt x="1629" y="7243"/>
                    <a:pt x="3624" y="7243"/>
                  </a:cubicBezTo>
                  <a:cubicBezTo>
                    <a:pt x="5621" y="7243"/>
                    <a:pt x="7243" y="5615"/>
                    <a:pt x="7243" y="3619"/>
                  </a:cubicBezTo>
                  <a:cubicBezTo>
                    <a:pt x="7240" y="1622"/>
                    <a:pt x="5621" y="3"/>
                    <a:pt x="36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1"/>
            <p:cNvSpPr/>
            <p:nvPr/>
          </p:nvSpPr>
          <p:spPr>
            <a:xfrm>
              <a:off x="3831575" y="5164625"/>
              <a:ext cx="191675" cy="180950"/>
            </a:xfrm>
            <a:custGeom>
              <a:avLst/>
              <a:gdLst/>
              <a:ahLst/>
              <a:cxnLst/>
              <a:rect l="l" t="t" r="r" b="b"/>
              <a:pathLst>
                <a:path w="7667" h="7238" extrusionOk="0">
                  <a:moveTo>
                    <a:pt x="3892" y="702"/>
                  </a:moveTo>
                  <a:cubicBezTo>
                    <a:pt x="5403" y="706"/>
                    <a:pt x="6663" y="1865"/>
                    <a:pt x="6796" y="3372"/>
                  </a:cubicBezTo>
                  <a:cubicBezTo>
                    <a:pt x="6897" y="4548"/>
                    <a:pt x="6278" y="5668"/>
                    <a:pt x="5230" y="6210"/>
                  </a:cubicBezTo>
                  <a:cubicBezTo>
                    <a:pt x="4806" y="6430"/>
                    <a:pt x="4345" y="6537"/>
                    <a:pt x="3886" y="6537"/>
                  </a:cubicBezTo>
                  <a:cubicBezTo>
                    <a:pt x="3213" y="6537"/>
                    <a:pt x="2546" y="6305"/>
                    <a:pt x="2009" y="5852"/>
                  </a:cubicBezTo>
                  <a:cubicBezTo>
                    <a:pt x="1105" y="5092"/>
                    <a:pt x="750" y="3864"/>
                    <a:pt x="1105" y="2739"/>
                  </a:cubicBezTo>
                  <a:cubicBezTo>
                    <a:pt x="1460" y="1613"/>
                    <a:pt x="2459" y="814"/>
                    <a:pt x="3636" y="713"/>
                  </a:cubicBezTo>
                  <a:cubicBezTo>
                    <a:pt x="3723" y="706"/>
                    <a:pt x="3806" y="702"/>
                    <a:pt x="3892" y="702"/>
                  </a:cubicBezTo>
                  <a:close/>
                  <a:moveTo>
                    <a:pt x="3889" y="0"/>
                  </a:moveTo>
                  <a:cubicBezTo>
                    <a:pt x="2895" y="0"/>
                    <a:pt x="1924" y="411"/>
                    <a:pt x="1227" y="1169"/>
                  </a:cubicBezTo>
                  <a:cubicBezTo>
                    <a:pt x="257" y="2224"/>
                    <a:pt x="1" y="3756"/>
                    <a:pt x="577" y="5070"/>
                  </a:cubicBezTo>
                  <a:cubicBezTo>
                    <a:pt x="1150" y="6383"/>
                    <a:pt x="2448" y="7233"/>
                    <a:pt x="3883" y="7238"/>
                  </a:cubicBezTo>
                  <a:cubicBezTo>
                    <a:pt x="3986" y="7238"/>
                    <a:pt x="4094" y="7231"/>
                    <a:pt x="4198" y="7224"/>
                  </a:cubicBezTo>
                  <a:cubicBezTo>
                    <a:pt x="6188" y="7054"/>
                    <a:pt x="7666" y="5301"/>
                    <a:pt x="7495" y="3311"/>
                  </a:cubicBezTo>
                  <a:cubicBezTo>
                    <a:pt x="7374" y="1880"/>
                    <a:pt x="6418" y="659"/>
                    <a:pt x="5059" y="196"/>
                  </a:cubicBezTo>
                  <a:cubicBezTo>
                    <a:pt x="4676" y="64"/>
                    <a:pt x="4281" y="0"/>
                    <a:pt x="38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1"/>
            <p:cNvSpPr/>
            <p:nvPr/>
          </p:nvSpPr>
          <p:spPr>
            <a:xfrm>
              <a:off x="4083275" y="5164550"/>
              <a:ext cx="181025" cy="181100"/>
            </a:xfrm>
            <a:custGeom>
              <a:avLst/>
              <a:gdLst/>
              <a:ahLst/>
              <a:cxnLst/>
              <a:rect l="l" t="t" r="r" b="b"/>
              <a:pathLst>
                <a:path w="7241" h="7244" extrusionOk="0">
                  <a:moveTo>
                    <a:pt x="3624" y="702"/>
                  </a:moveTo>
                  <a:cubicBezTo>
                    <a:pt x="5230" y="705"/>
                    <a:pt x="6539" y="2014"/>
                    <a:pt x="6539" y="3624"/>
                  </a:cubicBezTo>
                  <a:cubicBezTo>
                    <a:pt x="6537" y="5235"/>
                    <a:pt x="5234" y="6537"/>
                    <a:pt x="3624" y="6539"/>
                  </a:cubicBezTo>
                  <a:cubicBezTo>
                    <a:pt x="2013" y="6539"/>
                    <a:pt x="704" y="5232"/>
                    <a:pt x="704" y="3624"/>
                  </a:cubicBezTo>
                  <a:cubicBezTo>
                    <a:pt x="704" y="2011"/>
                    <a:pt x="2011" y="705"/>
                    <a:pt x="3624" y="702"/>
                  </a:cubicBezTo>
                  <a:close/>
                  <a:moveTo>
                    <a:pt x="3624" y="1"/>
                  </a:moveTo>
                  <a:cubicBezTo>
                    <a:pt x="1624" y="3"/>
                    <a:pt x="3" y="1625"/>
                    <a:pt x="0" y="3624"/>
                  </a:cubicBezTo>
                  <a:cubicBezTo>
                    <a:pt x="0" y="5619"/>
                    <a:pt x="1627" y="7243"/>
                    <a:pt x="3624" y="7243"/>
                  </a:cubicBezTo>
                  <a:cubicBezTo>
                    <a:pt x="5619" y="7243"/>
                    <a:pt x="7241" y="5624"/>
                    <a:pt x="7241" y="3624"/>
                  </a:cubicBezTo>
                  <a:cubicBezTo>
                    <a:pt x="7241" y="1627"/>
                    <a:pt x="5619" y="1"/>
                    <a:pt x="36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1"/>
            <p:cNvSpPr/>
            <p:nvPr/>
          </p:nvSpPr>
          <p:spPr>
            <a:xfrm>
              <a:off x="4328375" y="5164550"/>
              <a:ext cx="181100" cy="181100"/>
            </a:xfrm>
            <a:custGeom>
              <a:avLst/>
              <a:gdLst/>
              <a:ahLst/>
              <a:cxnLst/>
              <a:rect l="l" t="t" r="r" b="b"/>
              <a:pathLst>
                <a:path w="7244" h="7244" extrusionOk="0">
                  <a:moveTo>
                    <a:pt x="3620" y="702"/>
                  </a:moveTo>
                  <a:cubicBezTo>
                    <a:pt x="5230" y="705"/>
                    <a:pt x="6539" y="2011"/>
                    <a:pt x="6539" y="3624"/>
                  </a:cubicBezTo>
                  <a:cubicBezTo>
                    <a:pt x="6539" y="5232"/>
                    <a:pt x="5230" y="6541"/>
                    <a:pt x="3620" y="6541"/>
                  </a:cubicBezTo>
                  <a:cubicBezTo>
                    <a:pt x="2009" y="6539"/>
                    <a:pt x="705" y="5235"/>
                    <a:pt x="703" y="3624"/>
                  </a:cubicBezTo>
                  <a:cubicBezTo>
                    <a:pt x="703" y="2014"/>
                    <a:pt x="2012" y="702"/>
                    <a:pt x="3620" y="702"/>
                  </a:cubicBezTo>
                  <a:close/>
                  <a:moveTo>
                    <a:pt x="3620" y="1"/>
                  </a:moveTo>
                  <a:cubicBezTo>
                    <a:pt x="1623" y="1"/>
                    <a:pt x="1" y="1631"/>
                    <a:pt x="1" y="3624"/>
                  </a:cubicBezTo>
                  <a:cubicBezTo>
                    <a:pt x="1" y="5619"/>
                    <a:pt x="1623" y="7243"/>
                    <a:pt x="3620" y="7243"/>
                  </a:cubicBezTo>
                  <a:cubicBezTo>
                    <a:pt x="5615" y="7243"/>
                    <a:pt x="7243" y="5624"/>
                    <a:pt x="7243" y="3624"/>
                  </a:cubicBezTo>
                  <a:cubicBezTo>
                    <a:pt x="7243" y="1627"/>
                    <a:pt x="5615" y="1"/>
                    <a:pt x="36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1"/>
            <p:cNvSpPr/>
            <p:nvPr/>
          </p:nvSpPr>
          <p:spPr>
            <a:xfrm>
              <a:off x="2642175" y="5456900"/>
              <a:ext cx="2334875" cy="17575"/>
            </a:xfrm>
            <a:custGeom>
              <a:avLst/>
              <a:gdLst/>
              <a:ahLst/>
              <a:cxnLst/>
              <a:rect l="l" t="t" r="r" b="b"/>
              <a:pathLst>
                <a:path w="93395" h="703" extrusionOk="0">
                  <a:moveTo>
                    <a:pt x="0" y="1"/>
                  </a:moveTo>
                  <a:lnTo>
                    <a:pt x="0" y="702"/>
                  </a:lnTo>
                  <a:lnTo>
                    <a:pt x="93394" y="702"/>
                  </a:lnTo>
                  <a:lnTo>
                    <a:pt x="9339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" name="Google Shape;440;p31"/>
          <p:cNvGrpSpPr/>
          <p:nvPr/>
        </p:nvGrpSpPr>
        <p:grpSpPr>
          <a:xfrm>
            <a:off x="7180976" y="1622278"/>
            <a:ext cx="682653" cy="682469"/>
            <a:chOff x="7179915" y="2877020"/>
            <a:chExt cx="726845" cy="726649"/>
          </a:xfrm>
        </p:grpSpPr>
        <p:sp>
          <p:nvSpPr>
            <p:cNvPr id="441" name="Google Shape;441;p31"/>
            <p:cNvSpPr/>
            <p:nvPr/>
          </p:nvSpPr>
          <p:spPr>
            <a:xfrm>
              <a:off x="7359822" y="3056821"/>
              <a:ext cx="367015" cy="366997"/>
            </a:xfrm>
            <a:custGeom>
              <a:avLst/>
              <a:gdLst/>
              <a:ahLst/>
              <a:cxnLst/>
              <a:rect l="l" t="t" r="r" b="b"/>
              <a:pathLst>
                <a:path w="20587" h="20586" extrusionOk="0">
                  <a:moveTo>
                    <a:pt x="10291" y="4546"/>
                  </a:moveTo>
                  <a:cubicBezTo>
                    <a:pt x="13465" y="4546"/>
                    <a:pt x="16043" y="7115"/>
                    <a:pt x="16043" y="10295"/>
                  </a:cubicBezTo>
                  <a:cubicBezTo>
                    <a:pt x="16043" y="13473"/>
                    <a:pt x="13465" y="16042"/>
                    <a:pt x="10291" y="16042"/>
                  </a:cubicBezTo>
                  <a:cubicBezTo>
                    <a:pt x="7115" y="16042"/>
                    <a:pt x="4547" y="13476"/>
                    <a:pt x="4547" y="10295"/>
                  </a:cubicBezTo>
                  <a:cubicBezTo>
                    <a:pt x="4547" y="7115"/>
                    <a:pt x="7115" y="4546"/>
                    <a:pt x="10291" y="4546"/>
                  </a:cubicBezTo>
                  <a:close/>
                  <a:moveTo>
                    <a:pt x="10291" y="0"/>
                  </a:moveTo>
                  <a:cubicBezTo>
                    <a:pt x="4607" y="0"/>
                    <a:pt x="1" y="4613"/>
                    <a:pt x="1" y="10295"/>
                  </a:cubicBezTo>
                  <a:cubicBezTo>
                    <a:pt x="1" y="15977"/>
                    <a:pt x="4601" y="20585"/>
                    <a:pt x="10291" y="20585"/>
                  </a:cubicBezTo>
                  <a:cubicBezTo>
                    <a:pt x="15982" y="20585"/>
                    <a:pt x="20586" y="15983"/>
                    <a:pt x="20586" y="10295"/>
                  </a:cubicBezTo>
                  <a:cubicBezTo>
                    <a:pt x="20586" y="4607"/>
                    <a:pt x="15982" y="0"/>
                    <a:pt x="102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1"/>
            <p:cNvSpPr/>
            <p:nvPr/>
          </p:nvSpPr>
          <p:spPr>
            <a:xfrm>
              <a:off x="7186173" y="2883278"/>
              <a:ext cx="714330" cy="714098"/>
            </a:xfrm>
            <a:custGeom>
              <a:avLst/>
              <a:gdLst/>
              <a:ahLst/>
              <a:cxnLst/>
              <a:rect l="l" t="t" r="r" b="b"/>
              <a:pathLst>
                <a:path w="40069" h="40056" extrusionOk="0">
                  <a:moveTo>
                    <a:pt x="20032" y="6222"/>
                  </a:moveTo>
                  <a:cubicBezTo>
                    <a:pt x="27646" y="6222"/>
                    <a:pt x="33838" y="12419"/>
                    <a:pt x="33838" y="20030"/>
                  </a:cubicBezTo>
                  <a:cubicBezTo>
                    <a:pt x="33838" y="27639"/>
                    <a:pt x="27646" y="33832"/>
                    <a:pt x="20032" y="33832"/>
                  </a:cubicBezTo>
                  <a:cubicBezTo>
                    <a:pt x="12419" y="33832"/>
                    <a:pt x="6229" y="27642"/>
                    <a:pt x="6229" y="20030"/>
                  </a:cubicBezTo>
                  <a:cubicBezTo>
                    <a:pt x="6229" y="12419"/>
                    <a:pt x="12419" y="6222"/>
                    <a:pt x="20032" y="6222"/>
                  </a:cubicBezTo>
                  <a:close/>
                  <a:moveTo>
                    <a:pt x="15986" y="0"/>
                  </a:moveTo>
                  <a:cubicBezTo>
                    <a:pt x="15970" y="57"/>
                    <a:pt x="15959" y="113"/>
                    <a:pt x="15952" y="169"/>
                  </a:cubicBezTo>
                  <a:cubicBezTo>
                    <a:pt x="15754" y="1483"/>
                    <a:pt x="15558" y="2803"/>
                    <a:pt x="15374" y="4123"/>
                  </a:cubicBezTo>
                  <a:cubicBezTo>
                    <a:pt x="15347" y="4276"/>
                    <a:pt x="15277" y="4333"/>
                    <a:pt x="15142" y="4375"/>
                  </a:cubicBezTo>
                  <a:cubicBezTo>
                    <a:pt x="14191" y="4672"/>
                    <a:pt x="13271" y="5055"/>
                    <a:pt x="12389" y="5520"/>
                  </a:cubicBezTo>
                  <a:cubicBezTo>
                    <a:pt x="12335" y="5548"/>
                    <a:pt x="12290" y="5561"/>
                    <a:pt x="12248" y="5561"/>
                  </a:cubicBezTo>
                  <a:cubicBezTo>
                    <a:pt x="12192" y="5561"/>
                    <a:pt x="12141" y="5538"/>
                    <a:pt x="12079" y="5495"/>
                  </a:cubicBezTo>
                  <a:cubicBezTo>
                    <a:pt x="11386" y="4974"/>
                    <a:pt x="10682" y="4454"/>
                    <a:pt x="9980" y="3925"/>
                  </a:cubicBezTo>
                  <a:lnTo>
                    <a:pt x="8766" y="3028"/>
                  </a:lnTo>
                  <a:lnTo>
                    <a:pt x="3035" y="8759"/>
                  </a:lnTo>
                  <a:cubicBezTo>
                    <a:pt x="3064" y="8809"/>
                    <a:pt x="3095" y="8856"/>
                    <a:pt x="3134" y="8899"/>
                  </a:cubicBezTo>
                  <a:cubicBezTo>
                    <a:pt x="3910" y="9953"/>
                    <a:pt x="4690" y="11006"/>
                    <a:pt x="5477" y="12054"/>
                  </a:cubicBezTo>
                  <a:cubicBezTo>
                    <a:pt x="5572" y="12171"/>
                    <a:pt x="5599" y="12257"/>
                    <a:pt x="5520" y="12396"/>
                  </a:cubicBezTo>
                  <a:cubicBezTo>
                    <a:pt x="5043" y="13273"/>
                    <a:pt x="4672" y="14196"/>
                    <a:pt x="4375" y="15149"/>
                  </a:cubicBezTo>
                  <a:cubicBezTo>
                    <a:pt x="4335" y="15291"/>
                    <a:pt x="4269" y="15347"/>
                    <a:pt x="4128" y="15370"/>
                  </a:cubicBezTo>
                  <a:cubicBezTo>
                    <a:pt x="3233" y="15496"/>
                    <a:pt x="2324" y="15628"/>
                    <a:pt x="1426" y="15763"/>
                  </a:cubicBezTo>
                  <a:cubicBezTo>
                    <a:pt x="950" y="15833"/>
                    <a:pt x="477" y="15903"/>
                    <a:pt x="0" y="15979"/>
                  </a:cubicBezTo>
                  <a:lnTo>
                    <a:pt x="0" y="24070"/>
                  </a:lnTo>
                  <a:cubicBezTo>
                    <a:pt x="1377" y="24272"/>
                    <a:pt x="2740" y="24479"/>
                    <a:pt x="4101" y="24666"/>
                  </a:cubicBezTo>
                  <a:cubicBezTo>
                    <a:pt x="4249" y="24688"/>
                    <a:pt x="4319" y="24738"/>
                    <a:pt x="4375" y="24886"/>
                  </a:cubicBezTo>
                  <a:cubicBezTo>
                    <a:pt x="4746" y="25808"/>
                    <a:pt x="5126" y="26726"/>
                    <a:pt x="5516" y="27639"/>
                  </a:cubicBezTo>
                  <a:cubicBezTo>
                    <a:pt x="5576" y="27779"/>
                    <a:pt x="5576" y="27864"/>
                    <a:pt x="5486" y="27981"/>
                  </a:cubicBezTo>
                  <a:cubicBezTo>
                    <a:pt x="4915" y="28726"/>
                    <a:pt x="4362" y="29486"/>
                    <a:pt x="3808" y="30230"/>
                  </a:cubicBezTo>
                  <a:cubicBezTo>
                    <a:pt x="3541" y="30597"/>
                    <a:pt x="3273" y="30952"/>
                    <a:pt x="3021" y="31290"/>
                  </a:cubicBezTo>
                  <a:lnTo>
                    <a:pt x="8750" y="37021"/>
                  </a:lnTo>
                  <a:cubicBezTo>
                    <a:pt x="8790" y="36999"/>
                    <a:pt x="8829" y="36972"/>
                    <a:pt x="8862" y="36945"/>
                  </a:cubicBezTo>
                  <a:cubicBezTo>
                    <a:pt x="9924" y="36157"/>
                    <a:pt x="10993" y="35366"/>
                    <a:pt x="12052" y="34569"/>
                  </a:cubicBezTo>
                  <a:cubicBezTo>
                    <a:pt x="12123" y="34518"/>
                    <a:pt x="12184" y="34494"/>
                    <a:pt x="12249" y="34494"/>
                  </a:cubicBezTo>
                  <a:cubicBezTo>
                    <a:pt x="12300" y="34494"/>
                    <a:pt x="12353" y="34508"/>
                    <a:pt x="12416" y="34536"/>
                  </a:cubicBezTo>
                  <a:cubicBezTo>
                    <a:pt x="13302" y="34916"/>
                    <a:pt x="14193" y="35294"/>
                    <a:pt x="15086" y="35647"/>
                  </a:cubicBezTo>
                  <a:cubicBezTo>
                    <a:pt x="15291" y="35721"/>
                    <a:pt x="15374" y="35815"/>
                    <a:pt x="15403" y="36018"/>
                  </a:cubicBezTo>
                  <a:cubicBezTo>
                    <a:pt x="15572" y="37273"/>
                    <a:pt x="15768" y="38530"/>
                    <a:pt x="15936" y="39797"/>
                  </a:cubicBezTo>
                  <a:cubicBezTo>
                    <a:pt x="15964" y="40000"/>
                    <a:pt x="16034" y="40056"/>
                    <a:pt x="16213" y="40056"/>
                  </a:cubicBezTo>
                  <a:cubicBezTo>
                    <a:pt x="16224" y="40056"/>
                    <a:pt x="16235" y="40056"/>
                    <a:pt x="16247" y="40055"/>
                  </a:cubicBezTo>
                  <a:cubicBezTo>
                    <a:pt x="17089" y="40053"/>
                    <a:pt x="17931" y="40052"/>
                    <a:pt x="18773" y="40052"/>
                  </a:cubicBezTo>
                  <a:cubicBezTo>
                    <a:pt x="20456" y="40052"/>
                    <a:pt x="22137" y="40055"/>
                    <a:pt x="23818" y="40055"/>
                  </a:cubicBezTo>
                  <a:cubicBezTo>
                    <a:pt x="23901" y="40053"/>
                    <a:pt x="23986" y="40049"/>
                    <a:pt x="24067" y="40040"/>
                  </a:cubicBezTo>
                  <a:cubicBezTo>
                    <a:pt x="24076" y="39999"/>
                    <a:pt x="24083" y="39965"/>
                    <a:pt x="24090" y="39936"/>
                  </a:cubicBezTo>
                  <a:cubicBezTo>
                    <a:pt x="24288" y="38586"/>
                    <a:pt x="24477" y="37239"/>
                    <a:pt x="24686" y="35899"/>
                  </a:cubicBezTo>
                  <a:cubicBezTo>
                    <a:pt x="24695" y="35820"/>
                    <a:pt x="24780" y="35716"/>
                    <a:pt x="24850" y="35694"/>
                  </a:cubicBezTo>
                  <a:cubicBezTo>
                    <a:pt x="25829" y="35388"/>
                    <a:pt x="26780" y="34994"/>
                    <a:pt x="27686" y="34515"/>
                  </a:cubicBezTo>
                  <a:cubicBezTo>
                    <a:pt x="27735" y="34487"/>
                    <a:pt x="27776" y="34474"/>
                    <a:pt x="27816" y="34474"/>
                  </a:cubicBezTo>
                  <a:cubicBezTo>
                    <a:pt x="27869" y="34474"/>
                    <a:pt x="27918" y="34498"/>
                    <a:pt x="27974" y="34540"/>
                  </a:cubicBezTo>
                  <a:cubicBezTo>
                    <a:pt x="28256" y="34765"/>
                    <a:pt x="28550" y="34976"/>
                    <a:pt x="28840" y="35188"/>
                  </a:cubicBezTo>
                  <a:lnTo>
                    <a:pt x="31310" y="37034"/>
                  </a:lnTo>
                  <a:lnTo>
                    <a:pt x="37041" y="31306"/>
                  </a:lnTo>
                  <a:lnTo>
                    <a:pt x="36908" y="31128"/>
                  </a:lnTo>
                  <a:cubicBezTo>
                    <a:pt x="36128" y="30080"/>
                    <a:pt x="35347" y="29036"/>
                    <a:pt x="34569" y="27995"/>
                  </a:cubicBezTo>
                  <a:cubicBezTo>
                    <a:pt x="34499" y="27905"/>
                    <a:pt x="34439" y="27826"/>
                    <a:pt x="34508" y="27693"/>
                  </a:cubicBezTo>
                  <a:cubicBezTo>
                    <a:pt x="34994" y="26780"/>
                    <a:pt x="35395" y="25824"/>
                    <a:pt x="35701" y="24835"/>
                  </a:cubicBezTo>
                  <a:cubicBezTo>
                    <a:pt x="35723" y="24774"/>
                    <a:pt x="35813" y="24688"/>
                    <a:pt x="35883" y="24682"/>
                  </a:cubicBezTo>
                  <a:cubicBezTo>
                    <a:pt x="36643" y="24562"/>
                    <a:pt x="37401" y="24457"/>
                    <a:pt x="38161" y="24351"/>
                  </a:cubicBezTo>
                  <a:cubicBezTo>
                    <a:pt x="38784" y="24259"/>
                    <a:pt x="39410" y="24160"/>
                    <a:pt x="40051" y="24070"/>
                  </a:cubicBezTo>
                  <a:cubicBezTo>
                    <a:pt x="40055" y="24020"/>
                    <a:pt x="40064" y="23978"/>
                    <a:pt x="40064" y="23944"/>
                  </a:cubicBezTo>
                  <a:cubicBezTo>
                    <a:pt x="40062" y="21344"/>
                    <a:pt x="40064" y="18746"/>
                    <a:pt x="40069" y="16148"/>
                  </a:cubicBezTo>
                  <a:cubicBezTo>
                    <a:pt x="40069" y="15988"/>
                    <a:pt x="39992" y="15959"/>
                    <a:pt x="39857" y="15945"/>
                  </a:cubicBezTo>
                  <a:cubicBezTo>
                    <a:pt x="38559" y="15763"/>
                    <a:pt x="37253" y="15572"/>
                    <a:pt x="35948" y="15383"/>
                  </a:cubicBezTo>
                  <a:cubicBezTo>
                    <a:pt x="35797" y="15361"/>
                    <a:pt x="35728" y="15298"/>
                    <a:pt x="35671" y="15145"/>
                  </a:cubicBezTo>
                  <a:cubicBezTo>
                    <a:pt x="35307" y="14229"/>
                    <a:pt x="34920" y="13316"/>
                    <a:pt x="34535" y="12412"/>
                  </a:cubicBezTo>
                  <a:cubicBezTo>
                    <a:pt x="34479" y="12270"/>
                    <a:pt x="34466" y="12180"/>
                    <a:pt x="34565" y="12045"/>
                  </a:cubicBezTo>
                  <a:cubicBezTo>
                    <a:pt x="35363" y="10990"/>
                    <a:pt x="36157" y="9926"/>
                    <a:pt x="36951" y="8865"/>
                  </a:cubicBezTo>
                  <a:cubicBezTo>
                    <a:pt x="36978" y="8824"/>
                    <a:pt x="37005" y="8782"/>
                    <a:pt x="37028" y="8739"/>
                  </a:cubicBezTo>
                  <a:lnTo>
                    <a:pt x="31303" y="3014"/>
                  </a:lnTo>
                  <a:lnTo>
                    <a:pt x="31101" y="3161"/>
                  </a:lnTo>
                  <a:cubicBezTo>
                    <a:pt x="30068" y="3934"/>
                    <a:pt x="29027" y="4713"/>
                    <a:pt x="27988" y="5486"/>
                  </a:cubicBezTo>
                  <a:cubicBezTo>
                    <a:pt x="27938" y="5520"/>
                    <a:pt x="27851" y="5548"/>
                    <a:pt x="27784" y="5548"/>
                  </a:cubicBezTo>
                  <a:cubicBezTo>
                    <a:pt x="27757" y="5548"/>
                    <a:pt x="27733" y="5544"/>
                    <a:pt x="27716" y="5534"/>
                  </a:cubicBezTo>
                  <a:cubicBezTo>
                    <a:pt x="26796" y="5059"/>
                    <a:pt x="25838" y="4663"/>
                    <a:pt x="24850" y="4348"/>
                  </a:cubicBezTo>
                  <a:cubicBezTo>
                    <a:pt x="24785" y="4328"/>
                    <a:pt x="24702" y="4236"/>
                    <a:pt x="24695" y="4173"/>
                  </a:cubicBezTo>
                  <a:cubicBezTo>
                    <a:pt x="24574" y="3422"/>
                    <a:pt x="24470" y="2668"/>
                    <a:pt x="24358" y="1924"/>
                  </a:cubicBezTo>
                  <a:cubicBezTo>
                    <a:pt x="24265" y="1280"/>
                    <a:pt x="24166" y="639"/>
                    <a:pt x="240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1"/>
            <p:cNvSpPr/>
            <p:nvPr/>
          </p:nvSpPr>
          <p:spPr>
            <a:xfrm>
              <a:off x="7179915" y="2877020"/>
              <a:ext cx="726845" cy="726649"/>
            </a:xfrm>
            <a:custGeom>
              <a:avLst/>
              <a:gdLst/>
              <a:ahLst/>
              <a:cxnLst/>
              <a:rect l="l" t="t" r="r" b="b"/>
              <a:pathLst>
                <a:path w="40771" h="40760" extrusionOk="0">
                  <a:moveTo>
                    <a:pt x="25390" y="36281"/>
                  </a:moveTo>
                  <a:lnTo>
                    <a:pt x="25390" y="36281"/>
                  </a:lnTo>
                  <a:cubicBezTo>
                    <a:pt x="25388" y="36297"/>
                    <a:pt x="25386" y="36310"/>
                    <a:pt x="25381" y="36326"/>
                  </a:cubicBezTo>
                  <a:lnTo>
                    <a:pt x="25390" y="36281"/>
                  </a:lnTo>
                  <a:close/>
                  <a:moveTo>
                    <a:pt x="24119" y="702"/>
                  </a:moveTo>
                  <a:cubicBezTo>
                    <a:pt x="24202" y="1240"/>
                    <a:pt x="24286" y="1780"/>
                    <a:pt x="24360" y="2329"/>
                  </a:cubicBezTo>
                  <a:lnTo>
                    <a:pt x="24484" y="3154"/>
                  </a:lnTo>
                  <a:cubicBezTo>
                    <a:pt x="24556" y="3631"/>
                    <a:pt x="24625" y="4103"/>
                    <a:pt x="24697" y="4564"/>
                  </a:cubicBezTo>
                  <a:cubicBezTo>
                    <a:pt x="24724" y="4785"/>
                    <a:pt x="24918" y="4976"/>
                    <a:pt x="25095" y="5032"/>
                  </a:cubicBezTo>
                  <a:cubicBezTo>
                    <a:pt x="26058" y="5340"/>
                    <a:pt x="26996" y="5729"/>
                    <a:pt x="27896" y="6195"/>
                  </a:cubicBezTo>
                  <a:cubicBezTo>
                    <a:pt x="27971" y="6236"/>
                    <a:pt x="28052" y="6253"/>
                    <a:pt x="28133" y="6253"/>
                  </a:cubicBezTo>
                  <a:cubicBezTo>
                    <a:pt x="28295" y="6253"/>
                    <a:pt x="28454" y="6186"/>
                    <a:pt x="28550" y="6119"/>
                  </a:cubicBezTo>
                  <a:cubicBezTo>
                    <a:pt x="29360" y="5520"/>
                    <a:pt x="30168" y="4913"/>
                    <a:pt x="30973" y="4308"/>
                  </a:cubicBezTo>
                  <a:lnTo>
                    <a:pt x="31621" y="3827"/>
                  </a:lnTo>
                  <a:lnTo>
                    <a:pt x="36927" y="9130"/>
                  </a:lnTo>
                  <a:lnTo>
                    <a:pt x="36481" y="9726"/>
                  </a:lnTo>
                  <a:cubicBezTo>
                    <a:pt x="35867" y="10547"/>
                    <a:pt x="35251" y="11366"/>
                    <a:pt x="34630" y="12185"/>
                  </a:cubicBezTo>
                  <a:cubicBezTo>
                    <a:pt x="34428" y="12461"/>
                    <a:pt x="34482" y="12695"/>
                    <a:pt x="34563" y="12898"/>
                  </a:cubicBezTo>
                  <a:cubicBezTo>
                    <a:pt x="34949" y="13800"/>
                    <a:pt x="35334" y="14711"/>
                    <a:pt x="35694" y="15610"/>
                  </a:cubicBezTo>
                  <a:cubicBezTo>
                    <a:pt x="35759" y="15788"/>
                    <a:pt x="35885" y="16027"/>
                    <a:pt x="36247" y="16076"/>
                  </a:cubicBezTo>
                  <a:cubicBezTo>
                    <a:pt x="37509" y="16263"/>
                    <a:pt x="38769" y="16445"/>
                    <a:pt x="40069" y="16627"/>
                  </a:cubicBezTo>
                  <a:cubicBezTo>
                    <a:pt x="40064" y="19124"/>
                    <a:pt x="40062" y="21618"/>
                    <a:pt x="40062" y="24113"/>
                  </a:cubicBezTo>
                  <a:lnTo>
                    <a:pt x="39275" y="24230"/>
                  </a:lnTo>
                  <a:lnTo>
                    <a:pt x="38463" y="24351"/>
                  </a:lnTo>
                  <a:cubicBezTo>
                    <a:pt x="37700" y="24455"/>
                    <a:pt x="36940" y="24562"/>
                    <a:pt x="36200" y="24679"/>
                  </a:cubicBezTo>
                  <a:cubicBezTo>
                    <a:pt x="35973" y="24702"/>
                    <a:pt x="35775" y="24898"/>
                    <a:pt x="35716" y="25080"/>
                  </a:cubicBezTo>
                  <a:cubicBezTo>
                    <a:pt x="35417" y="26047"/>
                    <a:pt x="35026" y="26985"/>
                    <a:pt x="34547" y="27880"/>
                  </a:cubicBezTo>
                  <a:cubicBezTo>
                    <a:pt x="34371" y="28209"/>
                    <a:pt x="34558" y="28447"/>
                    <a:pt x="34639" y="28555"/>
                  </a:cubicBezTo>
                  <a:cubicBezTo>
                    <a:pt x="35352" y="29506"/>
                    <a:pt x="36065" y="30460"/>
                    <a:pt x="36778" y="31416"/>
                  </a:cubicBezTo>
                  <a:lnTo>
                    <a:pt x="36929" y="31618"/>
                  </a:lnTo>
                  <a:lnTo>
                    <a:pt x="31627" y="36920"/>
                  </a:lnTo>
                  <a:lnTo>
                    <a:pt x="29565" y="35379"/>
                  </a:lnTo>
                  <a:lnTo>
                    <a:pt x="29250" y="35145"/>
                  </a:lnTo>
                  <a:cubicBezTo>
                    <a:pt x="29014" y="34974"/>
                    <a:pt x="28762" y="34783"/>
                    <a:pt x="28544" y="34614"/>
                  </a:cubicBezTo>
                  <a:cubicBezTo>
                    <a:pt x="28420" y="34518"/>
                    <a:pt x="28293" y="34470"/>
                    <a:pt x="28165" y="34470"/>
                  </a:cubicBezTo>
                  <a:cubicBezTo>
                    <a:pt x="28068" y="34470"/>
                    <a:pt x="27971" y="34497"/>
                    <a:pt x="27873" y="34551"/>
                  </a:cubicBezTo>
                  <a:cubicBezTo>
                    <a:pt x="26987" y="35022"/>
                    <a:pt x="26058" y="35408"/>
                    <a:pt x="25100" y="35708"/>
                  </a:cubicBezTo>
                  <a:cubicBezTo>
                    <a:pt x="24893" y="35768"/>
                    <a:pt x="24709" y="35998"/>
                    <a:pt x="24693" y="36191"/>
                  </a:cubicBezTo>
                  <a:cubicBezTo>
                    <a:pt x="24538" y="37203"/>
                    <a:pt x="24387" y="38218"/>
                    <a:pt x="24241" y="39232"/>
                  </a:cubicBezTo>
                  <a:lnTo>
                    <a:pt x="24122" y="40051"/>
                  </a:lnTo>
                  <a:lnTo>
                    <a:pt x="18989" y="40051"/>
                  </a:lnTo>
                  <a:lnTo>
                    <a:pt x="16629" y="40053"/>
                  </a:lnTo>
                  <a:cubicBezTo>
                    <a:pt x="16544" y="39423"/>
                    <a:pt x="16449" y="38782"/>
                    <a:pt x="16362" y="38166"/>
                  </a:cubicBezTo>
                  <a:cubicBezTo>
                    <a:pt x="16274" y="37552"/>
                    <a:pt x="16184" y="36936"/>
                    <a:pt x="16101" y="36319"/>
                  </a:cubicBezTo>
                  <a:cubicBezTo>
                    <a:pt x="16056" y="35991"/>
                    <a:pt x="15889" y="35791"/>
                    <a:pt x="15565" y="35672"/>
                  </a:cubicBezTo>
                  <a:cubicBezTo>
                    <a:pt x="14677" y="35318"/>
                    <a:pt x="13788" y="34943"/>
                    <a:pt x="12907" y="34563"/>
                  </a:cubicBezTo>
                  <a:cubicBezTo>
                    <a:pt x="12798" y="34516"/>
                    <a:pt x="12697" y="34493"/>
                    <a:pt x="12600" y="34493"/>
                  </a:cubicBezTo>
                  <a:cubicBezTo>
                    <a:pt x="12461" y="34493"/>
                    <a:pt x="12329" y="34541"/>
                    <a:pt x="12191" y="34639"/>
                  </a:cubicBezTo>
                  <a:cubicBezTo>
                    <a:pt x="11177" y="35399"/>
                    <a:pt x="10156" y="36160"/>
                    <a:pt x="9141" y="36913"/>
                  </a:cubicBezTo>
                  <a:lnTo>
                    <a:pt x="3835" y="31607"/>
                  </a:lnTo>
                  <a:cubicBezTo>
                    <a:pt x="4033" y="31344"/>
                    <a:pt x="4238" y="31067"/>
                    <a:pt x="4441" y="30791"/>
                  </a:cubicBezTo>
                  <a:lnTo>
                    <a:pt x="4926" y="30138"/>
                  </a:lnTo>
                  <a:cubicBezTo>
                    <a:pt x="5318" y="29605"/>
                    <a:pt x="5714" y="29072"/>
                    <a:pt x="6116" y="28546"/>
                  </a:cubicBezTo>
                  <a:cubicBezTo>
                    <a:pt x="6332" y="28262"/>
                    <a:pt x="6260" y="28008"/>
                    <a:pt x="6190" y="27851"/>
                  </a:cubicBezTo>
                  <a:cubicBezTo>
                    <a:pt x="5801" y="26940"/>
                    <a:pt x="5423" y="26024"/>
                    <a:pt x="5057" y="25111"/>
                  </a:cubicBezTo>
                  <a:cubicBezTo>
                    <a:pt x="4956" y="24848"/>
                    <a:pt x="4780" y="24709"/>
                    <a:pt x="4504" y="24673"/>
                  </a:cubicBezTo>
                  <a:cubicBezTo>
                    <a:pt x="3318" y="24506"/>
                    <a:pt x="2137" y="24331"/>
                    <a:pt x="945" y="24155"/>
                  </a:cubicBezTo>
                  <a:lnTo>
                    <a:pt x="705" y="24117"/>
                  </a:lnTo>
                  <a:lnTo>
                    <a:pt x="705" y="16632"/>
                  </a:lnTo>
                  <a:lnTo>
                    <a:pt x="1829" y="16458"/>
                  </a:lnTo>
                  <a:cubicBezTo>
                    <a:pt x="2727" y="16328"/>
                    <a:pt x="3631" y="16193"/>
                    <a:pt x="4533" y="16065"/>
                  </a:cubicBezTo>
                  <a:cubicBezTo>
                    <a:pt x="4809" y="16027"/>
                    <a:pt x="4983" y="15871"/>
                    <a:pt x="5061" y="15604"/>
                  </a:cubicBezTo>
                  <a:cubicBezTo>
                    <a:pt x="5369" y="14618"/>
                    <a:pt x="5734" y="13737"/>
                    <a:pt x="6179" y="12916"/>
                  </a:cubicBezTo>
                  <a:cubicBezTo>
                    <a:pt x="6361" y="12587"/>
                    <a:pt x="6226" y="12347"/>
                    <a:pt x="6112" y="12194"/>
                  </a:cubicBezTo>
                  <a:cubicBezTo>
                    <a:pt x="5354" y="11188"/>
                    <a:pt x="4607" y="10176"/>
                    <a:pt x="3844" y="9148"/>
                  </a:cubicBezTo>
                  <a:lnTo>
                    <a:pt x="9153" y="3840"/>
                  </a:lnTo>
                  <a:lnTo>
                    <a:pt x="12223" y="6128"/>
                  </a:lnTo>
                  <a:cubicBezTo>
                    <a:pt x="12345" y="6218"/>
                    <a:pt x="12469" y="6262"/>
                    <a:pt x="12598" y="6262"/>
                  </a:cubicBezTo>
                  <a:cubicBezTo>
                    <a:pt x="12698" y="6262"/>
                    <a:pt x="12800" y="6236"/>
                    <a:pt x="12907" y="6184"/>
                  </a:cubicBezTo>
                  <a:cubicBezTo>
                    <a:pt x="13768" y="5727"/>
                    <a:pt x="14668" y="5352"/>
                    <a:pt x="15599" y="5064"/>
                  </a:cubicBezTo>
                  <a:cubicBezTo>
                    <a:pt x="15772" y="5007"/>
                    <a:pt x="16008" y="4895"/>
                    <a:pt x="16071" y="4524"/>
                  </a:cubicBezTo>
                  <a:cubicBezTo>
                    <a:pt x="16249" y="3251"/>
                    <a:pt x="16438" y="1978"/>
                    <a:pt x="16629" y="702"/>
                  </a:cubicBezTo>
                  <a:close/>
                  <a:moveTo>
                    <a:pt x="16337" y="1"/>
                  </a:moveTo>
                  <a:lnTo>
                    <a:pt x="16047" y="48"/>
                  </a:lnTo>
                  <a:lnTo>
                    <a:pt x="15984" y="320"/>
                  </a:lnTo>
                  <a:cubicBezTo>
                    <a:pt x="15970" y="369"/>
                    <a:pt x="15961" y="419"/>
                    <a:pt x="15954" y="468"/>
                  </a:cubicBezTo>
                  <a:cubicBezTo>
                    <a:pt x="15757" y="1782"/>
                    <a:pt x="15561" y="3105"/>
                    <a:pt x="15392" y="4391"/>
                  </a:cubicBezTo>
                  <a:cubicBezTo>
                    <a:pt x="14432" y="4690"/>
                    <a:pt x="13503" y="5075"/>
                    <a:pt x="12614" y="5540"/>
                  </a:cubicBezTo>
                  <a:lnTo>
                    <a:pt x="9083" y="2916"/>
                  </a:lnTo>
                  <a:lnTo>
                    <a:pt x="2943" y="9056"/>
                  </a:lnTo>
                  <a:lnTo>
                    <a:pt x="3084" y="9292"/>
                  </a:lnTo>
                  <a:cubicBezTo>
                    <a:pt x="3120" y="9351"/>
                    <a:pt x="3158" y="9407"/>
                    <a:pt x="3201" y="9461"/>
                  </a:cubicBezTo>
                  <a:cubicBezTo>
                    <a:pt x="3970" y="10500"/>
                    <a:pt x="4742" y="11542"/>
                    <a:pt x="5545" y="12612"/>
                  </a:cubicBezTo>
                  <a:cubicBezTo>
                    <a:pt x="5091" y="13453"/>
                    <a:pt x="4719" y="14351"/>
                    <a:pt x="4398" y="15376"/>
                  </a:cubicBezTo>
                  <a:cubicBezTo>
                    <a:pt x="3509" y="15500"/>
                    <a:pt x="2612" y="15633"/>
                    <a:pt x="1723" y="15766"/>
                  </a:cubicBezTo>
                  <a:cubicBezTo>
                    <a:pt x="1247" y="15835"/>
                    <a:pt x="774" y="15905"/>
                    <a:pt x="297" y="15984"/>
                  </a:cubicBezTo>
                  <a:lnTo>
                    <a:pt x="1" y="16031"/>
                  </a:lnTo>
                  <a:lnTo>
                    <a:pt x="1" y="24724"/>
                  </a:lnTo>
                  <a:lnTo>
                    <a:pt x="844" y="24848"/>
                  </a:lnTo>
                  <a:cubicBezTo>
                    <a:pt x="2034" y="25028"/>
                    <a:pt x="3221" y="25201"/>
                    <a:pt x="4402" y="25365"/>
                  </a:cubicBezTo>
                  <a:cubicBezTo>
                    <a:pt x="4776" y="26288"/>
                    <a:pt x="5156" y="27210"/>
                    <a:pt x="5556" y="28119"/>
                  </a:cubicBezTo>
                  <a:cubicBezTo>
                    <a:pt x="5154" y="28652"/>
                    <a:pt x="4755" y="29185"/>
                    <a:pt x="4362" y="29718"/>
                  </a:cubicBezTo>
                  <a:lnTo>
                    <a:pt x="3876" y="30375"/>
                  </a:lnTo>
                  <a:lnTo>
                    <a:pt x="3091" y="31432"/>
                  </a:lnTo>
                  <a:lnTo>
                    <a:pt x="2909" y="31675"/>
                  </a:lnTo>
                  <a:lnTo>
                    <a:pt x="8854" y="37622"/>
                  </a:lnTo>
                  <a:lnTo>
                    <a:pt x="9076" y="37804"/>
                  </a:lnTo>
                  <a:lnTo>
                    <a:pt x="9312" y="37655"/>
                  </a:lnTo>
                  <a:cubicBezTo>
                    <a:pt x="9346" y="37633"/>
                    <a:pt x="9396" y="37601"/>
                    <a:pt x="9425" y="37577"/>
                  </a:cubicBezTo>
                  <a:cubicBezTo>
                    <a:pt x="10487" y="36789"/>
                    <a:pt x="11555" y="35998"/>
                    <a:pt x="12630" y="35210"/>
                  </a:cubicBezTo>
                  <a:cubicBezTo>
                    <a:pt x="13519" y="35588"/>
                    <a:pt x="14414" y="35971"/>
                    <a:pt x="15313" y="36326"/>
                  </a:cubicBezTo>
                  <a:cubicBezTo>
                    <a:pt x="15381" y="36349"/>
                    <a:pt x="15397" y="36364"/>
                    <a:pt x="15406" y="36416"/>
                  </a:cubicBezTo>
                  <a:cubicBezTo>
                    <a:pt x="15491" y="37032"/>
                    <a:pt x="15574" y="37628"/>
                    <a:pt x="15667" y="38269"/>
                  </a:cubicBezTo>
                  <a:cubicBezTo>
                    <a:pt x="15761" y="38910"/>
                    <a:pt x="15853" y="39552"/>
                    <a:pt x="15941" y="40193"/>
                  </a:cubicBezTo>
                  <a:cubicBezTo>
                    <a:pt x="15988" y="40568"/>
                    <a:pt x="16200" y="40759"/>
                    <a:pt x="16560" y="40759"/>
                  </a:cubicBezTo>
                  <a:lnTo>
                    <a:pt x="16598" y="40757"/>
                  </a:lnTo>
                  <a:cubicBezTo>
                    <a:pt x="17440" y="40755"/>
                    <a:pt x="18282" y="40754"/>
                    <a:pt x="19124" y="40754"/>
                  </a:cubicBezTo>
                  <a:cubicBezTo>
                    <a:pt x="19966" y="40754"/>
                    <a:pt x="20807" y="40755"/>
                    <a:pt x="21647" y="40757"/>
                  </a:cubicBezTo>
                  <a:lnTo>
                    <a:pt x="24167" y="40757"/>
                  </a:lnTo>
                  <a:cubicBezTo>
                    <a:pt x="24263" y="40757"/>
                    <a:pt x="24355" y="40750"/>
                    <a:pt x="24450" y="40744"/>
                  </a:cubicBezTo>
                  <a:lnTo>
                    <a:pt x="24724" y="40721"/>
                  </a:lnTo>
                  <a:lnTo>
                    <a:pt x="24934" y="39336"/>
                  </a:lnTo>
                  <a:cubicBezTo>
                    <a:pt x="25077" y="38350"/>
                    <a:pt x="25221" y="37363"/>
                    <a:pt x="25377" y="36355"/>
                  </a:cubicBezTo>
                  <a:cubicBezTo>
                    <a:pt x="26333" y="36056"/>
                    <a:pt x="27261" y="35669"/>
                    <a:pt x="28150" y="35204"/>
                  </a:cubicBezTo>
                  <a:cubicBezTo>
                    <a:pt x="28375" y="35381"/>
                    <a:pt x="28607" y="35550"/>
                    <a:pt x="28836" y="35714"/>
                  </a:cubicBezTo>
                  <a:lnTo>
                    <a:pt x="29144" y="35944"/>
                  </a:lnTo>
                  <a:lnTo>
                    <a:pt x="31452" y="37667"/>
                  </a:lnTo>
                  <a:lnTo>
                    <a:pt x="31697" y="37849"/>
                  </a:lnTo>
                  <a:lnTo>
                    <a:pt x="37858" y="31686"/>
                  </a:lnTo>
                  <a:lnTo>
                    <a:pt x="37340" y="31000"/>
                  </a:lnTo>
                  <a:lnTo>
                    <a:pt x="35204" y="28141"/>
                  </a:lnTo>
                  <a:cubicBezTo>
                    <a:pt x="35674" y="27253"/>
                    <a:pt x="36063" y="26324"/>
                    <a:pt x="36362" y="25365"/>
                  </a:cubicBezTo>
                  <a:cubicBezTo>
                    <a:pt x="37093" y="25253"/>
                    <a:pt x="37828" y="25152"/>
                    <a:pt x="38562" y="25051"/>
                  </a:cubicBezTo>
                  <a:lnTo>
                    <a:pt x="39383" y="24927"/>
                  </a:lnTo>
                  <a:lnTo>
                    <a:pt x="40449" y="24769"/>
                  </a:lnTo>
                  <a:lnTo>
                    <a:pt x="40712" y="24709"/>
                  </a:lnTo>
                  <a:lnTo>
                    <a:pt x="40748" y="24448"/>
                  </a:lnTo>
                  <a:cubicBezTo>
                    <a:pt x="40757" y="24396"/>
                    <a:pt x="40762" y="24347"/>
                    <a:pt x="40764" y="24295"/>
                  </a:cubicBezTo>
                  <a:cubicBezTo>
                    <a:pt x="40759" y="21699"/>
                    <a:pt x="40762" y="19099"/>
                    <a:pt x="40771" y="16499"/>
                  </a:cubicBezTo>
                  <a:cubicBezTo>
                    <a:pt x="40771" y="16312"/>
                    <a:pt x="40705" y="15993"/>
                    <a:pt x="40260" y="15948"/>
                  </a:cubicBezTo>
                  <a:cubicBezTo>
                    <a:pt x="38962" y="15766"/>
                    <a:pt x="37653" y="15577"/>
                    <a:pt x="36348" y="15363"/>
                  </a:cubicBezTo>
                  <a:cubicBezTo>
                    <a:pt x="35984" y="14450"/>
                    <a:pt x="35595" y="13532"/>
                    <a:pt x="35195" y="12610"/>
                  </a:cubicBezTo>
                  <a:cubicBezTo>
                    <a:pt x="35813" y="11793"/>
                    <a:pt x="36427" y="10970"/>
                    <a:pt x="37043" y="10149"/>
                  </a:cubicBezTo>
                  <a:lnTo>
                    <a:pt x="37590" y="9418"/>
                  </a:lnTo>
                  <a:cubicBezTo>
                    <a:pt x="37628" y="9364"/>
                    <a:pt x="37662" y="9306"/>
                    <a:pt x="37694" y="9245"/>
                  </a:cubicBezTo>
                  <a:lnTo>
                    <a:pt x="37806" y="9020"/>
                  </a:lnTo>
                  <a:lnTo>
                    <a:pt x="31690" y="2902"/>
                  </a:lnTo>
                  <a:lnTo>
                    <a:pt x="30552" y="3748"/>
                  </a:lnTo>
                  <a:cubicBezTo>
                    <a:pt x="29754" y="4344"/>
                    <a:pt x="28953" y="4942"/>
                    <a:pt x="28148" y="5534"/>
                  </a:cubicBezTo>
                  <a:cubicBezTo>
                    <a:pt x="27257" y="5077"/>
                    <a:pt x="26333" y="4695"/>
                    <a:pt x="25381" y="4387"/>
                  </a:cubicBezTo>
                  <a:cubicBezTo>
                    <a:pt x="25309" y="3941"/>
                    <a:pt x="25242" y="3498"/>
                    <a:pt x="25179" y="3053"/>
                  </a:cubicBezTo>
                  <a:lnTo>
                    <a:pt x="25057" y="2227"/>
                  </a:lnTo>
                  <a:cubicBezTo>
                    <a:pt x="24969" y="1611"/>
                    <a:pt x="24875" y="1004"/>
                    <a:pt x="24783" y="394"/>
                  </a:cubicBezTo>
                  <a:lnTo>
                    <a:pt x="247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1"/>
            <p:cNvSpPr/>
            <p:nvPr/>
          </p:nvSpPr>
          <p:spPr>
            <a:xfrm>
              <a:off x="7290975" y="2995265"/>
              <a:ext cx="504750" cy="497441"/>
            </a:xfrm>
            <a:custGeom>
              <a:avLst/>
              <a:gdLst/>
              <a:ahLst/>
              <a:cxnLst/>
              <a:rect l="l" t="t" r="r" b="b"/>
              <a:pathLst>
                <a:path w="28313" h="27903" extrusionOk="0">
                  <a:moveTo>
                    <a:pt x="10764" y="1"/>
                  </a:moveTo>
                  <a:cubicBezTo>
                    <a:pt x="10064" y="172"/>
                    <a:pt x="9380" y="399"/>
                    <a:pt x="8715" y="675"/>
                  </a:cubicBezTo>
                  <a:lnTo>
                    <a:pt x="8987" y="1323"/>
                  </a:lnTo>
                  <a:cubicBezTo>
                    <a:pt x="9619" y="1060"/>
                    <a:pt x="10269" y="844"/>
                    <a:pt x="10932" y="680"/>
                  </a:cubicBezTo>
                  <a:lnTo>
                    <a:pt x="10764" y="1"/>
                  </a:lnTo>
                  <a:close/>
                  <a:moveTo>
                    <a:pt x="19255" y="543"/>
                  </a:moveTo>
                  <a:lnTo>
                    <a:pt x="19003" y="1197"/>
                  </a:lnTo>
                  <a:cubicBezTo>
                    <a:pt x="19853" y="1526"/>
                    <a:pt x="20669" y="1942"/>
                    <a:pt x="21436" y="2437"/>
                  </a:cubicBezTo>
                  <a:lnTo>
                    <a:pt x="21816" y="1850"/>
                  </a:lnTo>
                  <a:cubicBezTo>
                    <a:pt x="21009" y="1328"/>
                    <a:pt x="20152" y="889"/>
                    <a:pt x="19255" y="543"/>
                  </a:cubicBezTo>
                  <a:close/>
                  <a:moveTo>
                    <a:pt x="6191" y="2050"/>
                  </a:moveTo>
                  <a:cubicBezTo>
                    <a:pt x="3789" y="3680"/>
                    <a:pt x="1949" y="6013"/>
                    <a:pt x="921" y="8728"/>
                  </a:cubicBezTo>
                  <a:lnTo>
                    <a:pt x="1575" y="8977"/>
                  </a:lnTo>
                  <a:cubicBezTo>
                    <a:pt x="2556" y="6398"/>
                    <a:pt x="4306" y="4182"/>
                    <a:pt x="6587" y="2628"/>
                  </a:cubicBezTo>
                  <a:lnTo>
                    <a:pt x="6191" y="2050"/>
                  </a:lnTo>
                  <a:close/>
                  <a:moveTo>
                    <a:pt x="23535" y="3154"/>
                  </a:moveTo>
                  <a:lnTo>
                    <a:pt x="23069" y="3680"/>
                  </a:lnTo>
                  <a:cubicBezTo>
                    <a:pt x="25150" y="5527"/>
                    <a:pt x="26594" y="7923"/>
                    <a:pt x="27237" y="10608"/>
                  </a:cubicBezTo>
                  <a:lnTo>
                    <a:pt x="27921" y="10444"/>
                  </a:lnTo>
                  <a:cubicBezTo>
                    <a:pt x="27242" y="7619"/>
                    <a:pt x="25728" y="5097"/>
                    <a:pt x="23535" y="3154"/>
                  </a:cubicBezTo>
                  <a:close/>
                  <a:moveTo>
                    <a:pt x="307" y="10802"/>
                  </a:moveTo>
                  <a:cubicBezTo>
                    <a:pt x="111" y="11742"/>
                    <a:pt x="8" y="12700"/>
                    <a:pt x="1" y="13660"/>
                  </a:cubicBezTo>
                  <a:lnTo>
                    <a:pt x="700" y="13660"/>
                  </a:lnTo>
                  <a:cubicBezTo>
                    <a:pt x="709" y="12749"/>
                    <a:pt x="808" y="11841"/>
                    <a:pt x="997" y="10948"/>
                  </a:cubicBezTo>
                  <a:lnTo>
                    <a:pt x="307" y="10802"/>
                  </a:lnTo>
                  <a:close/>
                  <a:moveTo>
                    <a:pt x="28306" y="13294"/>
                  </a:moveTo>
                  <a:lnTo>
                    <a:pt x="27604" y="13318"/>
                  </a:lnTo>
                  <a:cubicBezTo>
                    <a:pt x="27608" y="13458"/>
                    <a:pt x="27608" y="13604"/>
                    <a:pt x="27608" y="13748"/>
                  </a:cubicBezTo>
                  <a:cubicBezTo>
                    <a:pt x="27608" y="14288"/>
                    <a:pt x="27577" y="14828"/>
                    <a:pt x="27512" y="15365"/>
                  </a:cubicBezTo>
                  <a:lnTo>
                    <a:pt x="28209" y="15449"/>
                  </a:lnTo>
                  <a:cubicBezTo>
                    <a:pt x="28279" y="14886"/>
                    <a:pt x="28312" y="14319"/>
                    <a:pt x="28310" y="13750"/>
                  </a:cubicBezTo>
                  <a:cubicBezTo>
                    <a:pt x="28310" y="13597"/>
                    <a:pt x="28308" y="13444"/>
                    <a:pt x="28306" y="13294"/>
                  </a:cubicBezTo>
                  <a:close/>
                  <a:moveTo>
                    <a:pt x="3087" y="21384"/>
                  </a:moveTo>
                  <a:lnTo>
                    <a:pt x="2507" y="21787"/>
                  </a:lnTo>
                  <a:cubicBezTo>
                    <a:pt x="2918" y="22379"/>
                    <a:pt x="3373" y="22939"/>
                    <a:pt x="3867" y="23463"/>
                  </a:cubicBezTo>
                  <a:lnTo>
                    <a:pt x="4376" y="22979"/>
                  </a:lnTo>
                  <a:cubicBezTo>
                    <a:pt x="3906" y="22480"/>
                    <a:pt x="3476" y="21947"/>
                    <a:pt x="3087" y="21384"/>
                  </a:cubicBezTo>
                  <a:close/>
                  <a:moveTo>
                    <a:pt x="24167" y="22723"/>
                  </a:moveTo>
                  <a:cubicBezTo>
                    <a:pt x="23555" y="23402"/>
                    <a:pt x="22878" y="24018"/>
                    <a:pt x="22145" y="24565"/>
                  </a:cubicBezTo>
                  <a:lnTo>
                    <a:pt x="22561" y="25127"/>
                  </a:lnTo>
                  <a:cubicBezTo>
                    <a:pt x="23335" y="24556"/>
                    <a:pt x="24048" y="23906"/>
                    <a:pt x="24691" y="23193"/>
                  </a:cubicBezTo>
                  <a:lnTo>
                    <a:pt x="24167" y="22723"/>
                  </a:lnTo>
                  <a:close/>
                  <a:moveTo>
                    <a:pt x="6445" y="24767"/>
                  </a:moveTo>
                  <a:lnTo>
                    <a:pt x="6040" y="25341"/>
                  </a:lnTo>
                  <a:cubicBezTo>
                    <a:pt x="8409" y="27008"/>
                    <a:pt x="11235" y="27903"/>
                    <a:pt x="14131" y="27903"/>
                  </a:cubicBezTo>
                  <a:cubicBezTo>
                    <a:pt x="14139" y="27903"/>
                    <a:pt x="14146" y="27903"/>
                    <a:pt x="14153" y="27903"/>
                  </a:cubicBezTo>
                  <a:cubicBezTo>
                    <a:pt x="16445" y="27900"/>
                    <a:pt x="18706" y="27343"/>
                    <a:pt x="20737" y="26276"/>
                  </a:cubicBezTo>
                  <a:lnTo>
                    <a:pt x="20408" y="25656"/>
                  </a:lnTo>
                  <a:cubicBezTo>
                    <a:pt x="18444" y="26689"/>
                    <a:pt x="16297" y="27199"/>
                    <a:pt x="14157" y="27199"/>
                  </a:cubicBezTo>
                  <a:cubicBezTo>
                    <a:pt x="11447" y="27199"/>
                    <a:pt x="8748" y="26380"/>
                    <a:pt x="6445" y="2476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1"/>
            <p:cNvSpPr/>
            <p:nvPr/>
          </p:nvSpPr>
          <p:spPr>
            <a:xfrm>
              <a:off x="7353618" y="3050528"/>
              <a:ext cx="379458" cy="379547"/>
            </a:xfrm>
            <a:custGeom>
              <a:avLst/>
              <a:gdLst/>
              <a:ahLst/>
              <a:cxnLst/>
              <a:rect l="l" t="t" r="r" b="b"/>
              <a:pathLst>
                <a:path w="21285" h="21290" extrusionOk="0">
                  <a:moveTo>
                    <a:pt x="10639" y="704"/>
                  </a:moveTo>
                  <a:cubicBezTo>
                    <a:pt x="16123" y="704"/>
                    <a:pt x="20583" y="5167"/>
                    <a:pt x="20583" y="10648"/>
                  </a:cubicBezTo>
                  <a:cubicBezTo>
                    <a:pt x="20583" y="16132"/>
                    <a:pt x="16118" y="20588"/>
                    <a:pt x="10639" y="20588"/>
                  </a:cubicBezTo>
                  <a:cubicBezTo>
                    <a:pt x="5158" y="20588"/>
                    <a:pt x="700" y="16132"/>
                    <a:pt x="700" y="10648"/>
                  </a:cubicBezTo>
                  <a:cubicBezTo>
                    <a:pt x="700" y="5167"/>
                    <a:pt x="5158" y="704"/>
                    <a:pt x="10639" y="704"/>
                  </a:cubicBezTo>
                  <a:close/>
                  <a:moveTo>
                    <a:pt x="10639" y="0"/>
                  </a:moveTo>
                  <a:cubicBezTo>
                    <a:pt x="4771" y="0"/>
                    <a:pt x="0" y="4780"/>
                    <a:pt x="0" y="10648"/>
                  </a:cubicBezTo>
                  <a:cubicBezTo>
                    <a:pt x="0" y="16516"/>
                    <a:pt x="4771" y="21289"/>
                    <a:pt x="10639" y="21289"/>
                  </a:cubicBezTo>
                  <a:cubicBezTo>
                    <a:pt x="16510" y="21289"/>
                    <a:pt x="21285" y="16519"/>
                    <a:pt x="21285" y="10648"/>
                  </a:cubicBezTo>
                  <a:cubicBezTo>
                    <a:pt x="21285" y="4778"/>
                    <a:pt x="16505" y="0"/>
                    <a:pt x="106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1"/>
            <p:cNvSpPr/>
            <p:nvPr/>
          </p:nvSpPr>
          <p:spPr>
            <a:xfrm>
              <a:off x="7434604" y="3131604"/>
              <a:ext cx="217478" cy="217460"/>
            </a:xfrm>
            <a:custGeom>
              <a:avLst/>
              <a:gdLst/>
              <a:ahLst/>
              <a:cxnLst/>
              <a:rect l="l" t="t" r="r" b="b"/>
              <a:pathLst>
                <a:path w="12199" h="12198" extrusionOk="0">
                  <a:moveTo>
                    <a:pt x="6096" y="702"/>
                  </a:moveTo>
                  <a:cubicBezTo>
                    <a:pt x="9072" y="702"/>
                    <a:pt x="11497" y="3124"/>
                    <a:pt x="11497" y="6100"/>
                  </a:cubicBezTo>
                  <a:cubicBezTo>
                    <a:pt x="11497" y="9076"/>
                    <a:pt x="9070" y="11496"/>
                    <a:pt x="6096" y="11496"/>
                  </a:cubicBezTo>
                  <a:cubicBezTo>
                    <a:pt x="3120" y="11496"/>
                    <a:pt x="703" y="9078"/>
                    <a:pt x="703" y="6100"/>
                  </a:cubicBezTo>
                  <a:cubicBezTo>
                    <a:pt x="703" y="3122"/>
                    <a:pt x="3120" y="702"/>
                    <a:pt x="6096" y="702"/>
                  </a:cubicBezTo>
                  <a:close/>
                  <a:moveTo>
                    <a:pt x="6096" y="0"/>
                  </a:moveTo>
                  <a:cubicBezTo>
                    <a:pt x="2736" y="0"/>
                    <a:pt x="1" y="2737"/>
                    <a:pt x="1" y="6100"/>
                  </a:cubicBezTo>
                  <a:cubicBezTo>
                    <a:pt x="1" y="9463"/>
                    <a:pt x="2736" y="12198"/>
                    <a:pt x="6096" y="12198"/>
                  </a:cubicBezTo>
                  <a:cubicBezTo>
                    <a:pt x="9461" y="12198"/>
                    <a:pt x="12198" y="9463"/>
                    <a:pt x="12198" y="6100"/>
                  </a:cubicBezTo>
                  <a:cubicBezTo>
                    <a:pt x="12198" y="2737"/>
                    <a:pt x="9454" y="0"/>
                    <a:pt x="60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31"/>
          <p:cNvGrpSpPr/>
          <p:nvPr/>
        </p:nvGrpSpPr>
        <p:grpSpPr>
          <a:xfrm>
            <a:off x="6263391" y="2312108"/>
            <a:ext cx="418657" cy="418590"/>
            <a:chOff x="7057500" y="2431620"/>
            <a:chExt cx="445759" cy="445688"/>
          </a:xfrm>
        </p:grpSpPr>
        <p:sp>
          <p:nvSpPr>
            <p:cNvPr id="448" name="Google Shape;448;p31"/>
            <p:cNvSpPr/>
            <p:nvPr/>
          </p:nvSpPr>
          <p:spPr>
            <a:xfrm>
              <a:off x="7218082" y="2592328"/>
              <a:ext cx="129267" cy="124329"/>
            </a:xfrm>
            <a:custGeom>
              <a:avLst/>
              <a:gdLst/>
              <a:ahLst/>
              <a:cxnLst/>
              <a:rect l="l" t="t" r="r" b="b"/>
              <a:pathLst>
                <a:path w="7251" h="6974" extrusionOk="0">
                  <a:moveTo>
                    <a:pt x="3492" y="1"/>
                  </a:moveTo>
                  <a:cubicBezTo>
                    <a:pt x="1569" y="1"/>
                    <a:pt x="3" y="1557"/>
                    <a:pt x="3" y="3485"/>
                  </a:cubicBezTo>
                  <a:cubicBezTo>
                    <a:pt x="1" y="4893"/>
                    <a:pt x="849" y="6166"/>
                    <a:pt x="2151" y="6706"/>
                  </a:cubicBezTo>
                  <a:cubicBezTo>
                    <a:pt x="2584" y="6886"/>
                    <a:pt x="3038" y="6973"/>
                    <a:pt x="3489" y="6973"/>
                  </a:cubicBezTo>
                  <a:cubicBezTo>
                    <a:pt x="4395" y="6973"/>
                    <a:pt x="5285" y="6620"/>
                    <a:pt x="5952" y="5955"/>
                  </a:cubicBezTo>
                  <a:cubicBezTo>
                    <a:pt x="6949" y="4958"/>
                    <a:pt x="7250" y="3458"/>
                    <a:pt x="6710" y="2156"/>
                  </a:cubicBezTo>
                  <a:cubicBezTo>
                    <a:pt x="6173" y="851"/>
                    <a:pt x="4902" y="1"/>
                    <a:pt x="34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1"/>
            <p:cNvSpPr/>
            <p:nvPr/>
          </p:nvSpPr>
          <p:spPr>
            <a:xfrm>
              <a:off x="7063668" y="2437913"/>
              <a:ext cx="433333" cy="433137"/>
            </a:xfrm>
            <a:custGeom>
              <a:avLst/>
              <a:gdLst/>
              <a:ahLst/>
              <a:cxnLst/>
              <a:rect l="l" t="t" r="r" b="b"/>
              <a:pathLst>
                <a:path w="24307" h="24296" extrusionOk="0">
                  <a:moveTo>
                    <a:pt x="12154" y="5907"/>
                  </a:moveTo>
                  <a:cubicBezTo>
                    <a:pt x="15604" y="5907"/>
                    <a:pt x="18398" y="8703"/>
                    <a:pt x="18398" y="12145"/>
                  </a:cubicBezTo>
                  <a:cubicBezTo>
                    <a:pt x="18398" y="15593"/>
                    <a:pt x="15602" y="18386"/>
                    <a:pt x="12154" y="18386"/>
                  </a:cubicBezTo>
                  <a:cubicBezTo>
                    <a:pt x="8708" y="18386"/>
                    <a:pt x="5910" y="15586"/>
                    <a:pt x="5910" y="12145"/>
                  </a:cubicBezTo>
                  <a:cubicBezTo>
                    <a:pt x="5910" y="8703"/>
                    <a:pt x="8703" y="5907"/>
                    <a:pt x="12154" y="5907"/>
                  </a:cubicBezTo>
                  <a:close/>
                  <a:moveTo>
                    <a:pt x="9697" y="1"/>
                  </a:moveTo>
                  <a:cubicBezTo>
                    <a:pt x="9688" y="35"/>
                    <a:pt x="9684" y="71"/>
                    <a:pt x="9682" y="107"/>
                  </a:cubicBezTo>
                  <a:cubicBezTo>
                    <a:pt x="9563" y="901"/>
                    <a:pt x="9434" y="1701"/>
                    <a:pt x="9322" y="2502"/>
                  </a:cubicBezTo>
                  <a:cubicBezTo>
                    <a:pt x="9308" y="2601"/>
                    <a:pt x="9266" y="2635"/>
                    <a:pt x="9182" y="2657"/>
                  </a:cubicBezTo>
                  <a:cubicBezTo>
                    <a:pt x="8607" y="2833"/>
                    <a:pt x="8049" y="3064"/>
                    <a:pt x="7518" y="3352"/>
                  </a:cubicBezTo>
                  <a:cubicBezTo>
                    <a:pt x="7485" y="3367"/>
                    <a:pt x="7458" y="3374"/>
                    <a:pt x="7432" y="3374"/>
                  </a:cubicBezTo>
                  <a:cubicBezTo>
                    <a:pt x="7397" y="3374"/>
                    <a:pt x="7365" y="3361"/>
                    <a:pt x="7329" y="3337"/>
                  </a:cubicBezTo>
                  <a:cubicBezTo>
                    <a:pt x="6908" y="3015"/>
                    <a:pt x="6486" y="2700"/>
                    <a:pt x="6058" y="2381"/>
                  </a:cubicBezTo>
                  <a:cubicBezTo>
                    <a:pt x="5806" y="2198"/>
                    <a:pt x="5552" y="2010"/>
                    <a:pt x="5320" y="1834"/>
                  </a:cubicBezTo>
                  <a:lnTo>
                    <a:pt x="1843" y="5311"/>
                  </a:lnTo>
                  <a:lnTo>
                    <a:pt x="1899" y="5401"/>
                  </a:lnTo>
                  <a:cubicBezTo>
                    <a:pt x="2378" y="6042"/>
                    <a:pt x="2846" y="6674"/>
                    <a:pt x="3325" y="7313"/>
                  </a:cubicBezTo>
                  <a:cubicBezTo>
                    <a:pt x="3382" y="7383"/>
                    <a:pt x="3395" y="7430"/>
                    <a:pt x="3352" y="7525"/>
                  </a:cubicBezTo>
                  <a:cubicBezTo>
                    <a:pt x="3067" y="8053"/>
                    <a:pt x="2833" y="8611"/>
                    <a:pt x="2660" y="9189"/>
                  </a:cubicBezTo>
                  <a:cubicBezTo>
                    <a:pt x="2630" y="9272"/>
                    <a:pt x="2594" y="9306"/>
                    <a:pt x="2509" y="9320"/>
                  </a:cubicBezTo>
                  <a:cubicBezTo>
                    <a:pt x="1962" y="9398"/>
                    <a:pt x="1416" y="9484"/>
                    <a:pt x="867" y="9558"/>
                  </a:cubicBezTo>
                  <a:cubicBezTo>
                    <a:pt x="579" y="9601"/>
                    <a:pt x="291" y="9643"/>
                    <a:pt x="1" y="9695"/>
                  </a:cubicBezTo>
                  <a:lnTo>
                    <a:pt x="1" y="14594"/>
                  </a:lnTo>
                  <a:cubicBezTo>
                    <a:pt x="840" y="14722"/>
                    <a:pt x="1661" y="14842"/>
                    <a:pt x="2491" y="14961"/>
                  </a:cubicBezTo>
                  <a:cubicBezTo>
                    <a:pt x="2581" y="14974"/>
                    <a:pt x="2621" y="15003"/>
                    <a:pt x="2660" y="15096"/>
                  </a:cubicBezTo>
                  <a:cubicBezTo>
                    <a:pt x="2884" y="15658"/>
                    <a:pt x="3114" y="16211"/>
                    <a:pt x="3348" y="16765"/>
                  </a:cubicBezTo>
                  <a:cubicBezTo>
                    <a:pt x="3391" y="16850"/>
                    <a:pt x="3382" y="16900"/>
                    <a:pt x="3334" y="16972"/>
                  </a:cubicBezTo>
                  <a:cubicBezTo>
                    <a:pt x="2988" y="17426"/>
                    <a:pt x="2651" y="17883"/>
                    <a:pt x="2313" y="18339"/>
                  </a:cubicBezTo>
                  <a:cubicBezTo>
                    <a:pt x="2153" y="18557"/>
                    <a:pt x="1985" y="18775"/>
                    <a:pt x="1834" y="18978"/>
                  </a:cubicBezTo>
                  <a:lnTo>
                    <a:pt x="5314" y="22455"/>
                  </a:lnTo>
                  <a:cubicBezTo>
                    <a:pt x="5327" y="22442"/>
                    <a:pt x="5354" y="22428"/>
                    <a:pt x="5377" y="22406"/>
                  </a:cubicBezTo>
                  <a:cubicBezTo>
                    <a:pt x="6022" y="21929"/>
                    <a:pt x="6668" y="21450"/>
                    <a:pt x="7315" y="20966"/>
                  </a:cubicBezTo>
                  <a:cubicBezTo>
                    <a:pt x="7357" y="20935"/>
                    <a:pt x="7392" y="20921"/>
                    <a:pt x="7432" y="20921"/>
                  </a:cubicBezTo>
                  <a:cubicBezTo>
                    <a:pt x="7464" y="20921"/>
                    <a:pt x="7498" y="20930"/>
                    <a:pt x="7540" y="20946"/>
                  </a:cubicBezTo>
                  <a:cubicBezTo>
                    <a:pt x="8073" y="21178"/>
                    <a:pt x="8613" y="21403"/>
                    <a:pt x="9153" y="21619"/>
                  </a:cubicBezTo>
                  <a:cubicBezTo>
                    <a:pt x="9275" y="21668"/>
                    <a:pt x="9322" y="21718"/>
                    <a:pt x="9344" y="21843"/>
                  </a:cubicBezTo>
                  <a:cubicBezTo>
                    <a:pt x="9448" y="22610"/>
                    <a:pt x="9569" y="23366"/>
                    <a:pt x="9668" y="24135"/>
                  </a:cubicBezTo>
                  <a:cubicBezTo>
                    <a:pt x="9688" y="24266"/>
                    <a:pt x="9729" y="24295"/>
                    <a:pt x="9857" y="24295"/>
                  </a:cubicBezTo>
                  <a:cubicBezTo>
                    <a:pt x="10368" y="24293"/>
                    <a:pt x="10878" y="24292"/>
                    <a:pt x="11388" y="24292"/>
                  </a:cubicBezTo>
                  <a:cubicBezTo>
                    <a:pt x="12409" y="24292"/>
                    <a:pt x="13429" y="24295"/>
                    <a:pt x="14450" y="24295"/>
                  </a:cubicBezTo>
                  <a:lnTo>
                    <a:pt x="14596" y="24288"/>
                  </a:lnTo>
                  <a:cubicBezTo>
                    <a:pt x="14605" y="24268"/>
                    <a:pt x="14610" y="24246"/>
                    <a:pt x="14610" y="24225"/>
                  </a:cubicBezTo>
                  <a:cubicBezTo>
                    <a:pt x="14731" y="23404"/>
                    <a:pt x="14851" y="22588"/>
                    <a:pt x="14976" y="21774"/>
                  </a:cubicBezTo>
                  <a:cubicBezTo>
                    <a:pt x="14985" y="21724"/>
                    <a:pt x="15033" y="21661"/>
                    <a:pt x="15075" y="21646"/>
                  </a:cubicBezTo>
                  <a:cubicBezTo>
                    <a:pt x="15669" y="21461"/>
                    <a:pt x="16245" y="21223"/>
                    <a:pt x="16796" y="20933"/>
                  </a:cubicBezTo>
                  <a:cubicBezTo>
                    <a:pt x="16823" y="20917"/>
                    <a:pt x="16847" y="20910"/>
                    <a:pt x="16870" y="20910"/>
                  </a:cubicBezTo>
                  <a:cubicBezTo>
                    <a:pt x="16902" y="20910"/>
                    <a:pt x="16932" y="20924"/>
                    <a:pt x="16965" y="20953"/>
                  </a:cubicBezTo>
                  <a:cubicBezTo>
                    <a:pt x="17140" y="21088"/>
                    <a:pt x="17316" y="21214"/>
                    <a:pt x="17493" y="21346"/>
                  </a:cubicBezTo>
                  <a:cubicBezTo>
                    <a:pt x="17999" y="21718"/>
                    <a:pt x="18497" y="22095"/>
                    <a:pt x="18994" y="22462"/>
                  </a:cubicBezTo>
                  <a:lnTo>
                    <a:pt x="22473" y="18987"/>
                  </a:lnTo>
                  <a:lnTo>
                    <a:pt x="22388" y="18879"/>
                  </a:lnTo>
                  <a:lnTo>
                    <a:pt x="20968" y="16976"/>
                  </a:lnTo>
                  <a:cubicBezTo>
                    <a:pt x="20926" y="16920"/>
                    <a:pt x="20883" y="16877"/>
                    <a:pt x="20935" y="16794"/>
                  </a:cubicBezTo>
                  <a:cubicBezTo>
                    <a:pt x="21227" y="16241"/>
                    <a:pt x="21470" y="15663"/>
                    <a:pt x="21657" y="15066"/>
                  </a:cubicBezTo>
                  <a:cubicBezTo>
                    <a:pt x="21666" y="15026"/>
                    <a:pt x="21726" y="14974"/>
                    <a:pt x="21769" y="14970"/>
                  </a:cubicBezTo>
                  <a:lnTo>
                    <a:pt x="23148" y="14763"/>
                  </a:lnTo>
                  <a:cubicBezTo>
                    <a:pt x="23526" y="14716"/>
                    <a:pt x="23904" y="14650"/>
                    <a:pt x="24291" y="14594"/>
                  </a:cubicBezTo>
                  <a:cubicBezTo>
                    <a:pt x="24295" y="14572"/>
                    <a:pt x="24297" y="14547"/>
                    <a:pt x="24297" y="14524"/>
                  </a:cubicBezTo>
                  <a:cubicBezTo>
                    <a:pt x="24306" y="12943"/>
                    <a:pt x="24297" y="11373"/>
                    <a:pt x="24306" y="9792"/>
                  </a:cubicBezTo>
                  <a:cubicBezTo>
                    <a:pt x="24306" y="9700"/>
                    <a:pt x="24264" y="9679"/>
                    <a:pt x="24178" y="9670"/>
                  </a:cubicBezTo>
                  <a:cubicBezTo>
                    <a:pt x="23386" y="9558"/>
                    <a:pt x="22599" y="9441"/>
                    <a:pt x="21803" y="9333"/>
                  </a:cubicBezTo>
                  <a:cubicBezTo>
                    <a:pt x="21713" y="9320"/>
                    <a:pt x="21670" y="9277"/>
                    <a:pt x="21637" y="9189"/>
                  </a:cubicBezTo>
                  <a:cubicBezTo>
                    <a:pt x="21418" y="8634"/>
                    <a:pt x="21187" y="8078"/>
                    <a:pt x="20948" y="7529"/>
                  </a:cubicBezTo>
                  <a:cubicBezTo>
                    <a:pt x="20912" y="7446"/>
                    <a:pt x="20905" y="7390"/>
                    <a:pt x="20968" y="7304"/>
                  </a:cubicBezTo>
                  <a:cubicBezTo>
                    <a:pt x="21454" y="6665"/>
                    <a:pt x="21929" y="6020"/>
                    <a:pt x="22417" y="5372"/>
                  </a:cubicBezTo>
                  <a:cubicBezTo>
                    <a:pt x="22433" y="5350"/>
                    <a:pt x="22446" y="5323"/>
                    <a:pt x="22457" y="5298"/>
                  </a:cubicBezTo>
                  <a:lnTo>
                    <a:pt x="18989" y="1827"/>
                  </a:lnTo>
                  <a:lnTo>
                    <a:pt x="18868" y="1917"/>
                  </a:lnTo>
                  <a:cubicBezTo>
                    <a:pt x="18236" y="2390"/>
                    <a:pt x="17610" y="2860"/>
                    <a:pt x="16978" y="3323"/>
                  </a:cubicBezTo>
                  <a:cubicBezTo>
                    <a:pt x="16947" y="3347"/>
                    <a:pt x="16896" y="3366"/>
                    <a:pt x="16853" y="3366"/>
                  </a:cubicBezTo>
                  <a:cubicBezTo>
                    <a:pt x="16837" y="3366"/>
                    <a:pt x="16822" y="3363"/>
                    <a:pt x="16810" y="3357"/>
                  </a:cubicBezTo>
                  <a:cubicBezTo>
                    <a:pt x="16254" y="3069"/>
                    <a:pt x="15674" y="2830"/>
                    <a:pt x="15075" y="2644"/>
                  </a:cubicBezTo>
                  <a:cubicBezTo>
                    <a:pt x="15028" y="2621"/>
                    <a:pt x="14990" y="2581"/>
                    <a:pt x="14976" y="2531"/>
                  </a:cubicBezTo>
                  <a:cubicBezTo>
                    <a:pt x="14907" y="2072"/>
                    <a:pt x="14844" y="1623"/>
                    <a:pt x="14774" y="1166"/>
                  </a:cubicBezTo>
                  <a:cubicBezTo>
                    <a:pt x="14718" y="781"/>
                    <a:pt x="14662" y="388"/>
                    <a:pt x="146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1"/>
            <p:cNvSpPr/>
            <p:nvPr/>
          </p:nvSpPr>
          <p:spPr>
            <a:xfrm>
              <a:off x="7057500" y="2431620"/>
              <a:ext cx="445759" cy="445688"/>
            </a:xfrm>
            <a:custGeom>
              <a:avLst/>
              <a:gdLst/>
              <a:ahLst/>
              <a:cxnLst/>
              <a:rect l="l" t="t" r="r" b="b"/>
              <a:pathLst>
                <a:path w="25004" h="25000" extrusionOk="0">
                  <a:moveTo>
                    <a:pt x="22349" y="15480"/>
                  </a:moveTo>
                  <a:cubicBezTo>
                    <a:pt x="22345" y="15507"/>
                    <a:pt x="22336" y="15534"/>
                    <a:pt x="22324" y="15559"/>
                  </a:cubicBezTo>
                  <a:lnTo>
                    <a:pt x="22349" y="15480"/>
                  </a:lnTo>
                  <a:close/>
                  <a:moveTo>
                    <a:pt x="15671" y="22174"/>
                  </a:moveTo>
                  <a:cubicBezTo>
                    <a:pt x="15671" y="22178"/>
                    <a:pt x="15671" y="22185"/>
                    <a:pt x="15669" y="22190"/>
                  </a:cubicBezTo>
                  <a:cubicBezTo>
                    <a:pt x="15669" y="22185"/>
                    <a:pt x="15671" y="22178"/>
                    <a:pt x="15671" y="22174"/>
                  </a:cubicBezTo>
                  <a:close/>
                  <a:moveTo>
                    <a:pt x="14648" y="705"/>
                  </a:moveTo>
                  <a:lnTo>
                    <a:pt x="14976" y="2938"/>
                  </a:lnTo>
                  <a:cubicBezTo>
                    <a:pt x="15012" y="3121"/>
                    <a:pt x="15140" y="3269"/>
                    <a:pt x="15313" y="3330"/>
                  </a:cubicBezTo>
                  <a:cubicBezTo>
                    <a:pt x="15894" y="3512"/>
                    <a:pt x="16458" y="3744"/>
                    <a:pt x="16998" y="4025"/>
                  </a:cubicBezTo>
                  <a:cubicBezTo>
                    <a:pt x="17062" y="4058"/>
                    <a:pt x="17132" y="4071"/>
                    <a:pt x="17201" y="4071"/>
                  </a:cubicBezTo>
                  <a:cubicBezTo>
                    <a:pt x="17331" y="4071"/>
                    <a:pt x="17456" y="4023"/>
                    <a:pt x="17531" y="3959"/>
                  </a:cubicBezTo>
                  <a:cubicBezTo>
                    <a:pt x="17965" y="3642"/>
                    <a:pt x="18395" y="3318"/>
                    <a:pt x="18829" y="2999"/>
                  </a:cubicBezTo>
                  <a:lnTo>
                    <a:pt x="19301" y="2644"/>
                  </a:lnTo>
                  <a:lnTo>
                    <a:pt x="22349" y="5691"/>
                  </a:lnTo>
                  <a:lnTo>
                    <a:pt x="21951" y="6222"/>
                  </a:lnTo>
                  <a:cubicBezTo>
                    <a:pt x="21647" y="6634"/>
                    <a:pt x="21341" y="7043"/>
                    <a:pt x="21033" y="7448"/>
                  </a:cubicBezTo>
                  <a:cubicBezTo>
                    <a:pt x="20838" y="7707"/>
                    <a:pt x="20937" y="7941"/>
                    <a:pt x="20970" y="8022"/>
                  </a:cubicBezTo>
                  <a:cubicBezTo>
                    <a:pt x="21209" y="8568"/>
                    <a:pt x="21438" y="9119"/>
                    <a:pt x="21654" y="9668"/>
                  </a:cubicBezTo>
                  <a:cubicBezTo>
                    <a:pt x="21735" y="9877"/>
                    <a:pt x="21884" y="10005"/>
                    <a:pt x="22104" y="10035"/>
                  </a:cubicBezTo>
                  <a:cubicBezTo>
                    <a:pt x="22621" y="10107"/>
                    <a:pt x="23132" y="10179"/>
                    <a:pt x="23647" y="10255"/>
                  </a:cubicBezTo>
                  <a:lnTo>
                    <a:pt x="24299" y="10347"/>
                  </a:lnTo>
                  <a:cubicBezTo>
                    <a:pt x="24297" y="11069"/>
                    <a:pt x="24297" y="11791"/>
                    <a:pt x="24297" y="12513"/>
                  </a:cubicBezTo>
                  <a:lnTo>
                    <a:pt x="24297" y="14643"/>
                  </a:lnTo>
                  <a:lnTo>
                    <a:pt x="24162" y="14664"/>
                  </a:lnTo>
                  <a:cubicBezTo>
                    <a:pt x="23924" y="14702"/>
                    <a:pt x="23685" y="14740"/>
                    <a:pt x="23440" y="14772"/>
                  </a:cubicBezTo>
                  <a:lnTo>
                    <a:pt x="22842" y="14857"/>
                  </a:lnTo>
                  <a:lnTo>
                    <a:pt x="22059" y="14976"/>
                  </a:lnTo>
                  <a:cubicBezTo>
                    <a:pt x="21890" y="15001"/>
                    <a:pt x="21695" y="15147"/>
                    <a:pt x="21668" y="15314"/>
                  </a:cubicBezTo>
                  <a:cubicBezTo>
                    <a:pt x="21488" y="15885"/>
                    <a:pt x="21256" y="16438"/>
                    <a:pt x="20977" y="16969"/>
                  </a:cubicBezTo>
                  <a:cubicBezTo>
                    <a:pt x="20867" y="17156"/>
                    <a:pt x="20885" y="17345"/>
                    <a:pt x="21033" y="17541"/>
                  </a:cubicBezTo>
                  <a:lnTo>
                    <a:pt x="22351" y="19308"/>
                  </a:lnTo>
                  <a:lnTo>
                    <a:pt x="19306" y="22352"/>
                  </a:lnTo>
                  <a:lnTo>
                    <a:pt x="18753" y="21938"/>
                  </a:lnTo>
                  <a:lnTo>
                    <a:pt x="17545" y="21038"/>
                  </a:lnTo>
                  <a:cubicBezTo>
                    <a:pt x="17445" y="20952"/>
                    <a:pt x="17331" y="20908"/>
                    <a:pt x="17215" y="20908"/>
                  </a:cubicBezTo>
                  <a:cubicBezTo>
                    <a:pt x="17135" y="20908"/>
                    <a:pt x="17055" y="20928"/>
                    <a:pt x="16978" y="20971"/>
                  </a:cubicBezTo>
                  <a:cubicBezTo>
                    <a:pt x="16476" y="21241"/>
                    <a:pt x="15930" y="21465"/>
                    <a:pt x="15311" y="21666"/>
                  </a:cubicBezTo>
                  <a:cubicBezTo>
                    <a:pt x="15136" y="21731"/>
                    <a:pt x="15008" y="21884"/>
                    <a:pt x="14976" y="22071"/>
                  </a:cubicBezTo>
                  <a:cubicBezTo>
                    <a:pt x="14861" y="22804"/>
                    <a:pt x="14756" y="23535"/>
                    <a:pt x="14643" y="24293"/>
                  </a:cubicBezTo>
                  <a:lnTo>
                    <a:pt x="11674" y="24293"/>
                  </a:lnTo>
                  <a:lnTo>
                    <a:pt x="10343" y="24295"/>
                  </a:lnTo>
                  <a:cubicBezTo>
                    <a:pt x="10291" y="23892"/>
                    <a:pt x="10230" y="23488"/>
                    <a:pt x="10172" y="23080"/>
                  </a:cubicBezTo>
                  <a:cubicBezTo>
                    <a:pt x="10127" y="22772"/>
                    <a:pt x="10091" y="22451"/>
                    <a:pt x="10037" y="22140"/>
                  </a:cubicBezTo>
                  <a:cubicBezTo>
                    <a:pt x="9983" y="21828"/>
                    <a:pt x="9794" y="21713"/>
                    <a:pt x="9632" y="21648"/>
                  </a:cubicBezTo>
                  <a:cubicBezTo>
                    <a:pt x="9094" y="21432"/>
                    <a:pt x="8559" y="21207"/>
                    <a:pt x="8012" y="20971"/>
                  </a:cubicBezTo>
                  <a:cubicBezTo>
                    <a:pt x="7949" y="20946"/>
                    <a:pt x="7871" y="20922"/>
                    <a:pt x="7782" y="20922"/>
                  </a:cubicBezTo>
                  <a:cubicBezTo>
                    <a:pt x="7683" y="20922"/>
                    <a:pt x="7571" y="20951"/>
                    <a:pt x="7450" y="21038"/>
                  </a:cubicBezTo>
                  <a:cubicBezTo>
                    <a:pt x="6865" y="21479"/>
                    <a:pt x="6278" y="21913"/>
                    <a:pt x="5693" y="22345"/>
                  </a:cubicBezTo>
                  <a:lnTo>
                    <a:pt x="2646" y="19297"/>
                  </a:lnTo>
                  <a:cubicBezTo>
                    <a:pt x="2679" y="19250"/>
                    <a:pt x="2715" y="19205"/>
                    <a:pt x="2751" y="19155"/>
                  </a:cubicBezTo>
                  <a:lnTo>
                    <a:pt x="2943" y="18901"/>
                  </a:lnTo>
                  <a:cubicBezTo>
                    <a:pt x="3278" y="18445"/>
                    <a:pt x="3615" y="17990"/>
                    <a:pt x="3966" y="17523"/>
                  </a:cubicBezTo>
                  <a:cubicBezTo>
                    <a:pt x="4090" y="17345"/>
                    <a:pt x="4105" y="17158"/>
                    <a:pt x="4018" y="16983"/>
                  </a:cubicBezTo>
                  <a:cubicBezTo>
                    <a:pt x="3786" y="16429"/>
                    <a:pt x="3554" y="15878"/>
                    <a:pt x="3332" y="15320"/>
                  </a:cubicBezTo>
                  <a:cubicBezTo>
                    <a:pt x="3253" y="15116"/>
                    <a:pt x="3109" y="15001"/>
                    <a:pt x="2886" y="14967"/>
                  </a:cubicBezTo>
                  <a:lnTo>
                    <a:pt x="700" y="14646"/>
                  </a:lnTo>
                  <a:lnTo>
                    <a:pt x="700" y="10345"/>
                  </a:lnTo>
                  <a:lnTo>
                    <a:pt x="1262" y="10260"/>
                  </a:lnTo>
                  <a:lnTo>
                    <a:pt x="2916" y="10021"/>
                  </a:lnTo>
                  <a:cubicBezTo>
                    <a:pt x="3127" y="9985"/>
                    <a:pt x="3269" y="9862"/>
                    <a:pt x="3341" y="9641"/>
                  </a:cubicBezTo>
                  <a:cubicBezTo>
                    <a:pt x="3512" y="9081"/>
                    <a:pt x="3739" y="8539"/>
                    <a:pt x="4018" y="8022"/>
                  </a:cubicBezTo>
                  <a:cubicBezTo>
                    <a:pt x="4112" y="7817"/>
                    <a:pt x="4087" y="7624"/>
                    <a:pt x="3952" y="7455"/>
                  </a:cubicBezTo>
                  <a:lnTo>
                    <a:pt x="2646" y="5705"/>
                  </a:lnTo>
                  <a:lnTo>
                    <a:pt x="5698" y="2653"/>
                  </a:lnTo>
                  <a:cubicBezTo>
                    <a:pt x="5862" y="2774"/>
                    <a:pt x="6029" y="2898"/>
                    <a:pt x="6197" y="3017"/>
                  </a:cubicBezTo>
                  <a:cubicBezTo>
                    <a:pt x="6620" y="3332"/>
                    <a:pt x="7043" y="3647"/>
                    <a:pt x="7479" y="3982"/>
                  </a:cubicBezTo>
                  <a:cubicBezTo>
                    <a:pt x="7573" y="4043"/>
                    <a:pt x="7669" y="4075"/>
                    <a:pt x="7771" y="4075"/>
                  </a:cubicBezTo>
                  <a:cubicBezTo>
                    <a:pt x="7853" y="4075"/>
                    <a:pt x="7940" y="4054"/>
                    <a:pt x="8033" y="4013"/>
                  </a:cubicBezTo>
                  <a:cubicBezTo>
                    <a:pt x="8536" y="3741"/>
                    <a:pt x="9067" y="3519"/>
                    <a:pt x="9616" y="3350"/>
                  </a:cubicBezTo>
                  <a:cubicBezTo>
                    <a:pt x="9904" y="3276"/>
                    <a:pt x="9994" y="3067"/>
                    <a:pt x="10016" y="2902"/>
                  </a:cubicBezTo>
                  <a:cubicBezTo>
                    <a:pt x="10095" y="2347"/>
                    <a:pt x="10181" y="1789"/>
                    <a:pt x="10264" y="1236"/>
                  </a:cubicBezTo>
                  <a:lnTo>
                    <a:pt x="10347" y="705"/>
                  </a:lnTo>
                  <a:close/>
                  <a:moveTo>
                    <a:pt x="10043" y="1"/>
                  </a:moveTo>
                  <a:lnTo>
                    <a:pt x="9744" y="30"/>
                  </a:lnTo>
                  <a:lnTo>
                    <a:pt x="9690" y="316"/>
                  </a:lnTo>
                  <a:cubicBezTo>
                    <a:pt x="9682" y="370"/>
                    <a:pt x="9681" y="406"/>
                    <a:pt x="9679" y="406"/>
                  </a:cubicBezTo>
                  <a:cubicBezTo>
                    <a:pt x="9679" y="406"/>
                    <a:pt x="9679" y="406"/>
                    <a:pt x="9679" y="406"/>
                  </a:cubicBezTo>
                  <a:lnTo>
                    <a:pt x="9569" y="1130"/>
                  </a:lnTo>
                  <a:cubicBezTo>
                    <a:pt x="9490" y="1652"/>
                    <a:pt x="9409" y="2178"/>
                    <a:pt x="9337" y="2700"/>
                  </a:cubicBezTo>
                  <a:cubicBezTo>
                    <a:pt x="8806" y="2869"/>
                    <a:pt x="8291" y="3082"/>
                    <a:pt x="7799" y="3341"/>
                  </a:cubicBezTo>
                  <a:cubicBezTo>
                    <a:pt x="7405" y="3042"/>
                    <a:pt x="7011" y="2747"/>
                    <a:pt x="6609" y="2450"/>
                  </a:cubicBezTo>
                  <a:cubicBezTo>
                    <a:pt x="6359" y="2270"/>
                    <a:pt x="6110" y="2081"/>
                    <a:pt x="5878" y="1908"/>
                  </a:cubicBezTo>
                  <a:lnTo>
                    <a:pt x="5633" y="1721"/>
                  </a:lnTo>
                  <a:lnTo>
                    <a:pt x="1735" y="5622"/>
                  </a:lnTo>
                  <a:lnTo>
                    <a:pt x="3341" y="7806"/>
                  </a:lnTo>
                  <a:cubicBezTo>
                    <a:pt x="3080" y="8298"/>
                    <a:pt x="2864" y="8811"/>
                    <a:pt x="2700" y="9342"/>
                  </a:cubicBezTo>
                  <a:lnTo>
                    <a:pt x="1163" y="9567"/>
                  </a:lnTo>
                  <a:cubicBezTo>
                    <a:pt x="871" y="9610"/>
                    <a:pt x="581" y="9650"/>
                    <a:pt x="293" y="9697"/>
                  </a:cubicBezTo>
                  <a:lnTo>
                    <a:pt x="1" y="9749"/>
                  </a:lnTo>
                  <a:lnTo>
                    <a:pt x="1" y="15251"/>
                  </a:lnTo>
                  <a:lnTo>
                    <a:pt x="297" y="15296"/>
                  </a:lnTo>
                  <a:cubicBezTo>
                    <a:pt x="1107" y="15417"/>
                    <a:pt x="1903" y="15536"/>
                    <a:pt x="2706" y="15651"/>
                  </a:cubicBezTo>
                  <a:cubicBezTo>
                    <a:pt x="2913" y="16159"/>
                    <a:pt x="3122" y="16666"/>
                    <a:pt x="3343" y="17185"/>
                  </a:cubicBezTo>
                  <a:cubicBezTo>
                    <a:pt x="3019" y="17619"/>
                    <a:pt x="2697" y="18051"/>
                    <a:pt x="2378" y="18485"/>
                  </a:cubicBezTo>
                  <a:lnTo>
                    <a:pt x="2189" y="18733"/>
                  </a:lnTo>
                  <a:lnTo>
                    <a:pt x="1897" y="19126"/>
                  </a:lnTo>
                  <a:lnTo>
                    <a:pt x="1723" y="19367"/>
                  </a:lnTo>
                  <a:lnTo>
                    <a:pt x="5412" y="23056"/>
                  </a:lnTo>
                  <a:lnTo>
                    <a:pt x="5684" y="23285"/>
                  </a:lnTo>
                  <a:lnTo>
                    <a:pt x="5932" y="23042"/>
                  </a:lnTo>
                  <a:lnTo>
                    <a:pt x="6092" y="22921"/>
                  </a:lnTo>
                  <a:cubicBezTo>
                    <a:pt x="6665" y="22496"/>
                    <a:pt x="7239" y="22075"/>
                    <a:pt x="7808" y="21648"/>
                  </a:cubicBezTo>
                  <a:cubicBezTo>
                    <a:pt x="8309" y="21864"/>
                    <a:pt x="8820" y="22075"/>
                    <a:pt x="9348" y="22291"/>
                  </a:cubicBezTo>
                  <a:cubicBezTo>
                    <a:pt x="9391" y="22590"/>
                    <a:pt x="9434" y="22887"/>
                    <a:pt x="9477" y="23186"/>
                  </a:cubicBezTo>
                  <a:cubicBezTo>
                    <a:pt x="9542" y="23632"/>
                    <a:pt x="9607" y="24079"/>
                    <a:pt x="9666" y="24540"/>
                  </a:cubicBezTo>
                  <a:cubicBezTo>
                    <a:pt x="9699" y="24752"/>
                    <a:pt x="9821" y="24999"/>
                    <a:pt x="10205" y="24999"/>
                  </a:cubicBezTo>
                  <a:lnTo>
                    <a:pt x="14796" y="24999"/>
                  </a:lnTo>
                  <a:lnTo>
                    <a:pt x="15221" y="24968"/>
                  </a:lnTo>
                  <a:lnTo>
                    <a:pt x="15307" y="24628"/>
                  </a:lnTo>
                  <a:cubicBezTo>
                    <a:pt x="15419" y="23847"/>
                    <a:pt x="15534" y="23074"/>
                    <a:pt x="15655" y="22295"/>
                  </a:cubicBezTo>
                  <a:cubicBezTo>
                    <a:pt x="16182" y="22120"/>
                    <a:pt x="16697" y="21906"/>
                    <a:pt x="17192" y="21654"/>
                  </a:cubicBezTo>
                  <a:lnTo>
                    <a:pt x="18332" y="22502"/>
                  </a:lnTo>
                  <a:cubicBezTo>
                    <a:pt x="18602" y="22703"/>
                    <a:pt x="18865" y="22905"/>
                    <a:pt x="19133" y="23098"/>
                  </a:cubicBezTo>
                  <a:lnTo>
                    <a:pt x="19378" y="23276"/>
                  </a:lnTo>
                  <a:lnTo>
                    <a:pt x="23067" y="19587"/>
                  </a:lnTo>
                  <a:lnTo>
                    <a:pt x="23213" y="19270"/>
                  </a:lnTo>
                  <a:lnTo>
                    <a:pt x="21652" y="17194"/>
                  </a:lnTo>
                  <a:cubicBezTo>
                    <a:pt x="21904" y="16697"/>
                    <a:pt x="22120" y="16180"/>
                    <a:pt x="22295" y="15651"/>
                  </a:cubicBezTo>
                  <a:lnTo>
                    <a:pt x="22943" y="15554"/>
                  </a:lnTo>
                  <a:lnTo>
                    <a:pt x="23539" y="15464"/>
                  </a:lnTo>
                  <a:cubicBezTo>
                    <a:pt x="23780" y="15433"/>
                    <a:pt x="24025" y="15397"/>
                    <a:pt x="24270" y="15361"/>
                  </a:cubicBezTo>
                  <a:lnTo>
                    <a:pt x="24918" y="15262"/>
                  </a:lnTo>
                  <a:lnTo>
                    <a:pt x="24979" y="15035"/>
                  </a:lnTo>
                  <a:cubicBezTo>
                    <a:pt x="24990" y="14983"/>
                    <a:pt x="24994" y="14931"/>
                    <a:pt x="24994" y="14880"/>
                  </a:cubicBezTo>
                  <a:cubicBezTo>
                    <a:pt x="24997" y="14090"/>
                    <a:pt x="24997" y="13303"/>
                    <a:pt x="24997" y="12513"/>
                  </a:cubicBezTo>
                  <a:cubicBezTo>
                    <a:pt x="24997" y="11724"/>
                    <a:pt x="24997" y="10937"/>
                    <a:pt x="25003" y="10145"/>
                  </a:cubicBezTo>
                  <a:cubicBezTo>
                    <a:pt x="25003" y="9936"/>
                    <a:pt x="24884" y="9702"/>
                    <a:pt x="24574" y="9679"/>
                  </a:cubicBezTo>
                  <a:lnTo>
                    <a:pt x="23748" y="9558"/>
                  </a:lnTo>
                  <a:cubicBezTo>
                    <a:pt x="23260" y="9488"/>
                    <a:pt x="22770" y="9418"/>
                    <a:pt x="22284" y="9353"/>
                  </a:cubicBezTo>
                  <a:cubicBezTo>
                    <a:pt x="22081" y="8838"/>
                    <a:pt x="21868" y="8321"/>
                    <a:pt x="21643" y="7806"/>
                  </a:cubicBezTo>
                  <a:cubicBezTo>
                    <a:pt x="21933" y="7421"/>
                    <a:pt x="22223" y="7034"/>
                    <a:pt x="22516" y="6643"/>
                  </a:cubicBezTo>
                  <a:lnTo>
                    <a:pt x="23044" y="5937"/>
                  </a:lnTo>
                  <a:cubicBezTo>
                    <a:pt x="23082" y="5883"/>
                    <a:pt x="23114" y="5824"/>
                    <a:pt x="23136" y="5763"/>
                  </a:cubicBezTo>
                  <a:lnTo>
                    <a:pt x="23206" y="5556"/>
                  </a:lnTo>
                  <a:lnTo>
                    <a:pt x="19583" y="1931"/>
                  </a:lnTo>
                  <a:lnTo>
                    <a:pt x="19324" y="1751"/>
                  </a:lnTo>
                  <a:lnTo>
                    <a:pt x="19079" y="1931"/>
                  </a:lnTo>
                  <a:lnTo>
                    <a:pt x="19007" y="1989"/>
                  </a:lnTo>
                  <a:lnTo>
                    <a:pt x="18406" y="2437"/>
                  </a:lnTo>
                  <a:cubicBezTo>
                    <a:pt x="18008" y="2734"/>
                    <a:pt x="17608" y="3033"/>
                    <a:pt x="17196" y="3336"/>
                  </a:cubicBezTo>
                  <a:cubicBezTo>
                    <a:pt x="16697" y="3087"/>
                    <a:pt x="16182" y="2875"/>
                    <a:pt x="15651" y="2700"/>
                  </a:cubicBezTo>
                  <a:lnTo>
                    <a:pt x="152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1"/>
            <p:cNvSpPr/>
            <p:nvPr/>
          </p:nvSpPr>
          <p:spPr>
            <a:xfrm>
              <a:off x="7162748" y="2536958"/>
              <a:ext cx="235163" cy="235038"/>
            </a:xfrm>
            <a:custGeom>
              <a:avLst/>
              <a:gdLst/>
              <a:ahLst/>
              <a:cxnLst/>
              <a:rect l="l" t="t" r="r" b="b"/>
              <a:pathLst>
                <a:path w="13191" h="13184" extrusionOk="0">
                  <a:moveTo>
                    <a:pt x="6596" y="702"/>
                  </a:moveTo>
                  <a:cubicBezTo>
                    <a:pt x="9846" y="702"/>
                    <a:pt x="12489" y="3343"/>
                    <a:pt x="12489" y="6591"/>
                  </a:cubicBezTo>
                  <a:cubicBezTo>
                    <a:pt x="12489" y="9837"/>
                    <a:pt x="9846" y="12479"/>
                    <a:pt x="6596" y="12479"/>
                  </a:cubicBezTo>
                  <a:cubicBezTo>
                    <a:pt x="3345" y="12479"/>
                    <a:pt x="703" y="9837"/>
                    <a:pt x="703" y="6591"/>
                  </a:cubicBezTo>
                  <a:cubicBezTo>
                    <a:pt x="703" y="3343"/>
                    <a:pt x="3345" y="702"/>
                    <a:pt x="6596" y="702"/>
                  </a:cubicBezTo>
                  <a:close/>
                  <a:moveTo>
                    <a:pt x="6596" y="1"/>
                  </a:moveTo>
                  <a:cubicBezTo>
                    <a:pt x="2961" y="1"/>
                    <a:pt x="1" y="2954"/>
                    <a:pt x="1" y="6591"/>
                  </a:cubicBezTo>
                  <a:cubicBezTo>
                    <a:pt x="1" y="10226"/>
                    <a:pt x="2961" y="13183"/>
                    <a:pt x="6596" y="13183"/>
                  </a:cubicBezTo>
                  <a:cubicBezTo>
                    <a:pt x="10230" y="13183"/>
                    <a:pt x="13190" y="10223"/>
                    <a:pt x="13190" y="6591"/>
                  </a:cubicBezTo>
                  <a:cubicBezTo>
                    <a:pt x="13190" y="2958"/>
                    <a:pt x="10230" y="1"/>
                    <a:pt x="65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1"/>
            <p:cNvSpPr/>
            <p:nvPr/>
          </p:nvSpPr>
          <p:spPr>
            <a:xfrm>
              <a:off x="7211879" y="2586070"/>
              <a:ext cx="136826" cy="136844"/>
            </a:xfrm>
            <a:custGeom>
              <a:avLst/>
              <a:gdLst/>
              <a:ahLst/>
              <a:cxnLst/>
              <a:rect l="l" t="t" r="r" b="b"/>
              <a:pathLst>
                <a:path w="7675" h="7676" extrusionOk="0">
                  <a:moveTo>
                    <a:pt x="3840" y="700"/>
                  </a:moveTo>
                  <a:cubicBezTo>
                    <a:pt x="5569" y="700"/>
                    <a:pt x="6973" y="2104"/>
                    <a:pt x="6973" y="3836"/>
                  </a:cubicBezTo>
                  <a:cubicBezTo>
                    <a:pt x="6973" y="5563"/>
                    <a:pt x="5572" y="6974"/>
                    <a:pt x="3840" y="6974"/>
                  </a:cubicBezTo>
                  <a:cubicBezTo>
                    <a:pt x="2108" y="6974"/>
                    <a:pt x="700" y="5563"/>
                    <a:pt x="700" y="3836"/>
                  </a:cubicBezTo>
                  <a:cubicBezTo>
                    <a:pt x="700" y="2106"/>
                    <a:pt x="2108" y="700"/>
                    <a:pt x="3840" y="700"/>
                  </a:cubicBezTo>
                  <a:close/>
                  <a:moveTo>
                    <a:pt x="3840" y="1"/>
                  </a:moveTo>
                  <a:cubicBezTo>
                    <a:pt x="1723" y="1"/>
                    <a:pt x="0" y="1717"/>
                    <a:pt x="0" y="3836"/>
                  </a:cubicBezTo>
                  <a:cubicBezTo>
                    <a:pt x="0" y="5952"/>
                    <a:pt x="1723" y="7675"/>
                    <a:pt x="3840" y="7675"/>
                  </a:cubicBezTo>
                  <a:cubicBezTo>
                    <a:pt x="5954" y="7675"/>
                    <a:pt x="7675" y="5952"/>
                    <a:pt x="7675" y="3836"/>
                  </a:cubicBezTo>
                  <a:cubicBezTo>
                    <a:pt x="7672" y="1717"/>
                    <a:pt x="5956" y="1"/>
                    <a:pt x="38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3" name="Google Shape;453;p31"/>
          <p:cNvGrpSpPr/>
          <p:nvPr/>
        </p:nvGrpSpPr>
        <p:grpSpPr>
          <a:xfrm>
            <a:off x="6478806" y="1501230"/>
            <a:ext cx="232185" cy="232108"/>
            <a:chOff x="2909075" y="5346425"/>
            <a:chExt cx="129200" cy="129150"/>
          </a:xfrm>
        </p:grpSpPr>
        <p:sp>
          <p:nvSpPr>
            <p:cNvPr id="454" name="Google Shape;454;p31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1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" name="Google Shape;456;p31"/>
          <p:cNvGrpSpPr/>
          <p:nvPr/>
        </p:nvGrpSpPr>
        <p:grpSpPr>
          <a:xfrm>
            <a:off x="8198581" y="2405343"/>
            <a:ext cx="232185" cy="232108"/>
            <a:chOff x="2909075" y="5346425"/>
            <a:chExt cx="129200" cy="129150"/>
          </a:xfrm>
        </p:grpSpPr>
        <p:sp>
          <p:nvSpPr>
            <p:cNvPr id="457" name="Google Shape;457;p31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1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459;p31"/>
          <p:cNvGrpSpPr/>
          <p:nvPr/>
        </p:nvGrpSpPr>
        <p:grpSpPr>
          <a:xfrm>
            <a:off x="7223936" y="2763990"/>
            <a:ext cx="135487" cy="135551"/>
            <a:chOff x="3440975" y="957025"/>
            <a:chExt cx="158150" cy="158225"/>
          </a:xfrm>
        </p:grpSpPr>
        <p:sp>
          <p:nvSpPr>
            <p:cNvPr id="460" name="Google Shape;460;p31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1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" name="Google Shape;462;p31"/>
          <p:cNvGrpSpPr/>
          <p:nvPr/>
        </p:nvGrpSpPr>
        <p:grpSpPr>
          <a:xfrm>
            <a:off x="8132748" y="3398848"/>
            <a:ext cx="151208" cy="151143"/>
            <a:chOff x="4917425" y="1708800"/>
            <a:chExt cx="176500" cy="176425"/>
          </a:xfrm>
        </p:grpSpPr>
        <p:sp>
          <p:nvSpPr>
            <p:cNvPr id="463" name="Google Shape;463;p31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1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5" name="Google Shape;465;p31"/>
          <p:cNvGrpSpPr/>
          <p:nvPr/>
        </p:nvGrpSpPr>
        <p:grpSpPr>
          <a:xfrm>
            <a:off x="7863636" y="1108515"/>
            <a:ext cx="135487" cy="135551"/>
            <a:chOff x="3440975" y="957025"/>
            <a:chExt cx="158150" cy="158225"/>
          </a:xfrm>
        </p:grpSpPr>
        <p:sp>
          <p:nvSpPr>
            <p:cNvPr id="466" name="Google Shape;466;p31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1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8" name="Google Shape;468;p31"/>
          <p:cNvGrpSpPr/>
          <p:nvPr/>
        </p:nvGrpSpPr>
        <p:grpSpPr>
          <a:xfrm>
            <a:off x="5719998" y="1933748"/>
            <a:ext cx="151208" cy="151143"/>
            <a:chOff x="4917425" y="1708800"/>
            <a:chExt cx="176500" cy="176425"/>
          </a:xfrm>
        </p:grpSpPr>
        <p:sp>
          <p:nvSpPr>
            <p:cNvPr id="469" name="Google Shape;469;p31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1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31"/>
          <p:cNvSpPr txBox="1">
            <a:spLocks noGrp="1"/>
          </p:cNvSpPr>
          <p:nvPr>
            <p:ph type="sldNum" idx="12"/>
          </p:nvPr>
        </p:nvSpPr>
        <p:spPr>
          <a:xfrm>
            <a:off x="8283959" y="44721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2"/>
          <p:cNvSpPr txBox="1">
            <a:spLocks noGrp="1"/>
          </p:cNvSpPr>
          <p:nvPr>
            <p:ph type="title"/>
          </p:nvPr>
        </p:nvSpPr>
        <p:spPr>
          <a:xfrm>
            <a:off x="1889675" y="388588"/>
            <a:ext cx="3208200" cy="78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Comic Sans MS"/>
                <a:ea typeface="Comic Sans MS"/>
                <a:cs typeface="Comic Sans MS"/>
                <a:sym typeface="Comic Sans MS"/>
              </a:rPr>
              <a:t>Конкуренты</a:t>
            </a:r>
            <a:endParaRPr sz="36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477" name="Google Shape;477;p32"/>
          <p:cNvCxnSpPr/>
          <p:nvPr/>
        </p:nvCxnSpPr>
        <p:spPr>
          <a:xfrm rot="10800000">
            <a:off x="1445625" y="1096363"/>
            <a:ext cx="48432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478" name="Google Shape;478;p32"/>
          <p:cNvGrpSpPr/>
          <p:nvPr/>
        </p:nvGrpSpPr>
        <p:grpSpPr>
          <a:xfrm>
            <a:off x="573111" y="4604948"/>
            <a:ext cx="151208" cy="151143"/>
            <a:chOff x="4917425" y="1708800"/>
            <a:chExt cx="176500" cy="176425"/>
          </a:xfrm>
        </p:grpSpPr>
        <p:sp>
          <p:nvSpPr>
            <p:cNvPr id="479" name="Google Shape;479;p32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2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" name="Google Shape;481;p32"/>
          <p:cNvGrpSpPr/>
          <p:nvPr/>
        </p:nvGrpSpPr>
        <p:grpSpPr>
          <a:xfrm>
            <a:off x="437556" y="3346136"/>
            <a:ext cx="135542" cy="135478"/>
            <a:chOff x="3258519" y="1733474"/>
            <a:chExt cx="146263" cy="146194"/>
          </a:xfrm>
        </p:grpSpPr>
        <p:sp>
          <p:nvSpPr>
            <p:cNvPr id="482" name="Google Shape;482;p32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2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484;p32"/>
          <p:cNvGrpSpPr/>
          <p:nvPr/>
        </p:nvGrpSpPr>
        <p:grpSpPr>
          <a:xfrm>
            <a:off x="664906" y="925218"/>
            <a:ext cx="232185" cy="232108"/>
            <a:chOff x="2909075" y="5346425"/>
            <a:chExt cx="129200" cy="129150"/>
          </a:xfrm>
        </p:grpSpPr>
        <p:sp>
          <p:nvSpPr>
            <p:cNvPr id="485" name="Google Shape;485;p32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2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32"/>
          <p:cNvGrpSpPr/>
          <p:nvPr/>
        </p:nvGrpSpPr>
        <p:grpSpPr>
          <a:xfrm>
            <a:off x="8448718" y="4576486"/>
            <a:ext cx="135542" cy="135478"/>
            <a:chOff x="3258519" y="1733474"/>
            <a:chExt cx="146263" cy="146194"/>
          </a:xfrm>
        </p:grpSpPr>
        <p:sp>
          <p:nvSpPr>
            <p:cNvPr id="488" name="Google Shape;488;p32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2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32"/>
          <p:cNvGrpSpPr/>
          <p:nvPr/>
        </p:nvGrpSpPr>
        <p:grpSpPr>
          <a:xfrm>
            <a:off x="7055761" y="467973"/>
            <a:ext cx="151208" cy="151143"/>
            <a:chOff x="4917425" y="1708800"/>
            <a:chExt cx="176500" cy="176425"/>
          </a:xfrm>
        </p:grpSpPr>
        <p:sp>
          <p:nvSpPr>
            <p:cNvPr id="491" name="Google Shape;491;p32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2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32"/>
          <p:cNvGrpSpPr/>
          <p:nvPr/>
        </p:nvGrpSpPr>
        <p:grpSpPr>
          <a:xfrm>
            <a:off x="8198593" y="715798"/>
            <a:ext cx="135542" cy="135478"/>
            <a:chOff x="3258519" y="1733474"/>
            <a:chExt cx="146263" cy="146194"/>
          </a:xfrm>
        </p:grpSpPr>
        <p:sp>
          <p:nvSpPr>
            <p:cNvPr id="494" name="Google Shape;494;p32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2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32"/>
          <p:cNvGrpSpPr/>
          <p:nvPr/>
        </p:nvGrpSpPr>
        <p:grpSpPr>
          <a:xfrm>
            <a:off x="1037143" y="619136"/>
            <a:ext cx="135542" cy="135478"/>
            <a:chOff x="3258519" y="1733474"/>
            <a:chExt cx="146263" cy="146194"/>
          </a:xfrm>
        </p:grpSpPr>
        <p:sp>
          <p:nvSpPr>
            <p:cNvPr id="497" name="Google Shape;497;p32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2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99" name="Google Shape;499;p32"/>
          <p:cNvGraphicFramePr/>
          <p:nvPr/>
        </p:nvGraphicFramePr>
        <p:xfrm>
          <a:off x="1000800" y="1492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{66102F0C-C51E-4051-AF04-67DBA0F05DC3}</a:tableStyleId>
              </a:tblPr>
              <a:tblGrid>
                <a:gridCol w="142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1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Критерий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rgbClr val="FFFFFF"/>
                          </a:highlight>
                        </a:rPr>
                        <a:t>Наше приложение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Mini Gamers Club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Smart Quiz Apps 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Онлайн-уроки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Доступность по цене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Русский язык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Многофункциональность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Широкая ЦА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00" name="Google Shape;500;p32"/>
          <p:cNvGrpSpPr/>
          <p:nvPr/>
        </p:nvGrpSpPr>
        <p:grpSpPr>
          <a:xfrm>
            <a:off x="2929094" y="2245592"/>
            <a:ext cx="341167" cy="354704"/>
            <a:chOff x="737415" y="1383070"/>
            <a:chExt cx="374498" cy="389357"/>
          </a:xfrm>
        </p:grpSpPr>
        <p:sp>
          <p:nvSpPr>
            <p:cNvPr id="501" name="Google Shape;501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514;p32"/>
          <p:cNvGrpSpPr/>
          <p:nvPr/>
        </p:nvGrpSpPr>
        <p:grpSpPr>
          <a:xfrm>
            <a:off x="4332319" y="2245592"/>
            <a:ext cx="341167" cy="354704"/>
            <a:chOff x="737415" y="1383070"/>
            <a:chExt cx="374498" cy="389357"/>
          </a:xfrm>
        </p:grpSpPr>
        <p:sp>
          <p:nvSpPr>
            <p:cNvPr id="515" name="Google Shape;515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8" name="Google Shape;528;p32"/>
          <p:cNvGrpSpPr/>
          <p:nvPr/>
        </p:nvGrpSpPr>
        <p:grpSpPr>
          <a:xfrm>
            <a:off x="5811744" y="2245592"/>
            <a:ext cx="341167" cy="354704"/>
            <a:chOff x="737415" y="1383070"/>
            <a:chExt cx="374498" cy="389357"/>
          </a:xfrm>
        </p:grpSpPr>
        <p:sp>
          <p:nvSpPr>
            <p:cNvPr id="529" name="Google Shape;529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2" name="Google Shape;542;p32"/>
          <p:cNvGrpSpPr/>
          <p:nvPr/>
        </p:nvGrpSpPr>
        <p:grpSpPr>
          <a:xfrm>
            <a:off x="2929094" y="2805617"/>
            <a:ext cx="341167" cy="354704"/>
            <a:chOff x="737415" y="1383070"/>
            <a:chExt cx="374498" cy="389357"/>
          </a:xfrm>
        </p:grpSpPr>
        <p:sp>
          <p:nvSpPr>
            <p:cNvPr id="543" name="Google Shape;543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2"/>
          <p:cNvGrpSpPr/>
          <p:nvPr/>
        </p:nvGrpSpPr>
        <p:grpSpPr>
          <a:xfrm>
            <a:off x="7241744" y="2805617"/>
            <a:ext cx="341167" cy="354704"/>
            <a:chOff x="737415" y="1383070"/>
            <a:chExt cx="374498" cy="389357"/>
          </a:xfrm>
        </p:grpSpPr>
        <p:sp>
          <p:nvSpPr>
            <p:cNvPr id="557" name="Google Shape;557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0" name="Google Shape;570;p32"/>
          <p:cNvGrpSpPr/>
          <p:nvPr/>
        </p:nvGrpSpPr>
        <p:grpSpPr>
          <a:xfrm>
            <a:off x="2929094" y="3390817"/>
            <a:ext cx="341167" cy="354704"/>
            <a:chOff x="737415" y="1383070"/>
            <a:chExt cx="374498" cy="389357"/>
          </a:xfrm>
        </p:grpSpPr>
        <p:sp>
          <p:nvSpPr>
            <p:cNvPr id="571" name="Google Shape;571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" name="Google Shape;584;p32"/>
          <p:cNvGrpSpPr/>
          <p:nvPr/>
        </p:nvGrpSpPr>
        <p:grpSpPr>
          <a:xfrm>
            <a:off x="2929094" y="3983917"/>
            <a:ext cx="341167" cy="354704"/>
            <a:chOff x="737415" y="1383070"/>
            <a:chExt cx="374498" cy="389357"/>
          </a:xfrm>
        </p:grpSpPr>
        <p:sp>
          <p:nvSpPr>
            <p:cNvPr id="585" name="Google Shape;585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32"/>
          <p:cNvGrpSpPr/>
          <p:nvPr/>
        </p:nvGrpSpPr>
        <p:grpSpPr>
          <a:xfrm>
            <a:off x="7300819" y="3983917"/>
            <a:ext cx="341167" cy="354704"/>
            <a:chOff x="737415" y="1383070"/>
            <a:chExt cx="374498" cy="389357"/>
          </a:xfrm>
        </p:grpSpPr>
        <p:sp>
          <p:nvSpPr>
            <p:cNvPr id="599" name="Google Shape;599;p32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2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2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2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2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2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2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2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2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2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2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2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2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" name="Google Shape;612;p32"/>
          <p:cNvSpPr txBox="1">
            <a:spLocks noGrp="1"/>
          </p:cNvSpPr>
          <p:nvPr>
            <p:ph type="sldNum" idx="12"/>
          </p:nvPr>
        </p:nvSpPr>
        <p:spPr>
          <a:xfrm>
            <a:off x="8334134" y="44837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3"/>
          <p:cNvSpPr txBox="1">
            <a:spLocks noGrp="1"/>
          </p:cNvSpPr>
          <p:nvPr>
            <p:ph type="title"/>
          </p:nvPr>
        </p:nvSpPr>
        <p:spPr>
          <a:xfrm>
            <a:off x="790250" y="2495150"/>
            <a:ext cx="3712500" cy="7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Конспекты в схемах и картинках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8" name="Google Shape;618;p33"/>
          <p:cNvSpPr txBox="1">
            <a:spLocks noGrp="1"/>
          </p:cNvSpPr>
          <p:nvPr>
            <p:ph type="title" idx="2"/>
          </p:nvPr>
        </p:nvSpPr>
        <p:spPr>
          <a:xfrm>
            <a:off x="4858750" y="2706098"/>
            <a:ext cx="37125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Инструкции для опытов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9" name="Google Shape;619;p33"/>
          <p:cNvSpPr txBox="1">
            <a:spLocks noGrp="1"/>
          </p:cNvSpPr>
          <p:nvPr>
            <p:ph type="title" idx="4"/>
          </p:nvPr>
        </p:nvSpPr>
        <p:spPr>
          <a:xfrm>
            <a:off x="853750" y="1948888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20" name="Google Shape;620;p33"/>
          <p:cNvSpPr txBox="1">
            <a:spLocks noGrp="1"/>
          </p:cNvSpPr>
          <p:nvPr>
            <p:ph type="title" idx="5"/>
          </p:nvPr>
        </p:nvSpPr>
        <p:spPr>
          <a:xfrm>
            <a:off x="4858758" y="1948888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21" name="Google Shape;621;p33"/>
          <p:cNvSpPr txBox="1">
            <a:spLocks noGrp="1"/>
          </p:cNvSpPr>
          <p:nvPr>
            <p:ph type="title" idx="6"/>
          </p:nvPr>
        </p:nvSpPr>
        <p:spPr>
          <a:xfrm>
            <a:off x="713225" y="539500"/>
            <a:ext cx="7717500" cy="9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Описание предлагаемого решения и технологии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2" name="Google Shape;622;p33"/>
          <p:cNvSpPr txBox="1">
            <a:spLocks noGrp="1"/>
          </p:cNvSpPr>
          <p:nvPr>
            <p:ph type="title" idx="7"/>
          </p:nvPr>
        </p:nvSpPr>
        <p:spPr>
          <a:xfrm>
            <a:off x="853750" y="4066498"/>
            <a:ext cx="37125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Мини-игры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3" name="Google Shape;623;p33"/>
          <p:cNvSpPr txBox="1">
            <a:spLocks noGrp="1"/>
          </p:cNvSpPr>
          <p:nvPr>
            <p:ph type="title" idx="9"/>
          </p:nvPr>
        </p:nvSpPr>
        <p:spPr>
          <a:xfrm>
            <a:off x="4858750" y="4066498"/>
            <a:ext cx="37125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Видео-эксперименты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4" name="Google Shape;624;p33"/>
          <p:cNvSpPr txBox="1">
            <a:spLocks noGrp="1"/>
          </p:cNvSpPr>
          <p:nvPr>
            <p:ph type="title" idx="14"/>
          </p:nvPr>
        </p:nvSpPr>
        <p:spPr>
          <a:xfrm>
            <a:off x="853750" y="3461688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25" name="Google Shape;625;p33"/>
          <p:cNvSpPr txBox="1">
            <a:spLocks noGrp="1"/>
          </p:cNvSpPr>
          <p:nvPr>
            <p:ph type="title" idx="15"/>
          </p:nvPr>
        </p:nvSpPr>
        <p:spPr>
          <a:xfrm>
            <a:off x="4858758" y="3461688"/>
            <a:ext cx="11835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626" name="Google Shape;626;p33"/>
          <p:cNvGrpSpPr/>
          <p:nvPr/>
        </p:nvGrpSpPr>
        <p:grpSpPr>
          <a:xfrm>
            <a:off x="7327740" y="1246290"/>
            <a:ext cx="864365" cy="901199"/>
            <a:chOff x="4734775" y="4648700"/>
            <a:chExt cx="539150" cy="562125"/>
          </a:xfrm>
        </p:grpSpPr>
        <p:sp>
          <p:nvSpPr>
            <p:cNvPr id="627" name="Google Shape;627;p33"/>
            <p:cNvSpPr/>
            <p:nvPr/>
          </p:nvSpPr>
          <p:spPr>
            <a:xfrm>
              <a:off x="4922400" y="4732800"/>
              <a:ext cx="172525" cy="478025"/>
            </a:xfrm>
            <a:custGeom>
              <a:avLst/>
              <a:gdLst/>
              <a:ahLst/>
              <a:cxnLst/>
              <a:rect l="l" t="t" r="r" b="b"/>
              <a:pathLst>
                <a:path w="6901" h="19121" extrusionOk="0">
                  <a:moveTo>
                    <a:pt x="5879" y="0"/>
                  </a:moveTo>
                  <a:lnTo>
                    <a:pt x="5630" y="77"/>
                  </a:lnTo>
                  <a:cubicBezTo>
                    <a:pt x="5908" y="961"/>
                    <a:pt x="6131" y="1971"/>
                    <a:pt x="6300" y="3083"/>
                  </a:cubicBezTo>
                  <a:cubicBezTo>
                    <a:pt x="6424" y="3911"/>
                    <a:pt x="6516" y="4773"/>
                    <a:pt x="6572" y="5649"/>
                  </a:cubicBezTo>
                  <a:cubicBezTo>
                    <a:pt x="6618" y="6388"/>
                    <a:pt x="6642" y="7137"/>
                    <a:pt x="6642" y="7878"/>
                  </a:cubicBezTo>
                  <a:cubicBezTo>
                    <a:pt x="6642" y="8619"/>
                    <a:pt x="6618" y="9370"/>
                    <a:pt x="6572" y="10110"/>
                  </a:cubicBezTo>
                  <a:cubicBezTo>
                    <a:pt x="6516" y="10985"/>
                    <a:pt x="6424" y="11849"/>
                    <a:pt x="6300" y="12675"/>
                  </a:cubicBezTo>
                  <a:cubicBezTo>
                    <a:pt x="5731" y="16433"/>
                    <a:pt x="4544" y="18860"/>
                    <a:pt x="3280" y="18860"/>
                  </a:cubicBezTo>
                  <a:cubicBezTo>
                    <a:pt x="2016" y="18860"/>
                    <a:pt x="828" y="16433"/>
                    <a:pt x="258" y="12675"/>
                  </a:cubicBezTo>
                  <a:lnTo>
                    <a:pt x="1" y="12716"/>
                  </a:lnTo>
                  <a:cubicBezTo>
                    <a:pt x="602" y="16666"/>
                    <a:pt x="1857" y="19120"/>
                    <a:pt x="3280" y="19120"/>
                  </a:cubicBezTo>
                  <a:cubicBezTo>
                    <a:pt x="4702" y="19120"/>
                    <a:pt x="5959" y="16666"/>
                    <a:pt x="6557" y="12716"/>
                  </a:cubicBezTo>
                  <a:cubicBezTo>
                    <a:pt x="6683" y="11881"/>
                    <a:pt x="6777" y="11011"/>
                    <a:pt x="6831" y="10127"/>
                  </a:cubicBezTo>
                  <a:cubicBezTo>
                    <a:pt x="6879" y="9381"/>
                    <a:pt x="6901" y="8623"/>
                    <a:pt x="6901" y="7878"/>
                  </a:cubicBezTo>
                  <a:cubicBezTo>
                    <a:pt x="6901" y="7132"/>
                    <a:pt x="6879" y="6378"/>
                    <a:pt x="6831" y="5633"/>
                  </a:cubicBezTo>
                  <a:cubicBezTo>
                    <a:pt x="6777" y="4751"/>
                    <a:pt x="6685" y="3879"/>
                    <a:pt x="6557" y="3044"/>
                  </a:cubicBezTo>
                  <a:cubicBezTo>
                    <a:pt x="6387" y="1920"/>
                    <a:pt x="6158" y="896"/>
                    <a:pt x="58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4913800" y="4873625"/>
              <a:ext cx="15050" cy="177050"/>
            </a:xfrm>
            <a:custGeom>
              <a:avLst/>
              <a:gdLst/>
              <a:ahLst/>
              <a:cxnLst/>
              <a:rect l="l" t="t" r="r" b="b"/>
              <a:pathLst>
                <a:path w="602" h="7082" extrusionOk="0">
                  <a:moveTo>
                    <a:pt x="70" y="0"/>
                  </a:moveTo>
                  <a:cubicBezTo>
                    <a:pt x="23" y="741"/>
                    <a:pt x="1" y="1496"/>
                    <a:pt x="1" y="2245"/>
                  </a:cubicBezTo>
                  <a:cubicBezTo>
                    <a:pt x="1" y="2995"/>
                    <a:pt x="23" y="3751"/>
                    <a:pt x="70" y="4494"/>
                  </a:cubicBezTo>
                  <a:cubicBezTo>
                    <a:pt x="128" y="5373"/>
                    <a:pt x="219" y="6243"/>
                    <a:pt x="345" y="7081"/>
                  </a:cubicBezTo>
                  <a:lnTo>
                    <a:pt x="602" y="7040"/>
                  </a:lnTo>
                  <a:cubicBezTo>
                    <a:pt x="478" y="6214"/>
                    <a:pt x="386" y="5349"/>
                    <a:pt x="329" y="4477"/>
                  </a:cubicBezTo>
                  <a:cubicBezTo>
                    <a:pt x="283" y="3739"/>
                    <a:pt x="259" y="2986"/>
                    <a:pt x="259" y="2245"/>
                  </a:cubicBezTo>
                  <a:cubicBezTo>
                    <a:pt x="259" y="1504"/>
                    <a:pt x="283" y="755"/>
                    <a:pt x="329" y="1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4915550" y="4808900"/>
              <a:ext cx="13300" cy="65075"/>
            </a:xfrm>
            <a:custGeom>
              <a:avLst/>
              <a:gdLst/>
              <a:ahLst/>
              <a:cxnLst/>
              <a:rect l="l" t="t" r="r" b="b"/>
              <a:pathLst>
                <a:path w="532" h="2603" extrusionOk="0">
                  <a:moveTo>
                    <a:pt x="275" y="0"/>
                  </a:moveTo>
                  <a:cubicBezTo>
                    <a:pt x="149" y="835"/>
                    <a:pt x="58" y="1707"/>
                    <a:pt x="0" y="2588"/>
                  </a:cubicBezTo>
                  <a:lnTo>
                    <a:pt x="259" y="2603"/>
                  </a:lnTo>
                  <a:cubicBezTo>
                    <a:pt x="316" y="1729"/>
                    <a:pt x="408" y="867"/>
                    <a:pt x="532" y="39"/>
                  </a:cubicBezTo>
                  <a:lnTo>
                    <a:pt x="27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4922400" y="4648700"/>
              <a:ext cx="123000" cy="161150"/>
            </a:xfrm>
            <a:custGeom>
              <a:avLst/>
              <a:gdLst/>
              <a:ahLst/>
              <a:cxnLst/>
              <a:rect l="l" t="t" r="r" b="b"/>
              <a:pathLst>
                <a:path w="4920" h="6446" extrusionOk="0">
                  <a:moveTo>
                    <a:pt x="3280" y="0"/>
                  </a:moveTo>
                  <a:cubicBezTo>
                    <a:pt x="1857" y="0"/>
                    <a:pt x="602" y="2455"/>
                    <a:pt x="1" y="6406"/>
                  </a:cubicBezTo>
                  <a:lnTo>
                    <a:pt x="258" y="6446"/>
                  </a:lnTo>
                  <a:cubicBezTo>
                    <a:pt x="828" y="2686"/>
                    <a:pt x="2016" y="259"/>
                    <a:pt x="3280" y="259"/>
                  </a:cubicBezTo>
                  <a:cubicBezTo>
                    <a:pt x="3770" y="259"/>
                    <a:pt x="4245" y="617"/>
                    <a:pt x="4700" y="1320"/>
                  </a:cubicBezTo>
                  <a:lnTo>
                    <a:pt x="4920" y="1179"/>
                  </a:lnTo>
                  <a:cubicBezTo>
                    <a:pt x="4414" y="395"/>
                    <a:pt x="3862" y="0"/>
                    <a:pt x="32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4742050" y="4789400"/>
              <a:ext cx="531875" cy="280775"/>
            </a:xfrm>
            <a:custGeom>
              <a:avLst/>
              <a:gdLst/>
              <a:ahLst/>
              <a:cxnLst/>
              <a:rect l="l" t="t" r="r" b="b"/>
              <a:pathLst>
                <a:path w="21275" h="11231" extrusionOk="0">
                  <a:moveTo>
                    <a:pt x="3050" y="0"/>
                  </a:moveTo>
                  <a:cubicBezTo>
                    <a:pt x="1531" y="0"/>
                    <a:pt x="515" y="374"/>
                    <a:pt x="195" y="1109"/>
                  </a:cubicBezTo>
                  <a:cubicBezTo>
                    <a:pt x="1" y="1550"/>
                    <a:pt x="64" y="2080"/>
                    <a:pt x="379" y="2686"/>
                  </a:cubicBezTo>
                  <a:lnTo>
                    <a:pt x="611" y="2565"/>
                  </a:lnTo>
                  <a:cubicBezTo>
                    <a:pt x="333" y="2032"/>
                    <a:pt x="274" y="1577"/>
                    <a:pt x="434" y="1213"/>
                  </a:cubicBezTo>
                  <a:cubicBezTo>
                    <a:pt x="711" y="580"/>
                    <a:pt x="1643" y="259"/>
                    <a:pt x="3032" y="259"/>
                  </a:cubicBezTo>
                  <a:cubicBezTo>
                    <a:pt x="4161" y="259"/>
                    <a:pt x="5591" y="471"/>
                    <a:pt x="7215" y="899"/>
                  </a:cubicBezTo>
                  <a:lnTo>
                    <a:pt x="7310" y="927"/>
                  </a:lnTo>
                  <a:cubicBezTo>
                    <a:pt x="8373" y="1216"/>
                    <a:pt x="9419" y="1560"/>
                    <a:pt x="10444" y="1961"/>
                  </a:cubicBezTo>
                  <a:cubicBezTo>
                    <a:pt x="10896" y="2133"/>
                    <a:pt x="11364" y="2327"/>
                    <a:pt x="11841" y="2535"/>
                  </a:cubicBezTo>
                  <a:cubicBezTo>
                    <a:pt x="12546" y="2846"/>
                    <a:pt x="13226" y="3168"/>
                    <a:pt x="13856" y="3495"/>
                  </a:cubicBezTo>
                  <a:cubicBezTo>
                    <a:pt x="15217" y="4195"/>
                    <a:pt x="16440" y="4945"/>
                    <a:pt x="17494" y="5720"/>
                  </a:cubicBezTo>
                  <a:cubicBezTo>
                    <a:pt x="19833" y="7445"/>
                    <a:pt x="20976" y="9053"/>
                    <a:pt x="20554" y="10019"/>
                  </a:cubicBezTo>
                  <a:cubicBezTo>
                    <a:pt x="20284" y="10637"/>
                    <a:pt x="19362" y="10973"/>
                    <a:pt x="17945" y="10973"/>
                  </a:cubicBezTo>
                  <a:cubicBezTo>
                    <a:pt x="17896" y="10973"/>
                    <a:pt x="17847" y="10972"/>
                    <a:pt x="17798" y="10971"/>
                  </a:cubicBezTo>
                  <a:lnTo>
                    <a:pt x="17792" y="11230"/>
                  </a:lnTo>
                  <a:lnTo>
                    <a:pt x="17953" y="11230"/>
                  </a:lnTo>
                  <a:cubicBezTo>
                    <a:pt x="19496" y="11230"/>
                    <a:pt x="20475" y="10847"/>
                    <a:pt x="20792" y="10123"/>
                  </a:cubicBezTo>
                  <a:cubicBezTo>
                    <a:pt x="21274" y="9021"/>
                    <a:pt x="20128" y="7342"/>
                    <a:pt x="17648" y="5512"/>
                  </a:cubicBezTo>
                  <a:cubicBezTo>
                    <a:pt x="16583" y="4729"/>
                    <a:pt x="15348" y="3972"/>
                    <a:pt x="13975" y="3264"/>
                  </a:cubicBezTo>
                  <a:cubicBezTo>
                    <a:pt x="13340" y="2935"/>
                    <a:pt x="12657" y="2610"/>
                    <a:pt x="11947" y="2296"/>
                  </a:cubicBezTo>
                  <a:cubicBezTo>
                    <a:pt x="11466" y="2088"/>
                    <a:pt x="10991" y="1892"/>
                    <a:pt x="10538" y="1717"/>
                  </a:cubicBezTo>
                  <a:cubicBezTo>
                    <a:pt x="9535" y="1325"/>
                    <a:pt x="8513" y="986"/>
                    <a:pt x="7475" y="702"/>
                  </a:cubicBezTo>
                  <a:lnTo>
                    <a:pt x="7378" y="675"/>
                  </a:lnTo>
                  <a:cubicBezTo>
                    <a:pt x="5695" y="223"/>
                    <a:pt x="4222" y="0"/>
                    <a:pt x="30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4788000" y="4896750"/>
              <a:ext cx="342625" cy="167250"/>
            </a:xfrm>
            <a:custGeom>
              <a:avLst/>
              <a:gdLst/>
              <a:ahLst/>
              <a:cxnLst/>
              <a:rect l="l" t="t" r="r" b="b"/>
              <a:pathLst>
                <a:path w="13705" h="6690" extrusionOk="0">
                  <a:moveTo>
                    <a:pt x="180" y="0"/>
                  </a:moveTo>
                  <a:lnTo>
                    <a:pt x="1" y="189"/>
                  </a:lnTo>
                  <a:cubicBezTo>
                    <a:pt x="474" y="630"/>
                    <a:pt x="975" y="1043"/>
                    <a:pt x="1500" y="1424"/>
                  </a:cubicBezTo>
                  <a:cubicBezTo>
                    <a:pt x="2563" y="2208"/>
                    <a:pt x="3798" y="2964"/>
                    <a:pt x="5172" y="3674"/>
                  </a:cubicBezTo>
                  <a:cubicBezTo>
                    <a:pt x="5820" y="4008"/>
                    <a:pt x="6503" y="4335"/>
                    <a:pt x="7204" y="4642"/>
                  </a:cubicBezTo>
                  <a:cubicBezTo>
                    <a:pt x="7656" y="4839"/>
                    <a:pt x="8128" y="5034"/>
                    <a:pt x="8606" y="5219"/>
                  </a:cubicBezTo>
                  <a:cubicBezTo>
                    <a:pt x="9642" y="5623"/>
                    <a:pt x="10698" y="5970"/>
                    <a:pt x="11771" y="6262"/>
                  </a:cubicBezTo>
                  <a:cubicBezTo>
                    <a:pt x="12420" y="6437"/>
                    <a:pt x="13055" y="6582"/>
                    <a:pt x="13657" y="6689"/>
                  </a:cubicBezTo>
                  <a:lnTo>
                    <a:pt x="13704" y="6434"/>
                  </a:lnTo>
                  <a:cubicBezTo>
                    <a:pt x="13108" y="6326"/>
                    <a:pt x="12480" y="6185"/>
                    <a:pt x="11839" y="6011"/>
                  </a:cubicBezTo>
                  <a:cubicBezTo>
                    <a:pt x="10775" y="5722"/>
                    <a:pt x="9727" y="5378"/>
                    <a:pt x="8700" y="4976"/>
                  </a:cubicBezTo>
                  <a:cubicBezTo>
                    <a:pt x="8226" y="4793"/>
                    <a:pt x="7758" y="4599"/>
                    <a:pt x="7308" y="4403"/>
                  </a:cubicBezTo>
                  <a:cubicBezTo>
                    <a:pt x="6613" y="4098"/>
                    <a:pt x="5935" y="3775"/>
                    <a:pt x="5291" y="3443"/>
                  </a:cubicBezTo>
                  <a:cubicBezTo>
                    <a:pt x="3929" y="2741"/>
                    <a:pt x="2704" y="1991"/>
                    <a:pt x="1653" y="1216"/>
                  </a:cubicBezTo>
                  <a:cubicBezTo>
                    <a:pt x="1093" y="802"/>
                    <a:pt x="597" y="394"/>
                    <a:pt x="1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4734825" y="4789350"/>
              <a:ext cx="539100" cy="280825"/>
            </a:xfrm>
            <a:custGeom>
              <a:avLst/>
              <a:gdLst/>
              <a:ahLst/>
              <a:cxnLst/>
              <a:rect l="l" t="t" r="r" b="b"/>
              <a:pathLst>
                <a:path w="21564" h="11233" extrusionOk="0">
                  <a:moveTo>
                    <a:pt x="18247" y="260"/>
                  </a:moveTo>
                  <a:cubicBezTo>
                    <a:pt x="19634" y="260"/>
                    <a:pt x="20565" y="580"/>
                    <a:pt x="20843" y="1213"/>
                  </a:cubicBezTo>
                  <a:cubicBezTo>
                    <a:pt x="21265" y="2182"/>
                    <a:pt x="20122" y="3787"/>
                    <a:pt x="17783" y="5512"/>
                  </a:cubicBezTo>
                  <a:cubicBezTo>
                    <a:pt x="16732" y="6284"/>
                    <a:pt x="15508" y="7034"/>
                    <a:pt x="14145" y="7739"/>
                  </a:cubicBezTo>
                  <a:cubicBezTo>
                    <a:pt x="13515" y="8067"/>
                    <a:pt x="12835" y="8388"/>
                    <a:pt x="12130" y="8699"/>
                  </a:cubicBezTo>
                  <a:cubicBezTo>
                    <a:pt x="11675" y="8899"/>
                    <a:pt x="11205" y="9093"/>
                    <a:pt x="10733" y="9272"/>
                  </a:cubicBezTo>
                  <a:cubicBezTo>
                    <a:pt x="9708" y="9672"/>
                    <a:pt x="8662" y="10018"/>
                    <a:pt x="7599" y="10304"/>
                  </a:cubicBezTo>
                  <a:lnTo>
                    <a:pt x="7504" y="10333"/>
                  </a:lnTo>
                  <a:cubicBezTo>
                    <a:pt x="5879" y="10762"/>
                    <a:pt x="4449" y="10975"/>
                    <a:pt x="3320" y="10975"/>
                  </a:cubicBezTo>
                  <a:cubicBezTo>
                    <a:pt x="1932" y="10975"/>
                    <a:pt x="1000" y="10654"/>
                    <a:pt x="723" y="10019"/>
                  </a:cubicBezTo>
                  <a:cubicBezTo>
                    <a:pt x="298" y="9052"/>
                    <a:pt x="1441" y="7446"/>
                    <a:pt x="3780" y="5720"/>
                  </a:cubicBezTo>
                  <a:cubicBezTo>
                    <a:pt x="4828" y="4950"/>
                    <a:pt x="6052" y="4203"/>
                    <a:pt x="7418" y="3496"/>
                  </a:cubicBezTo>
                  <a:lnTo>
                    <a:pt x="7483" y="3462"/>
                  </a:lnTo>
                  <a:cubicBezTo>
                    <a:pt x="8102" y="3143"/>
                    <a:pt x="8757" y="2833"/>
                    <a:pt x="9435" y="2535"/>
                  </a:cubicBezTo>
                  <a:cubicBezTo>
                    <a:pt x="9873" y="2344"/>
                    <a:pt x="10330" y="2153"/>
                    <a:pt x="10827" y="1961"/>
                  </a:cubicBezTo>
                  <a:cubicBezTo>
                    <a:pt x="11854" y="1559"/>
                    <a:pt x="12902" y="1215"/>
                    <a:pt x="13966" y="927"/>
                  </a:cubicBezTo>
                  <a:cubicBezTo>
                    <a:pt x="15631" y="480"/>
                    <a:pt x="17096" y="260"/>
                    <a:pt x="18247" y="260"/>
                  </a:cubicBezTo>
                  <a:close/>
                  <a:moveTo>
                    <a:pt x="18227" y="1"/>
                  </a:moveTo>
                  <a:cubicBezTo>
                    <a:pt x="17054" y="1"/>
                    <a:pt x="15581" y="224"/>
                    <a:pt x="13898" y="677"/>
                  </a:cubicBezTo>
                  <a:cubicBezTo>
                    <a:pt x="12825" y="966"/>
                    <a:pt x="11769" y="1314"/>
                    <a:pt x="10733" y="1717"/>
                  </a:cubicBezTo>
                  <a:cubicBezTo>
                    <a:pt x="10231" y="1913"/>
                    <a:pt x="9774" y="2102"/>
                    <a:pt x="9331" y="2296"/>
                  </a:cubicBezTo>
                  <a:cubicBezTo>
                    <a:pt x="8626" y="2605"/>
                    <a:pt x="7945" y="2932"/>
                    <a:pt x="7299" y="3261"/>
                  </a:cubicBezTo>
                  <a:lnTo>
                    <a:pt x="7229" y="3300"/>
                  </a:lnTo>
                  <a:cubicBezTo>
                    <a:pt x="5877" y="4002"/>
                    <a:pt x="4666" y="4746"/>
                    <a:pt x="3627" y="5512"/>
                  </a:cubicBezTo>
                  <a:cubicBezTo>
                    <a:pt x="1147" y="7338"/>
                    <a:pt x="0" y="9021"/>
                    <a:pt x="484" y="10123"/>
                  </a:cubicBezTo>
                  <a:cubicBezTo>
                    <a:pt x="806" y="10858"/>
                    <a:pt x="1821" y="11232"/>
                    <a:pt x="3339" y="11232"/>
                  </a:cubicBezTo>
                  <a:cubicBezTo>
                    <a:pt x="4513" y="11232"/>
                    <a:pt x="5984" y="11009"/>
                    <a:pt x="7667" y="10558"/>
                  </a:cubicBezTo>
                  <a:lnTo>
                    <a:pt x="7764" y="10530"/>
                  </a:lnTo>
                  <a:cubicBezTo>
                    <a:pt x="8744" y="10266"/>
                    <a:pt x="9773" y="9924"/>
                    <a:pt x="10827" y="9515"/>
                  </a:cubicBezTo>
                  <a:cubicBezTo>
                    <a:pt x="11302" y="9333"/>
                    <a:pt x="11774" y="9137"/>
                    <a:pt x="12236" y="8938"/>
                  </a:cubicBezTo>
                  <a:cubicBezTo>
                    <a:pt x="12946" y="8624"/>
                    <a:pt x="13629" y="8301"/>
                    <a:pt x="14264" y="7970"/>
                  </a:cubicBezTo>
                  <a:cubicBezTo>
                    <a:pt x="15639" y="7260"/>
                    <a:pt x="16874" y="6502"/>
                    <a:pt x="17937" y="5720"/>
                  </a:cubicBezTo>
                  <a:cubicBezTo>
                    <a:pt x="20417" y="3894"/>
                    <a:pt x="21563" y="2211"/>
                    <a:pt x="21081" y="1109"/>
                  </a:cubicBezTo>
                  <a:cubicBezTo>
                    <a:pt x="20759" y="374"/>
                    <a:pt x="19744" y="1"/>
                    <a:pt x="18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5025425" y="4676500"/>
              <a:ext cx="63725" cy="57250"/>
            </a:xfrm>
            <a:custGeom>
              <a:avLst/>
              <a:gdLst/>
              <a:ahLst/>
              <a:cxnLst/>
              <a:rect l="l" t="t" r="r" b="b"/>
              <a:pathLst>
                <a:path w="2549" h="2290" extrusionOk="0">
                  <a:moveTo>
                    <a:pt x="1231" y="0"/>
                  </a:moveTo>
                  <a:cubicBezTo>
                    <a:pt x="1048" y="0"/>
                    <a:pt x="862" y="44"/>
                    <a:pt x="688" y="138"/>
                  </a:cubicBezTo>
                  <a:cubicBezTo>
                    <a:pt x="230" y="391"/>
                    <a:pt x="0" y="920"/>
                    <a:pt x="130" y="1426"/>
                  </a:cubicBezTo>
                  <a:cubicBezTo>
                    <a:pt x="259" y="1932"/>
                    <a:pt x="714" y="2288"/>
                    <a:pt x="1237" y="2290"/>
                  </a:cubicBezTo>
                  <a:cubicBezTo>
                    <a:pt x="1241" y="2290"/>
                    <a:pt x="1246" y="2290"/>
                    <a:pt x="1250" y="2290"/>
                  </a:cubicBezTo>
                  <a:cubicBezTo>
                    <a:pt x="1373" y="2290"/>
                    <a:pt x="1495" y="2268"/>
                    <a:pt x="1611" y="2227"/>
                  </a:cubicBezTo>
                  <a:cubicBezTo>
                    <a:pt x="2242" y="2005"/>
                    <a:pt x="2548" y="1293"/>
                    <a:pt x="2279" y="682"/>
                  </a:cubicBezTo>
                  <a:cubicBezTo>
                    <a:pt x="2088" y="252"/>
                    <a:pt x="1668" y="0"/>
                    <a:pt x="12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5021875" y="4673275"/>
              <a:ext cx="70900" cy="63725"/>
            </a:xfrm>
            <a:custGeom>
              <a:avLst/>
              <a:gdLst/>
              <a:ahLst/>
              <a:cxnLst/>
              <a:rect l="l" t="t" r="r" b="b"/>
              <a:pathLst>
                <a:path w="2836" h="2549" extrusionOk="0">
                  <a:moveTo>
                    <a:pt x="1382" y="256"/>
                  </a:moveTo>
                  <a:cubicBezTo>
                    <a:pt x="1880" y="256"/>
                    <a:pt x="2304" y="614"/>
                    <a:pt x="2385" y="1104"/>
                  </a:cubicBezTo>
                  <a:cubicBezTo>
                    <a:pt x="2469" y="1596"/>
                    <a:pt x="2181" y="2075"/>
                    <a:pt x="1709" y="2235"/>
                  </a:cubicBezTo>
                  <a:cubicBezTo>
                    <a:pt x="1602" y="2271"/>
                    <a:pt x="1491" y="2289"/>
                    <a:pt x="1379" y="2289"/>
                  </a:cubicBezTo>
                  <a:cubicBezTo>
                    <a:pt x="914" y="2288"/>
                    <a:pt x="510" y="1973"/>
                    <a:pt x="394" y="1523"/>
                  </a:cubicBezTo>
                  <a:cubicBezTo>
                    <a:pt x="280" y="1073"/>
                    <a:pt x="484" y="603"/>
                    <a:pt x="892" y="380"/>
                  </a:cubicBezTo>
                  <a:cubicBezTo>
                    <a:pt x="1041" y="298"/>
                    <a:pt x="1208" y="257"/>
                    <a:pt x="1379" y="256"/>
                  </a:cubicBezTo>
                  <a:cubicBezTo>
                    <a:pt x="1380" y="256"/>
                    <a:pt x="1381" y="256"/>
                    <a:pt x="1382" y="256"/>
                  </a:cubicBezTo>
                  <a:close/>
                  <a:moveTo>
                    <a:pt x="1369" y="0"/>
                  </a:moveTo>
                  <a:cubicBezTo>
                    <a:pt x="1166" y="0"/>
                    <a:pt x="960" y="49"/>
                    <a:pt x="767" y="152"/>
                  </a:cubicBezTo>
                  <a:cubicBezTo>
                    <a:pt x="256" y="433"/>
                    <a:pt x="1" y="1022"/>
                    <a:pt x="144" y="1588"/>
                  </a:cubicBezTo>
                  <a:cubicBezTo>
                    <a:pt x="289" y="2151"/>
                    <a:pt x="796" y="2548"/>
                    <a:pt x="1379" y="2548"/>
                  </a:cubicBezTo>
                  <a:cubicBezTo>
                    <a:pt x="1383" y="2548"/>
                    <a:pt x="1388" y="2548"/>
                    <a:pt x="1393" y="2548"/>
                  </a:cubicBezTo>
                  <a:cubicBezTo>
                    <a:pt x="1530" y="2548"/>
                    <a:pt x="1666" y="2524"/>
                    <a:pt x="1794" y="2478"/>
                  </a:cubicBezTo>
                  <a:cubicBezTo>
                    <a:pt x="2494" y="2231"/>
                    <a:pt x="2835" y="1441"/>
                    <a:pt x="2535" y="761"/>
                  </a:cubicBezTo>
                  <a:cubicBezTo>
                    <a:pt x="2325" y="281"/>
                    <a:pt x="1857" y="0"/>
                    <a:pt x="1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5129225" y="5036750"/>
              <a:ext cx="57825" cy="58175"/>
            </a:xfrm>
            <a:custGeom>
              <a:avLst/>
              <a:gdLst/>
              <a:ahLst/>
              <a:cxnLst/>
              <a:rect l="l" t="t" r="r" b="b"/>
              <a:pathLst>
                <a:path w="2313" h="2327" extrusionOk="0">
                  <a:moveTo>
                    <a:pt x="1161" y="0"/>
                  </a:moveTo>
                  <a:cubicBezTo>
                    <a:pt x="605" y="0"/>
                    <a:pt x="122" y="403"/>
                    <a:pt x="32" y="962"/>
                  </a:cubicBezTo>
                  <a:cubicBezTo>
                    <a:pt x="21" y="1026"/>
                    <a:pt x="14" y="1091"/>
                    <a:pt x="14" y="1156"/>
                  </a:cubicBezTo>
                  <a:cubicBezTo>
                    <a:pt x="1" y="1788"/>
                    <a:pt x="503" y="2312"/>
                    <a:pt x="1135" y="2326"/>
                  </a:cubicBezTo>
                  <a:cubicBezTo>
                    <a:pt x="1144" y="2326"/>
                    <a:pt x="1152" y="2326"/>
                    <a:pt x="1160" y="2326"/>
                  </a:cubicBezTo>
                  <a:cubicBezTo>
                    <a:pt x="1783" y="2326"/>
                    <a:pt x="2292" y="1829"/>
                    <a:pt x="2305" y="1205"/>
                  </a:cubicBezTo>
                  <a:cubicBezTo>
                    <a:pt x="2307" y="1188"/>
                    <a:pt x="2307" y="1173"/>
                    <a:pt x="2307" y="1156"/>
                  </a:cubicBezTo>
                  <a:cubicBezTo>
                    <a:pt x="2312" y="556"/>
                    <a:pt x="1856" y="55"/>
                    <a:pt x="1260" y="4"/>
                  </a:cubicBezTo>
                  <a:cubicBezTo>
                    <a:pt x="1227" y="1"/>
                    <a:pt x="1194" y="0"/>
                    <a:pt x="11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5126350" y="5033500"/>
              <a:ext cx="63925" cy="64050"/>
            </a:xfrm>
            <a:custGeom>
              <a:avLst/>
              <a:gdLst/>
              <a:ahLst/>
              <a:cxnLst/>
              <a:rect l="l" t="t" r="r" b="b"/>
              <a:pathLst>
                <a:path w="2557" h="2562" extrusionOk="0">
                  <a:moveTo>
                    <a:pt x="1274" y="269"/>
                  </a:moveTo>
                  <a:cubicBezTo>
                    <a:pt x="1275" y="269"/>
                    <a:pt x="1276" y="269"/>
                    <a:pt x="1278" y="269"/>
                  </a:cubicBezTo>
                  <a:cubicBezTo>
                    <a:pt x="1838" y="269"/>
                    <a:pt x="2291" y="724"/>
                    <a:pt x="2293" y="1284"/>
                  </a:cubicBezTo>
                  <a:cubicBezTo>
                    <a:pt x="2293" y="1298"/>
                    <a:pt x="2293" y="1311"/>
                    <a:pt x="2291" y="1327"/>
                  </a:cubicBezTo>
                  <a:cubicBezTo>
                    <a:pt x="2279" y="1880"/>
                    <a:pt x="1826" y="2320"/>
                    <a:pt x="1276" y="2320"/>
                  </a:cubicBezTo>
                  <a:cubicBezTo>
                    <a:pt x="1268" y="2320"/>
                    <a:pt x="1261" y="2320"/>
                    <a:pt x="1254" y="2320"/>
                  </a:cubicBezTo>
                  <a:cubicBezTo>
                    <a:pt x="693" y="2309"/>
                    <a:pt x="247" y="1844"/>
                    <a:pt x="259" y="1284"/>
                  </a:cubicBezTo>
                  <a:cubicBezTo>
                    <a:pt x="259" y="1226"/>
                    <a:pt x="266" y="1170"/>
                    <a:pt x="276" y="1114"/>
                  </a:cubicBezTo>
                  <a:cubicBezTo>
                    <a:pt x="359" y="626"/>
                    <a:pt x="780" y="269"/>
                    <a:pt x="1274" y="269"/>
                  </a:cubicBezTo>
                  <a:close/>
                  <a:moveTo>
                    <a:pt x="1278" y="0"/>
                  </a:moveTo>
                  <a:cubicBezTo>
                    <a:pt x="658" y="0"/>
                    <a:pt x="122" y="448"/>
                    <a:pt x="19" y="1069"/>
                  </a:cubicBezTo>
                  <a:cubicBezTo>
                    <a:pt x="7" y="1141"/>
                    <a:pt x="0" y="1212"/>
                    <a:pt x="0" y="1286"/>
                  </a:cubicBezTo>
                  <a:cubicBezTo>
                    <a:pt x="0" y="1991"/>
                    <a:pt x="572" y="2562"/>
                    <a:pt x="1278" y="2562"/>
                  </a:cubicBezTo>
                  <a:cubicBezTo>
                    <a:pt x="1962" y="2562"/>
                    <a:pt x="2523" y="2025"/>
                    <a:pt x="2550" y="1352"/>
                  </a:cubicBezTo>
                  <a:cubicBezTo>
                    <a:pt x="2553" y="1330"/>
                    <a:pt x="2553" y="1310"/>
                    <a:pt x="2553" y="1286"/>
                  </a:cubicBezTo>
                  <a:cubicBezTo>
                    <a:pt x="2557" y="620"/>
                    <a:pt x="2049" y="63"/>
                    <a:pt x="1387" y="5"/>
                  </a:cubicBezTo>
                  <a:cubicBezTo>
                    <a:pt x="1350" y="2"/>
                    <a:pt x="1314" y="0"/>
                    <a:pt x="12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4737475" y="4850750"/>
              <a:ext cx="62350" cy="57300"/>
            </a:xfrm>
            <a:custGeom>
              <a:avLst/>
              <a:gdLst/>
              <a:ahLst/>
              <a:cxnLst/>
              <a:rect l="l" t="t" r="r" b="b"/>
              <a:pathLst>
                <a:path w="2494" h="2292" extrusionOk="0">
                  <a:moveTo>
                    <a:pt x="1279" y="1"/>
                  </a:moveTo>
                  <a:cubicBezTo>
                    <a:pt x="1278" y="1"/>
                    <a:pt x="1277" y="1"/>
                    <a:pt x="1276" y="1"/>
                  </a:cubicBezTo>
                  <a:cubicBezTo>
                    <a:pt x="1065" y="1"/>
                    <a:pt x="858" y="60"/>
                    <a:pt x="678" y="171"/>
                  </a:cubicBezTo>
                  <a:cubicBezTo>
                    <a:pt x="191" y="471"/>
                    <a:pt x="0" y="1084"/>
                    <a:pt x="230" y="1607"/>
                  </a:cubicBezTo>
                  <a:cubicBezTo>
                    <a:pt x="418" y="2031"/>
                    <a:pt x="835" y="2291"/>
                    <a:pt x="1279" y="2291"/>
                  </a:cubicBezTo>
                  <a:cubicBezTo>
                    <a:pt x="1383" y="2291"/>
                    <a:pt x="1488" y="2277"/>
                    <a:pt x="1593" y="2247"/>
                  </a:cubicBezTo>
                  <a:cubicBezTo>
                    <a:pt x="2143" y="2091"/>
                    <a:pt x="2494" y="1552"/>
                    <a:pt x="2414" y="985"/>
                  </a:cubicBezTo>
                  <a:cubicBezTo>
                    <a:pt x="2334" y="421"/>
                    <a:pt x="1850" y="1"/>
                    <a:pt x="12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4734775" y="4847525"/>
              <a:ext cx="66600" cy="63800"/>
            </a:xfrm>
            <a:custGeom>
              <a:avLst/>
              <a:gdLst/>
              <a:ahLst/>
              <a:cxnLst/>
              <a:rect l="l" t="t" r="r" b="b"/>
              <a:pathLst>
                <a:path w="2664" h="2552" extrusionOk="0">
                  <a:moveTo>
                    <a:pt x="1388" y="259"/>
                  </a:moveTo>
                  <a:cubicBezTo>
                    <a:pt x="1799" y="259"/>
                    <a:pt x="2168" y="507"/>
                    <a:pt x="2326" y="886"/>
                  </a:cubicBezTo>
                  <a:cubicBezTo>
                    <a:pt x="2484" y="1266"/>
                    <a:pt x="2397" y="1703"/>
                    <a:pt x="2106" y="1996"/>
                  </a:cubicBezTo>
                  <a:cubicBezTo>
                    <a:pt x="1912" y="2191"/>
                    <a:pt x="1652" y="2295"/>
                    <a:pt x="1386" y="2295"/>
                  </a:cubicBezTo>
                  <a:cubicBezTo>
                    <a:pt x="1255" y="2295"/>
                    <a:pt x="1123" y="2270"/>
                    <a:pt x="997" y="2218"/>
                  </a:cubicBezTo>
                  <a:cubicBezTo>
                    <a:pt x="617" y="2059"/>
                    <a:pt x="369" y="1688"/>
                    <a:pt x="369" y="1278"/>
                  </a:cubicBezTo>
                  <a:cubicBezTo>
                    <a:pt x="367" y="923"/>
                    <a:pt x="551" y="593"/>
                    <a:pt x="854" y="411"/>
                  </a:cubicBezTo>
                  <a:cubicBezTo>
                    <a:pt x="1012" y="312"/>
                    <a:pt x="1196" y="259"/>
                    <a:pt x="1384" y="259"/>
                  </a:cubicBezTo>
                  <a:cubicBezTo>
                    <a:pt x="1385" y="259"/>
                    <a:pt x="1387" y="259"/>
                    <a:pt x="1388" y="259"/>
                  </a:cubicBezTo>
                  <a:close/>
                  <a:moveTo>
                    <a:pt x="1375" y="0"/>
                  </a:moveTo>
                  <a:cubicBezTo>
                    <a:pt x="1143" y="0"/>
                    <a:pt x="915" y="66"/>
                    <a:pt x="718" y="189"/>
                  </a:cubicBezTo>
                  <a:cubicBezTo>
                    <a:pt x="231" y="487"/>
                    <a:pt x="1" y="1073"/>
                    <a:pt x="156" y="1623"/>
                  </a:cubicBezTo>
                  <a:cubicBezTo>
                    <a:pt x="310" y="2172"/>
                    <a:pt x="811" y="2552"/>
                    <a:pt x="1380" y="2552"/>
                  </a:cubicBezTo>
                  <a:cubicBezTo>
                    <a:pt x="1381" y="2552"/>
                    <a:pt x="1383" y="2552"/>
                    <a:pt x="1384" y="2552"/>
                  </a:cubicBezTo>
                  <a:cubicBezTo>
                    <a:pt x="1736" y="2552"/>
                    <a:pt x="2072" y="2407"/>
                    <a:pt x="2312" y="2151"/>
                  </a:cubicBezTo>
                  <a:cubicBezTo>
                    <a:pt x="2537" y="1916"/>
                    <a:pt x="2663" y="1603"/>
                    <a:pt x="2661" y="1278"/>
                  </a:cubicBezTo>
                  <a:cubicBezTo>
                    <a:pt x="2661" y="571"/>
                    <a:pt x="2089" y="0"/>
                    <a:pt x="1384" y="0"/>
                  </a:cubicBezTo>
                  <a:cubicBezTo>
                    <a:pt x="1381" y="0"/>
                    <a:pt x="1378" y="0"/>
                    <a:pt x="13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0" name="Google Shape;640;p33"/>
          <p:cNvGrpSpPr/>
          <p:nvPr/>
        </p:nvGrpSpPr>
        <p:grpSpPr>
          <a:xfrm>
            <a:off x="7856031" y="531793"/>
            <a:ext cx="232185" cy="232108"/>
            <a:chOff x="2909075" y="5346425"/>
            <a:chExt cx="129200" cy="129150"/>
          </a:xfrm>
        </p:grpSpPr>
        <p:sp>
          <p:nvSpPr>
            <p:cNvPr id="641" name="Google Shape;641;p33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3" name="Google Shape;643;p33"/>
          <p:cNvGrpSpPr/>
          <p:nvPr/>
        </p:nvGrpSpPr>
        <p:grpSpPr>
          <a:xfrm>
            <a:off x="8339056" y="980218"/>
            <a:ext cx="232185" cy="232108"/>
            <a:chOff x="2909075" y="5346425"/>
            <a:chExt cx="129200" cy="129150"/>
          </a:xfrm>
        </p:grpSpPr>
        <p:sp>
          <p:nvSpPr>
            <p:cNvPr id="644" name="Google Shape;644;p33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3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6" name="Google Shape;646;p33"/>
          <p:cNvGrpSpPr/>
          <p:nvPr/>
        </p:nvGrpSpPr>
        <p:grpSpPr>
          <a:xfrm>
            <a:off x="6672061" y="1212315"/>
            <a:ext cx="135487" cy="135551"/>
            <a:chOff x="3440975" y="957025"/>
            <a:chExt cx="158150" cy="158225"/>
          </a:xfrm>
        </p:grpSpPr>
        <p:sp>
          <p:nvSpPr>
            <p:cNvPr id="647" name="Google Shape;647;p33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3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9" name="Google Shape;649;p33"/>
          <p:cNvSpPr txBox="1">
            <a:spLocks noGrp="1"/>
          </p:cNvSpPr>
          <p:nvPr>
            <p:ph type="sldNum" idx="12"/>
          </p:nvPr>
        </p:nvSpPr>
        <p:spPr>
          <a:xfrm>
            <a:off x="8279059" y="44721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Обоснование решения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655" name="Google Shape;655;p34"/>
          <p:cNvGrpSpPr/>
          <p:nvPr/>
        </p:nvGrpSpPr>
        <p:grpSpPr>
          <a:xfrm>
            <a:off x="8095661" y="541636"/>
            <a:ext cx="151208" cy="151143"/>
            <a:chOff x="4917425" y="1708800"/>
            <a:chExt cx="176500" cy="176425"/>
          </a:xfrm>
        </p:grpSpPr>
        <p:sp>
          <p:nvSpPr>
            <p:cNvPr id="656" name="Google Shape;656;p34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8" name="Google Shape;658;p34"/>
          <p:cNvGrpSpPr/>
          <p:nvPr/>
        </p:nvGrpSpPr>
        <p:grpSpPr>
          <a:xfrm>
            <a:off x="8363006" y="882223"/>
            <a:ext cx="135542" cy="135478"/>
            <a:chOff x="3258519" y="1733474"/>
            <a:chExt cx="146263" cy="146194"/>
          </a:xfrm>
        </p:grpSpPr>
        <p:sp>
          <p:nvSpPr>
            <p:cNvPr id="659" name="Google Shape;659;p34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4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661;p34"/>
          <p:cNvGrpSpPr/>
          <p:nvPr/>
        </p:nvGrpSpPr>
        <p:grpSpPr>
          <a:xfrm>
            <a:off x="7863456" y="882218"/>
            <a:ext cx="232185" cy="232108"/>
            <a:chOff x="2909075" y="5346425"/>
            <a:chExt cx="129200" cy="129150"/>
          </a:xfrm>
        </p:grpSpPr>
        <p:sp>
          <p:nvSpPr>
            <p:cNvPr id="662" name="Google Shape;662;p34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4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64" name="Google Shape;664;p34" descr="Диаграмма ответов в Формах. Вопрос: Как вы воспринимаете информацию лучше всего?. Количество ответов: 61 ответ." title="Как вы воспринимаете информацию лучше всего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825" y="1272297"/>
            <a:ext cx="7533650" cy="3181944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34"/>
          <p:cNvSpPr txBox="1">
            <a:spLocks noGrp="1"/>
          </p:cNvSpPr>
          <p:nvPr>
            <p:ph type="sldNum" idx="12"/>
          </p:nvPr>
        </p:nvSpPr>
        <p:spPr>
          <a:xfrm>
            <a:off x="8303209" y="44542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Обоснование решения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671" name="Google Shape;671;p35"/>
          <p:cNvGrpSpPr/>
          <p:nvPr/>
        </p:nvGrpSpPr>
        <p:grpSpPr>
          <a:xfrm>
            <a:off x="8095661" y="541636"/>
            <a:ext cx="151208" cy="151143"/>
            <a:chOff x="4917425" y="1708800"/>
            <a:chExt cx="176500" cy="176425"/>
          </a:xfrm>
        </p:grpSpPr>
        <p:sp>
          <p:nvSpPr>
            <p:cNvPr id="672" name="Google Shape;672;p35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5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35"/>
          <p:cNvGrpSpPr/>
          <p:nvPr/>
        </p:nvGrpSpPr>
        <p:grpSpPr>
          <a:xfrm>
            <a:off x="8363006" y="882223"/>
            <a:ext cx="135542" cy="135478"/>
            <a:chOff x="3258519" y="1733474"/>
            <a:chExt cx="146263" cy="146194"/>
          </a:xfrm>
        </p:grpSpPr>
        <p:sp>
          <p:nvSpPr>
            <p:cNvPr id="675" name="Google Shape;675;p35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5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" name="Google Shape;677;p35"/>
          <p:cNvGrpSpPr/>
          <p:nvPr/>
        </p:nvGrpSpPr>
        <p:grpSpPr>
          <a:xfrm>
            <a:off x="7863456" y="882218"/>
            <a:ext cx="232185" cy="232108"/>
            <a:chOff x="2909075" y="5346425"/>
            <a:chExt cx="129200" cy="129150"/>
          </a:xfrm>
        </p:grpSpPr>
        <p:sp>
          <p:nvSpPr>
            <p:cNvPr id="678" name="Google Shape;678;p35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5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80" name="Google Shape;680;p35" descr="Диаграмма ответов в Формах. Вопрос: Как вы воспринимаете информацию лучше всего?. Количество ответов: 61 ответ." title="Как вы воспринимаете информацию лучше всего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225" y="1272297"/>
            <a:ext cx="7533650" cy="3170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35" descr="Диаграмма ответов в Формах. Вопрос: Что из перечисленного могло бы вызвать у вас интерес к химии? . Количество ответов: 61 ответ." title="Что из перечисленного могло бы вызвать у вас интерес к химии? 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225" y="1303774"/>
            <a:ext cx="7382426" cy="3521785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35"/>
          <p:cNvSpPr txBox="1">
            <a:spLocks noGrp="1"/>
          </p:cNvSpPr>
          <p:nvPr>
            <p:ph type="sldNum" idx="12"/>
          </p:nvPr>
        </p:nvSpPr>
        <p:spPr>
          <a:xfrm>
            <a:off x="8314709" y="44963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oogle Shape;687;p36"/>
          <p:cNvGrpSpPr/>
          <p:nvPr/>
        </p:nvGrpSpPr>
        <p:grpSpPr>
          <a:xfrm>
            <a:off x="7221140" y="3930783"/>
            <a:ext cx="864365" cy="901199"/>
            <a:chOff x="4734775" y="4648700"/>
            <a:chExt cx="539150" cy="562125"/>
          </a:xfrm>
        </p:grpSpPr>
        <p:sp>
          <p:nvSpPr>
            <p:cNvPr id="688" name="Google Shape;688;p36"/>
            <p:cNvSpPr/>
            <p:nvPr/>
          </p:nvSpPr>
          <p:spPr>
            <a:xfrm>
              <a:off x="4922400" y="4732800"/>
              <a:ext cx="172525" cy="478025"/>
            </a:xfrm>
            <a:custGeom>
              <a:avLst/>
              <a:gdLst/>
              <a:ahLst/>
              <a:cxnLst/>
              <a:rect l="l" t="t" r="r" b="b"/>
              <a:pathLst>
                <a:path w="6901" h="19121" extrusionOk="0">
                  <a:moveTo>
                    <a:pt x="5879" y="0"/>
                  </a:moveTo>
                  <a:lnTo>
                    <a:pt x="5630" y="77"/>
                  </a:lnTo>
                  <a:cubicBezTo>
                    <a:pt x="5908" y="961"/>
                    <a:pt x="6131" y="1971"/>
                    <a:pt x="6300" y="3083"/>
                  </a:cubicBezTo>
                  <a:cubicBezTo>
                    <a:pt x="6424" y="3911"/>
                    <a:pt x="6516" y="4773"/>
                    <a:pt x="6572" y="5649"/>
                  </a:cubicBezTo>
                  <a:cubicBezTo>
                    <a:pt x="6618" y="6388"/>
                    <a:pt x="6642" y="7137"/>
                    <a:pt x="6642" y="7878"/>
                  </a:cubicBezTo>
                  <a:cubicBezTo>
                    <a:pt x="6642" y="8619"/>
                    <a:pt x="6618" y="9370"/>
                    <a:pt x="6572" y="10110"/>
                  </a:cubicBezTo>
                  <a:cubicBezTo>
                    <a:pt x="6516" y="10985"/>
                    <a:pt x="6424" y="11849"/>
                    <a:pt x="6300" y="12675"/>
                  </a:cubicBezTo>
                  <a:cubicBezTo>
                    <a:pt x="5731" y="16433"/>
                    <a:pt x="4544" y="18860"/>
                    <a:pt x="3280" y="18860"/>
                  </a:cubicBezTo>
                  <a:cubicBezTo>
                    <a:pt x="2016" y="18860"/>
                    <a:pt x="828" y="16433"/>
                    <a:pt x="258" y="12675"/>
                  </a:cubicBezTo>
                  <a:lnTo>
                    <a:pt x="1" y="12716"/>
                  </a:lnTo>
                  <a:cubicBezTo>
                    <a:pt x="602" y="16666"/>
                    <a:pt x="1857" y="19120"/>
                    <a:pt x="3280" y="19120"/>
                  </a:cubicBezTo>
                  <a:cubicBezTo>
                    <a:pt x="4702" y="19120"/>
                    <a:pt x="5959" y="16666"/>
                    <a:pt x="6557" y="12716"/>
                  </a:cubicBezTo>
                  <a:cubicBezTo>
                    <a:pt x="6683" y="11881"/>
                    <a:pt x="6777" y="11011"/>
                    <a:pt x="6831" y="10127"/>
                  </a:cubicBezTo>
                  <a:cubicBezTo>
                    <a:pt x="6879" y="9381"/>
                    <a:pt x="6901" y="8623"/>
                    <a:pt x="6901" y="7878"/>
                  </a:cubicBezTo>
                  <a:cubicBezTo>
                    <a:pt x="6901" y="7132"/>
                    <a:pt x="6879" y="6378"/>
                    <a:pt x="6831" y="5633"/>
                  </a:cubicBezTo>
                  <a:cubicBezTo>
                    <a:pt x="6777" y="4751"/>
                    <a:pt x="6685" y="3879"/>
                    <a:pt x="6557" y="3044"/>
                  </a:cubicBezTo>
                  <a:cubicBezTo>
                    <a:pt x="6387" y="1920"/>
                    <a:pt x="6158" y="896"/>
                    <a:pt x="58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6"/>
            <p:cNvSpPr/>
            <p:nvPr/>
          </p:nvSpPr>
          <p:spPr>
            <a:xfrm>
              <a:off x="4913800" y="4873625"/>
              <a:ext cx="15050" cy="177050"/>
            </a:xfrm>
            <a:custGeom>
              <a:avLst/>
              <a:gdLst/>
              <a:ahLst/>
              <a:cxnLst/>
              <a:rect l="l" t="t" r="r" b="b"/>
              <a:pathLst>
                <a:path w="602" h="7082" extrusionOk="0">
                  <a:moveTo>
                    <a:pt x="70" y="0"/>
                  </a:moveTo>
                  <a:cubicBezTo>
                    <a:pt x="23" y="741"/>
                    <a:pt x="1" y="1496"/>
                    <a:pt x="1" y="2245"/>
                  </a:cubicBezTo>
                  <a:cubicBezTo>
                    <a:pt x="1" y="2995"/>
                    <a:pt x="23" y="3751"/>
                    <a:pt x="70" y="4494"/>
                  </a:cubicBezTo>
                  <a:cubicBezTo>
                    <a:pt x="128" y="5373"/>
                    <a:pt x="219" y="6243"/>
                    <a:pt x="345" y="7081"/>
                  </a:cubicBezTo>
                  <a:lnTo>
                    <a:pt x="602" y="7040"/>
                  </a:lnTo>
                  <a:cubicBezTo>
                    <a:pt x="478" y="6214"/>
                    <a:pt x="386" y="5349"/>
                    <a:pt x="329" y="4477"/>
                  </a:cubicBezTo>
                  <a:cubicBezTo>
                    <a:pt x="283" y="3739"/>
                    <a:pt x="259" y="2986"/>
                    <a:pt x="259" y="2245"/>
                  </a:cubicBezTo>
                  <a:cubicBezTo>
                    <a:pt x="259" y="1504"/>
                    <a:pt x="283" y="755"/>
                    <a:pt x="329" y="1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6"/>
            <p:cNvSpPr/>
            <p:nvPr/>
          </p:nvSpPr>
          <p:spPr>
            <a:xfrm>
              <a:off x="4915550" y="4808900"/>
              <a:ext cx="13300" cy="65075"/>
            </a:xfrm>
            <a:custGeom>
              <a:avLst/>
              <a:gdLst/>
              <a:ahLst/>
              <a:cxnLst/>
              <a:rect l="l" t="t" r="r" b="b"/>
              <a:pathLst>
                <a:path w="532" h="2603" extrusionOk="0">
                  <a:moveTo>
                    <a:pt x="275" y="0"/>
                  </a:moveTo>
                  <a:cubicBezTo>
                    <a:pt x="149" y="835"/>
                    <a:pt x="58" y="1707"/>
                    <a:pt x="0" y="2588"/>
                  </a:cubicBezTo>
                  <a:lnTo>
                    <a:pt x="259" y="2603"/>
                  </a:lnTo>
                  <a:cubicBezTo>
                    <a:pt x="316" y="1729"/>
                    <a:pt x="408" y="867"/>
                    <a:pt x="532" y="39"/>
                  </a:cubicBezTo>
                  <a:lnTo>
                    <a:pt x="27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6"/>
            <p:cNvSpPr/>
            <p:nvPr/>
          </p:nvSpPr>
          <p:spPr>
            <a:xfrm>
              <a:off x="4922400" y="4648700"/>
              <a:ext cx="123000" cy="161150"/>
            </a:xfrm>
            <a:custGeom>
              <a:avLst/>
              <a:gdLst/>
              <a:ahLst/>
              <a:cxnLst/>
              <a:rect l="l" t="t" r="r" b="b"/>
              <a:pathLst>
                <a:path w="4920" h="6446" extrusionOk="0">
                  <a:moveTo>
                    <a:pt x="3280" y="0"/>
                  </a:moveTo>
                  <a:cubicBezTo>
                    <a:pt x="1857" y="0"/>
                    <a:pt x="602" y="2455"/>
                    <a:pt x="1" y="6406"/>
                  </a:cubicBezTo>
                  <a:lnTo>
                    <a:pt x="258" y="6446"/>
                  </a:lnTo>
                  <a:cubicBezTo>
                    <a:pt x="828" y="2686"/>
                    <a:pt x="2016" y="259"/>
                    <a:pt x="3280" y="259"/>
                  </a:cubicBezTo>
                  <a:cubicBezTo>
                    <a:pt x="3770" y="259"/>
                    <a:pt x="4245" y="617"/>
                    <a:pt x="4700" y="1320"/>
                  </a:cubicBezTo>
                  <a:lnTo>
                    <a:pt x="4920" y="1179"/>
                  </a:lnTo>
                  <a:cubicBezTo>
                    <a:pt x="4414" y="395"/>
                    <a:pt x="3862" y="0"/>
                    <a:pt x="32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6"/>
            <p:cNvSpPr/>
            <p:nvPr/>
          </p:nvSpPr>
          <p:spPr>
            <a:xfrm>
              <a:off x="4742050" y="4789400"/>
              <a:ext cx="531875" cy="280775"/>
            </a:xfrm>
            <a:custGeom>
              <a:avLst/>
              <a:gdLst/>
              <a:ahLst/>
              <a:cxnLst/>
              <a:rect l="l" t="t" r="r" b="b"/>
              <a:pathLst>
                <a:path w="21275" h="11231" extrusionOk="0">
                  <a:moveTo>
                    <a:pt x="3050" y="0"/>
                  </a:moveTo>
                  <a:cubicBezTo>
                    <a:pt x="1531" y="0"/>
                    <a:pt x="515" y="374"/>
                    <a:pt x="195" y="1109"/>
                  </a:cubicBezTo>
                  <a:cubicBezTo>
                    <a:pt x="1" y="1550"/>
                    <a:pt x="64" y="2080"/>
                    <a:pt x="379" y="2686"/>
                  </a:cubicBezTo>
                  <a:lnTo>
                    <a:pt x="611" y="2565"/>
                  </a:lnTo>
                  <a:cubicBezTo>
                    <a:pt x="333" y="2032"/>
                    <a:pt x="274" y="1577"/>
                    <a:pt x="434" y="1213"/>
                  </a:cubicBezTo>
                  <a:cubicBezTo>
                    <a:pt x="711" y="580"/>
                    <a:pt x="1643" y="259"/>
                    <a:pt x="3032" y="259"/>
                  </a:cubicBezTo>
                  <a:cubicBezTo>
                    <a:pt x="4161" y="259"/>
                    <a:pt x="5591" y="471"/>
                    <a:pt x="7215" y="899"/>
                  </a:cubicBezTo>
                  <a:lnTo>
                    <a:pt x="7310" y="927"/>
                  </a:lnTo>
                  <a:cubicBezTo>
                    <a:pt x="8373" y="1216"/>
                    <a:pt x="9419" y="1560"/>
                    <a:pt x="10444" y="1961"/>
                  </a:cubicBezTo>
                  <a:cubicBezTo>
                    <a:pt x="10896" y="2133"/>
                    <a:pt x="11364" y="2327"/>
                    <a:pt x="11841" y="2535"/>
                  </a:cubicBezTo>
                  <a:cubicBezTo>
                    <a:pt x="12546" y="2846"/>
                    <a:pt x="13226" y="3168"/>
                    <a:pt x="13856" y="3495"/>
                  </a:cubicBezTo>
                  <a:cubicBezTo>
                    <a:pt x="15217" y="4195"/>
                    <a:pt x="16440" y="4945"/>
                    <a:pt x="17494" y="5720"/>
                  </a:cubicBezTo>
                  <a:cubicBezTo>
                    <a:pt x="19833" y="7445"/>
                    <a:pt x="20976" y="9053"/>
                    <a:pt x="20554" y="10019"/>
                  </a:cubicBezTo>
                  <a:cubicBezTo>
                    <a:pt x="20284" y="10637"/>
                    <a:pt x="19362" y="10973"/>
                    <a:pt x="17945" y="10973"/>
                  </a:cubicBezTo>
                  <a:cubicBezTo>
                    <a:pt x="17896" y="10973"/>
                    <a:pt x="17847" y="10972"/>
                    <a:pt x="17798" y="10971"/>
                  </a:cubicBezTo>
                  <a:lnTo>
                    <a:pt x="17792" y="11230"/>
                  </a:lnTo>
                  <a:lnTo>
                    <a:pt x="17953" y="11230"/>
                  </a:lnTo>
                  <a:cubicBezTo>
                    <a:pt x="19496" y="11230"/>
                    <a:pt x="20475" y="10847"/>
                    <a:pt x="20792" y="10123"/>
                  </a:cubicBezTo>
                  <a:cubicBezTo>
                    <a:pt x="21274" y="9021"/>
                    <a:pt x="20128" y="7342"/>
                    <a:pt x="17648" y="5512"/>
                  </a:cubicBezTo>
                  <a:cubicBezTo>
                    <a:pt x="16583" y="4729"/>
                    <a:pt x="15348" y="3972"/>
                    <a:pt x="13975" y="3264"/>
                  </a:cubicBezTo>
                  <a:cubicBezTo>
                    <a:pt x="13340" y="2935"/>
                    <a:pt x="12657" y="2610"/>
                    <a:pt x="11947" y="2296"/>
                  </a:cubicBezTo>
                  <a:cubicBezTo>
                    <a:pt x="11466" y="2088"/>
                    <a:pt x="10991" y="1892"/>
                    <a:pt x="10538" y="1717"/>
                  </a:cubicBezTo>
                  <a:cubicBezTo>
                    <a:pt x="9535" y="1325"/>
                    <a:pt x="8513" y="986"/>
                    <a:pt x="7475" y="702"/>
                  </a:cubicBezTo>
                  <a:lnTo>
                    <a:pt x="7378" y="675"/>
                  </a:lnTo>
                  <a:cubicBezTo>
                    <a:pt x="5695" y="223"/>
                    <a:pt x="4222" y="0"/>
                    <a:pt x="30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6"/>
            <p:cNvSpPr/>
            <p:nvPr/>
          </p:nvSpPr>
          <p:spPr>
            <a:xfrm>
              <a:off x="4788000" y="4896750"/>
              <a:ext cx="342625" cy="167250"/>
            </a:xfrm>
            <a:custGeom>
              <a:avLst/>
              <a:gdLst/>
              <a:ahLst/>
              <a:cxnLst/>
              <a:rect l="l" t="t" r="r" b="b"/>
              <a:pathLst>
                <a:path w="13705" h="6690" extrusionOk="0">
                  <a:moveTo>
                    <a:pt x="180" y="0"/>
                  </a:moveTo>
                  <a:lnTo>
                    <a:pt x="1" y="189"/>
                  </a:lnTo>
                  <a:cubicBezTo>
                    <a:pt x="474" y="630"/>
                    <a:pt x="975" y="1043"/>
                    <a:pt x="1500" y="1424"/>
                  </a:cubicBezTo>
                  <a:cubicBezTo>
                    <a:pt x="2563" y="2208"/>
                    <a:pt x="3798" y="2964"/>
                    <a:pt x="5172" y="3674"/>
                  </a:cubicBezTo>
                  <a:cubicBezTo>
                    <a:pt x="5820" y="4008"/>
                    <a:pt x="6503" y="4335"/>
                    <a:pt x="7204" y="4642"/>
                  </a:cubicBezTo>
                  <a:cubicBezTo>
                    <a:pt x="7656" y="4839"/>
                    <a:pt x="8128" y="5034"/>
                    <a:pt x="8606" y="5219"/>
                  </a:cubicBezTo>
                  <a:cubicBezTo>
                    <a:pt x="9642" y="5623"/>
                    <a:pt x="10698" y="5970"/>
                    <a:pt x="11771" y="6262"/>
                  </a:cubicBezTo>
                  <a:cubicBezTo>
                    <a:pt x="12420" y="6437"/>
                    <a:pt x="13055" y="6582"/>
                    <a:pt x="13657" y="6689"/>
                  </a:cubicBezTo>
                  <a:lnTo>
                    <a:pt x="13704" y="6434"/>
                  </a:lnTo>
                  <a:cubicBezTo>
                    <a:pt x="13108" y="6326"/>
                    <a:pt x="12480" y="6185"/>
                    <a:pt x="11839" y="6011"/>
                  </a:cubicBezTo>
                  <a:cubicBezTo>
                    <a:pt x="10775" y="5722"/>
                    <a:pt x="9727" y="5378"/>
                    <a:pt x="8700" y="4976"/>
                  </a:cubicBezTo>
                  <a:cubicBezTo>
                    <a:pt x="8226" y="4793"/>
                    <a:pt x="7758" y="4599"/>
                    <a:pt x="7308" y="4403"/>
                  </a:cubicBezTo>
                  <a:cubicBezTo>
                    <a:pt x="6613" y="4098"/>
                    <a:pt x="5935" y="3775"/>
                    <a:pt x="5291" y="3443"/>
                  </a:cubicBezTo>
                  <a:cubicBezTo>
                    <a:pt x="3929" y="2741"/>
                    <a:pt x="2704" y="1991"/>
                    <a:pt x="1653" y="1216"/>
                  </a:cubicBezTo>
                  <a:cubicBezTo>
                    <a:pt x="1093" y="802"/>
                    <a:pt x="597" y="394"/>
                    <a:pt x="1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6"/>
            <p:cNvSpPr/>
            <p:nvPr/>
          </p:nvSpPr>
          <p:spPr>
            <a:xfrm>
              <a:off x="4734825" y="4789350"/>
              <a:ext cx="539100" cy="280825"/>
            </a:xfrm>
            <a:custGeom>
              <a:avLst/>
              <a:gdLst/>
              <a:ahLst/>
              <a:cxnLst/>
              <a:rect l="l" t="t" r="r" b="b"/>
              <a:pathLst>
                <a:path w="21564" h="11233" extrusionOk="0">
                  <a:moveTo>
                    <a:pt x="18247" y="260"/>
                  </a:moveTo>
                  <a:cubicBezTo>
                    <a:pt x="19634" y="260"/>
                    <a:pt x="20565" y="580"/>
                    <a:pt x="20843" y="1213"/>
                  </a:cubicBezTo>
                  <a:cubicBezTo>
                    <a:pt x="21265" y="2182"/>
                    <a:pt x="20122" y="3787"/>
                    <a:pt x="17783" y="5512"/>
                  </a:cubicBezTo>
                  <a:cubicBezTo>
                    <a:pt x="16732" y="6284"/>
                    <a:pt x="15508" y="7034"/>
                    <a:pt x="14145" y="7739"/>
                  </a:cubicBezTo>
                  <a:cubicBezTo>
                    <a:pt x="13515" y="8067"/>
                    <a:pt x="12835" y="8388"/>
                    <a:pt x="12130" y="8699"/>
                  </a:cubicBezTo>
                  <a:cubicBezTo>
                    <a:pt x="11675" y="8899"/>
                    <a:pt x="11205" y="9093"/>
                    <a:pt x="10733" y="9272"/>
                  </a:cubicBezTo>
                  <a:cubicBezTo>
                    <a:pt x="9708" y="9672"/>
                    <a:pt x="8662" y="10018"/>
                    <a:pt x="7599" y="10304"/>
                  </a:cubicBezTo>
                  <a:lnTo>
                    <a:pt x="7504" y="10333"/>
                  </a:lnTo>
                  <a:cubicBezTo>
                    <a:pt x="5879" y="10762"/>
                    <a:pt x="4449" y="10975"/>
                    <a:pt x="3320" y="10975"/>
                  </a:cubicBezTo>
                  <a:cubicBezTo>
                    <a:pt x="1932" y="10975"/>
                    <a:pt x="1000" y="10654"/>
                    <a:pt x="723" y="10019"/>
                  </a:cubicBezTo>
                  <a:cubicBezTo>
                    <a:pt x="298" y="9052"/>
                    <a:pt x="1441" y="7446"/>
                    <a:pt x="3780" y="5720"/>
                  </a:cubicBezTo>
                  <a:cubicBezTo>
                    <a:pt x="4828" y="4950"/>
                    <a:pt x="6052" y="4203"/>
                    <a:pt x="7418" y="3496"/>
                  </a:cubicBezTo>
                  <a:lnTo>
                    <a:pt x="7483" y="3462"/>
                  </a:lnTo>
                  <a:cubicBezTo>
                    <a:pt x="8102" y="3143"/>
                    <a:pt x="8757" y="2833"/>
                    <a:pt x="9435" y="2535"/>
                  </a:cubicBezTo>
                  <a:cubicBezTo>
                    <a:pt x="9873" y="2344"/>
                    <a:pt x="10330" y="2153"/>
                    <a:pt x="10827" y="1961"/>
                  </a:cubicBezTo>
                  <a:cubicBezTo>
                    <a:pt x="11854" y="1559"/>
                    <a:pt x="12902" y="1215"/>
                    <a:pt x="13966" y="927"/>
                  </a:cubicBezTo>
                  <a:cubicBezTo>
                    <a:pt x="15631" y="480"/>
                    <a:pt x="17096" y="260"/>
                    <a:pt x="18247" y="260"/>
                  </a:cubicBezTo>
                  <a:close/>
                  <a:moveTo>
                    <a:pt x="18227" y="1"/>
                  </a:moveTo>
                  <a:cubicBezTo>
                    <a:pt x="17054" y="1"/>
                    <a:pt x="15581" y="224"/>
                    <a:pt x="13898" y="677"/>
                  </a:cubicBezTo>
                  <a:cubicBezTo>
                    <a:pt x="12825" y="966"/>
                    <a:pt x="11769" y="1314"/>
                    <a:pt x="10733" y="1717"/>
                  </a:cubicBezTo>
                  <a:cubicBezTo>
                    <a:pt x="10231" y="1913"/>
                    <a:pt x="9774" y="2102"/>
                    <a:pt x="9331" y="2296"/>
                  </a:cubicBezTo>
                  <a:cubicBezTo>
                    <a:pt x="8626" y="2605"/>
                    <a:pt x="7945" y="2932"/>
                    <a:pt x="7299" y="3261"/>
                  </a:cubicBezTo>
                  <a:lnTo>
                    <a:pt x="7229" y="3300"/>
                  </a:lnTo>
                  <a:cubicBezTo>
                    <a:pt x="5877" y="4002"/>
                    <a:pt x="4666" y="4746"/>
                    <a:pt x="3627" y="5512"/>
                  </a:cubicBezTo>
                  <a:cubicBezTo>
                    <a:pt x="1147" y="7338"/>
                    <a:pt x="0" y="9021"/>
                    <a:pt x="484" y="10123"/>
                  </a:cubicBezTo>
                  <a:cubicBezTo>
                    <a:pt x="806" y="10858"/>
                    <a:pt x="1821" y="11232"/>
                    <a:pt x="3339" y="11232"/>
                  </a:cubicBezTo>
                  <a:cubicBezTo>
                    <a:pt x="4513" y="11232"/>
                    <a:pt x="5984" y="11009"/>
                    <a:pt x="7667" y="10558"/>
                  </a:cubicBezTo>
                  <a:lnTo>
                    <a:pt x="7764" y="10530"/>
                  </a:lnTo>
                  <a:cubicBezTo>
                    <a:pt x="8744" y="10266"/>
                    <a:pt x="9773" y="9924"/>
                    <a:pt x="10827" y="9515"/>
                  </a:cubicBezTo>
                  <a:cubicBezTo>
                    <a:pt x="11302" y="9333"/>
                    <a:pt x="11774" y="9137"/>
                    <a:pt x="12236" y="8938"/>
                  </a:cubicBezTo>
                  <a:cubicBezTo>
                    <a:pt x="12946" y="8624"/>
                    <a:pt x="13629" y="8301"/>
                    <a:pt x="14264" y="7970"/>
                  </a:cubicBezTo>
                  <a:cubicBezTo>
                    <a:pt x="15639" y="7260"/>
                    <a:pt x="16874" y="6502"/>
                    <a:pt x="17937" y="5720"/>
                  </a:cubicBezTo>
                  <a:cubicBezTo>
                    <a:pt x="20417" y="3894"/>
                    <a:pt x="21563" y="2211"/>
                    <a:pt x="21081" y="1109"/>
                  </a:cubicBezTo>
                  <a:cubicBezTo>
                    <a:pt x="20759" y="374"/>
                    <a:pt x="19744" y="1"/>
                    <a:pt x="18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6"/>
            <p:cNvSpPr/>
            <p:nvPr/>
          </p:nvSpPr>
          <p:spPr>
            <a:xfrm>
              <a:off x="5025425" y="4676500"/>
              <a:ext cx="63725" cy="57250"/>
            </a:xfrm>
            <a:custGeom>
              <a:avLst/>
              <a:gdLst/>
              <a:ahLst/>
              <a:cxnLst/>
              <a:rect l="l" t="t" r="r" b="b"/>
              <a:pathLst>
                <a:path w="2549" h="2290" extrusionOk="0">
                  <a:moveTo>
                    <a:pt x="1231" y="0"/>
                  </a:moveTo>
                  <a:cubicBezTo>
                    <a:pt x="1048" y="0"/>
                    <a:pt x="862" y="44"/>
                    <a:pt x="688" y="138"/>
                  </a:cubicBezTo>
                  <a:cubicBezTo>
                    <a:pt x="230" y="391"/>
                    <a:pt x="0" y="920"/>
                    <a:pt x="130" y="1426"/>
                  </a:cubicBezTo>
                  <a:cubicBezTo>
                    <a:pt x="259" y="1932"/>
                    <a:pt x="714" y="2288"/>
                    <a:pt x="1237" y="2290"/>
                  </a:cubicBezTo>
                  <a:cubicBezTo>
                    <a:pt x="1241" y="2290"/>
                    <a:pt x="1246" y="2290"/>
                    <a:pt x="1250" y="2290"/>
                  </a:cubicBezTo>
                  <a:cubicBezTo>
                    <a:pt x="1373" y="2290"/>
                    <a:pt x="1495" y="2268"/>
                    <a:pt x="1611" y="2227"/>
                  </a:cubicBezTo>
                  <a:cubicBezTo>
                    <a:pt x="2242" y="2005"/>
                    <a:pt x="2548" y="1293"/>
                    <a:pt x="2279" y="682"/>
                  </a:cubicBezTo>
                  <a:cubicBezTo>
                    <a:pt x="2088" y="252"/>
                    <a:pt x="1668" y="0"/>
                    <a:pt x="12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6"/>
            <p:cNvSpPr/>
            <p:nvPr/>
          </p:nvSpPr>
          <p:spPr>
            <a:xfrm>
              <a:off x="5021875" y="4673275"/>
              <a:ext cx="70900" cy="63725"/>
            </a:xfrm>
            <a:custGeom>
              <a:avLst/>
              <a:gdLst/>
              <a:ahLst/>
              <a:cxnLst/>
              <a:rect l="l" t="t" r="r" b="b"/>
              <a:pathLst>
                <a:path w="2836" h="2549" extrusionOk="0">
                  <a:moveTo>
                    <a:pt x="1382" y="256"/>
                  </a:moveTo>
                  <a:cubicBezTo>
                    <a:pt x="1880" y="256"/>
                    <a:pt x="2304" y="614"/>
                    <a:pt x="2385" y="1104"/>
                  </a:cubicBezTo>
                  <a:cubicBezTo>
                    <a:pt x="2469" y="1596"/>
                    <a:pt x="2181" y="2075"/>
                    <a:pt x="1709" y="2235"/>
                  </a:cubicBezTo>
                  <a:cubicBezTo>
                    <a:pt x="1602" y="2271"/>
                    <a:pt x="1491" y="2289"/>
                    <a:pt x="1379" y="2289"/>
                  </a:cubicBezTo>
                  <a:cubicBezTo>
                    <a:pt x="914" y="2288"/>
                    <a:pt x="510" y="1973"/>
                    <a:pt x="394" y="1523"/>
                  </a:cubicBezTo>
                  <a:cubicBezTo>
                    <a:pt x="280" y="1073"/>
                    <a:pt x="484" y="603"/>
                    <a:pt x="892" y="380"/>
                  </a:cubicBezTo>
                  <a:cubicBezTo>
                    <a:pt x="1041" y="298"/>
                    <a:pt x="1208" y="257"/>
                    <a:pt x="1379" y="256"/>
                  </a:cubicBezTo>
                  <a:cubicBezTo>
                    <a:pt x="1380" y="256"/>
                    <a:pt x="1381" y="256"/>
                    <a:pt x="1382" y="256"/>
                  </a:cubicBezTo>
                  <a:close/>
                  <a:moveTo>
                    <a:pt x="1369" y="0"/>
                  </a:moveTo>
                  <a:cubicBezTo>
                    <a:pt x="1166" y="0"/>
                    <a:pt x="960" y="49"/>
                    <a:pt x="767" y="152"/>
                  </a:cubicBezTo>
                  <a:cubicBezTo>
                    <a:pt x="256" y="433"/>
                    <a:pt x="1" y="1022"/>
                    <a:pt x="144" y="1588"/>
                  </a:cubicBezTo>
                  <a:cubicBezTo>
                    <a:pt x="289" y="2151"/>
                    <a:pt x="796" y="2548"/>
                    <a:pt x="1379" y="2548"/>
                  </a:cubicBezTo>
                  <a:cubicBezTo>
                    <a:pt x="1383" y="2548"/>
                    <a:pt x="1388" y="2548"/>
                    <a:pt x="1393" y="2548"/>
                  </a:cubicBezTo>
                  <a:cubicBezTo>
                    <a:pt x="1530" y="2548"/>
                    <a:pt x="1666" y="2524"/>
                    <a:pt x="1794" y="2478"/>
                  </a:cubicBezTo>
                  <a:cubicBezTo>
                    <a:pt x="2494" y="2231"/>
                    <a:pt x="2835" y="1441"/>
                    <a:pt x="2535" y="761"/>
                  </a:cubicBezTo>
                  <a:cubicBezTo>
                    <a:pt x="2325" y="281"/>
                    <a:pt x="1857" y="0"/>
                    <a:pt x="1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6"/>
            <p:cNvSpPr/>
            <p:nvPr/>
          </p:nvSpPr>
          <p:spPr>
            <a:xfrm>
              <a:off x="5129225" y="5036750"/>
              <a:ext cx="57825" cy="58175"/>
            </a:xfrm>
            <a:custGeom>
              <a:avLst/>
              <a:gdLst/>
              <a:ahLst/>
              <a:cxnLst/>
              <a:rect l="l" t="t" r="r" b="b"/>
              <a:pathLst>
                <a:path w="2313" h="2327" extrusionOk="0">
                  <a:moveTo>
                    <a:pt x="1161" y="0"/>
                  </a:moveTo>
                  <a:cubicBezTo>
                    <a:pt x="605" y="0"/>
                    <a:pt x="122" y="403"/>
                    <a:pt x="32" y="962"/>
                  </a:cubicBezTo>
                  <a:cubicBezTo>
                    <a:pt x="21" y="1026"/>
                    <a:pt x="14" y="1091"/>
                    <a:pt x="14" y="1156"/>
                  </a:cubicBezTo>
                  <a:cubicBezTo>
                    <a:pt x="1" y="1788"/>
                    <a:pt x="503" y="2312"/>
                    <a:pt x="1135" y="2326"/>
                  </a:cubicBezTo>
                  <a:cubicBezTo>
                    <a:pt x="1144" y="2326"/>
                    <a:pt x="1152" y="2326"/>
                    <a:pt x="1160" y="2326"/>
                  </a:cubicBezTo>
                  <a:cubicBezTo>
                    <a:pt x="1783" y="2326"/>
                    <a:pt x="2292" y="1829"/>
                    <a:pt x="2305" y="1205"/>
                  </a:cubicBezTo>
                  <a:cubicBezTo>
                    <a:pt x="2307" y="1188"/>
                    <a:pt x="2307" y="1173"/>
                    <a:pt x="2307" y="1156"/>
                  </a:cubicBezTo>
                  <a:cubicBezTo>
                    <a:pt x="2312" y="556"/>
                    <a:pt x="1856" y="55"/>
                    <a:pt x="1260" y="4"/>
                  </a:cubicBezTo>
                  <a:cubicBezTo>
                    <a:pt x="1227" y="1"/>
                    <a:pt x="1194" y="0"/>
                    <a:pt x="11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6"/>
            <p:cNvSpPr/>
            <p:nvPr/>
          </p:nvSpPr>
          <p:spPr>
            <a:xfrm>
              <a:off x="5126350" y="5033500"/>
              <a:ext cx="63925" cy="64050"/>
            </a:xfrm>
            <a:custGeom>
              <a:avLst/>
              <a:gdLst/>
              <a:ahLst/>
              <a:cxnLst/>
              <a:rect l="l" t="t" r="r" b="b"/>
              <a:pathLst>
                <a:path w="2557" h="2562" extrusionOk="0">
                  <a:moveTo>
                    <a:pt x="1274" y="269"/>
                  </a:moveTo>
                  <a:cubicBezTo>
                    <a:pt x="1275" y="269"/>
                    <a:pt x="1276" y="269"/>
                    <a:pt x="1278" y="269"/>
                  </a:cubicBezTo>
                  <a:cubicBezTo>
                    <a:pt x="1838" y="269"/>
                    <a:pt x="2291" y="724"/>
                    <a:pt x="2293" y="1284"/>
                  </a:cubicBezTo>
                  <a:cubicBezTo>
                    <a:pt x="2293" y="1298"/>
                    <a:pt x="2293" y="1311"/>
                    <a:pt x="2291" y="1327"/>
                  </a:cubicBezTo>
                  <a:cubicBezTo>
                    <a:pt x="2279" y="1880"/>
                    <a:pt x="1826" y="2320"/>
                    <a:pt x="1276" y="2320"/>
                  </a:cubicBezTo>
                  <a:cubicBezTo>
                    <a:pt x="1268" y="2320"/>
                    <a:pt x="1261" y="2320"/>
                    <a:pt x="1254" y="2320"/>
                  </a:cubicBezTo>
                  <a:cubicBezTo>
                    <a:pt x="693" y="2309"/>
                    <a:pt x="247" y="1844"/>
                    <a:pt x="259" y="1284"/>
                  </a:cubicBezTo>
                  <a:cubicBezTo>
                    <a:pt x="259" y="1226"/>
                    <a:pt x="266" y="1170"/>
                    <a:pt x="276" y="1114"/>
                  </a:cubicBezTo>
                  <a:cubicBezTo>
                    <a:pt x="359" y="626"/>
                    <a:pt x="780" y="269"/>
                    <a:pt x="1274" y="269"/>
                  </a:cubicBezTo>
                  <a:close/>
                  <a:moveTo>
                    <a:pt x="1278" y="0"/>
                  </a:moveTo>
                  <a:cubicBezTo>
                    <a:pt x="658" y="0"/>
                    <a:pt x="122" y="448"/>
                    <a:pt x="19" y="1069"/>
                  </a:cubicBezTo>
                  <a:cubicBezTo>
                    <a:pt x="7" y="1141"/>
                    <a:pt x="0" y="1212"/>
                    <a:pt x="0" y="1286"/>
                  </a:cubicBezTo>
                  <a:cubicBezTo>
                    <a:pt x="0" y="1991"/>
                    <a:pt x="572" y="2562"/>
                    <a:pt x="1278" y="2562"/>
                  </a:cubicBezTo>
                  <a:cubicBezTo>
                    <a:pt x="1962" y="2562"/>
                    <a:pt x="2523" y="2025"/>
                    <a:pt x="2550" y="1352"/>
                  </a:cubicBezTo>
                  <a:cubicBezTo>
                    <a:pt x="2553" y="1330"/>
                    <a:pt x="2553" y="1310"/>
                    <a:pt x="2553" y="1286"/>
                  </a:cubicBezTo>
                  <a:cubicBezTo>
                    <a:pt x="2557" y="620"/>
                    <a:pt x="2049" y="63"/>
                    <a:pt x="1387" y="5"/>
                  </a:cubicBezTo>
                  <a:cubicBezTo>
                    <a:pt x="1350" y="2"/>
                    <a:pt x="1314" y="0"/>
                    <a:pt x="12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6"/>
            <p:cNvSpPr/>
            <p:nvPr/>
          </p:nvSpPr>
          <p:spPr>
            <a:xfrm>
              <a:off x="4737475" y="4850750"/>
              <a:ext cx="62350" cy="57300"/>
            </a:xfrm>
            <a:custGeom>
              <a:avLst/>
              <a:gdLst/>
              <a:ahLst/>
              <a:cxnLst/>
              <a:rect l="l" t="t" r="r" b="b"/>
              <a:pathLst>
                <a:path w="2494" h="2292" extrusionOk="0">
                  <a:moveTo>
                    <a:pt x="1279" y="1"/>
                  </a:moveTo>
                  <a:cubicBezTo>
                    <a:pt x="1278" y="1"/>
                    <a:pt x="1277" y="1"/>
                    <a:pt x="1276" y="1"/>
                  </a:cubicBezTo>
                  <a:cubicBezTo>
                    <a:pt x="1065" y="1"/>
                    <a:pt x="858" y="60"/>
                    <a:pt x="678" y="171"/>
                  </a:cubicBezTo>
                  <a:cubicBezTo>
                    <a:pt x="191" y="471"/>
                    <a:pt x="0" y="1084"/>
                    <a:pt x="230" y="1607"/>
                  </a:cubicBezTo>
                  <a:cubicBezTo>
                    <a:pt x="418" y="2031"/>
                    <a:pt x="835" y="2291"/>
                    <a:pt x="1279" y="2291"/>
                  </a:cubicBezTo>
                  <a:cubicBezTo>
                    <a:pt x="1383" y="2291"/>
                    <a:pt x="1488" y="2277"/>
                    <a:pt x="1593" y="2247"/>
                  </a:cubicBezTo>
                  <a:cubicBezTo>
                    <a:pt x="2143" y="2091"/>
                    <a:pt x="2494" y="1552"/>
                    <a:pt x="2414" y="985"/>
                  </a:cubicBezTo>
                  <a:cubicBezTo>
                    <a:pt x="2334" y="421"/>
                    <a:pt x="1850" y="1"/>
                    <a:pt x="12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6"/>
            <p:cNvSpPr/>
            <p:nvPr/>
          </p:nvSpPr>
          <p:spPr>
            <a:xfrm>
              <a:off x="4734775" y="4847525"/>
              <a:ext cx="66600" cy="63800"/>
            </a:xfrm>
            <a:custGeom>
              <a:avLst/>
              <a:gdLst/>
              <a:ahLst/>
              <a:cxnLst/>
              <a:rect l="l" t="t" r="r" b="b"/>
              <a:pathLst>
                <a:path w="2664" h="2552" extrusionOk="0">
                  <a:moveTo>
                    <a:pt x="1388" y="259"/>
                  </a:moveTo>
                  <a:cubicBezTo>
                    <a:pt x="1799" y="259"/>
                    <a:pt x="2168" y="507"/>
                    <a:pt x="2326" y="886"/>
                  </a:cubicBezTo>
                  <a:cubicBezTo>
                    <a:pt x="2484" y="1266"/>
                    <a:pt x="2397" y="1703"/>
                    <a:pt x="2106" y="1996"/>
                  </a:cubicBezTo>
                  <a:cubicBezTo>
                    <a:pt x="1912" y="2191"/>
                    <a:pt x="1652" y="2295"/>
                    <a:pt x="1386" y="2295"/>
                  </a:cubicBezTo>
                  <a:cubicBezTo>
                    <a:pt x="1255" y="2295"/>
                    <a:pt x="1123" y="2270"/>
                    <a:pt x="997" y="2218"/>
                  </a:cubicBezTo>
                  <a:cubicBezTo>
                    <a:pt x="617" y="2059"/>
                    <a:pt x="369" y="1688"/>
                    <a:pt x="369" y="1278"/>
                  </a:cubicBezTo>
                  <a:cubicBezTo>
                    <a:pt x="367" y="923"/>
                    <a:pt x="551" y="593"/>
                    <a:pt x="854" y="411"/>
                  </a:cubicBezTo>
                  <a:cubicBezTo>
                    <a:pt x="1012" y="312"/>
                    <a:pt x="1196" y="259"/>
                    <a:pt x="1384" y="259"/>
                  </a:cubicBezTo>
                  <a:cubicBezTo>
                    <a:pt x="1385" y="259"/>
                    <a:pt x="1387" y="259"/>
                    <a:pt x="1388" y="259"/>
                  </a:cubicBezTo>
                  <a:close/>
                  <a:moveTo>
                    <a:pt x="1375" y="0"/>
                  </a:moveTo>
                  <a:cubicBezTo>
                    <a:pt x="1143" y="0"/>
                    <a:pt x="915" y="66"/>
                    <a:pt x="718" y="189"/>
                  </a:cubicBezTo>
                  <a:cubicBezTo>
                    <a:pt x="231" y="487"/>
                    <a:pt x="1" y="1073"/>
                    <a:pt x="156" y="1623"/>
                  </a:cubicBezTo>
                  <a:cubicBezTo>
                    <a:pt x="310" y="2172"/>
                    <a:pt x="811" y="2552"/>
                    <a:pt x="1380" y="2552"/>
                  </a:cubicBezTo>
                  <a:cubicBezTo>
                    <a:pt x="1381" y="2552"/>
                    <a:pt x="1383" y="2552"/>
                    <a:pt x="1384" y="2552"/>
                  </a:cubicBezTo>
                  <a:cubicBezTo>
                    <a:pt x="1736" y="2552"/>
                    <a:pt x="2072" y="2407"/>
                    <a:pt x="2312" y="2151"/>
                  </a:cubicBezTo>
                  <a:cubicBezTo>
                    <a:pt x="2537" y="1916"/>
                    <a:pt x="2663" y="1603"/>
                    <a:pt x="2661" y="1278"/>
                  </a:cubicBezTo>
                  <a:cubicBezTo>
                    <a:pt x="2661" y="571"/>
                    <a:pt x="2089" y="0"/>
                    <a:pt x="1384" y="0"/>
                  </a:cubicBezTo>
                  <a:cubicBezTo>
                    <a:pt x="1381" y="0"/>
                    <a:pt x="1378" y="0"/>
                    <a:pt x="13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701;p36"/>
          <p:cNvGrpSpPr/>
          <p:nvPr/>
        </p:nvGrpSpPr>
        <p:grpSpPr>
          <a:xfrm>
            <a:off x="7853306" y="2846368"/>
            <a:ext cx="232185" cy="232108"/>
            <a:chOff x="2909075" y="5346425"/>
            <a:chExt cx="129200" cy="129150"/>
          </a:xfrm>
        </p:grpSpPr>
        <p:sp>
          <p:nvSpPr>
            <p:cNvPr id="702" name="Google Shape;702;p36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6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36"/>
          <p:cNvGrpSpPr/>
          <p:nvPr/>
        </p:nvGrpSpPr>
        <p:grpSpPr>
          <a:xfrm>
            <a:off x="8258536" y="4242465"/>
            <a:ext cx="135487" cy="135551"/>
            <a:chOff x="3440975" y="957025"/>
            <a:chExt cx="158150" cy="158225"/>
          </a:xfrm>
        </p:grpSpPr>
        <p:sp>
          <p:nvSpPr>
            <p:cNvPr id="705" name="Google Shape;705;p36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7" name="Google Shape;707;p36"/>
          <p:cNvGrpSpPr/>
          <p:nvPr/>
        </p:nvGrpSpPr>
        <p:grpSpPr>
          <a:xfrm>
            <a:off x="6608673" y="4008011"/>
            <a:ext cx="151208" cy="151143"/>
            <a:chOff x="4917425" y="1708800"/>
            <a:chExt cx="176500" cy="176425"/>
          </a:xfrm>
        </p:grpSpPr>
        <p:sp>
          <p:nvSpPr>
            <p:cNvPr id="708" name="Google Shape;708;p36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6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36"/>
          <p:cNvGrpSpPr/>
          <p:nvPr/>
        </p:nvGrpSpPr>
        <p:grpSpPr>
          <a:xfrm>
            <a:off x="1075198" y="539511"/>
            <a:ext cx="151208" cy="151143"/>
            <a:chOff x="4917425" y="1708800"/>
            <a:chExt cx="176500" cy="176425"/>
          </a:xfrm>
        </p:grpSpPr>
        <p:sp>
          <p:nvSpPr>
            <p:cNvPr id="711" name="Google Shape;711;p36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6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3" name="Google Shape;713;p36"/>
          <p:cNvGrpSpPr/>
          <p:nvPr/>
        </p:nvGrpSpPr>
        <p:grpSpPr>
          <a:xfrm>
            <a:off x="713236" y="825740"/>
            <a:ext cx="135487" cy="135551"/>
            <a:chOff x="3440975" y="957025"/>
            <a:chExt cx="158150" cy="158225"/>
          </a:xfrm>
        </p:grpSpPr>
        <p:sp>
          <p:nvSpPr>
            <p:cNvPr id="714" name="Google Shape;714;p36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6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6" name="Google Shape;716;p36"/>
          <p:cNvSpPr txBox="1">
            <a:spLocks noGrp="1"/>
          </p:cNvSpPr>
          <p:nvPr>
            <p:ph type="title"/>
          </p:nvPr>
        </p:nvSpPr>
        <p:spPr>
          <a:xfrm>
            <a:off x="2169498" y="660875"/>
            <a:ext cx="2402400" cy="1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Прототип</a:t>
            </a:r>
            <a:endParaRPr/>
          </a:p>
        </p:txBody>
      </p:sp>
      <p:pic>
        <p:nvPicPr>
          <p:cNvPr id="717" name="Google Shape;7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925" y="1107350"/>
            <a:ext cx="7383601" cy="2924622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36"/>
          <p:cNvSpPr txBox="1">
            <a:spLocks noGrp="1"/>
          </p:cNvSpPr>
          <p:nvPr>
            <p:ph type="sldNum" idx="12"/>
          </p:nvPr>
        </p:nvSpPr>
        <p:spPr>
          <a:xfrm>
            <a:off x="8258534" y="44383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Расчет рынка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724" name="Google Shape;724;p37"/>
          <p:cNvGrpSpPr/>
          <p:nvPr/>
        </p:nvGrpSpPr>
        <p:grpSpPr>
          <a:xfrm>
            <a:off x="4433146" y="1089773"/>
            <a:ext cx="4258250" cy="2942367"/>
            <a:chOff x="235800" y="830650"/>
            <a:chExt cx="6978450" cy="4588844"/>
          </a:xfrm>
        </p:grpSpPr>
        <p:sp>
          <p:nvSpPr>
            <p:cNvPr id="725" name="Google Shape;725;p37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6" name="Google Shape;726;p37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7" name="Google Shape;727;p37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8" name="Google Shape;728;p37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9" name="Google Shape;729;p37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0" name="Google Shape;730;p37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31" name="Google Shape;731;p37"/>
          <p:cNvSpPr txBox="1"/>
          <p:nvPr/>
        </p:nvSpPr>
        <p:spPr>
          <a:xfrm>
            <a:off x="713225" y="1941950"/>
            <a:ext cx="19167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11,75 млрд. руб.</a:t>
            </a:r>
            <a:endParaRPr sz="17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32" name="Google Shape;732;p37"/>
          <p:cNvGrpSpPr/>
          <p:nvPr/>
        </p:nvGrpSpPr>
        <p:grpSpPr>
          <a:xfrm>
            <a:off x="5060965" y="4232045"/>
            <a:ext cx="374498" cy="389357"/>
            <a:chOff x="737415" y="1383070"/>
            <a:chExt cx="374498" cy="389357"/>
          </a:xfrm>
        </p:grpSpPr>
        <p:sp>
          <p:nvSpPr>
            <p:cNvPr id="733" name="Google Shape;733;p37"/>
            <p:cNvSpPr/>
            <p:nvPr/>
          </p:nvSpPr>
          <p:spPr>
            <a:xfrm>
              <a:off x="844423" y="138873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3" y="0"/>
                  </a:moveTo>
                  <a:cubicBezTo>
                    <a:pt x="552" y="0"/>
                    <a:pt x="0" y="553"/>
                    <a:pt x="0" y="1230"/>
                  </a:cubicBezTo>
                  <a:cubicBezTo>
                    <a:pt x="0" y="1910"/>
                    <a:pt x="552" y="2462"/>
                    <a:pt x="1233" y="2462"/>
                  </a:cubicBezTo>
                  <a:cubicBezTo>
                    <a:pt x="1913" y="2462"/>
                    <a:pt x="2462" y="1910"/>
                    <a:pt x="2462" y="1230"/>
                  </a:cubicBezTo>
                  <a:cubicBezTo>
                    <a:pt x="2462" y="553"/>
                    <a:pt x="1913" y="0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7"/>
            <p:cNvSpPr/>
            <p:nvPr/>
          </p:nvSpPr>
          <p:spPr>
            <a:xfrm>
              <a:off x="850086" y="1392590"/>
              <a:ext cx="60812" cy="62619"/>
            </a:xfrm>
            <a:custGeom>
              <a:avLst/>
              <a:gdLst/>
              <a:ahLst/>
              <a:cxnLst/>
              <a:rect l="l" t="t" r="r" b="b"/>
              <a:pathLst>
                <a:path w="2255" h="2322" extrusionOk="0">
                  <a:moveTo>
                    <a:pt x="1599" y="1"/>
                  </a:moveTo>
                  <a:cubicBezTo>
                    <a:pt x="2145" y="821"/>
                    <a:pt x="1559" y="1919"/>
                    <a:pt x="574" y="1922"/>
                  </a:cubicBezTo>
                  <a:cubicBezTo>
                    <a:pt x="376" y="1922"/>
                    <a:pt x="178" y="1874"/>
                    <a:pt x="1" y="1779"/>
                  </a:cubicBezTo>
                  <a:lnTo>
                    <a:pt x="1" y="1779"/>
                  </a:lnTo>
                  <a:cubicBezTo>
                    <a:pt x="233" y="2124"/>
                    <a:pt x="619" y="2321"/>
                    <a:pt x="1021" y="2321"/>
                  </a:cubicBezTo>
                  <a:cubicBezTo>
                    <a:pt x="1142" y="2321"/>
                    <a:pt x="1263" y="2303"/>
                    <a:pt x="1382" y="2267"/>
                  </a:cubicBezTo>
                  <a:cubicBezTo>
                    <a:pt x="1901" y="2108"/>
                    <a:pt x="2255" y="1630"/>
                    <a:pt x="2255" y="1087"/>
                  </a:cubicBezTo>
                  <a:cubicBezTo>
                    <a:pt x="2252" y="632"/>
                    <a:pt x="1999" y="214"/>
                    <a:pt x="1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7"/>
            <p:cNvSpPr/>
            <p:nvPr/>
          </p:nvSpPr>
          <p:spPr>
            <a:xfrm>
              <a:off x="982202" y="1638293"/>
              <a:ext cx="66394" cy="66394"/>
            </a:xfrm>
            <a:custGeom>
              <a:avLst/>
              <a:gdLst/>
              <a:ahLst/>
              <a:cxnLst/>
              <a:rect l="l" t="t" r="r" b="b"/>
              <a:pathLst>
                <a:path w="2462" h="2462" extrusionOk="0">
                  <a:moveTo>
                    <a:pt x="1232" y="0"/>
                  </a:moveTo>
                  <a:cubicBezTo>
                    <a:pt x="552" y="0"/>
                    <a:pt x="0" y="549"/>
                    <a:pt x="0" y="1229"/>
                  </a:cubicBezTo>
                  <a:cubicBezTo>
                    <a:pt x="0" y="1910"/>
                    <a:pt x="552" y="2462"/>
                    <a:pt x="1232" y="2462"/>
                  </a:cubicBezTo>
                  <a:cubicBezTo>
                    <a:pt x="1913" y="2462"/>
                    <a:pt x="2462" y="1910"/>
                    <a:pt x="2462" y="1229"/>
                  </a:cubicBezTo>
                  <a:cubicBezTo>
                    <a:pt x="2462" y="549"/>
                    <a:pt x="1913" y="0"/>
                    <a:pt x="1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7"/>
            <p:cNvSpPr/>
            <p:nvPr/>
          </p:nvSpPr>
          <p:spPr>
            <a:xfrm>
              <a:off x="989105" y="1641178"/>
              <a:ext cx="59571" cy="63401"/>
            </a:xfrm>
            <a:custGeom>
              <a:avLst/>
              <a:gdLst/>
              <a:ahLst/>
              <a:cxnLst/>
              <a:rect l="l" t="t" r="r" b="b"/>
              <a:pathLst>
                <a:path w="2209" h="2351" extrusionOk="0">
                  <a:moveTo>
                    <a:pt x="1483" y="0"/>
                  </a:moveTo>
                  <a:cubicBezTo>
                    <a:pt x="1644" y="214"/>
                    <a:pt x="1733" y="476"/>
                    <a:pt x="1736" y="747"/>
                  </a:cubicBezTo>
                  <a:cubicBezTo>
                    <a:pt x="1736" y="1456"/>
                    <a:pt x="1153" y="1979"/>
                    <a:pt x="504" y="1979"/>
                  </a:cubicBezTo>
                  <a:cubicBezTo>
                    <a:pt x="338" y="1979"/>
                    <a:pt x="167" y="1945"/>
                    <a:pt x="0" y="1870"/>
                  </a:cubicBezTo>
                  <a:lnTo>
                    <a:pt x="0" y="1870"/>
                  </a:lnTo>
                  <a:cubicBezTo>
                    <a:pt x="237" y="2178"/>
                    <a:pt x="600" y="2351"/>
                    <a:pt x="974" y="2351"/>
                  </a:cubicBezTo>
                  <a:cubicBezTo>
                    <a:pt x="1106" y="2351"/>
                    <a:pt x="1240" y="2329"/>
                    <a:pt x="1370" y="2285"/>
                  </a:cubicBezTo>
                  <a:cubicBezTo>
                    <a:pt x="1870" y="2117"/>
                    <a:pt x="2206" y="1650"/>
                    <a:pt x="2209" y="1122"/>
                  </a:cubicBezTo>
                  <a:cubicBezTo>
                    <a:pt x="2209" y="637"/>
                    <a:pt x="1925" y="198"/>
                    <a:pt x="1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7"/>
            <p:cNvSpPr/>
            <p:nvPr/>
          </p:nvSpPr>
          <p:spPr>
            <a:xfrm>
              <a:off x="1048731" y="1543205"/>
              <a:ext cx="48137" cy="48137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1" y="0"/>
                  </a:moveTo>
                  <a:cubicBezTo>
                    <a:pt x="400" y="0"/>
                    <a:pt x="1" y="400"/>
                    <a:pt x="1" y="894"/>
                  </a:cubicBezTo>
                  <a:cubicBezTo>
                    <a:pt x="1" y="1388"/>
                    <a:pt x="400" y="1785"/>
                    <a:pt x="891" y="1785"/>
                  </a:cubicBezTo>
                  <a:cubicBezTo>
                    <a:pt x="1385" y="1785"/>
                    <a:pt x="1785" y="1388"/>
                    <a:pt x="1785" y="894"/>
                  </a:cubicBezTo>
                  <a:cubicBezTo>
                    <a:pt x="1785" y="400"/>
                    <a:pt x="1385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7"/>
            <p:cNvSpPr/>
            <p:nvPr/>
          </p:nvSpPr>
          <p:spPr>
            <a:xfrm>
              <a:off x="1053423" y="1544445"/>
              <a:ext cx="43633" cy="47058"/>
            </a:xfrm>
            <a:custGeom>
              <a:avLst/>
              <a:gdLst/>
              <a:ahLst/>
              <a:cxnLst/>
              <a:rect l="l" t="t" r="r" b="b"/>
              <a:pathLst>
                <a:path w="1618" h="1745" extrusionOk="0">
                  <a:moveTo>
                    <a:pt x="1001" y="0"/>
                  </a:moveTo>
                  <a:lnTo>
                    <a:pt x="1001" y="0"/>
                  </a:lnTo>
                  <a:cubicBezTo>
                    <a:pt x="1114" y="156"/>
                    <a:pt x="1175" y="342"/>
                    <a:pt x="1172" y="531"/>
                  </a:cubicBezTo>
                  <a:cubicBezTo>
                    <a:pt x="1172" y="1025"/>
                    <a:pt x="772" y="1425"/>
                    <a:pt x="281" y="1425"/>
                  </a:cubicBezTo>
                  <a:cubicBezTo>
                    <a:pt x="184" y="1425"/>
                    <a:pt x="92" y="1409"/>
                    <a:pt x="0" y="1379"/>
                  </a:cubicBezTo>
                  <a:lnTo>
                    <a:pt x="0" y="1379"/>
                  </a:lnTo>
                  <a:cubicBezTo>
                    <a:pt x="172" y="1612"/>
                    <a:pt x="441" y="1744"/>
                    <a:pt x="721" y="1744"/>
                  </a:cubicBezTo>
                  <a:cubicBezTo>
                    <a:pt x="814" y="1744"/>
                    <a:pt x="909" y="1730"/>
                    <a:pt x="1001" y="1699"/>
                  </a:cubicBezTo>
                  <a:cubicBezTo>
                    <a:pt x="1367" y="1580"/>
                    <a:pt x="1617" y="1235"/>
                    <a:pt x="1614" y="848"/>
                  </a:cubicBezTo>
                  <a:cubicBezTo>
                    <a:pt x="1611" y="464"/>
                    <a:pt x="1364" y="122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7"/>
            <p:cNvSpPr/>
            <p:nvPr/>
          </p:nvSpPr>
          <p:spPr>
            <a:xfrm>
              <a:off x="854698" y="1710755"/>
              <a:ext cx="56119" cy="56119"/>
            </a:xfrm>
            <a:custGeom>
              <a:avLst/>
              <a:gdLst/>
              <a:ahLst/>
              <a:cxnLst/>
              <a:rect l="l" t="t" r="r" b="b"/>
              <a:pathLst>
                <a:path w="2081" h="2081" extrusionOk="0">
                  <a:moveTo>
                    <a:pt x="1041" y="0"/>
                  </a:moveTo>
                  <a:cubicBezTo>
                    <a:pt x="467" y="0"/>
                    <a:pt x="1" y="467"/>
                    <a:pt x="1" y="1040"/>
                  </a:cubicBezTo>
                  <a:cubicBezTo>
                    <a:pt x="1" y="1614"/>
                    <a:pt x="467" y="2081"/>
                    <a:pt x="1041" y="2081"/>
                  </a:cubicBezTo>
                  <a:cubicBezTo>
                    <a:pt x="1617" y="2081"/>
                    <a:pt x="2081" y="1614"/>
                    <a:pt x="2081" y="1040"/>
                  </a:cubicBezTo>
                  <a:cubicBezTo>
                    <a:pt x="2081" y="467"/>
                    <a:pt x="1617" y="0"/>
                    <a:pt x="10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7"/>
            <p:cNvSpPr/>
            <p:nvPr/>
          </p:nvSpPr>
          <p:spPr>
            <a:xfrm>
              <a:off x="860469" y="1712319"/>
              <a:ext cx="50429" cy="54636"/>
            </a:xfrm>
            <a:custGeom>
              <a:avLst/>
              <a:gdLst/>
              <a:ahLst/>
              <a:cxnLst/>
              <a:rect l="l" t="t" r="r" b="b"/>
              <a:pathLst>
                <a:path w="1870" h="2026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692" y="682"/>
                    <a:pt x="1203" y="1672"/>
                    <a:pt x="343" y="1672"/>
                  </a:cubicBezTo>
                  <a:cubicBezTo>
                    <a:pt x="341" y="1672"/>
                    <a:pt x="340" y="1672"/>
                    <a:pt x="339" y="1672"/>
                  </a:cubicBezTo>
                  <a:cubicBezTo>
                    <a:pt x="223" y="1672"/>
                    <a:pt x="110" y="1653"/>
                    <a:pt x="0" y="1617"/>
                  </a:cubicBezTo>
                  <a:lnTo>
                    <a:pt x="0" y="1617"/>
                  </a:lnTo>
                  <a:cubicBezTo>
                    <a:pt x="201" y="1879"/>
                    <a:pt x="510" y="2026"/>
                    <a:pt x="828" y="2026"/>
                  </a:cubicBezTo>
                  <a:cubicBezTo>
                    <a:pt x="940" y="2026"/>
                    <a:pt x="1052" y="2008"/>
                    <a:pt x="1162" y="1971"/>
                  </a:cubicBezTo>
                  <a:cubicBezTo>
                    <a:pt x="1583" y="1827"/>
                    <a:pt x="1870" y="1428"/>
                    <a:pt x="1870" y="982"/>
                  </a:cubicBezTo>
                  <a:cubicBezTo>
                    <a:pt x="1867" y="540"/>
                    <a:pt x="1586" y="144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7"/>
            <p:cNvSpPr/>
            <p:nvPr/>
          </p:nvSpPr>
          <p:spPr>
            <a:xfrm>
              <a:off x="745858" y="1535570"/>
              <a:ext cx="46620" cy="46620"/>
            </a:xfrm>
            <a:custGeom>
              <a:avLst/>
              <a:gdLst/>
              <a:ahLst/>
              <a:cxnLst/>
              <a:rect l="l" t="t" r="r" b="b"/>
              <a:pathLst>
                <a:path w="1785" h="1785" extrusionOk="0">
                  <a:moveTo>
                    <a:pt x="894" y="0"/>
                  </a:moveTo>
                  <a:cubicBezTo>
                    <a:pt x="400" y="0"/>
                    <a:pt x="0" y="400"/>
                    <a:pt x="0" y="891"/>
                  </a:cubicBezTo>
                  <a:cubicBezTo>
                    <a:pt x="0" y="1385"/>
                    <a:pt x="400" y="1784"/>
                    <a:pt x="894" y="1784"/>
                  </a:cubicBezTo>
                  <a:cubicBezTo>
                    <a:pt x="1385" y="1784"/>
                    <a:pt x="1784" y="1385"/>
                    <a:pt x="1784" y="891"/>
                  </a:cubicBezTo>
                  <a:cubicBezTo>
                    <a:pt x="1784" y="400"/>
                    <a:pt x="1385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7"/>
            <p:cNvSpPr/>
            <p:nvPr/>
          </p:nvSpPr>
          <p:spPr>
            <a:xfrm>
              <a:off x="749437" y="1536902"/>
              <a:ext cx="43120" cy="45366"/>
            </a:xfrm>
            <a:custGeom>
              <a:avLst/>
              <a:gdLst/>
              <a:ahLst/>
              <a:cxnLst/>
              <a:rect l="l" t="t" r="r" b="b"/>
              <a:pathLst>
                <a:path w="1651" h="1737" extrusionOk="0">
                  <a:moveTo>
                    <a:pt x="1059" y="1"/>
                  </a:moveTo>
                  <a:lnTo>
                    <a:pt x="1059" y="1"/>
                  </a:lnTo>
                  <a:cubicBezTo>
                    <a:pt x="1147" y="144"/>
                    <a:pt x="1196" y="309"/>
                    <a:pt x="1196" y="480"/>
                  </a:cubicBezTo>
                  <a:cubicBezTo>
                    <a:pt x="1196" y="971"/>
                    <a:pt x="796" y="1370"/>
                    <a:pt x="302" y="1370"/>
                  </a:cubicBezTo>
                  <a:cubicBezTo>
                    <a:pt x="199" y="1370"/>
                    <a:pt x="98" y="1352"/>
                    <a:pt x="0" y="1322"/>
                  </a:cubicBezTo>
                  <a:lnTo>
                    <a:pt x="0" y="1322"/>
                  </a:lnTo>
                  <a:cubicBezTo>
                    <a:pt x="165" y="1578"/>
                    <a:pt x="449" y="1736"/>
                    <a:pt x="757" y="1736"/>
                  </a:cubicBezTo>
                  <a:cubicBezTo>
                    <a:pt x="1251" y="1736"/>
                    <a:pt x="1650" y="1334"/>
                    <a:pt x="1647" y="840"/>
                  </a:cubicBezTo>
                  <a:cubicBezTo>
                    <a:pt x="1647" y="464"/>
                    <a:pt x="1412" y="129"/>
                    <a:pt x="10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7"/>
            <p:cNvSpPr/>
            <p:nvPr/>
          </p:nvSpPr>
          <p:spPr>
            <a:xfrm>
              <a:off x="858554" y="1496308"/>
              <a:ext cx="141930" cy="141930"/>
            </a:xfrm>
            <a:custGeom>
              <a:avLst/>
              <a:gdLst/>
              <a:ahLst/>
              <a:cxnLst/>
              <a:rect l="l" t="t" r="r" b="b"/>
              <a:pathLst>
                <a:path w="5263" h="5263" extrusionOk="0">
                  <a:moveTo>
                    <a:pt x="2633" y="1"/>
                  </a:moveTo>
                  <a:cubicBezTo>
                    <a:pt x="1181" y="1"/>
                    <a:pt x="1" y="1181"/>
                    <a:pt x="1" y="2633"/>
                  </a:cubicBezTo>
                  <a:cubicBezTo>
                    <a:pt x="1" y="4085"/>
                    <a:pt x="1181" y="5262"/>
                    <a:pt x="2633" y="5262"/>
                  </a:cubicBezTo>
                  <a:cubicBezTo>
                    <a:pt x="4085" y="5262"/>
                    <a:pt x="5262" y="4085"/>
                    <a:pt x="5262" y="2633"/>
                  </a:cubicBezTo>
                  <a:cubicBezTo>
                    <a:pt x="5262" y="1181"/>
                    <a:pt x="4085" y="1"/>
                    <a:pt x="26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7"/>
            <p:cNvSpPr/>
            <p:nvPr/>
          </p:nvSpPr>
          <p:spPr>
            <a:xfrm>
              <a:off x="896066" y="1499112"/>
              <a:ext cx="104418" cy="139179"/>
            </a:xfrm>
            <a:custGeom>
              <a:avLst/>
              <a:gdLst/>
              <a:ahLst/>
              <a:cxnLst/>
              <a:rect l="l" t="t" r="r" b="b"/>
              <a:pathLst>
                <a:path w="3872" h="5161" extrusionOk="0">
                  <a:moveTo>
                    <a:pt x="1956" y="1"/>
                  </a:moveTo>
                  <a:lnTo>
                    <a:pt x="1956" y="1"/>
                  </a:lnTo>
                  <a:cubicBezTo>
                    <a:pt x="3020" y="568"/>
                    <a:pt x="3560" y="1788"/>
                    <a:pt x="3267" y="2959"/>
                  </a:cubicBezTo>
                  <a:cubicBezTo>
                    <a:pt x="2975" y="4127"/>
                    <a:pt x="1922" y="4948"/>
                    <a:pt x="718" y="4948"/>
                  </a:cubicBezTo>
                  <a:cubicBezTo>
                    <a:pt x="474" y="4945"/>
                    <a:pt x="233" y="4914"/>
                    <a:pt x="1" y="4850"/>
                  </a:cubicBezTo>
                  <a:lnTo>
                    <a:pt x="1" y="4850"/>
                  </a:lnTo>
                  <a:cubicBezTo>
                    <a:pt x="388" y="5058"/>
                    <a:pt x="814" y="5161"/>
                    <a:pt x="1240" y="5161"/>
                  </a:cubicBezTo>
                  <a:cubicBezTo>
                    <a:pt x="1709" y="5161"/>
                    <a:pt x="2178" y="5036"/>
                    <a:pt x="2593" y="4786"/>
                  </a:cubicBezTo>
                  <a:cubicBezTo>
                    <a:pt x="3386" y="4310"/>
                    <a:pt x="3871" y="3453"/>
                    <a:pt x="3871" y="2529"/>
                  </a:cubicBezTo>
                  <a:cubicBezTo>
                    <a:pt x="3871" y="1352"/>
                    <a:pt x="3087" y="318"/>
                    <a:pt x="1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7"/>
            <p:cNvSpPr/>
            <p:nvPr/>
          </p:nvSpPr>
          <p:spPr>
            <a:xfrm>
              <a:off x="737415" y="1383070"/>
              <a:ext cx="374498" cy="389357"/>
            </a:xfrm>
            <a:custGeom>
              <a:avLst/>
              <a:gdLst/>
              <a:ahLst/>
              <a:cxnLst/>
              <a:rect l="l" t="t" r="r" b="b"/>
              <a:pathLst>
                <a:path w="13887" h="14438" extrusionOk="0">
                  <a:moveTo>
                    <a:pt x="1122" y="5816"/>
                  </a:moveTo>
                  <a:cubicBezTo>
                    <a:pt x="1473" y="5816"/>
                    <a:pt x="1810" y="6089"/>
                    <a:pt x="1812" y="6500"/>
                  </a:cubicBezTo>
                  <a:cubicBezTo>
                    <a:pt x="1809" y="6878"/>
                    <a:pt x="1504" y="7183"/>
                    <a:pt x="1129" y="7183"/>
                  </a:cubicBezTo>
                  <a:cubicBezTo>
                    <a:pt x="519" y="7183"/>
                    <a:pt x="217" y="6448"/>
                    <a:pt x="647" y="6018"/>
                  </a:cubicBezTo>
                  <a:cubicBezTo>
                    <a:pt x="785" y="5879"/>
                    <a:pt x="955" y="5816"/>
                    <a:pt x="1122" y="5816"/>
                  </a:cubicBezTo>
                  <a:close/>
                  <a:moveTo>
                    <a:pt x="12431" y="6149"/>
                  </a:moveTo>
                  <a:cubicBezTo>
                    <a:pt x="12782" y="6149"/>
                    <a:pt x="13118" y="6421"/>
                    <a:pt x="13118" y="6832"/>
                  </a:cubicBezTo>
                  <a:cubicBezTo>
                    <a:pt x="13118" y="7210"/>
                    <a:pt x="12813" y="7515"/>
                    <a:pt x="12435" y="7515"/>
                  </a:cubicBezTo>
                  <a:cubicBezTo>
                    <a:pt x="11828" y="7515"/>
                    <a:pt x="11523" y="6780"/>
                    <a:pt x="11953" y="6350"/>
                  </a:cubicBezTo>
                  <a:cubicBezTo>
                    <a:pt x="12092" y="6211"/>
                    <a:pt x="12263" y="6149"/>
                    <a:pt x="12431" y="6149"/>
                  </a:cubicBezTo>
                  <a:close/>
                  <a:moveTo>
                    <a:pt x="10317" y="9678"/>
                  </a:moveTo>
                  <a:cubicBezTo>
                    <a:pt x="10726" y="9678"/>
                    <a:pt x="11097" y="9924"/>
                    <a:pt x="11255" y="10306"/>
                  </a:cubicBezTo>
                  <a:cubicBezTo>
                    <a:pt x="11413" y="10687"/>
                    <a:pt x="11328" y="11127"/>
                    <a:pt x="11035" y="11419"/>
                  </a:cubicBezTo>
                  <a:cubicBezTo>
                    <a:pt x="10839" y="11615"/>
                    <a:pt x="10578" y="11720"/>
                    <a:pt x="10311" y="11720"/>
                  </a:cubicBezTo>
                  <a:cubicBezTo>
                    <a:pt x="10179" y="11720"/>
                    <a:pt x="10046" y="11694"/>
                    <a:pt x="9919" y="11642"/>
                  </a:cubicBezTo>
                  <a:cubicBezTo>
                    <a:pt x="9538" y="11483"/>
                    <a:pt x="9288" y="11108"/>
                    <a:pt x="9291" y="10693"/>
                  </a:cubicBezTo>
                  <a:cubicBezTo>
                    <a:pt x="9294" y="10132"/>
                    <a:pt x="9748" y="9678"/>
                    <a:pt x="10309" y="9678"/>
                  </a:cubicBezTo>
                  <a:cubicBezTo>
                    <a:pt x="10312" y="9678"/>
                    <a:pt x="10314" y="9678"/>
                    <a:pt x="10317" y="9678"/>
                  </a:cubicBezTo>
                  <a:close/>
                  <a:moveTo>
                    <a:pt x="5386" y="12365"/>
                  </a:moveTo>
                  <a:cubicBezTo>
                    <a:pt x="5387" y="12365"/>
                    <a:pt x="5388" y="12365"/>
                    <a:pt x="5390" y="12365"/>
                  </a:cubicBezTo>
                  <a:cubicBezTo>
                    <a:pt x="5847" y="12365"/>
                    <a:pt x="6216" y="12734"/>
                    <a:pt x="6219" y="13191"/>
                  </a:cubicBezTo>
                  <a:cubicBezTo>
                    <a:pt x="6221" y="13694"/>
                    <a:pt x="5809" y="14028"/>
                    <a:pt x="5379" y="14028"/>
                  </a:cubicBezTo>
                  <a:cubicBezTo>
                    <a:pt x="5175" y="14028"/>
                    <a:pt x="4967" y="13952"/>
                    <a:pt x="4798" y="13783"/>
                  </a:cubicBezTo>
                  <a:cubicBezTo>
                    <a:pt x="4274" y="13259"/>
                    <a:pt x="4647" y="12365"/>
                    <a:pt x="5386" y="12365"/>
                  </a:cubicBezTo>
                  <a:close/>
                  <a:moveTo>
                    <a:pt x="5201" y="0"/>
                  </a:moveTo>
                  <a:cubicBezTo>
                    <a:pt x="4938" y="0"/>
                    <a:pt x="4679" y="70"/>
                    <a:pt x="4453" y="207"/>
                  </a:cubicBezTo>
                  <a:cubicBezTo>
                    <a:pt x="4353" y="265"/>
                    <a:pt x="4322" y="397"/>
                    <a:pt x="4383" y="497"/>
                  </a:cubicBezTo>
                  <a:cubicBezTo>
                    <a:pt x="4421" y="563"/>
                    <a:pt x="4491" y="600"/>
                    <a:pt x="4563" y="600"/>
                  </a:cubicBezTo>
                  <a:cubicBezTo>
                    <a:pt x="4601" y="600"/>
                    <a:pt x="4639" y="590"/>
                    <a:pt x="4673" y="567"/>
                  </a:cubicBezTo>
                  <a:cubicBezTo>
                    <a:pt x="4840" y="466"/>
                    <a:pt x="5023" y="419"/>
                    <a:pt x="5201" y="419"/>
                  </a:cubicBezTo>
                  <a:cubicBezTo>
                    <a:pt x="5641" y="419"/>
                    <a:pt x="6061" y="704"/>
                    <a:pt x="6189" y="1168"/>
                  </a:cubicBezTo>
                  <a:cubicBezTo>
                    <a:pt x="6368" y="1819"/>
                    <a:pt x="5880" y="2464"/>
                    <a:pt x="5205" y="2464"/>
                  </a:cubicBezTo>
                  <a:cubicBezTo>
                    <a:pt x="5204" y="2464"/>
                    <a:pt x="5202" y="2464"/>
                    <a:pt x="5201" y="2464"/>
                  </a:cubicBezTo>
                  <a:cubicBezTo>
                    <a:pt x="4636" y="2464"/>
                    <a:pt x="4179" y="2007"/>
                    <a:pt x="4179" y="1443"/>
                  </a:cubicBezTo>
                  <a:cubicBezTo>
                    <a:pt x="4176" y="1366"/>
                    <a:pt x="4185" y="1290"/>
                    <a:pt x="4206" y="1217"/>
                  </a:cubicBezTo>
                  <a:cubicBezTo>
                    <a:pt x="4231" y="1101"/>
                    <a:pt x="4157" y="988"/>
                    <a:pt x="4045" y="964"/>
                  </a:cubicBezTo>
                  <a:cubicBezTo>
                    <a:pt x="4029" y="961"/>
                    <a:pt x="4014" y="959"/>
                    <a:pt x="3998" y="959"/>
                  </a:cubicBezTo>
                  <a:cubicBezTo>
                    <a:pt x="3900" y="959"/>
                    <a:pt x="3812" y="1025"/>
                    <a:pt x="3788" y="1125"/>
                  </a:cubicBezTo>
                  <a:cubicBezTo>
                    <a:pt x="3767" y="1229"/>
                    <a:pt x="3755" y="1336"/>
                    <a:pt x="3755" y="1443"/>
                  </a:cubicBezTo>
                  <a:cubicBezTo>
                    <a:pt x="3755" y="2239"/>
                    <a:pt x="4401" y="2885"/>
                    <a:pt x="5201" y="2885"/>
                  </a:cubicBezTo>
                  <a:cubicBezTo>
                    <a:pt x="5292" y="2885"/>
                    <a:pt x="5384" y="2876"/>
                    <a:pt x="5475" y="2861"/>
                  </a:cubicBezTo>
                  <a:lnTo>
                    <a:pt x="5930" y="4258"/>
                  </a:lnTo>
                  <a:cubicBezTo>
                    <a:pt x="5005" y="4688"/>
                    <a:pt x="4383" y="5579"/>
                    <a:pt x="4298" y="6591"/>
                  </a:cubicBezTo>
                  <a:lnTo>
                    <a:pt x="2218" y="6314"/>
                  </a:lnTo>
                  <a:cubicBezTo>
                    <a:pt x="2128" y="5777"/>
                    <a:pt x="1665" y="5389"/>
                    <a:pt x="1130" y="5389"/>
                  </a:cubicBezTo>
                  <a:cubicBezTo>
                    <a:pt x="1102" y="5389"/>
                    <a:pt x="1074" y="5390"/>
                    <a:pt x="1046" y="5392"/>
                  </a:cubicBezTo>
                  <a:cubicBezTo>
                    <a:pt x="476" y="5432"/>
                    <a:pt x="31" y="5899"/>
                    <a:pt x="15" y="6469"/>
                  </a:cubicBezTo>
                  <a:cubicBezTo>
                    <a:pt x="0" y="7040"/>
                    <a:pt x="421" y="7528"/>
                    <a:pt x="988" y="7598"/>
                  </a:cubicBezTo>
                  <a:cubicBezTo>
                    <a:pt x="1036" y="7604"/>
                    <a:pt x="1084" y="7607"/>
                    <a:pt x="1131" y="7607"/>
                  </a:cubicBezTo>
                  <a:cubicBezTo>
                    <a:pt x="1642" y="7607"/>
                    <a:pt x="2094" y="7252"/>
                    <a:pt x="2208" y="6741"/>
                  </a:cubicBezTo>
                  <a:lnTo>
                    <a:pt x="4292" y="7018"/>
                  </a:lnTo>
                  <a:cubicBezTo>
                    <a:pt x="4365" y="8150"/>
                    <a:pt x="5103" y="9129"/>
                    <a:pt x="6174" y="9507"/>
                  </a:cubicBezTo>
                  <a:lnTo>
                    <a:pt x="5478" y="11944"/>
                  </a:lnTo>
                  <a:lnTo>
                    <a:pt x="5390" y="11944"/>
                  </a:lnTo>
                  <a:cubicBezTo>
                    <a:pt x="4752" y="11947"/>
                    <a:pt x="4218" y="12432"/>
                    <a:pt x="4154" y="13066"/>
                  </a:cubicBezTo>
                  <a:cubicBezTo>
                    <a:pt x="4090" y="13701"/>
                    <a:pt x="4517" y="14283"/>
                    <a:pt x="5143" y="14411"/>
                  </a:cubicBezTo>
                  <a:cubicBezTo>
                    <a:pt x="5227" y="14429"/>
                    <a:pt x="5311" y="14437"/>
                    <a:pt x="5395" y="14437"/>
                  </a:cubicBezTo>
                  <a:cubicBezTo>
                    <a:pt x="5928" y="14437"/>
                    <a:pt x="6416" y="14094"/>
                    <a:pt x="6582" y="13567"/>
                  </a:cubicBezTo>
                  <a:cubicBezTo>
                    <a:pt x="6774" y="12960"/>
                    <a:pt x="6475" y="12301"/>
                    <a:pt x="5890" y="12048"/>
                  </a:cubicBezTo>
                  <a:lnTo>
                    <a:pt x="6579" y="9626"/>
                  </a:lnTo>
                  <a:cubicBezTo>
                    <a:pt x="6760" y="9662"/>
                    <a:pt x="6942" y="9679"/>
                    <a:pt x="7124" y="9679"/>
                  </a:cubicBezTo>
                  <a:cubicBezTo>
                    <a:pt x="7686" y="9679"/>
                    <a:pt x="8241" y="9510"/>
                    <a:pt x="8711" y="9190"/>
                  </a:cubicBezTo>
                  <a:lnTo>
                    <a:pt x="9217" y="9754"/>
                  </a:lnTo>
                  <a:cubicBezTo>
                    <a:pt x="8736" y="10318"/>
                    <a:pt x="8772" y="11163"/>
                    <a:pt x="9300" y="11685"/>
                  </a:cubicBezTo>
                  <a:cubicBezTo>
                    <a:pt x="9576" y="11959"/>
                    <a:pt x="9938" y="12097"/>
                    <a:pt x="10301" y="12097"/>
                  </a:cubicBezTo>
                  <a:cubicBezTo>
                    <a:pt x="10633" y="12097"/>
                    <a:pt x="10966" y="11982"/>
                    <a:pt x="11234" y="11749"/>
                  </a:cubicBezTo>
                  <a:cubicBezTo>
                    <a:pt x="11795" y="11258"/>
                    <a:pt x="11886" y="10422"/>
                    <a:pt x="11441" y="9824"/>
                  </a:cubicBezTo>
                  <a:cubicBezTo>
                    <a:pt x="11162" y="9452"/>
                    <a:pt x="10734" y="9252"/>
                    <a:pt x="10298" y="9252"/>
                  </a:cubicBezTo>
                  <a:cubicBezTo>
                    <a:pt x="10037" y="9252"/>
                    <a:pt x="9773" y="9324"/>
                    <a:pt x="9538" y="9473"/>
                  </a:cubicBezTo>
                  <a:lnTo>
                    <a:pt x="9047" y="8924"/>
                  </a:lnTo>
                  <a:cubicBezTo>
                    <a:pt x="9205" y="8778"/>
                    <a:pt x="9349" y="8616"/>
                    <a:pt x="9471" y="8436"/>
                  </a:cubicBezTo>
                  <a:cubicBezTo>
                    <a:pt x="9584" y="8271"/>
                    <a:pt x="9439" y="8103"/>
                    <a:pt x="9290" y="8103"/>
                  </a:cubicBezTo>
                  <a:cubicBezTo>
                    <a:pt x="9229" y="8103"/>
                    <a:pt x="9168" y="8130"/>
                    <a:pt x="9123" y="8195"/>
                  </a:cubicBezTo>
                  <a:cubicBezTo>
                    <a:pt x="8659" y="8878"/>
                    <a:pt x="7900" y="9255"/>
                    <a:pt x="7121" y="9255"/>
                  </a:cubicBezTo>
                  <a:cubicBezTo>
                    <a:pt x="6767" y="9255"/>
                    <a:pt x="6410" y="9178"/>
                    <a:pt x="6073" y="9016"/>
                  </a:cubicBezTo>
                  <a:cubicBezTo>
                    <a:pt x="4993" y="8497"/>
                    <a:pt x="4456" y="7268"/>
                    <a:pt x="4807" y="6124"/>
                  </a:cubicBezTo>
                  <a:cubicBezTo>
                    <a:pt x="5125" y="5097"/>
                    <a:pt x="6073" y="4414"/>
                    <a:pt x="7120" y="4414"/>
                  </a:cubicBezTo>
                  <a:cubicBezTo>
                    <a:pt x="7239" y="4414"/>
                    <a:pt x="7359" y="4423"/>
                    <a:pt x="7479" y="4441"/>
                  </a:cubicBezTo>
                  <a:cubicBezTo>
                    <a:pt x="8662" y="4618"/>
                    <a:pt x="9541" y="5633"/>
                    <a:pt x="9541" y="6832"/>
                  </a:cubicBezTo>
                  <a:cubicBezTo>
                    <a:pt x="9544" y="7015"/>
                    <a:pt x="9522" y="7198"/>
                    <a:pt x="9480" y="7378"/>
                  </a:cubicBezTo>
                  <a:cubicBezTo>
                    <a:pt x="9455" y="7491"/>
                    <a:pt x="9526" y="7604"/>
                    <a:pt x="9638" y="7631"/>
                  </a:cubicBezTo>
                  <a:cubicBezTo>
                    <a:pt x="9655" y="7635"/>
                    <a:pt x="9671" y="7637"/>
                    <a:pt x="9687" y="7637"/>
                  </a:cubicBezTo>
                  <a:cubicBezTo>
                    <a:pt x="9785" y="7637"/>
                    <a:pt x="9871" y="7569"/>
                    <a:pt x="9895" y="7473"/>
                  </a:cubicBezTo>
                  <a:cubicBezTo>
                    <a:pt x="9925" y="7332"/>
                    <a:pt x="9946" y="7189"/>
                    <a:pt x="9959" y="7046"/>
                  </a:cubicBezTo>
                  <a:lnTo>
                    <a:pt x="11352" y="7046"/>
                  </a:lnTo>
                  <a:cubicBezTo>
                    <a:pt x="11462" y="7612"/>
                    <a:pt x="11949" y="7942"/>
                    <a:pt x="12445" y="7942"/>
                  </a:cubicBezTo>
                  <a:cubicBezTo>
                    <a:pt x="12753" y="7942"/>
                    <a:pt x="13065" y="7815"/>
                    <a:pt x="13292" y="7540"/>
                  </a:cubicBezTo>
                  <a:cubicBezTo>
                    <a:pt x="13886" y="6818"/>
                    <a:pt x="13373" y="5731"/>
                    <a:pt x="12439" y="5731"/>
                  </a:cubicBezTo>
                  <a:cubicBezTo>
                    <a:pt x="12438" y="5731"/>
                    <a:pt x="12437" y="5731"/>
                    <a:pt x="12435" y="5731"/>
                  </a:cubicBezTo>
                  <a:cubicBezTo>
                    <a:pt x="11908" y="5731"/>
                    <a:pt x="11456" y="6106"/>
                    <a:pt x="11352" y="6622"/>
                  </a:cubicBezTo>
                  <a:lnTo>
                    <a:pt x="9959" y="6622"/>
                  </a:lnTo>
                  <a:cubicBezTo>
                    <a:pt x="9846" y="5139"/>
                    <a:pt x="8610" y="3993"/>
                    <a:pt x="7125" y="3993"/>
                  </a:cubicBezTo>
                  <a:cubicBezTo>
                    <a:pt x="6854" y="3993"/>
                    <a:pt x="6585" y="4032"/>
                    <a:pt x="6323" y="4105"/>
                  </a:cubicBezTo>
                  <a:lnTo>
                    <a:pt x="5875" y="2718"/>
                  </a:lnTo>
                  <a:cubicBezTo>
                    <a:pt x="6457" y="2406"/>
                    <a:pt x="6753" y="1739"/>
                    <a:pt x="6594" y="1098"/>
                  </a:cubicBezTo>
                  <a:cubicBezTo>
                    <a:pt x="6436" y="454"/>
                    <a:pt x="5859" y="3"/>
                    <a:pt x="5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37"/>
          <p:cNvGrpSpPr/>
          <p:nvPr/>
        </p:nvGrpSpPr>
        <p:grpSpPr>
          <a:xfrm>
            <a:off x="8274731" y="615693"/>
            <a:ext cx="232185" cy="232108"/>
            <a:chOff x="2909075" y="5346425"/>
            <a:chExt cx="129200" cy="129150"/>
          </a:xfrm>
        </p:grpSpPr>
        <p:sp>
          <p:nvSpPr>
            <p:cNvPr id="747" name="Google Shape;747;p37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7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37"/>
          <p:cNvGrpSpPr/>
          <p:nvPr/>
        </p:nvGrpSpPr>
        <p:grpSpPr>
          <a:xfrm>
            <a:off x="7543381" y="857643"/>
            <a:ext cx="232185" cy="232108"/>
            <a:chOff x="2909075" y="5346425"/>
            <a:chExt cx="129200" cy="129150"/>
          </a:xfrm>
        </p:grpSpPr>
        <p:sp>
          <p:nvSpPr>
            <p:cNvPr id="750" name="Google Shape;750;p37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7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2" name="Google Shape;752;p37"/>
          <p:cNvSpPr txBox="1">
            <a:spLocks noGrp="1"/>
          </p:cNvSpPr>
          <p:nvPr>
            <p:ph type="title" idx="4294967295"/>
          </p:nvPr>
        </p:nvSpPr>
        <p:spPr>
          <a:xfrm>
            <a:off x="713225" y="1392650"/>
            <a:ext cx="1086600" cy="54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3"/>
                </a:solidFill>
              </a:rPr>
              <a:t>TAM</a:t>
            </a:r>
            <a:endParaRPr sz="2700">
              <a:solidFill>
                <a:schemeClr val="accent3"/>
              </a:solidFill>
            </a:endParaRPr>
          </a:p>
        </p:txBody>
      </p:sp>
      <p:sp>
        <p:nvSpPr>
          <p:cNvPr id="753" name="Google Shape;753;p37"/>
          <p:cNvSpPr txBox="1">
            <a:spLocks noGrp="1"/>
          </p:cNvSpPr>
          <p:nvPr>
            <p:ph type="title" idx="4294967295"/>
          </p:nvPr>
        </p:nvSpPr>
        <p:spPr>
          <a:xfrm>
            <a:off x="713225" y="2414400"/>
            <a:ext cx="1086600" cy="54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3"/>
                </a:solidFill>
              </a:rPr>
              <a:t>SAM</a:t>
            </a:r>
            <a:endParaRPr sz="2700">
              <a:solidFill>
                <a:schemeClr val="accent3"/>
              </a:solidFill>
            </a:endParaRPr>
          </a:p>
        </p:txBody>
      </p:sp>
      <p:sp>
        <p:nvSpPr>
          <p:cNvPr id="754" name="Google Shape;754;p37"/>
          <p:cNvSpPr txBox="1">
            <a:spLocks noGrp="1"/>
          </p:cNvSpPr>
          <p:nvPr>
            <p:ph type="title" idx="4294967295"/>
          </p:nvPr>
        </p:nvSpPr>
        <p:spPr>
          <a:xfrm>
            <a:off x="713225" y="3482838"/>
            <a:ext cx="1086600" cy="54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3"/>
                </a:solidFill>
              </a:rPr>
              <a:t>SOM</a:t>
            </a:r>
            <a:endParaRPr sz="2700">
              <a:solidFill>
                <a:schemeClr val="accent3"/>
              </a:solidFill>
            </a:endParaRPr>
          </a:p>
        </p:txBody>
      </p:sp>
      <p:sp>
        <p:nvSpPr>
          <p:cNvPr id="755" name="Google Shape;755;p37"/>
          <p:cNvSpPr txBox="1"/>
          <p:nvPr/>
        </p:nvSpPr>
        <p:spPr>
          <a:xfrm>
            <a:off x="713225" y="2963700"/>
            <a:ext cx="34506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7.206.613 чел. / 3,76 млрд. руб.</a:t>
            </a:r>
            <a:endParaRPr sz="17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6" name="Google Shape;756;p37"/>
          <p:cNvSpPr txBox="1"/>
          <p:nvPr/>
        </p:nvSpPr>
        <p:spPr>
          <a:xfrm>
            <a:off x="713225" y="4032150"/>
            <a:ext cx="37200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360.330 чел. / 188 млн.руб.</a:t>
            </a:r>
            <a:r>
              <a:rPr lang="en" sz="1200">
                <a:highlight>
                  <a:srgbClr val="FFFFFF"/>
                </a:highlight>
              </a:rPr>
              <a:t> </a:t>
            </a:r>
            <a:endParaRPr sz="17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7" name="Google Shape;757;p37"/>
          <p:cNvSpPr txBox="1"/>
          <p:nvPr/>
        </p:nvSpPr>
        <p:spPr>
          <a:xfrm>
            <a:off x="5579100" y="4152063"/>
            <a:ext cx="34506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520 руб. за один лид</a:t>
            </a:r>
            <a:endParaRPr sz="17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8" name="Google Shape;758;p37"/>
          <p:cNvSpPr/>
          <p:nvPr/>
        </p:nvSpPr>
        <p:spPr>
          <a:xfrm>
            <a:off x="6783450" y="894650"/>
            <a:ext cx="1512300" cy="681600"/>
          </a:xfrm>
          <a:prstGeom prst="wedgeRoundRectCallout">
            <a:avLst>
              <a:gd name="adj1" fmla="val -19016"/>
              <a:gd name="adj2" fmla="val 91652"/>
              <a:gd name="adj3" fmla="val 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Россия и страны СНГ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9" name="Google Shape;759;p37"/>
          <p:cNvSpPr txBox="1">
            <a:spLocks noGrp="1"/>
          </p:cNvSpPr>
          <p:nvPr>
            <p:ph type="sldNum" idx="12"/>
          </p:nvPr>
        </p:nvSpPr>
        <p:spPr>
          <a:xfrm>
            <a:off x="8295759" y="44721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38"/>
          <p:cNvSpPr txBox="1">
            <a:spLocks noGrp="1"/>
          </p:cNvSpPr>
          <p:nvPr>
            <p:ph type="title"/>
          </p:nvPr>
        </p:nvSpPr>
        <p:spPr>
          <a:xfrm>
            <a:off x="713250" y="28125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Бизнес-модель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65" name="Google Shape;76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625" y="759450"/>
            <a:ext cx="6730949" cy="407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38"/>
          <p:cNvSpPr txBox="1">
            <a:spLocks noGrp="1"/>
          </p:cNvSpPr>
          <p:nvPr>
            <p:ph type="sldNum" idx="12"/>
          </p:nvPr>
        </p:nvSpPr>
        <p:spPr>
          <a:xfrm>
            <a:off x="8279059" y="44359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9"/>
          <p:cNvSpPr txBox="1">
            <a:spLocks noGrp="1"/>
          </p:cNvSpPr>
          <p:nvPr>
            <p:ph type="title"/>
          </p:nvPr>
        </p:nvSpPr>
        <p:spPr>
          <a:xfrm>
            <a:off x="713250" y="1064975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Финансовая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Модель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итоги за год</a:t>
            </a:r>
            <a:endParaRPr/>
          </a:p>
        </p:txBody>
      </p:sp>
      <p:pic>
        <p:nvPicPr>
          <p:cNvPr id="772" name="Google Shape;77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0975" y="322213"/>
            <a:ext cx="4373950" cy="4499075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39"/>
          <p:cNvSpPr txBox="1">
            <a:spLocks noGrp="1"/>
          </p:cNvSpPr>
          <p:nvPr>
            <p:ph type="sldNum" idx="12"/>
          </p:nvPr>
        </p:nvSpPr>
        <p:spPr>
          <a:xfrm>
            <a:off x="8254934" y="44238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0"/>
          <p:cNvSpPr txBox="1">
            <a:spLocks noGrp="1"/>
          </p:cNvSpPr>
          <p:nvPr>
            <p:ph type="title"/>
          </p:nvPr>
        </p:nvSpPr>
        <p:spPr>
          <a:xfrm>
            <a:off x="461900" y="3423000"/>
            <a:ext cx="2386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Бакаева Мария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9" name="Google Shape;779;p40"/>
          <p:cNvSpPr txBox="1">
            <a:spLocks noGrp="1"/>
          </p:cNvSpPr>
          <p:nvPr>
            <p:ph type="subTitle" idx="1"/>
          </p:nvPr>
        </p:nvSpPr>
        <p:spPr>
          <a:xfrm>
            <a:off x="533350" y="3951050"/>
            <a:ext cx="2386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Лидер проекта, администратор</a:t>
            </a:r>
            <a:endParaRPr/>
          </a:p>
        </p:txBody>
      </p:sp>
      <p:sp>
        <p:nvSpPr>
          <p:cNvPr id="780" name="Google Shape;780;p40"/>
          <p:cNvSpPr txBox="1">
            <a:spLocks noGrp="1"/>
          </p:cNvSpPr>
          <p:nvPr>
            <p:ph type="title" idx="2"/>
          </p:nvPr>
        </p:nvSpPr>
        <p:spPr>
          <a:xfrm>
            <a:off x="3290597" y="3423000"/>
            <a:ext cx="2386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Кукушкина Вероника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1" name="Google Shape;781;p40"/>
          <p:cNvSpPr txBox="1">
            <a:spLocks noGrp="1"/>
          </p:cNvSpPr>
          <p:nvPr>
            <p:ph type="subTitle" idx="3"/>
          </p:nvPr>
        </p:nvSpPr>
        <p:spPr>
          <a:xfrm>
            <a:off x="3366797" y="3951050"/>
            <a:ext cx="2386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Маркетолог,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дизайнер</a:t>
            </a:r>
            <a:endParaRPr/>
          </a:p>
        </p:txBody>
      </p:sp>
      <p:sp>
        <p:nvSpPr>
          <p:cNvPr id="782" name="Google Shape;782;p40"/>
          <p:cNvSpPr txBox="1">
            <a:spLocks noGrp="1"/>
          </p:cNvSpPr>
          <p:nvPr>
            <p:ph type="title" idx="4"/>
          </p:nvPr>
        </p:nvSpPr>
        <p:spPr>
          <a:xfrm>
            <a:off x="5966901" y="3422988"/>
            <a:ext cx="2386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Ворожбин Александр</a:t>
            </a:r>
            <a:endParaRPr/>
          </a:p>
        </p:txBody>
      </p:sp>
      <p:sp>
        <p:nvSpPr>
          <p:cNvPr id="783" name="Google Shape;783;p40"/>
          <p:cNvSpPr txBox="1">
            <a:spLocks noGrp="1"/>
          </p:cNvSpPr>
          <p:nvPr>
            <p:ph type="subTitle" idx="5"/>
          </p:nvPr>
        </p:nvSpPr>
        <p:spPr>
          <a:xfrm>
            <a:off x="6040426" y="3951050"/>
            <a:ext cx="2386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Консультант,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тестировщик</a:t>
            </a:r>
            <a:endParaRPr/>
          </a:p>
        </p:txBody>
      </p:sp>
      <p:sp>
        <p:nvSpPr>
          <p:cNvPr id="784" name="Google Shape;784;p40"/>
          <p:cNvSpPr txBox="1">
            <a:spLocks noGrp="1"/>
          </p:cNvSpPr>
          <p:nvPr>
            <p:ph type="title" idx="6"/>
          </p:nvPr>
        </p:nvSpPr>
        <p:spPr>
          <a:xfrm>
            <a:off x="2329500" y="539475"/>
            <a:ext cx="41928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Команда проекта</a:t>
            </a:r>
            <a:endParaRPr/>
          </a:p>
        </p:txBody>
      </p:sp>
      <p:grpSp>
        <p:nvGrpSpPr>
          <p:cNvPr id="785" name="Google Shape;785;p40"/>
          <p:cNvGrpSpPr/>
          <p:nvPr/>
        </p:nvGrpSpPr>
        <p:grpSpPr>
          <a:xfrm>
            <a:off x="8798163" y="583817"/>
            <a:ext cx="345831" cy="389519"/>
            <a:chOff x="8068038" y="3807928"/>
            <a:chExt cx="345831" cy="389519"/>
          </a:xfrm>
        </p:grpSpPr>
        <p:sp>
          <p:nvSpPr>
            <p:cNvPr id="786" name="Google Shape;786;p40"/>
            <p:cNvSpPr/>
            <p:nvPr/>
          </p:nvSpPr>
          <p:spPr>
            <a:xfrm>
              <a:off x="8222590" y="3813591"/>
              <a:ext cx="188557" cy="140312"/>
            </a:xfrm>
            <a:custGeom>
              <a:avLst/>
              <a:gdLst/>
              <a:ahLst/>
              <a:cxnLst/>
              <a:rect l="l" t="t" r="r" b="b"/>
              <a:pathLst>
                <a:path w="6992" h="5203" extrusionOk="0">
                  <a:moveTo>
                    <a:pt x="3900" y="1"/>
                  </a:moveTo>
                  <a:cubicBezTo>
                    <a:pt x="3296" y="1"/>
                    <a:pt x="2720" y="315"/>
                    <a:pt x="2395" y="853"/>
                  </a:cubicBezTo>
                  <a:cubicBezTo>
                    <a:pt x="2139" y="666"/>
                    <a:pt x="1837" y="572"/>
                    <a:pt x="1533" y="572"/>
                  </a:cubicBezTo>
                  <a:cubicBezTo>
                    <a:pt x="1275" y="572"/>
                    <a:pt x="1017" y="639"/>
                    <a:pt x="785" y="776"/>
                  </a:cubicBezTo>
                  <a:cubicBezTo>
                    <a:pt x="281" y="1072"/>
                    <a:pt x="1" y="1640"/>
                    <a:pt x="71" y="2219"/>
                  </a:cubicBezTo>
                  <a:cubicBezTo>
                    <a:pt x="141" y="2802"/>
                    <a:pt x="550" y="3287"/>
                    <a:pt x="1111" y="3454"/>
                  </a:cubicBezTo>
                  <a:cubicBezTo>
                    <a:pt x="1250" y="3496"/>
                    <a:pt x="1391" y="3516"/>
                    <a:pt x="1532" y="3516"/>
                  </a:cubicBezTo>
                  <a:cubicBezTo>
                    <a:pt x="1956" y="3516"/>
                    <a:pt x="2370" y="3331"/>
                    <a:pt x="2654" y="2994"/>
                  </a:cubicBezTo>
                  <a:cubicBezTo>
                    <a:pt x="2984" y="3329"/>
                    <a:pt x="3432" y="3515"/>
                    <a:pt x="3902" y="3515"/>
                  </a:cubicBezTo>
                  <a:lnTo>
                    <a:pt x="3951" y="3515"/>
                  </a:lnTo>
                  <a:cubicBezTo>
                    <a:pt x="3942" y="3586"/>
                    <a:pt x="3938" y="3653"/>
                    <a:pt x="3935" y="3723"/>
                  </a:cubicBezTo>
                  <a:cubicBezTo>
                    <a:pt x="3935" y="4302"/>
                    <a:pt x="4274" y="4830"/>
                    <a:pt x="4802" y="5071"/>
                  </a:cubicBezTo>
                  <a:cubicBezTo>
                    <a:pt x="4997" y="5160"/>
                    <a:pt x="5205" y="5203"/>
                    <a:pt x="5410" y="5203"/>
                  </a:cubicBezTo>
                  <a:cubicBezTo>
                    <a:pt x="5764" y="5203"/>
                    <a:pt x="6112" y="5076"/>
                    <a:pt x="6388" y="4833"/>
                  </a:cubicBezTo>
                  <a:cubicBezTo>
                    <a:pt x="6824" y="4449"/>
                    <a:pt x="6992" y="3845"/>
                    <a:pt x="6821" y="3290"/>
                  </a:cubicBezTo>
                  <a:cubicBezTo>
                    <a:pt x="6650" y="2735"/>
                    <a:pt x="6168" y="2332"/>
                    <a:pt x="5592" y="2262"/>
                  </a:cubicBezTo>
                  <a:lnTo>
                    <a:pt x="5592" y="2259"/>
                  </a:lnTo>
                  <a:cubicBezTo>
                    <a:pt x="5637" y="2097"/>
                    <a:pt x="5659" y="1929"/>
                    <a:pt x="5659" y="1759"/>
                  </a:cubicBezTo>
                  <a:cubicBezTo>
                    <a:pt x="5659" y="969"/>
                    <a:pt x="5134" y="276"/>
                    <a:pt x="4372" y="66"/>
                  </a:cubicBezTo>
                  <a:cubicBezTo>
                    <a:pt x="4215" y="22"/>
                    <a:pt x="4056" y="1"/>
                    <a:pt x="39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0"/>
            <p:cNvSpPr/>
            <p:nvPr/>
          </p:nvSpPr>
          <p:spPr>
            <a:xfrm>
              <a:off x="8305678" y="3813456"/>
              <a:ext cx="102665" cy="140096"/>
            </a:xfrm>
            <a:custGeom>
              <a:avLst/>
              <a:gdLst/>
              <a:ahLst/>
              <a:cxnLst/>
              <a:rect l="l" t="t" r="r" b="b"/>
              <a:pathLst>
                <a:path w="3807" h="5195" extrusionOk="0">
                  <a:moveTo>
                    <a:pt x="819" y="0"/>
                  </a:moveTo>
                  <a:cubicBezTo>
                    <a:pt x="547" y="0"/>
                    <a:pt x="267" y="65"/>
                    <a:pt x="0" y="205"/>
                  </a:cubicBezTo>
                  <a:lnTo>
                    <a:pt x="101" y="205"/>
                  </a:lnTo>
                  <a:cubicBezTo>
                    <a:pt x="1071" y="205"/>
                    <a:pt x="1858" y="992"/>
                    <a:pt x="1858" y="1962"/>
                  </a:cubicBezTo>
                  <a:cubicBezTo>
                    <a:pt x="1858" y="2056"/>
                    <a:pt x="1858" y="2184"/>
                    <a:pt x="1849" y="2300"/>
                  </a:cubicBezTo>
                  <a:cubicBezTo>
                    <a:pt x="1843" y="2444"/>
                    <a:pt x="1934" y="2569"/>
                    <a:pt x="2071" y="2605"/>
                  </a:cubicBezTo>
                  <a:cubicBezTo>
                    <a:pt x="2666" y="2776"/>
                    <a:pt x="3081" y="3261"/>
                    <a:pt x="3081" y="3923"/>
                  </a:cubicBezTo>
                  <a:cubicBezTo>
                    <a:pt x="3081" y="4448"/>
                    <a:pt x="2803" y="4933"/>
                    <a:pt x="2349" y="5195"/>
                  </a:cubicBezTo>
                  <a:cubicBezTo>
                    <a:pt x="3154" y="5186"/>
                    <a:pt x="3804" y="4530"/>
                    <a:pt x="3804" y="3725"/>
                  </a:cubicBezTo>
                  <a:cubicBezTo>
                    <a:pt x="3807" y="2978"/>
                    <a:pt x="3249" y="2349"/>
                    <a:pt x="2511" y="2261"/>
                  </a:cubicBezTo>
                  <a:cubicBezTo>
                    <a:pt x="2556" y="2096"/>
                    <a:pt x="2578" y="1928"/>
                    <a:pt x="2578" y="1761"/>
                  </a:cubicBezTo>
                  <a:cubicBezTo>
                    <a:pt x="2578" y="739"/>
                    <a:pt x="1740" y="0"/>
                    <a:pt x="819" y="0"/>
                  </a:cubicBez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0"/>
            <p:cNvSpPr/>
            <p:nvPr/>
          </p:nvSpPr>
          <p:spPr>
            <a:xfrm>
              <a:off x="8082519" y="3888966"/>
              <a:ext cx="258807" cy="302710"/>
            </a:xfrm>
            <a:custGeom>
              <a:avLst/>
              <a:gdLst/>
              <a:ahLst/>
              <a:cxnLst/>
              <a:rect l="l" t="t" r="r" b="b"/>
              <a:pathLst>
                <a:path w="9597" h="11225" extrusionOk="0">
                  <a:moveTo>
                    <a:pt x="3441" y="1"/>
                  </a:moveTo>
                  <a:lnTo>
                    <a:pt x="3441" y="1706"/>
                  </a:lnTo>
                  <a:cubicBezTo>
                    <a:pt x="3441" y="1934"/>
                    <a:pt x="3295" y="2136"/>
                    <a:pt x="3081" y="2209"/>
                  </a:cubicBezTo>
                  <a:cubicBezTo>
                    <a:pt x="1233" y="2871"/>
                    <a:pt x="1" y="4621"/>
                    <a:pt x="1" y="6583"/>
                  </a:cubicBezTo>
                  <a:cubicBezTo>
                    <a:pt x="1" y="9135"/>
                    <a:pt x="2093" y="11225"/>
                    <a:pt x="4636" y="11225"/>
                  </a:cubicBezTo>
                  <a:cubicBezTo>
                    <a:pt x="4646" y="11225"/>
                    <a:pt x="4655" y="11225"/>
                    <a:pt x="4664" y="11225"/>
                  </a:cubicBezTo>
                  <a:cubicBezTo>
                    <a:pt x="6918" y="11213"/>
                    <a:pt x="8840" y="9584"/>
                    <a:pt x="9218" y="7363"/>
                  </a:cubicBezTo>
                  <a:cubicBezTo>
                    <a:pt x="9596" y="5140"/>
                    <a:pt x="8324" y="2968"/>
                    <a:pt x="6201" y="2209"/>
                  </a:cubicBezTo>
                  <a:cubicBezTo>
                    <a:pt x="5988" y="2136"/>
                    <a:pt x="5845" y="1931"/>
                    <a:pt x="5845" y="1706"/>
                  </a:cubicBezTo>
                  <a:lnTo>
                    <a:pt x="5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0"/>
            <p:cNvSpPr/>
            <p:nvPr/>
          </p:nvSpPr>
          <p:spPr>
            <a:xfrm>
              <a:off x="8199802" y="3888966"/>
              <a:ext cx="133112" cy="302710"/>
            </a:xfrm>
            <a:custGeom>
              <a:avLst/>
              <a:gdLst/>
              <a:ahLst/>
              <a:cxnLst/>
              <a:rect l="l" t="t" r="r" b="b"/>
              <a:pathLst>
                <a:path w="4936" h="11225" extrusionOk="0">
                  <a:moveTo>
                    <a:pt x="907" y="1"/>
                  </a:moveTo>
                  <a:lnTo>
                    <a:pt x="907" y="2072"/>
                  </a:lnTo>
                  <a:cubicBezTo>
                    <a:pt x="910" y="2297"/>
                    <a:pt x="1053" y="2499"/>
                    <a:pt x="1267" y="2575"/>
                  </a:cubicBezTo>
                  <a:cubicBezTo>
                    <a:pt x="3060" y="3215"/>
                    <a:pt x="4347" y="4570"/>
                    <a:pt x="4347" y="6583"/>
                  </a:cubicBezTo>
                  <a:cubicBezTo>
                    <a:pt x="4347" y="9032"/>
                    <a:pt x="2444" y="11060"/>
                    <a:pt x="1" y="11219"/>
                  </a:cubicBezTo>
                  <a:lnTo>
                    <a:pt x="315" y="11225"/>
                  </a:lnTo>
                  <a:cubicBezTo>
                    <a:pt x="2871" y="11213"/>
                    <a:pt x="4936" y="9135"/>
                    <a:pt x="4933" y="6583"/>
                  </a:cubicBezTo>
                  <a:cubicBezTo>
                    <a:pt x="4933" y="4621"/>
                    <a:pt x="3701" y="2871"/>
                    <a:pt x="1852" y="2209"/>
                  </a:cubicBezTo>
                  <a:cubicBezTo>
                    <a:pt x="1639" y="2136"/>
                    <a:pt x="1496" y="1931"/>
                    <a:pt x="1496" y="1706"/>
                  </a:cubicBezTo>
                  <a:lnTo>
                    <a:pt x="14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0"/>
            <p:cNvSpPr/>
            <p:nvPr/>
          </p:nvSpPr>
          <p:spPr>
            <a:xfrm>
              <a:off x="8161562" y="3854824"/>
              <a:ext cx="92310" cy="34168"/>
            </a:xfrm>
            <a:custGeom>
              <a:avLst/>
              <a:gdLst/>
              <a:ahLst/>
              <a:cxnLst/>
              <a:rect l="l" t="t" r="r" b="b"/>
              <a:pathLst>
                <a:path w="3423" h="1267" extrusionOk="0">
                  <a:moveTo>
                    <a:pt x="385" y="1"/>
                  </a:moveTo>
                  <a:cubicBezTo>
                    <a:pt x="172" y="1"/>
                    <a:pt x="1" y="175"/>
                    <a:pt x="1" y="388"/>
                  </a:cubicBezTo>
                  <a:lnTo>
                    <a:pt x="1" y="882"/>
                  </a:lnTo>
                  <a:cubicBezTo>
                    <a:pt x="1" y="1096"/>
                    <a:pt x="172" y="1267"/>
                    <a:pt x="385" y="1267"/>
                  </a:cubicBezTo>
                  <a:lnTo>
                    <a:pt x="3039" y="1267"/>
                  </a:lnTo>
                  <a:cubicBezTo>
                    <a:pt x="3252" y="1267"/>
                    <a:pt x="3423" y="1096"/>
                    <a:pt x="3423" y="882"/>
                  </a:cubicBezTo>
                  <a:lnTo>
                    <a:pt x="3423" y="388"/>
                  </a:lnTo>
                  <a:cubicBezTo>
                    <a:pt x="3423" y="175"/>
                    <a:pt x="3252" y="1"/>
                    <a:pt x="3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0"/>
            <p:cNvSpPr/>
            <p:nvPr/>
          </p:nvSpPr>
          <p:spPr>
            <a:xfrm>
              <a:off x="8228280" y="3854824"/>
              <a:ext cx="25592" cy="34168"/>
            </a:xfrm>
            <a:custGeom>
              <a:avLst/>
              <a:gdLst/>
              <a:ahLst/>
              <a:cxnLst/>
              <a:rect l="l" t="t" r="r" b="b"/>
              <a:pathLst>
                <a:path w="949" h="1267" extrusionOk="0">
                  <a:moveTo>
                    <a:pt x="0" y="1"/>
                  </a:moveTo>
                  <a:cubicBezTo>
                    <a:pt x="214" y="4"/>
                    <a:pt x="385" y="178"/>
                    <a:pt x="385" y="391"/>
                  </a:cubicBezTo>
                  <a:lnTo>
                    <a:pt x="385" y="882"/>
                  </a:lnTo>
                  <a:cubicBezTo>
                    <a:pt x="385" y="1096"/>
                    <a:pt x="214" y="1267"/>
                    <a:pt x="0" y="1267"/>
                  </a:cubicBezTo>
                  <a:lnTo>
                    <a:pt x="565" y="1267"/>
                  </a:lnTo>
                  <a:cubicBezTo>
                    <a:pt x="778" y="1267"/>
                    <a:pt x="949" y="1096"/>
                    <a:pt x="949" y="882"/>
                  </a:cubicBezTo>
                  <a:lnTo>
                    <a:pt x="949" y="391"/>
                  </a:lnTo>
                  <a:cubicBezTo>
                    <a:pt x="949" y="178"/>
                    <a:pt x="778" y="4"/>
                    <a:pt x="565" y="1"/>
                  </a:cubicBez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0"/>
            <p:cNvSpPr/>
            <p:nvPr/>
          </p:nvSpPr>
          <p:spPr>
            <a:xfrm>
              <a:off x="8083517" y="4082513"/>
              <a:ext cx="248425" cy="109164"/>
            </a:xfrm>
            <a:custGeom>
              <a:avLst/>
              <a:gdLst/>
              <a:ahLst/>
              <a:cxnLst/>
              <a:rect l="l" t="t" r="r" b="b"/>
              <a:pathLst>
                <a:path w="9212" h="4048" extrusionOk="0">
                  <a:moveTo>
                    <a:pt x="0" y="0"/>
                  </a:moveTo>
                  <a:cubicBezTo>
                    <a:pt x="298" y="2274"/>
                    <a:pt x="2256" y="4048"/>
                    <a:pt x="4606" y="4048"/>
                  </a:cubicBezTo>
                  <a:cubicBezTo>
                    <a:pt x="4614" y="4048"/>
                    <a:pt x="4622" y="4048"/>
                    <a:pt x="4630" y="4048"/>
                  </a:cubicBezTo>
                  <a:cubicBezTo>
                    <a:pt x="6954" y="4036"/>
                    <a:pt x="8912" y="2306"/>
                    <a:pt x="92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0"/>
            <p:cNvSpPr/>
            <p:nvPr/>
          </p:nvSpPr>
          <p:spPr>
            <a:xfrm>
              <a:off x="8199802" y="4082513"/>
              <a:ext cx="132141" cy="109164"/>
            </a:xfrm>
            <a:custGeom>
              <a:avLst/>
              <a:gdLst/>
              <a:ahLst/>
              <a:cxnLst/>
              <a:rect l="l" t="t" r="r" b="b"/>
              <a:pathLst>
                <a:path w="4900" h="4048" extrusionOk="0">
                  <a:moveTo>
                    <a:pt x="4899" y="0"/>
                  </a:moveTo>
                  <a:lnTo>
                    <a:pt x="4308" y="6"/>
                  </a:lnTo>
                  <a:cubicBezTo>
                    <a:pt x="4024" y="2212"/>
                    <a:pt x="2218" y="3907"/>
                    <a:pt x="1" y="4048"/>
                  </a:cubicBezTo>
                  <a:lnTo>
                    <a:pt x="224" y="4048"/>
                  </a:lnTo>
                  <a:cubicBezTo>
                    <a:pt x="367" y="4048"/>
                    <a:pt x="504" y="4045"/>
                    <a:pt x="641" y="4039"/>
                  </a:cubicBezTo>
                  <a:lnTo>
                    <a:pt x="950" y="4002"/>
                  </a:lnTo>
                  <a:cubicBezTo>
                    <a:pt x="1129" y="3978"/>
                    <a:pt x="1309" y="3941"/>
                    <a:pt x="1486" y="3892"/>
                  </a:cubicBezTo>
                  <a:cubicBezTo>
                    <a:pt x="1672" y="3846"/>
                    <a:pt x="1855" y="3785"/>
                    <a:pt x="2032" y="3712"/>
                  </a:cubicBezTo>
                  <a:cubicBezTo>
                    <a:pt x="2343" y="3584"/>
                    <a:pt x="2639" y="3426"/>
                    <a:pt x="2917" y="3236"/>
                  </a:cubicBezTo>
                  <a:cubicBezTo>
                    <a:pt x="3024" y="3163"/>
                    <a:pt x="3127" y="3087"/>
                    <a:pt x="3225" y="3005"/>
                  </a:cubicBezTo>
                  <a:cubicBezTo>
                    <a:pt x="3490" y="2788"/>
                    <a:pt x="3731" y="2547"/>
                    <a:pt x="3942" y="2279"/>
                  </a:cubicBezTo>
                  <a:cubicBezTo>
                    <a:pt x="4027" y="2169"/>
                    <a:pt x="4106" y="2059"/>
                    <a:pt x="4180" y="1943"/>
                  </a:cubicBezTo>
                  <a:cubicBezTo>
                    <a:pt x="4274" y="1800"/>
                    <a:pt x="4363" y="1653"/>
                    <a:pt x="4439" y="1498"/>
                  </a:cubicBezTo>
                  <a:cubicBezTo>
                    <a:pt x="4674" y="1028"/>
                    <a:pt x="4829" y="522"/>
                    <a:pt x="4899" y="0"/>
                  </a:cubicBez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0"/>
            <p:cNvSpPr/>
            <p:nvPr/>
          </p:nvSpPr>
          <p:spPr>
            <a:xfrm>
              <a:off x="8329517" y="3834545"/>
              <a:ext cx="25215" cy="36271"/>
            </a:xfrm>
            <a:custGeom>
              <a:avLst/>
              <a:gdLst/>
              <a:ahLst/>
              <a:cxnLst/>
              <a:rect l="l" t="t" r="r" b="b"/>
              <a:pathLst>
                <a:path w="935" h="1345" extrusionOk="0">
                  <a:moveTo>
                    <a:pt x="226" y="1"/>
                  </a:moveTo>
                  <a:cubicBezTo>
                    <a:pt x="119" y="1"/>
                    <a:pt x="27" y="79"/>
                    <a:pt x="13" y="186"/>
                  </a:cubicBezTo>
                  <a:cubicBezTo>
                    <a:pt x="1" y="301"/>
                    <a:pt x="83" y="405"/>
                    <a:pt x="196" y="423"/>
                  </a:cubicBezTo>
                  <a:cubicBezTo>
                    <a:pt x="294" y="433"/>
                    <a:pt x="382" y="487"/>
                    <a:pt x="428" y="576"/>
                  </a:cubicBezTo>
                  <a:cubicBezTo>
                    <a:pt x="498" y="701"/>
                    <a:pt x="498" y="887"/>
                    <a:pt x="425" y="1040"/>
                  </a:cubicBezTo>
                  <a:cubicBezTo>
                    <a:pt x="376" y="1146"/>
                    <a:pt x="419" y="1271"/>
                    <a:pt x="526" y="1323"/>
                  </a:cubicBezTo>
                  <a:cubicBezTo>
                    <a:pt x="553" y="1335"/>
                    <a:pt x="583" y="1345"/>
                    <a:pt x="614" y="1345"/>
                  </a:cubicBezTo>
                  <a:cubicBezTo>
                    <a:pt x="696" y="1345"/>
                    <a:pt x="773" y="1296"/>
                    <a:pt x="806" y="1223"/>
                  </a:cubicBezTo>
                  <a:cubicBezTo>
                    <a:pt x="934" y="945"/>
                    <a:pt x="934" y="616"/>
                    <a:pt x="800" y="369"/>
                  </a:cubicBezTo>
                  <a:cubicBezTo>
                    <a:pt x="687" y="164"/>
                    <a:pt x="483" y="27"/>
                    <a:pt x="254" y="3"/>
                  </a:cubicBezTo>
                  <a:cubicBezTo>
                    <a:pt x="245" y="1"/>
                    <a:pt x="235" y="1"/>
                    <a:pt x="2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0"/>
            <p:cNvSpPr/>
            <p:nvPr/>
          </p:nvSpPr>
          <p:spPr>
            <a:xfrm>
              <a:off x="8068038" y="3807928"/>
              <a:ext cx="345831" cy="389519"/>
            </a:xfrm>
            <a:custGeom>
              <a:avLst/>
              <a:gdLst/>
              <a:ahLst/>
              <a:cxnLst/>
              <a:rect l="l" t="t" r="r" b="b"/>
              <a:pathLst>
                <a:path w="12824" h="14444" extrusionOk="0">
                  <a:moveTo>
                    <a:pt x="6507" y="1953"/>
                  </a:moveTo>
                  <a:cubicBezTo>
                    <a:pt x="6601" y="1953"/>
                    <a:pt x="6677" y="2030"/>
                    <a:pt x="6677" y="2124"/>
                  </a:cubicBezTo>
                  <a:lnTo>
                    <a:pt x="6677" y="2621"/>
                  </a:lnTo>
                  <a:cubicBezTo>
                    <a:pt x="6677" y="2716"/>
                    <a:pt x="6601" y="2792"/>
                    <a:pt x="6507" y="2792"/>
                  </a:cubicBezTo>
                  <a:lnTo>
                    <a:pt x="3853" y="2792"/>
                  </a:lnTo>
                  <a:cubicBezTo>
                    <a:pt x="3758" y="2792"/>
                    <a:pt x="3679" y="2716"/>
                    <a:pt x="3676" y="2621"/>
                  </a:cubicBezTo>
                  <a:lnTo>
                    <a:pt x="3676" y="2124"/>
                  </a:lnTo>
                  <a:cubicBezTo>
                    <a:pt x="3679" y="2030"/>
                    <a:pt x="3758" y="1953"/>
                    <a:pt x="3853" y="1953"/>
                  </a:cubicBezTo>
                  <a:close/>
                  <a:moveTo>
                    <a:pt x="6168" y="3216"/>
                  </a:moveTo>
                  <a:lnTo>
                    <a:pt x="6168" y="4711"/>
                  </a:lnTo>
                  <a:cubicBezTo>
                    <a:pt x="6171" y="5028"/>
                    <a:pt x="6372" y="5311"/>
                    <a:pt x="6671" y="5415"/>
                  </a:cubicBezTo>
                  <a:cubicBezTo>
                    <a:pt x="8431" y="6046"/>
                    <a:pt x="9608" y="7715"/>
                    <a:pt x="9612" y="9588"/>
                  </a:cubicBezTo>
                  <a:cubicBezTo>
                    <a:pt x="9612" y="9716"/>
                    <a:pt x="9602" y="9844"/>
                    <a:pt x="9596" y="9972"/>
                  </a:cubicBezTo>
                  <a:lnTo>
                    <a:pt x="4664" y="9972"/>
                  </a:lnTo>
                  <a:cubicBezTo>
                    <a:pt x="4662" y="9972"/>
                    <a:pt x="4660" y="9972"/>
                    <a:pt x="4659" y="9972"/>
                  </a:cubicBezTo>
                  <a:cubicBezTo>
                    <a:pt x="4545" y="9972"/>
                    <a:pt x="4451" y="10059"/>
                    <a:pt x="4445" y="10173"/>
                  </a:cubicBezTo>
                  <a:cubicBezTo>
                    <a:pt x="4439" y="10292"/>
                    <a:pt x="4533" y="10393"/>
                    <a:pt x="4655" y="10396"/>
                  </a:cubicBezTo>
                  <a:lnTo>
                    <a:pt x="9538" y="10396"/>
                  </a:lnTo>
                  <a:cubicBezTo>
                    <a:pt x="9514" y="10506"/>
                    <a:pt x="9493" y="10612"/>
                    <a:pt x="9465" y="10719"/>
                  </a:cubicBezTo>
                  <a:cubicBezTo>
                    <a:pt x="9413" y="10914"/>
                    <a:pt x="9346" y="11103"/>
                    <a:pt x="9270" y="11293"/>
                  </a:cubicBezTo>
                  <a:cubicBezTo>
                    <a:pt x="8934" y="12092"/>
                    <a:pt x="8373" y="12778"/>
                    <a:pt x="7653" y="13266"/>
                  </a:cubicBezTo>
                  <a:cubicBezTo>
                    <a:pt x="6940" y="13751"/>
                    <a:pt x="6098" y="14013"/>
                    <a:pt x="5235" y="14016"/>
                  </a:cubicBezTo>
                  <a:cubicBezTo>
                    <a:pt x="5205" y="14017"/>
                    <a:pt x="5176" y="14017"/>
                    <a:pt x="5147" y="14017"/>
                  </a:cubicBezTo>
                  <a:cubicBezTo>
                    <a:pt x="4729" y="14017"/>
                    <a:pt x="4316" y="13956"/>
                    <a:pt x="3917" y="13833"/>
                  </a:cubicBezTo>
                  <a:cubicBezTo>
                    <a:pt x="3396" y="13678"/>
                    <a:pt x="2911" y="13428"/>
                    <a:pt x="2480" y="13095"/>
                  </a:cubicBezTo>
                  <a:cubicBezTo>
                    <a:pt x="1956" y="12693"/>
                    <a:pt x="1526" y="12174"/>
                    <a:pt x="1227" y="11585"/>
                  </a:cubicBezTo>
                  <a:cubicBezTo>
                    <a:pt x="1044" y="11229"/>
                    <a:pt x="913" y="10847"/>
                    <a:pt x="833" y="10457"/>
                  </a:cubicBezTo>
                  <a:lnTo>
                    <a:pt x="821" y="10396"/>
                  </a:lnTo>
                  <a:lnTo>
                    <a:pt x="3649" y="10396"/>
                  </a:lnTo>
                  <a:cubicBezTo>
                    <a:pt x="3765" y="10396"/>
                    <a:pt x="3859" y="10304"/>
                    <a:pt x="3868" y="10188"/>
                  </a:cubicBezTo>
                  <a:cubicBezTo>
                    <a:pt x="3871" y="10069"/>
                    <a:pt x="3774" y="9972"/>
                    <a:pt x="3655" y="9972"/>
                  </a:cubicBezTo>
                  <a:lnTo>
                    <a:pt x="766" y="9972"/>
                  </a:lnTo>
                  <a:cubicBezTo>
                    <a:pt x="754" y="9844"/>
                    <a:pt x="751" y="9716"/>
                    <a:pt x="751" y="9588"/>
                  </a:cubicBezTo>
                  <a:cubicBezTo>
                    <a:pt x="751" y="7715"/>
                    <a:pt x="1928" y="6046"/>
                    <a:pt x="3688" y="5415"/>
                  </a:cubicBezTo>
                  <a:cubicBezTo>
                    <a:pt x="3987" y="5308"/>
                    <a:pt x="4185" y="5028"/>
                    <a:pt x="4189" y="4711"/>
                  </a:cubicBezTo>
                  <a:lnTo>
                    <a:pt x="4189" y="3216"/>
                  </a:lnTo>
                  <a:close/>
                  <a:moveTo>
                    <a:pt x="9633" y="1"/>
                  </a:moveTo>
                  <a:cubicBezTo>
                    <a:pt x="9029" y="1"/>
                    <a:pt x="8445" y="279"/>
                    <a:pt x="8065" y="776"/>
                  </a:cubicBezTo>
                  <a:cubicBezTo>
                    <a:pt x="7826" y="642"/>
                    <a:pt x="7555" y="572"/>
                    <a:pt x="7278" y="572"/>
                  </a:cubicBezTo>
                  <a:cubicBezTo>
                    <a:pt x="7272" y="572"/>
                    <a:pt x="7266" y="572"/>
                    <a:pt x="7260" y="572"/>
                  </a:cubicBezTo>
                  <a:cubicBezTo>
                    <a:pt x="6610" y="572"/>
                    <a:pt x="6019" y="944"/>
                    <a:pt x="5741" y="1532"/>
                  </a:cubicBezTo>
                  <a:lnTo>
                    <a:pt x="3853" y="1532"/>
                  </a:lnTo>
                  <a:cubicBezTo>
                    <a:pt x="3851" y="1532"/>
                    <a:pt x="3849" y="1532"/>
                    <a:pt x="3847" y="1532"/>
                  </a:cubicBezTo>
                  <a:cubicBezTo>
                    <a:pt x="3521" y="1532"/>
                    <a:pt x="3255" y="1797"/>
                    <a:pt x="3255" y="2124"/>
                  </a:cubicBezTo>
                  <a:lnTo>
                    <a:pt x="3255" y="2621"/>
                  </a:lnTo>
                  <a:cubicBezTo>
                    <a:pt x="3258" y="2917"/>
                    <a:pt x="3475" y="3164"/>
                    <a:pt x="3765" y="3210"/>
                  </a:cubicBezTo>
                  <a:lnTo>
                    <a:pt x="3765" y="4711"/>
                  </a:lnTo>
                  <a:cubicBezTo>
                    <a:pt x="3765" y="4848"/>
                    <a:pt x="3679" y="4970"/>
                    <a:pt x="3548" y="5016"/>
                  </a:cubicBezTo>
                  <a:cubicBezTo>
                    <a:pt x="1328" y="5812"/>
                    <a:pt x="1" y="8090"/>
                    <a:pt x="403" y="10414"/>
                  </a:cubicBezTo>
                  <a:cubicBezTo>
                    <a:pt x="806" y="12738"/>
                    <a:pt x="2822" y="14440"/>
                    <a:pt x="5180" y="14443"/>
                  </a:cubicBezTo>
                  <a:lnTo>
                    <a:pt x="5207" y="14443"/>
                  </a:lnTo>
                  <a:cubicBezTo>
                    <a:pt x="7876" y="14425"/>
                    <a:pt x="10032" y="12256"/>
                    <a:pt x="10032" y="9588"/>
                  </a:cubicBezTo>
                  <a:cubicBezTo>
                    <a:pt x="10026" y="7538"/>
                    <a:pt x="8739" y="5711"/>
                    <a:pt x="6812" y="5016"/>
                  </a:cubicBezTo>
                  <a:cubicBezTo>
                    <a:pt x="6680" y="4970"/>
                    <a:pt x="6592" y="4848"/>
                    <a:pt x="6592" y="4711"/>
                  </a:cubicBezTo>
                  <a:lnTo>
                    <a:pt x="6592" y="3799"/>
                  </a:lnTo>
                  <a:cubicBezTo>
                    <a:pt x="6802" y="3890"/>
                    <a:pt x="7031" y="3936"/>
                    <a:pt x="7263" y="3936"/>
                  </a:cubicBezTo>
                  <a:cubicBezTo>
                    <a:pt x="7267" y="3936"/>
                    <a:pt x="7271" y="3936"/>
                    <a:pt x="7275" y="3936"/>
                  </a:cubicBezTo>
                  <a:cubicBezTo>
                    <a:pt x="7688" y="3936"/>
                    <a:pt x="8086" y="3778"/>
                    <a:pt x="8395" y="3497"/>
                  </a:cubicBezTo>
                  <a:cubicBezTo>
                    <a:pt x="8696" y="3747"/>
                    <a:pt x="9069" y="3896"/>
                    <a:pt x="9459" y="3930"/>
                  </a:cubicBezTo>
                  <a:cubicBezTo>
                    <a:pt x="9502" y="4826"/>
                    <a:pt x="10240" y="5534"/>
                    <a:pt x="11140" y="5534"/>
                  </a:cubicBezTo>
                  <a:cubicBezTo>
                    <a:pt x="12039" y="5534"/>
                    <a:pt x="12781" y="4826"/>
                    <a:pt x="12823" y="3930"/>
                  </a:cubicBezTo>
                  <a:cubicBezTo>
                    <a:pt x="12823" y="3783"/>
                    <a:pt x="12805" y="3637"/>
                    <a:pt x="12768" y="3494"/>
                  </a:cubicBezTo>
                  <a:cubicBezTo>
                    <a:pt x="12742" y="3400"/>
                    <a:pt x="12655" y="3338"/>
                    <a:pt x="12562" y="3338"/>
                  </a:cubicBezTo>
                  <a:cubicBezTo>
                    <a:pt x="12545" y="3338"/>
                    <a:pt x="12529" y="3340"/>
                    <a:pt x="12512" y="3344"/>
                  </a:cubicBezTo>
                  <a:cubicBezTo>
                    <a:pt x="12396" y="3375"/>
                    <a:pt x="12326" y="3491"/>
                    <a:pt x="12360" y="3606"/>
                  </a:cubicBezTo>
                  <a:cubicBezTo>
                    <a:pt x="12387" y="3710"/>
                    <a:pt x="12399" y="3820"/>
                    <a:pt x="12402" y="3930"/>
                  </a:cubicBezTo>
                  <a:cubicBezTo>
                    <a:pt x="12363" y="4598"/>
                    <a:pt x="11811" y="5122"/>
                    <a:pt x="11140" y="5122"/>
                  </a:cubicBezTo>
                  <a:cubicBezTo>
                    <a:pt x="10472" y="5122"/>
                    <a:pt x="9917" y="4598"/>
                    <a:pt x="9880" y="3930"/>
                  </a:cubicBezTo>
                  <a:cubicBezTo>
                    <a:pt x="9880" y="3872"/>
                    <a:pt x="9886" y="3811"/>
                    <a:pt x="9892" y="3753"/>
                  </a:cubicBezTo>
                  <a:cubicBezTo>
                    <a:pt x="9898" y="3692"/>
                    <a:pt x="9880" y="3631"/>
                    <a:pt x="9843" y="3582"/>
                  </a:cubicBezTo>
                  <a:cubicBezTo>
                    <a:pt x="9803" y="3539"/>
                    <a:pt x="9746" y="3515"/>
                    <a:pt x="9689" y="3515"/>
                  </a:cubicBezTo>
                  <a:cubicBezTo>
                    <a:pt x="9685" y="3515"/>
                    <a:pt x="9682" y="3515"/>
                    <a:pt x="9679" y="3515"/>
                  </a:cubicBezTo>
                  <a:cubicBezTo>
                    <a:pt x="9261" y="3478"/>
                    <a:pt x="8861" y="3320"/>
                    <a:pt x="8535" y="3057"/>
                  </a:cubicBezTo>
                  <a:cubicBezTo>
                    <a:pt x="8492" y="3015"/>
                    <a:pt x="8434" y="2990"/>
                    <a:pt x="8376" y="2990"/>
                  </a:cubicBezTo>
                  <a:cubicBezTo>
                    <a:pt x="8315" y="2993"/>
                    <a:pt x="8260" y="3021"/>
                    <a:pt x="8224" y="3067"/>
                  </a:cubicBezTo>
                  <a:cubicBezTo>
                    <a:pt x="7974" y="3359"/>
                    <a:pt x="7618" y="3513"/>
                    <a:pt x="7258" y="3513"/>
                  </a:cubicBezTo>
                  <a:cubicBezTo>
                    <a:pt x="7029" y="3513"/>
                    <a:pt x="6798" y="3451"/>
                    <a:pt x="6592" y="3323"/>
                  </a:cubicBezTo>
                  <a:lnTo>
                    <a:pt x="6592" y="3210"/>
                  </a:lnTo>
                  <a:cubicBezTo>
                    <a:pt x="6882" y="3167"/>
                    <a:pt x="7101" y="2917"/>
                    <a:pt x="7101" y="2621"/>
                  </a:cubicBezTo>
                  <a:lnTo>
                    <a:pt x="7101" y="2124"/>
                  </a:lnTo>
                  <a:cubicBezTo>
                    <a:pt x="7101" y="1798"/>
                    <a:pt x="6836" y="1532"/>
                    <a:pt x="6507" y="1532"/>
                  </a:cubicBezTo>
                  <a:lnTo>
                    <a:pt x="6229" y="1532"/>
                  </a:lnTo>
                  <a:cubicBezTo>
                    <a:pt x="6474" y="1182"/>
                    <a:pt x="6866" y="995"/>
                    <a:pt x="7263" y="995"/>
                  </a:cubicBezTo>
                  <a:cubicBezTo>
                    <a:pt x="7519" y="995"/>
                    <a:pt x="7778" y="1072"/>
                    <a:pt x="8001" y="1234"/>
                  </a:cubicBezTo>
                  <a:cubicBezTo>
                    <a:pt x="8039" y="1259"/>
                    <a:pt x="8083" y="1274"/>
                    <a:pt x="8128" y="1274"/>
                  </a:cubicBezTo>
                  <a:cubicBezTo>
                    <a:pt x="8142" y="1274"/>
                    <a:pt x="8155" y="1273"/>
                    <a:pt x="8169" y="1270"/>
                  </a:cubicBezTo>
                  <a:cubicBezTo>
                    <a:pt x="8227" y="1258"/>
                    <a:pt x="8279" y="1221"/>
                    <a:pt x="8309" y="1173"/>
                  </a:cubicBezTo>
                  <a:cubicBezTo>
                    <a:pt x="8593" y="697"/>
                    <a:pt x="9104" y="418"/>
                    <a:pt x="9638" y="418"/>
                  </a:cubicBezTo>
                  <a:cubicBezTo>
                    <a:pt x="9775" y="418"/>
                    <a:pt x="9914" y="436"/>
                    <a:pt x="10051" y="474"/>
                  </a:cubicBezTo>
                  <a:cubicBezTo>
                    <a:pt x="10722" y="660"/>
                    <a:pt x="11185" y="1273"/>
                    <a:pt x="11179" y="1969"/>
                  </a:cubicBezTo>
                  <a:cubicBezTo>
                    <a:pt x="11179" y="2118"/>
                    <a:pt x="11158" y="2264"/>
                    <a:pt x="11115" y="2408"/>
                  </a:cubicBezTo>
                  <a:cubicBezTo>
                    <a:pt x="11100" y="2469"/>
                    <a:pt x="11109" y="2530"/>
                    <a:pt x="11143" y="2582"/>
                  </a:cubicBezTo>
                  <a:cubicBezTo>
                    <a:pt x="11176" y="2637"/>
                    <a:pt x="11234" y="2670"/>
                    <a:pt x="11295" y="2679"/>
                  </a:cubicBezTo>
                  <a:cubicBezTo>
                    <a:pt x="11509" y="2704"/>
                    <a:pt x="11710" y="2780"/>
                    <a:pt x="11881" y="2908"/>
                  </a:cubicBezTo>
                  <a:cubicBezTo>
                    <a:pt x="11918" y="2936"/>
                    <a:pt x="11963" y="2949"/>
                    <a:pt x="12007" y="2949"/>
                  </a:cubicBezTo>
                  <a:cubicBezTo>
                    <a:pt x="12074" y="2949"/>
                    <a:pt x="12139" y="2919"/>
                    <a:pt x="12180" y="2862"/>
                  </a:cubicBezTo>
                  <a:cubicBezTo>
                    <a:pt x="12247" y="2768"/>
                    <a:pt x="12225" y="2637"/>
                    <a:pt x="12134" y="2569"/>
                  </a:cubicBezTo>
                  <a:cubicBezTo>
                    <a:pt x="11966" y="2444"/>
                    <a:pt x="11777" y="2356"/>
                    <a:pt x="11576" y="2301"/>
                  </a:cubicBezTo>
                  <a:cubicBezTo>
                    <a:pt x="11597" y="2191"/>
                    <a:pt x="11603" y="2081"/>
                    <a:pt x="11603" y="1969"/>
                  </a:cubicBezTo>
                  <a:cubicBezTo>
                    <a:pt x="11603" y="1124"/>
                    <a:pt x="11063" y="373"/>
                    <a:pt x="10264" y="105"/>
                  </a:cubicBezTo>
                  <a:cubicBezTo>
                    <a:pt x="10057" y="35"/>
                    <a:pt x="9843" y="1"/>
                    <a:pt x="96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0"/>
            <p:cNvSpPr/>
            <p:nvPr/>
          </p:nvSpPr>
          <p:spPr>
            <a:xfrm>
              <a:off x="8124562" y="4006167"/>
              <a:ext cx="21412" cy="11461"/>
            </a:xfrm>
            <a:custGeom>
              <a:avLst/>
              <a:gdLst/>
              <a:ahLst/>
              <a:cxnLst/>
              <a:rect l="l" t="t" r="r" b="b"/>
              <a:pathLst>
                <a:path w="794" h="425" extrusionOk="0">
                  <a:moveTo>
                    <a:pt x="211" y="1"/>
                  </a:moveTo>
                  <a:cubicBezTo>
                    <a:pt x="95" y="1"/>
                    <a:pt x="0" y="95"/>
                    <a:pt x="0" y="211"/>
                  </a:cubicBezTo>
                  <a:cubicBezTo>
                    <a:pt x="0" y="327"/>
                    <a:pt x="92" y="422"/>
                    <a:pt x="211" y="425"/>
                  </a:cubicBezTo>
                  <a:lnTo>
                    <a:pt x="583" y="425"/>
                  </a:lnTo>
                  <a:cubicBezTo>
                    <a:pt x="699" y="422"/>
                    <a:pt x="793" y="327"/>
                    <a:pt x="793" y="211"/>
                  </a:cubicBezTo>
                  <a:cubicBezTo>
                    <a:pt x="793" y="95"/>
                    <a:pt x="699" y="1"/>
                    <a:pt x="5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0"/>
            <p:cNvSpPr/>
            <p:nvPr/>
          </p:nvSpPr>
          <p:spPr>
            <a:xfrm>
              <a:off x="8123564" y="4029387"/>
              <a:ext cx="23381" cy="11353"/>
            </a:xfrm>
            <a:custGeom>
              <a:avLst/>
              <a:gdLst/>
              <a:ahLst/>
              <a:cxnLst/>
              <a:rect l="l" t="t" r="r" b="b"/>
              <a:pathLst>
                <a:path w="867" h="421" extrusionOk="0">
                  <a:moveTo>
                    <a:pt x="248" y="0"/>
                  </a:moveTo>
                  <a:cubicBezTo>
                    <a:pt x="1" y="31"/>
                    <a:pt x="1" y="387"/>
                    <a:pt x="248" y="421"/>
                  </a:cubicBezTo>
                  <a:lnTo>
                    <a:pt x="620" y="421"/>
                  </a:lnTo>
                  <a:cubicBezTo>
                    <a:pt x="867" y="387"/>
                    <a:pt x="867" y="31"/>
                    <a:pt x="6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0"/>
            <p:cNvSpPr/>
            <p:nvPr/>
          </p:nvSpPr>
          <p:spPr>
            <a:xfrm>
              <a:off x="8124562" y="4052498"/>
              <a:ext cx="21412" cy="11461"/>
            </a:xfrm>
            <a:custGeom>
              <a:avLst/>
              <a:gdLst/>
              <a:ahLst/>
              <a:cxnLst/>
              <a:rect l="l" t="t" r="r" b="b"/>
              <a:pathLst>
                <a:path w="794" h="425" extrusionOk="0">
                  <a:moveTo>
                    <a:pt x="211" y="0"/>
                  </a:moveTo>
                  <a:cubicBezTo>
                    <a:pt x="92" y="0"/>
                    <a:pt x="0" y="98"/>
                    <a:pt x="0" y="214"/>
                  </a:cubicBezTo>
                  <a:cubicBezTo>
                    <a:pt x="0" y="329"/>
                    <a:pt x="95" y="424"/>
                    <a:pt x="211" y="424"/>
                  </a:cubicBezTo>
                  <a:lnTo>
                    <a:pt x="583" y="424"/>
                  </a:lnTo>
                  <a:cubicBezTo>
                    <a:pt x="699" y="424"/>
                    <a:pt x="793" y="329"/>
                    <a:pt x="793" y="214"/>
                  </a:cubicBezTo>
                  <a:cubicBezTo>
                    <a:pt x="793" y="98"/>
                    <a:pt x="699" y="0"/>
                    <a:pt x="5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0"/>
            <p:cNvSpPr/>
            <p:nvPr/>
          </p:nvSpPr>
          <p:spPr>
            <a:xfrm>
              <a:off x="8222509" y="4125688"/>
              <a:ext cx="11542" cy="11542"/>
            </a:xfrm>
            <a:custGeom>
              <a:avLst/>
              <a:gdLst/>
              <a:ahLst/>
              <a:cxnLst/>
              <a:rect l="l" t="t" r="r" b="b"/>
              <a:pathLst>
                <a:path w="428" h="428" extrusionOk="0">
                  <a:moveTo>
                    <a:pt x="214" y="1"/>
                  </a:moveTo>
                  <a:cubicBezTo>
                    <a:pt x="95" y="1"/>
                    <a:pt x="1" y="95"/>
                    <a:pt x="1" y="214"/>
                  </a:cubicBezTo>
                  <a:cubicBezTo>
                    <a:pt x="1" y="330"/>
                    <a:pt x="95" y="428"/>
                    <a:pt x="214" y="428"/>
                  </a:cubicBezTo>
                  <a:cubicBezTo>
                    <a:pt x="333" y="428"/>
                    <a:pt x="428" y="330"/>
                    <a:pt x="428" y="214"/>
                  </a:cubicBezTo>
                  <a:cubicBezTo>
                    <a:pt x="428" y="95"/>
                    <a:pt x="333" y="1"/>
                    <a:pt x="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0"/>
            <p:cNvSpPr/>
            <p:nvPr/>
          </p:nvSpPr>
          <p:spPr>
            <a:xfrm>
              <a:off x="8253765" y="4137042"/>
              <a:ext cx="11542" cy="11542"/>
            </a:xfrm>
            <a:custGeom>
              <a:avLst/>
              <a:gdLst/>
              <a:ahLst/>
              <a:cxnLst/>
              <a:rect l="l" t="t" r="r" b="b"/>
              <a:pathLst>
                <a:path w="428" h="428" extrusionOk="0">
                  <a:moveTo>
                    <a:pt x="214" y="1"/>
                  </a:moveTo>
                  <a:cubicBezTo>
                    <a:pt x="95" y="1"/>
                    <a:pt x="1" y="98"/>
                    <a:pt x="1" y="214"/>
                  </a:cubicBezTo>
                  <a:cubicBezTo>
                    <a:pt x="1" y="333"/>
                    <a:pt x="95" y="428"/>
                    <a:pt x="214" y="428"/>
                  </a:cubicBezTo>
                  <a:cubicBezTo>
                    <a:pt x="333" y="428"/>
                    <a:pt x="428" y="333"/>
                    <a:pt x="428" y="214"/>
                  </a:cubicBezTo>
                  <a:cubicBezTo>
                    <a:pt x="428" y="98"/>
                    <a:pt x="333" y="1"/>
                    <a:pt x="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0"/>
            <p:cNvSpPr/>
            <p:nvPr/>
          </p:nvSpPr>
          <p:spPr>
            <a:xfrm>
              <a:off x="8170623" y="4131378"/>
              <a:ext cx="11542" cy="11542"/>
            </a:xfrm>
            <a:custGeom>
              <a:avLst/>
              <a:gdLst/>
              <a:ahLst/>
              <a:cxnLst/>
              <a:rect l="l" t="t" r="r" b="b"/>
              <a:pathLst>
                <a:path w="428" h="428" extrusionOk="0">
                  <a:moveTo>
                    <a:pt x="214" y="0"/>
                  </a:moveTo>
                  <a:cubicBezTo>
                    <a:pt x="95" y="0"/>
                    <a:pt x="0" y="95"/>
                    <a:pt x="0" y="214"/>
                  </a:cubicBezTo>
                  <a:cubicBezTo>
                    <a:pt x="0" y="329"/>
                    <a:pt x="95" y="427"/>
                    <a:pt x="214" y="427"/>
                  </a:cubicBezTo>
                  <a:cubicBezTo>
                    <a:pt x="330" y="427"/>
                    <a:pt x="427" y="329"/>
                    <a:pt x="427" y="214"/>
                  </a:cubicBezTo>
                  <a:cubicBezTo>
                    <a:pt x="427" y="95"/>
                    <a:pt x="330" y="0"/>
                    <a:pt x="2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0"/>
            <p:cNvSpPr/>
            <p:nvPr/>
          </p:nvSpPr>
          <p:spPr>
            <a:xfrm>
              <a:off x="8259536" y="4104384"/>
              <a:ext cx="11542" cy="11542"/>
            </a:xfrm>
            <a:custGeom>
              <a:avLst/>
              <a:gdLst/>
              <a:ahLst/>
              <a:cxnLst/>
              <a:rect l="l" t="t" r="r" b="b"/>
              <a:pathLst>
                <a:path w="428" h="428" extrusionOk="0">
                  <a:moveTo>
                    <a:pt x="214" y="1"/>
                  </a:moveTo>
                  <a:cubicBezTo>
                    <a:pt x="95" y="1"/>
                    <a:pt x="0" y="95"/>
                    <a:pt x="0" y="214"/>
                  </a:cubicBezTo>
                  <a:cubicBezTo>
                    <a:pt x="0" y="333"/>
                    <a:pt x="95" y="428"/>
                    <a:pt x="214" y="428"/>
                  </a:cubicBezTo>
                  <a:cubicBezTo>
                    <a:pt x="333" y="428"/>
                    <a:pt x="427" y="333"/>
                    <a:pt x="427" y="214"/>
                  </a:cubicBezTo>
                  <a:cubicBezTo>
                    <a:pt x="427" y="95"/>
                    <a:pt x="333" y="1"/>
                    <a:pt x="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0"/>
            <p:cNvSpPr/>
            <p:nvPr/>
          </p:nvSpPr>
          <p:spPr>
            <a:xfrm>
              <a:off x="8140851" y="4104384"/>
              <a:ext cx="11542" cy="11542"/>
            </a:xfrm>
            <a:custGeom>
              <a:avLst/>
              <a:gdLst/>
              <a:ahLst/>
              <a:cxnLst/>
              <a:rect l="l" t="t" r="r" b="b"/>
              <a:pathLst>
                <a:path w="428" h="428" extrusionOk="0">
                  <a:moveTo>
                    <a:pt x="214" y="1"/>
                  </a:moveTo>
                  <a:cubicBezTo>
                    <a:pt x="98" y="1"/>
                    <a:pt x="0" y="95"/>
                    <a:pt x="0" y="214"/>
                  </a:cubicBezTo>
                  <a:cubicBezTo>
                    <a:pt x="0" y="333"/>
                    <a:pt x="98" y="428"/>
                    <a:pt x="214" y="428"/>
                  </a:cubicBezTo>
                  <a:cubicBezTo>
                    <a:pt x="333" y="428"/>
                    <a:pt x="427" y="333"/>
                    <a:pt x="427" y="214"/>
                  </a:cubicBezTo>
                  <a:cubicBezTo>
                    <a:pt x="427" y="95"/>
                    <a:pt x="333" y="1"/>
                    <a:pt x="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4" name="Google Shape;804;p40"/>
          <p:cNvGrpSpPr/>
          <p:nvPr/>
        </p:nvGrpSpPr>
        <p:grpSpPr>
          <a:xfrm>
            <a:off x="8884607" y="1375775"/>
            <a:ext cx="290199" cy="389653"/>
            <a:chOff x="8100550" y="1382962"/>
            <a:chExt cx="290199" cy="389653"/>
          </a:xfrm>
        </p:grpSpPr>
        <p:sp>
          <p:nvSpPr>
            <p:cNvPr id="805" name="Google Shape;805;p40"/>
            <p:cNvSpPr/>
            <p:nvPr/>
          </p:nvSpPr>
          <p:spPr>
            <a:xfrm>
              <a:off x="8303466" y="1417103"/>
              <a:ext cx="32091" cy="32118"/>
            </a:xfrm>
            <a:custGeom>
              <a:avLst/>
              <a:gdLst/>
              <a:ahLst/>
              <a:cxnLst/>
              <a:rect l="l" t="t" r="r" b="b"/>
              <a:pathLst>
                <a:path w="1190" h="1191" extrusionOk="0">
                  <a:moveTo>
                    <a:pt x="595" y="1"/>
                  </a:moveTo>
                  <a:cubicBezTo>
                    <a:pt x="265" y="1"/>
                    <a:pt x="0" y="266"/>
                    <a:pt x="0" y="595"/>
                  </a:cubicBezTo>
                  <a:cubicBezTo>
                    <a:pt x="0" y="922"/>
                    <a:pt x="265" y="1190"/>
                    <a:pt x="595" y="1190"/>
                  </a:cubicBezTo>
                  <a:cubicBezTo>
                    <a:pt x="921" y="1190"/>
                    <a:pt x="1190" y="922"/>
                    <a:pt x="1190" y="595"/>
                  </a:cubicBezTo>
                  <a:cubicBezTo>
                    <a:pt x="1190" y="266"/>
                    <a:pt x="921" y="1"/>
                    <a:pt x="5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0"/>
            <p:cNvSpPr/>
            <p:nvPr/>
          </p:nvSpPr>
          <p:spPr>
            <a:xfrm>
              <a:off x="8351739" y="1388733"/>
              <a:ext cx="32091" cy="32091"/>
            </a:xfrm>
            <a:custGeom>
              <a:avLst/>
              <a:gdLst/>
              <a:ahLst/>
              <a:cxnLst/>
              <a:rect l="l" t="t" r="r" b="b"/>
              <a:pathLst>
                <a:path w="1190" h="1190" extrusionOk="0">
                  <a:moveTo>
                    <a:pt x="595" y="0"/>
                  </a:moveTo>
                  <a:cubicBezTo>
                    <a:pt x="269" y="0"/>
                    <a:pt x="0" y="266"/>
                    <a:pt x="0" y="595"/>
                  </a:cubicBezTo>
                  <a:cubicBezTo>
                    <a:pt x="0" y="922"/>
                    <a:pt x="269" y="1190"/>
                    <a:pt x="595" y="1190"/>
                  </a:cubicBezTo>
                  <a:cubicBezTo>
                    <a:pt x="925" y="1190"/>
                    <a:pt x="1190" y="922"/>
                    <a:pt x="1190" y="595"/>
                  </a:cubicBezTo>
                  <a:cubicBezTo>
                    <a:pt x="1190" y="266"/>
                    <a:pt x="925" y="0"/>
                    <a:pt x="5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0"/>
            <p:cNvSpPr/>
            <p:nvPr/>
          </p:nvSpPr>
          <p:spPr>
            <a:xfrm>
              <a:off x="8353222" y="1389300"/>
              <a:ext cx="30608" cy="31471"/>
            </a:xfrm>
            <a:custGeom>
              <a:avLst/>
              <a:gdLst/>
              <a:ahLst/>
              <a:cxnLst/>
              <a:rect l="l" t="t" r="r" b="b"/>
              <a:pathLst>
                <a:path w="1135" h="1167" extrusionOk="0">
                  <a:moveTo>
                    <a:pt x="699" y="1"/>
                  </a:moveTo>
                  <a:cubicBezTo>
                    <a:pt x="732" y="77"/>
                    <a:pt x="751" y="162"/>
                    <a:pt x="751" y="245"/>
                  </a:cubicBezTo>
                  <a:cubicBezTo>
                    <a:pt x="751" y="574"/>
                    <a:pt x="485" y="840"/>
                    <a:pt x="156" y="840"/>
                  </a:cubicBezTo>
                  <a:cubicBezTo>
                    <a:pt x="104" y="840"/>
                    <a:pt x="49" y="833"/>
                    <a:pt x="0" y="818"/>
                  </a:cubicBezTo>
                  <a:lnTo>
                    <a:pt x="0" y="818"/>
                  </a:lnTo>
                  <a:cubicBezTo>
                    <a:pt x="99" y="1033"/>
                    <a:pt x="314" y="1167"/>
                    <a:pt x="542" y="1167"/>
                  </a:cubicBezTo>
                  <a:cubicBezTo>
                    <a:pt x="583" y="1167"/>
                    <a:pt x="624" y="1162"/>
                    <a:pt x="665" y="1154"/>
                  </a:cubicBezTo>
                  <a:cubicBezTo>
                    <a:pt x="940" y="1093"/>
                    <a:pt x="1135" y="852"/>
                    <a:pt x="1135" y="574"/>
                  </a:cubicBezTo>
                  <a:cubicBezTo>
                    <a:pt x="1135" y="306"/>
                    <a:pt x="955" y="71"/>
                    <a:pt x="699" y="1"/>
                  </a:cubicBez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0"/>
            <p:cNvSpPr/>
            <p:nvPr/>
          </p:nvSpPr>
          <p:spPr>
            <a:xfrm>
              <a:off x="8304842" y="1417697"/>
              <a:ext cx="30716" cy="31444"/>
            </a:xfrm>
            <a:custGeom>
              <a:avLst/>
              <a:gdLst/>
              <a:ahLst/>
              <a:cxnLst/>
              <a:rect l="l" t="t" r="r" b="b"/>
              <a:pathLst>
                <a:path w="1139" h="1166" extrusionOk="0">
                  <a:moveTo>
                    <a:pt x="699" y="0"/>
                  </a:moveTo>
                  <a:lnTo>
                    <a:pt x="699" y="0"/>
                  </a:lnTo>
                  <a:cubicBezTo>
                    <a:pt x="736" y="76"/>
                    <a:pt x="754" y="162"/>
                    <a:pt x="754" y="244"/>
                  </a:cubicBezTo>
                  <a:cubicBezTo>
                    <a:pt x="754" y="573"/>
                    <a:pt x="486" y="839"/>
                    <a:pt x="159" y="839"/>
                  </a:cubicBezTo>
                  <a:cubicBezTo>
                    <a:pt x="105" y="839"/>
                    <a:pt x="53" y="833"/>
                    <a:pt x="1" y="817"/>
                  </a:cubicBezTo>
                  <a:lnTo>
                    <a:pt x="1" y="817"/>
                  </a:lnTo>
                  <a:cubicBezTo>
                    <a:pt x="99" y="1032"/>
                    <a:pt x="314" y="1166"/>
                    <a:pt x="545" y="1166"/>
                  </a:cubicBezTo>
                  <a:cubicBezTo>
                    <a:pt x="586" y="1166"/>
                    <a:pt x="627" y="1162"/>
                    <a:pt x="669" y="1153"/>
                  </a:cubicBezTo>
                  <a:cubicBezTo>
                    <a:pt x="940" y="1092"/>
                    <a:pt x="1136" y="851"/>
                    <a:pt x="1139" y="573"/>
                  </a:cubicBezTo>
                  <a:cubicBezTo>
                    <a:pt x="1139" y="305"/>
                    <a:pt x="959" y="70"/>
                    <a:pt x="699" y="0"/>
                  </a:cubicBez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0"/>
            <p:cNvSpPr/>
            <p:nvPr/>
          </p:nvSpPr>
          <p:spPr>
            <a:xfrm>
              <a:off x="8106790" y="1469259"/>
              <a:ext cx="263176" cy="297613"/>
            </a:xfrm>
            <a:custGeom>
              <a:avLst/>
              <a:gdLst/>
              <a:ahLst/>
              <a:cxnLst/>
              <a:rect l="l" t="t" r="r" b="b"/>
              <a:pathLst>
                <a:path w="9759" h="11036" extrusionOk="0">
                  <a:moveTo>
                    <a:pt x="9058" y="0"/>
                  </a:moveTo>
                  <a:cubicBezTo>
                    <a:pt x="9055" y="0"/>
                    <a:pt x="9053" y="0"/>
                    <a:pt x="9050" y="0"/>
                  </a:cubicBezTo>
                  <a:lnTo>
                    <a:pt x="1028" y="0"/>
                  </a:lnTo>
                  <a:cubicBezTo>
                    <a:pt x="461" y="0"/>
                    <a:pt x="3" y="458"/>
                    <a:pt x="3" y="1025"/>
                  </a:cubicBezTo>
                  <a:lnTo>
                    <a:pt x="3" y="10011"/>
                  </a:lnTo>
                  <a:cubicBezTo>
                    <a:pt x="0" y="10576"/>
                    <a:pt x="458" y="11036"/>
                    <a:pt x="1023" y="11036"/>
                  </a:cubicBezTo>
                  <a:cubicBezTo>
                    <a:pt x="1025" y="11036"/>
                    <a:pt x="1026" y="11036"/>
                    <a:pt x="1028" y="11036"/>
                  </a:cubicBezTo>
                  <a:lnTo>
                    <a:pt x="7644" y="11036"/>
                  </a:lnTo>
                  <a:cubicBezTo>
                    <a:pt x="7646" y="11036"/>
                    <a:pt x="7648" y="11036"/>
                    <a:pt x="7649" y="11036"/>
                  </a:cubicBezTo>
                  <a:cubicBezTo>
                    <a:pt x="8214" y="11036"/>
                    <a:pt x="8672" y="10576"/>
                    <a:pt x="8669" y="10011"/>
                  </a:cubicBezTo>
                  <a:lnTo>
                    <a:pt x="8669" y="2160"/>
                  </a:lnTo>
                  <a:cubicBezTo>
                    <a:pt x="8669" y="2090"/>
                    <a:pt x="8693" y="2017"/>
                    <a:pt x="8733" y="1959"/>
                  </a:cubicBezTo>
                  <a:lnTo>
                    <a:pt x="9501" y="870"/>
                  </a:lnTo>
                  <a:cubicBezTo>
                    <a:pt x="9759" y="506"/>
                    <a:pt x="9501" y="0"/>
                    <a:pt x="90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0"/>
            <p:cNvSpPr/>
            <p:nvPr/>
          </p:nvSpPr>
          <p:spPr>
            <a:xfrm>
              <a:off x="8297695" y="1469259"/>
              <a:ext cx="72273" cy="297613"/>
            </a:xfrm>
            <a:custGeom>
              <a:avLst/>
              <a:gdLst/>
              <a:ahLst/>
              <a:cxnLst/>
              <a:rect l="l" t="t" r="r" b="b"/>
              <a:pathLst>
                <a:path w="2680" h="11036" extrusionOk="0">
                  <a:moveTo>
                    <a:pt x="1" y="11036"/>
                  </a:moveTo>
                  <a:cubicBezTo>
                    <a:pt x="2" y="11036"/>
                    <a:pt x="4" y="11036"/>
                    <a:pt x="6" y="11036"/>
                  </a:cubicBezTo>
                  <a:cubicBezTo>
                    <a:pt x="8" y="11036"/>
                    <a:pt x="10" y="11036"/>
                    <a:pt x="12" y="11036"/>
                  </a:cubicBezTo>
                  <a:close/>
                  <a:moveTo>
                    <a:pt x="1979" y="0"/>
                  </a:moveTo>
                  <a:cubicBezTo>
                    <a:pt x="1976" y="0"/>
                    <a:pt x="1974" y="0"/>
                    <a:pt x="1971" y="0"/>
                  </a:cubicBezTo>
                  <a:lnTo>
                    <a:pt x="1404" y="0"/>
                  </a:lnTo>
                  <a:cubicBezTo>
                    <a:pt x="1852" y="0"/>
                    <a:pt x="2111" y="388"/>
                    <a:pt x="1858" y="754"/>
                  </a:cubicBezTo>
                  <a:lnTo>
                    <a:pt x="1089" y="1864"/>
                  </a:lnTo>
                  <a:cubicBezTo>
                    <a:pt x="1050" y="1925"/>
                    <a:pt x="1025" y="1995"/>
                    <a:pt x="1025" y="2068"/>
                  </a:cubicBezTo>
                  <a:lnTo>
                    <a:pt x="1025" y="10011"/>
                  </a:lnTo>
                  <a:cubicBezTo>
                    <a:pt x="1028" y="10574"/>
                    <a:pt x="574" y="11032"/>
                    <a:pt x="12" y="11036"/>
                  </a:cubicBezTo>
                  <a:lnTo>
                    <a:pt x="565" y="11036"/>
                  </a:lnTo>
                  <a:cubicBezTo>
                    <a:pt x="567" y="11036"/>
                    <a:pt x="569" y="11036"/>
                    <a:pt x="570" y="11036"/>
                  </a:cubicBezTo>
                  <a:cubicBezTo>
                    <a:pt x="1135" y="11036"/>
                    <a:pt x="1593" y="10576"/>
                    <a:pt x="1590" y="10011"/>
                  </a:cubicBezTo>
                  <a:lnTo>
                    <a:pt x="1590" y="2160"/>
                  </a:lnTo>
                  <a:cubicBezTo>
                    <a:pt x="1590" y="2090"/>
                    <a:pt x="1614" y="2017"/>
                    <a:pt x="1654" y="1959"/>
                  </a:cubicBezTo>
                  <a:lnTo>
                    <a:pt x="2422" y="870"/>
                  </a:lnTo>
                  <a:cubicBezTo>
                    <a:pt x="2680" y="506"/>
                    <a:pt x="2422" y="0"/>
                    <a:pt x="1979" y="0"/>
                  </a:cubicBez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0"/>
            <p:cNvSpPr/>
            <p:nvPr/>
          </p:nvSpPr>
          <p:spPr>
            <a:xfrm>
              <a:off x="8106790" y="1618148"/>
              <a:ext cx="233862" cy="148726"/>
            </a:xfrm>
            <a:custGeom>
              <a:avLst/>
              <a:gdLst/>
              <a:ahLst/>
              <a:cxnLst/>
              <a:rect l="l" t="t" r="r" b="b"/>
              <a:pathLst>
                <a:path w="8672" h="5515" extrusionOk="0">
                  <a:moveTo>
                    <a:pt x="3" y="0"/>
                  </a:moveTo>
                  <a:lnTo>
                    <a:pt x="3" y="4490"/>
                  </a:lnTo>
                  <a:cubicBezTo>
                    <a:pt x="0" y="5055"/>
                    <a:pt x="458" y="5515"/>
                    <a:pt x="1023" y="5515"/>
                  </a:cubicBezTo>
                  <a:cubicBezTo>
                    <a:pt x="1025" y="5515"/>
                    <a:pt x="1026" y="5515"/>
                    <a:pt x="1028" y="5515"/>
                  </a:cubicBezTo>
                  <a:lnTo>
                    <a:pt x="7644" y="5515"/>
                  </a:lnTo>
                  <a:cubicBezTo>
                    <a:pt x="7646" y="5515"/>
                    <a:pt x="7648" y="5515"/>
                    <a:pt x="7649" y="5515"/>
                  </a:cubicBezTo>
                  <a:cubicBezTo>
                    <a:pt x="8214" y="5515"/>
                    <a:pt x="8672" y="5055"/>
                    <a:pt x="8669" y="4490"/>
                  </a:cubicBezTo>
                  <a:lnTo>
                    <a:pt x="86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0"/>
            <p:cNvSpPr/>
            <p:nvPr/>
          </p:nvSpPr>
          <p:spPr>
            <a:xfrm>
              <a:off x="8297695" y="1618148"/>
              <a:ext cx="42959" cy="148726"/>
            </a:xfrm>
            <a:custGeom>
              <a:avLst/>
              <a:gdLst/>
              <a:ahLst/>
              <a:cxnLst/>
              <a:rect l="l" t="t" r="r" b="b"/>
              <a:pathLst>
                <a:path w="1593" h="5515" extrusionOk="0">
                  <a:moveTo>
                    <a:pt x="1" y="5515"/>
                  </a:moveTo>
                  <a:cubicBezTo>
                    <a:pt x="2" y="5515"/>
                    <a:pt x="4" y="5515"/>
                    <a:pt x="6" y="5515"/>
                  </a:cubicBezTo>
                  <a:cubicBezTo>
                    <a:pt x="8" y="5515"/>
                    <a:pt x="10" y="5515"/>
                    <a:pt x="12" y="5515"/>
                  </a:cubicBezTo>
                  <a:close/>
                  <a:moveTo>
                    <a:pt x="1025" y="0"/>
                  </a:moveTo>
                  <a:lnTo>
                    <a:pt x="1025" y="4490"/>
                  </a:lnTo>
                  <a:cubicBezTo>
                    <a:pt x="1028" y="5053"/>
                    <a:pt x="574" y="5511"/>
                    <a:pt x="12" y="5515"/>
                  </a:cubicBezTo>
                  <a:lnTo>
                    <a:pt x="565" y="5515"/>
                  </a:lnTo>
                  <a:cubicBezTo>
                    <a:pt x="567" y="5515"/>
                    <a:pt x="569" y="5515"/>
                    <a:pt x="570" y="5515"/>
                  </a:cubicBezTo>
                  <a:cubicBezTo>
                    <a:pt x="1135" y="5515"/>
                    <a:pt x="1593" y="5055"/>
                    <a:pt x="1590" y="4490"/>
                  </a:cubicBezTo>
                  <a:lnTo>
                    <a:pt x="1590" y="0"/>
                  </a:ln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0"/>
            <p:cNvSpPr/>
            <p:nvPr/>
          </p:nvSpPr>
          <p:spPr>
            <a:xfrm>
              <a:off x="8128095" y="1388760"/>
              <a:ext cx="137372" cy="353032"/>
            </a:xfrm>
            <a:custGeom>
              <a:avLst/>
              <a:gdLst/>
              <a:ahLst/>
              <a:cxnLst/>
              <a:rect l="l" t="t" r="r" b="b"/>
              <a:pathLst>
                <a:path w="5094" h="13091" extrusionOk="0">
                  <a:moveTo>
                    <a:pt x="461" y="0"/>
                  </a:moveTo>
                  <a:cubicBezTo>
                    <a:pt x="419" y="0"/>
                    <a:pt x="375" y="7"/>
                    <a:pt x="333" y="21"/>
                  </a:cubicBezTo>
                  <a:cubicBezTo>
                    <a:pt x="119" y="91"/>
                    <a:pt x="0" y="323"/>
                    <a:pt x="74" y="536"/>
                  </a:cubicBezTo>
                  <a:lnTo>
                    <a:pt x="3795" y="12014"/>
                  </a:lnTo>
                  <a:cubicBezTo>
                    <a:pt x="3676" y="12184"/>
                    <a:pt x="3645" y="12401"/>
                    <a:pt x="3712" y="12599"/>
                  </a:cubicBezTo>
                  <a:cubicBezTo>
                    <a:pt x="3794" y="12894"/>
                    <a:pt x="4062" y="13090"/>
                    <a:pt x="4356" y="13090"/>
                  </a:cubicBezTo>
                  <a:cubicBezTo>
                    <a:pt x="4411" y="13090"/>
                    <a:pt x="4468" y="13083"/>
                    <a:pt x="4524" y="13069"/>
                  </a:cubicBezTo>
                  <a:cubicBezTo>
                    <a:pt x="4877" y="12980"/>
                    <a:pt x="5094" y="12624"/>
                    <a:pt x="5012" y="12267"/>
                  </a:cubicBezTo>
                  <a:cubicBezTo>
                    <a:pt x="4966" y="12032"/>
                    <a:pt x="4801" y="11837"/>
                    <a:pt x="4572" y="11757"/>
                  </a:cubicBezTo>
                  <a:lnTo>
                    <a:pt x="848" y="286"/>
                  </a:lnTo>
                  <a:cubicBezTo>
                    <a:pt x="794" y="110"/>
                    <a:pt x="634" y="0"/>
                    <a:pt x="4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0"/>
            <p:cNvSpPr/>
            <p:nvPr/>
          </p:nvSpPr>
          <p:spPr>
            <a:xfrm>
              <a:off x="8132275" y="1388760"/>
              <a:ext cx="135673" cy="352357"/>
            </a:xfrm>
            <a:custGeom>
              <a:avLst/>
              <a:gdLst/>
              <a:ahLst/>
              <a:cxnLst/>
              <a:rect l="l" t="t" r="r" b="b"/>
              <a:pathLst>
                <a:path w="5031" h="13066" extrusionOk="0">
                  <a:moveTo>
                    <a:pt x="309" y="1"/>
                  </a:moveTo>
                  <a:cubicBezTo>
                    <a:pt x="268" y="1"/>
                    <a:pt x="225" y="7"/>
                    <a:pt x="184" y="21"/>
                  </a:cubicBezTo>
                  <a:cubicBezTo>
                    <a:pt x="111" y="45"/>
                    <a:pt x="50" y="85"/>
                    <a:pt x="1" y="140"/>
                  </a:cubicBezTo>
                  <a:cubicBezTo>
                    <a:pt x="147" y="167"/>
                    <a:pt x="269" y="271"/>
                    <a:pt x="315" y="414"/>
                  </a:cubicBezTo>
                  <a:lnTo>
                    <a:pt x="3996" y="11861"/>
                  </a:lnTo>
                  <a:cubicBezTo>
                    <a:pt x="4024" y="11940"/>
                    <a:pt x="4082" y="12004"/>
                    <a:pt x="4158" y="12038"/>
                  </a:cubicBezTo>
                  <a:cubicBezTo>
                    <a:pt x="4317" y="12108"/>
                    <a:pt x="4439" y="12200"/>
                    <a:pt x="4475" y="12401"/>
                  </a:cubicBezTo>
                  <a:cubicBezTo>
                    <a:pt x="4521" y="12654"/>
                    <a:pt x="4420" y="12913"/>
                    <a:pt x="4213" y="13066"/>
                  </a:cubicBezTo>
                  <a:cubicBezTo>
                    <a:pt x="4301" y="13060"/>
                    <a:pt x="4393" y="13038"/>
                    <a:pt x="4475" y="13005"/>
                  </a:cubicBezTo>
                  <a:cubicBezTo>
                    <a:pt x="5030" y="12755"/>
                    <a:pt x="4994" y="11956"/>
                    <a:pt x="4417" y="11757"/>
                  </a:cubicBezTo>
                  <a:lnTo>
                    <a:pt x="693" y="286"/>
                  </a:lnTo>
                  <a:cubicBezTo>
                    <a:pt x="639" y="112"/>
                    <a:pt x="480" y="1"/>
                    <a:pt x="309" y="1"/>
                  </a:cubicBez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0"/>
            <p:cNvSpPr/>
            <p:nvPr/>
          </p:nvSpPr>
          <p:spPr>
            <a:xfrm>
              <a:off x="8199802" y="1618148"/>
              <a:ext cx="67823" cy="122837"/>
            </a:xfrm>
            <a:custGeom>
              <a:avLst/>
              <a:gdLst/>
              <a:ahLst/>
              <a:cxnLst/>
              <a:rect l="l" t="t" r="r" b="b"/>
              <a:pathLst>
                <a:path w="2515" h="4555" extrusionOk="0">
                  <a:moveTo>
                    <a:pt x="1" y="0"/>
                  </a:moveTo>
                  <a:lnTo>
                    <a:pt x="1136" y="3508"/>
                  </a:lnTo>
                  <a:cubicBezTo>
                    <a:pt x="1017" y="3678"/>
                    <a:pt x="986" y="3895"/>
                    <a:pt x="1053" y="4093"/>
                  </a:cubicBezTo>
                  <a:cubicBezTo>
                    <a:pt x="1150" y="4387"/>
                    <a:pt x="1417" y="4554"/>
                    <a:pt x="1690" y="4554"/>
                  </a:cubicBezTo>
                  <a:cubicBezTo>
                    <a:pt x="1856" y="4554"/>
                    <a:pt x="2024" y="4493"/>
                    <a:pt x="2157" y="4362"/>
                  </a:cubicBezTo>
                  <a:cubicBezTo>
                    <a:pt x="2514" y="4017"/>
                    <a:pt x="2383" y="3416"/>
                    <a:pt x="1913" y="3251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0"/>
            <p:cNvSpPr/>
            <p:nvPr/>
          </p:nvSpPr>
          <p:spPr>
            <a:xfrm>
              <a:off x="8298951" y="1411278"/>
              <a:ext cx="50996" cy="43687"/>
            </a:xfrm>
            <a:custGeom>
              <a:avLst/>
              <a:gdLst/>
              <a:ahLst/>
              <a:cxnLst/>
              <a:rect l="l" t="t" r="r" b="b"/>
              <a:pathLst>
                <a:path w="1891" h="1620" extrusionOk="0">
                  <a:moveTo>
                    <a:pt x="810" y="430"/>
                  </a:moveTo>
                  <a:cubicBezTo>
                    <a:pt x="1152" y="430"/>
                    <a:pt x="1323" y="843"/>
                    <a:pt x="1080" y="1086"/>
                  </a:cubicBezTo>
                  <a:cubicBezTo>
                    <a:pt x="1002" y="1165"/>
                    <a:pt x="905" y="1200"/>
                    <a:pt x="810" y="1200"/>
                  </a:cubicBezTo>
                  <a:cubicBezTo>
                    <a:pt x="612" y="1200"/>
                    <a:pt x="422" y="1045"/>
                    <a:pt x="425" y="811"/>
                  </a:cubicBezTo>
                  <a:cubicBezTo>
                    <a:pt x="425" y="601"/>
                    <a:pt x="595" y="430"/>
                    <a:pt x="806" y="430"/>
                  </a:cubicBezTo>
                  <a:cubicBezTo>
                    <a:pt x="807" y="430"/>
                    <a:pt x="808" y="430"/>
                    <a:pt x="810" y="430"/>
                  </a:cubicBezTo>
                  <a:close/>
                  <a:moveTo>
                    <a:pt x="814" y="0"/>
                  </a:moveTo>
                  <a:cubicBezTo>
                    <a:pt x="399" y="0"/>
                    <a:pt x="1" y="323"/>
                    <a:pt x="1" y="811"/>
                  </a:cubicBezTo>
                  <a:cubicBezTo>
                    <a:pt x="1" y="1257"/>
                    <a:pt x="360" y="1617"/>
                    <a:pt x="806" y="1620"/>
                  </a:cubicBezTo>
                  <a:cubicBezTo>
                    <a:pt x="807" y="1620"/>
                    <a:pt x="808" y="1620"/>
                    <a:pt x="810" y="1620"/>
                  </a:cubicBezTo>
                  <a:cubicBezTo>
                    <a:pt x="1527" y="1620"/>
                    <a:pt x="1891" y="750"/>
                    <a:pt x="1382" y="241"/>
                  </a:cubicBezTo>
                  <a:cubicBezTo>
                    <a:pt x="1217" y="75"/>
                    <a:pt x="1014" y="0"/>
                    <a:pt x="8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0"/>
            <p:cNvSpPr/>
            <p:nvPr/>
          </p:nvSpPr>
          <p:spPr>
            <a:xfrm>
              <a:off x="8339700" y="1383043"/>
              <a:ext cx="51049" cy="43660"/>
            </a:xfrm>
            <a:custGeom>
              <a:avLst/>
              <a:gdLst/>
              <a:ahLst/>
              <a:cxnLst/>
              <a:rect l="l" t="t" r="r" b="b"/>
              <a:pathLst>
                <a:path w="1893" h="1619" extrusionOk="0">
                  <a:moveTo>
                    <a:pt x="1079" y="420"/>
                  </a:moveTo>
                  <a:cubicBezTo>
                    <a:pt x="1277" y="420"/>
                    <a:pt x="1466" y="573"/>
                    <a:pt x="1466" y="806"/>
                  </a:cubicBezTo>
                  <a:cubicBezTo>
                    <a:pt x="1466" y="1017"/>
                    <a:pt x="1296" y="1187"/>
                    <a:pt x="1085" y="1191"/>
                  </a:cubicBezTo>
                  <a:cubicBezTo>
                    <a:pt x="1084" y="1191"/>
                    <a:pt x="1083" y="1191"/>
                    <a:pt x="1081" y="1191"/>
                  </a:cubicBezTo>
                  <a:cubicBezTo>
                    <a:pt x="739" y="1191"/>
                    <a:pt x="568" y="778"/>
                    <a:pt x="808" y="535"/>
                  </a:cubicBezTo>
                  <a:cubicBezTo>
                    <a:pt x="887" y="456"/>
                    <a:pt x="984" y="420"/>
                    <a:pt x="1079" y="420"/>
                  </a:cubicBezTo>
                  <a:close/>
                  <a:moveTo>
                    <a:pt x="1081" y="1"/>
                  </a:moveTo>
                  <a:cubicBezTo>
                    <a:pt x="364" y="1"/>
                    <a:pt x="0" y="871"/>
                    <a:pt x="512" y="1380"/>
                  </a:cubicBezTo>
                  <a:cubicBezTo>
                    <a:pt x="676" y="1545"/>
                    <a:pt x="878" y="1619"/>
                    <a:pt x="1077" y="1619"/>
                  </a:cubicBezTo>
                  <a:cubicBezTo>
                    <a:pt x="1493" y="1619"/>
                    <a:pt x="1892" y="1294"/>
                    <a:pt x="1890" y="806"/>
                  </a:cubicBezTo>
                  <a:cubicBezTo>
                    <a:pt x="1887" y="361"/>
                    <a:pt x="1530" y="4"/>
                    <a:pt x="1085" y="1"/>
                  </a:cubicBezTo>
                  <a:cubicBezTo>
                    <a:pt x="1084" y="1"/>
                    <a:pt x="1083" y="1"/>
                    <a:pt x="10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0"/>
            <p:cNvSpPr/>
            <p:nvPr/>
          </p:nvSpPr>
          <p:spPr>
            <a:xfrm>
              <a:off x="8291951" y="1673890"/>
              <a:ext cx="11542" cy="11542"/>
            </a:xfrm>
            <a:custGeom>
              <a:avLst/>
              <a:gdLst/>
              <a:ahLst/>
              <a:cxnLst/>
              <a:rect l="l" t="t" r="r" b="b"/>
              <a:pathLst>
                <a:path w="428" h="428" extrusionOk="0">
                  <a:moveTo>
                    <a:pt x="214" y="1"/>
                  </a:moveTo>
                  <a:cubicBezTo>
                    <a:pt x="95" y="1"/>
                    <a:pt x="0" y="99"/>
                    <a:pt x="0" y="214"/>
                  </a:cubicBezTo>
                  <a:cubicBezTo>
                    <a:pt x="0" y="333"/>
                    <a:pt x="95" y="428"/>
                    <a:pt x="214" y="428"/>
                  </a:cubicBezTo>
                  <a:cubicBezTo>
                    <a:pt x="329" y="428"/>
                    <a:pt x="427" y="333"/>
                    <a:pt x="427" y="214"/>
                  </a:cubicBezTo>
                  <a:cubicBezTo>
                    <a:pt x="427" y="99"/>
                    <a:pt x="329" y="1"/>
                    <a:pt x="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0"/>
            <p:cNvSpPr/>
            <p:nvPr/>
          </p:nvSpPr>
          <p:spPr>
            <a:xfrm>
              <a:off x="8185105" y="1702692"/>
              <a:ext cx="11515" cy="11542"/>
            </a:xfrm>
            <a:custGeom>
              <a:avLst/>
              <a:gdLst/>
              <a:ahLst/>
              <a:cxnLst/>
              <a:rect l="l" t="t" r="r" b="b"/>
              <a:pathLst>
                <a:path w="427" h="428" extrusionOk="0">
                  <a:moveTo>
                    <a:pt x="214" y="0"/>
                  </a:moveTo>
                  <a:cubicBezTo>
                    <a:pt x="95" y="0"/>
                    <a:pt x="0" y="98"/>
                    <a:pt x="0" y="214"/>
                  </a:cubicBezTo>
                  <a:cubicBezTo>
                    <a:pt x="0" y="333"/>
                    <a:pt x="95" y="427"/>
                    <a:pt x="214" y="427"/>
                  </a:cubicBezTo>
                  <a:cubicBezTo>
                    <a:pt x="332" y="427"/>
                    <a:pt x="427" y="333"/>
                    <a:pt x="427" y="214"/>
                  </a:cubicBezTo>
                  <a:cubicBezTo>
                    <a:pt x="427" y="98"/>
                    <a:pt x="332" y="0"/>
                    <a:pt x="2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0"/>
            <p:cNvSpPr/>
            <p:nvPr/>
          </p:nvSpPr>
          <p:spPr>
            <a:xfrm>
              <a:off x="8162155" y="1646599"/>
              <a:ext cx="11542" cy="11542"/>
            </a:xfrm>
            <a:custGeom>
              <a:avLst/>
              <a:gdLst/>
              <a:ahLst/>
              <a:cxnLst/>
              <a:rect l="l" t="t" r="r" b="b"/>
              <a:pathLst>
                <a:path w="428" h="428" extrusionOk="0">
                  <a:moveTo>
                    <a:pt x="214" y="0"/>
                  </a:moveTo>
                  <a:cubicBezTo>
                    <a:pt x="98" y="0"/>
                    <a:pt x="0" y="95"/>
                    <a:pt x="0" y="214"/>
                  </a:cubicBezTo>
                  <a:cubicBezTo>
                    <a:pt x="0" y="330"/>
                    <a:pt x="98" y="427"/>
                    <a:pt x="214" y="427"/>
                  </a:cubicBezTo>
                  <a:cubicBezTo>
                    <a:pt x="333" y="427"/>
                    <a:pt x="427" y="330"/>
                    <a:pt x="427" y="214"/>
                  </a:cubicBezTo>
                  <a:cubicBezTo>
                    <a:pt x="427" y="95"/>
                    <a:pt x="333" y="0"/>
                    <a:pt x="2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0"/>
            <p:cNvSpPr/>
            <p:nvPr/>
          </p:nvSpPr>
          <p:spPr>
            <a:xfrm>
              <a:off x="8146271" y="1679661"/>
              <a:ext cx="11461" cy="11542"/>
            </a:xfrm>
            <a:custGeom>
              <a:avLst/>
              <a:gdLst/>
              <a:ahLst/>
              <a:cxnLst/>
              <a:rect l="l" t="t" r="r" b="b"/>
              <a:pathLst>
                <a:path w="425" h="428" extrusionOk="0">
                  <a:moveTo>
                    <a:pt x="214" y="0"/>
                  </a:moveTo>
                  <a:cubicBezTo>
                    <a:pt x="95" y="0"/>
                    <a:pt x="0" y="98"/>
                    <a:pt x="0" y="214"/>
                  </a:cubicBezTo>
                  <a:cubicBezTo>
                    <a:pt x="0" y="333"/>
                    <a:pt x="95" y="427"/>
                    <a:pt x="214" y="427"/>
                  </a:cubicBezTo>
                  <a:cubicBezTo>
                    <a:pt x="330" y="427"/>
                    <a:pt x="424" y="333"/>
                    <a:pt x="424" y="214"/>
                  </a:cubicBezTo>
                  <a:cubicBezTo>
                    <a:pt x="424" y="98"/>
                    <a:pt x="330" y="0"/>
                    <a:pt x="2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0"/>
            <p:cNvSpPr/>
            <p:nvPr/>
          </p:nvSpPr>
          <p:spPr>
            <a:xfrm>
              <a:off x="8263473" y="1646599"/>
              <a:ext cx="11461" cy="11542"/>
            </a:xfrm>
            <a:custGeom>
              <a:avLst/>
              <a:gdLst/>
              <a:ahLst/>
              <a:cxnLst/>
              <a:rect l="l" t="t" r="r" b="b"/>
              <a:pathLst>
                <a:path w="425" h="428" extrusionOk="0">
                  <a:moveTo>
                    <a:pt x="214" y="0"/>
                  </a:moveTo>
                  <a:cubicBezTo>
                    <a:pt x="95" y="0"/>
                    <a:pt x="1" y="95"/>
                    <a:pt x="1" y="214"/>
                  </a:cubicBezTo>
                  <a:cubicBezTo>
                    <a:pt x="1" y="330"/>
                    <a:pt x="95" y="427"/>
                    <a:pt x="214" y="427"/>
                  </a:cubicBezTo>
                  <a:cubicBezTo>
                    <a:pt x="330" y="427"/>
                    <a:pt x="425" y="330"/>
                    <a:pt x="425" y="214"/>
                  </a:cubicBezTo>
                  <a:cubicBezTo>
                    <a:pt x="425" y="95"/>
                    <a:pt x="330" y="0"/>
                    <a:pt x="2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0"/>
            <p:cNvSpPr/>
            <p:nvPr/>
          </p:nvSpPr>
          <p:spPr>
            <a:xfrm>
              <a:off x="8295403" y="1528912"/>
              <a:ext cx="22788" cy="11569"/>
            </a:xfrm>
            <a:custGeom>
              <a:avLst/>
              <a:gdLst/>
              <a:ahLst/>
              <a:cxnLst/>
              <a:rect l="l" t="t" r="r" b="b"/>
              <a:pathLst>
                <a:path w="845" h="429" extrusionOk="0">
                  <a:moveTo>
                    <a:pt x="211" y="1"/>
                  </a:moveTo>
                  <a:cubicBezTo>
                    <a:pt x="96" y="1"/>
                    <a:pt x="0" y="95"/>
                    <a:pt x="0" y="213"/>
                  </a:cubicBezTo>
                  <a:cubicBezTo>
                    <a:pt x="0" y="333"/>
                    <a:pt x="98" y="428"/>
                    <a:pt x="215" y="428"/>
                  </a:cubicBezTo>
                  <a:cubicBezTo>
                    <a:pt x="224" y="428"/>
                    <a:pt x="232" y="428"/>
                    <a:pt x="241" y="427"/>
                  </a:cubicBezTo>
                  <a:lnTo>
                    <a:pt x="604" y="427"/>
                  </a:lnTo>
                  <a:cubicBezTo>
                    <a:pt x="613" y="428"/>
                    <a:pt x="621" y="428"/>
                    <a:pt x="630" y="428"/>
                  </a:cubicBezTo>
                  <a:cubicBezTo>
                    <a:pt x="747" y="428"/>
                    <a:pt x="845" y="333"/>
                    <a:pt x="845" y="213"/>
                  </a:cubicBezTo>
                  <a:cubicBezTo>
                    <a:pt x="845" y="95"/>
                    <a:pt x="749" y="1"/>
                    <a:pt x="634" y="1"/>
                  </a:cubicBezTo>
                  <a:cubicBezTo>
                    <a:pt x="624" y="1"/>
                    <a:pt x="614" y="1"/>
                    <a:pt x="604" y="3"/>
                  </a:cubicBezTo>
                  <a:lnTo>
                    <a:pt x="241" y="3"/>
                  </a:lnTo>
                  <a:cubicBezTo>
                    <a:pt x="231" y="1"/>
                    <a:pt x="221" y="1"/>
                    <a:pt x="2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0"/>
            <p:cNvSpPr/>
            <p:nvPr/>
          </p:nvSpPr>
          <p:spPr>
            <a:xfrm>
              <a:off x="8296131" y="1556041"/>
              <a:ext cx="21331" cy="11380"/>
            </a:xfrm>
            <a:custGeom>
              <a:avLst/>
              <a:gdLst/>
              <a:ahLst/>
              <a:cxnLst/>
              <a:rect l="l" t="t" r="r" b="b"/>
              <a:pathLst>
                <a:path w="791" h="422" extrusionOk="0">
                  <a:moveTo>
                    <a:pt x="209" y="0"/>
                  </a:moveTo>
                  <a:cubicBezTo>
                    <a:pt x="95" y="0"/>
                    <a:pt x="1" y="94"/>
                    <a:pt x="1" y="208"/>
                  </a:cubicBezTo>
                  <a:cubicBezTo>
                    <a:pt x="1" y="327"/>
                    <a:pt x="95" y="421"/>
                    <a:pt x="214" y="421"/>
                  </a:cubicBezTo>
                  <a:lnTo>
                    <a:pt x="577" y="421"/>
                  </a:lnTo>
                  <a:cubicBezTo>
                    <a:pt x="693" y="421"/>
                    <a:pt x="791" y="327"/>
                    <a:pt x="791" y="208"/>
                  </a:cubicBezTo>
                  <a:cubicBezTo>
                    <a:pt x="791" y="94"/>
                    <a:pt x="696" y="0"/>
                    <a:pt x="582" y="0"/>
                  </a:cubicBezTo>
                  <a:cubicBezTo>
                    <a:pt x="581" y="0"/>
                    <a:pt x="579" y="0"/>
                    <a:pt x="577" y="0"/>
                  </a:cubicBezTo>
                  <a:lnTo>
                    <a:pt x="214" y="0"/>
                  </a:lnTo>
                  <a:cubicBezTo>
                    <a:pt x="212" y="0"/>
                    <a:pt x="210" y="0"/>
                    <a:pt x="2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0"/>
            <p:cNvSpPr/>
            <p:nvPr/>
          </p:nvSpPr>
          <p:spPr>
            <a:xfrm>
              <a:off x="8295403" y="1582874"/>
              <a:ext cx="22788" cy="11569"/>
            </a:xfrm>
            <a:custGeom>
              <a:avLst/>
              <a:gdLst/>
              <a:ahLst/>
              <a:cxnLst/>
              <a:rect l="l" t="t" r="r" b="b"/>
              <a:pathLst>
                <a:path w="845" h="429" extrusionOk="0">
                  <a:moveTo>
                    <a:pt x="211" y="0"/>
                  </a:moveTo>
                  <a:cubicBezTo>
                    <a:pt x="96" y="0"/>
                    <a:pt x="0" y="95"/>
                    <a:pt x="0" y="213"/>
                  </a:cubicBezTo>
                  <a:cubicBezTo>
                    <a:pt x="0" y="335"/>
                    <a:pt x="98" y="428"/>
                    <a:pt x="215" y="428"/>
                  </a:cubicBezTo>
                  <a:cubicBezTo>
                    <a:pt x="223" y="428"/>
                    <a:pt x="232" y="428"/>
                    <a:pt x="241" y="427"/>
                  </a:cubicBezTo>
                  <a:lnTo>
                    <a:pt x="604" y="427"/>
                  </a:lnTo>
                  <a:cubicBezTo>
                    <a:pt x="613" y="428"/>
                    <a:pt x="622" y="428"/>
                    <a:pt x="630" y="428"/>
                  </a:cubicBezTo>
                  <a:cubicBezTo>
                    <a:pt x="747" y="428"/>
                    <a:pt x="845" y="335"/>
                    <a:pt x="845" y="213"/>
                  </a:cubicBezTo>
                  <a:cubicBezTo>
                    <a:pt x="845" y="95"/>
                    <a:pt x="749" y="0"/>
                    <a:pt x="634" y="0"/>
                  </a:cubicBezTo>
                  <a:cubicBezTo>
                    <a:pt x="624" y="0"/>
                    <a:pt x="614" y="1"/>
                    <a:pt x="604" y="3"/>
                  </a:cubicBezTo>
                  <a:lnTo>
                    <a:pt x="241" y="3"/>
                  </a:lnTo>
                  <a:cubicBezTo>
                    <a:pt x="231" y="1"/>
                    <a:pt x="221" y="0"/>
                    <a:pt x="2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0"/>
            <p:cNvSpPr/>
            <p:nvPr/>
          </p:nvSpPr>
          <p:spPr>
            <a:xfrm>
              <a:off x="8210913" y="1616907"/>
              <a:ext cx="53827" cy="124212"/>
            </a:xfrm>
            <a:custGeom>
              <a:avLst/>
              <a:gdLst/>
              <a:ahLst/>
              <a:cxnLst/>
              <a:rect l="l" t="t" r="r" b="b"/>
              <a:pathLst>
                <a:path w="1996" h="4606" extrusionOk="0">
                  <a:moveTo>
                    <a:pt x="431" y="0"/>
                  </a:moveTo>
                  <a:lnTo>
                    <a:pt x="1" y="46"/>
                  </a:lnTo>
                  <a:lnTo>
                    <a:pt x="1080" y="3401"/>
                  </a:lnTo>
                  <a:cubicBezTo>
                    <a:pt x="1108" y="3480"/>
                    <a:pt x="1166" y="3544"/>
                    <a:pt x="1242" y="3578"/>
                  </a:cubicBezTo>
                  <a:cubicBezTo>
                    <a:pt x="1401" y="3648"/>
                    <a:pt x="1523" y="3740"/>
                    <a:pt x="1559" y="3941"/>
                  </a:cubicBezTo>
                  <a:cubicBezTo>
                    <a:pt x="1605" y="4194"/>
                    <a:pt x="1504" y="4453"/>
                    <a:pt x="1297" y="4606"/>
                  </a:cubicBezTo>
                  <a:cubicBezTo>
                    <a:pt x="1389" y="4600"/>
                    <a:pt x="1477" y="4581"/>
                    <a:pt x="1559" y="4545"/>
                  </a:cubicBezTo>
                  <a:cubicBezTo>
                    <a:pt x="1840" y="4414"/>
                    <a:pt x="1995" y="4112"/>
                    <a:pt x="1941" y="3807"/>
                  </a:cubicBezTo>
                  <a:cubicBezTo>
                    <a:pt x="1892" y="3560"/>
                    <a:pt x="1721" y="3374"/>
                    <a:pt x="1486" y="3255"/>
                  </a:cubicBezTo>
                  <a:lnTo>
                    <a:pt x="4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0"/>
            <p:cNvSpPr/>
            <p:nvPr/>
          </p:nvSpPr>
          <p:spPr>
            <a:xfrm>
              <a:off x="8100550" y="1382962"/>
              <a:ext cx="275985" cy="389653"/>
            </a:xfrm>
            <a:custGeom>
              <a:avLst/>
              <a:gdLst/>
              <a:ahLst/>
              <a:cxnLst/>
              <a:rect l="l" t="t" r="r" b="b"/>
              <a:pathLst>
                <a:path w="10234" h="14449" extrusionOk="0">
                  <a:moveTo>
                    <a:pt x="1465" y="428"/>
                  </a:moveTo>
                  <a:cubicBezTo>
                    <a:pt x="1495" y="428"/>
                    <a:pt x="1525" y="435"/>
                    <a:pt x="1550" y="449"/>
                  </a:cubicBezTo>
                  <a:cubicBezTo>
                    <a:pt x="1599" y="474"/>
                    <a:pt x="1633" y="516"/>
                    <a:pt x="1651" y="565"/>
                  </a:cubicBezTo>
                  <a:lnTo>
                    <a:pt x="2438" y="2990"/>
                  </a:lnTo>
                  <a:lnTo>
                    <a:pt x="2020" y="2990"/>
                  </a:lnTo>
                  <a:lnTo>
                    <a:pt x="1273" y="687"/>
                  </a:lnTo>
                  <a:cubicBezTo>
                    <a:pt x="1242" y="584"/>
                    <a:pt x="1300" y="474"/>
                    <a:pt x="1404" y="437"/>
                  </a:cubicBezTo>
                  <a:cubicBezTo>
                    <a:pt x="1424" y="431"/>
                    <a:pt x="1444" y="428"/>
                    <a:pt x="1465" y="428"/>
                  </a:cubicBezTo>
                  <a:close/>
                  <a:moveTo>
                    <a:pt x="2575" y="3414"/>
                  </a:moveTo>
                  <a:lnTo>
                    <a:pt x="4228" y="8508"/>
                  </a:lnTo>
                  <a:lnTo>
                    <a:pt x="3813" y="8508"/>
                  </a:lnTo>
                  <a:lnTo>
                    <a:pt x="2163" y="3414"/>
                  </a:lnTo>
                  <a:close/>
                  <a:moveTo>
                    <a:pt x="9265" y="3414"/>
                  </a:moveTo>
                  <a:cubicBezTo>
                    <a:pt x="9537" y="3414"/>
                    <a:pt x="9696" y="3723"/>
                    <a:pt x="9538" y="3945"/>
                  </a:cubicBezTo>
                  <a:lnTo>
                    <a:pt x="8773" y="5037"/>
                  </a:lnTo>
                  <a:cubicBezTo>
                    <a:pt x="8706" y="5131"/>
                    <a:pt x="8669" y="5244"/>
                    <a:pt x="8669" y="5360"/>
                  </a:cubicBezTo>
                  <a:lnTo>
                    <a:pt x="8669" y="8508"/>
                  </a:lnTo>
                  <a:lnTo>
                    <a:pt x="4671" y="8508"/>
                  </a:lnTo>
                  <a:lnTo>
                    <a:pt x="3020" y="3414"/>
                  </a:lnTo>
                  <a:lnTo>
                    <a:pt x="9261" y="3414"/>
                  </a:lnTo>
                  <a:cubicBezTo>
                    <a:pt x="9262" y="3414"/>
                    <a:pt x="9264" y="3414"/>
                    <a:pt x="9265" y="3414"/>
                  </a:cubicBezTo>
                  <a:close/>
                  <a:moveTo>
                    <a:pt x="8669" y="8928"/>
                  </a:moveTo>
                  <a:lnTo>
                    <a:pt x="8669" y="13211"/>
                  </a:lnTo>
                  <a:cubicBezTo>
                    <a:pt x="8669" y="13660"/>
                    <a:pt x="8306" y="14025"/>
                    <a:pt x="7860" y="14025"/>
                  </a:cubicBezTo>
                  <a:cubicBezTo>
                    <a:pt x="7859" y="14025"/>
                    <a:pt x="7857" y="14025"/>
                    <a:pt x="7855" y="14025"/>
                  </a:cubicBezTo>
                  <a:lnTo>
                    <a:pt x="1239" y="14025"/>
                  </a:lnTo>
                  <a:cubicBezTo>
                    <a:pt x="788" y="14025"/>
                    <a:pt x="425" y="13662"/>
                    <a:pt x="425" y="13211"/>
                  </a:cubicBezTo>
                  <a:lnTo>
                    <a:pt x="425" y="8928"/>
                  </a:lnTo>
                  <a:lnTo>
                    <a:pt x="3508" y="8928"/>
                  </a:lnTo>
                  <a:lnTo>
                    <a:pt x="4567" y="12201"/>
                  </a:lnTo>
                  <a:cubicBezTo>
                    <a:pt x="4457" y="12409"/>
                    <a:pt x="4436" y="12656"/>
                    <a:pt x="4512" y="12878"/>
                  </a:cubicBezTo>
                  <a:cubicBezTo>
                    <a:pt x="4588" y="13119"/>
                    <a:pt x="4765" y="13314"/>
                    <a:pt x="4994" y="13418"/>
                  </a:cubicBezTo>
                  <a:cubicBezTo>
                    <a:pt x="5101" y="13462"/>
                    <a:pt x="5216" y="13488"/>
                    <a:pt x="5332" y="13488"/>
                  </a:cubicBezTo>
                  <a:cubicBezTo>
                    <a:pt x="5338" y="13488"/>
                    <a:pt x="5345" y="13488"/>
                    <a:pt x="5351" y="13488"/>
                  </a:cubicBezTo>
                  <a:cubicBezTo>
                    <a:pt x="5476" y="13488"/>
                    <a:pt x="5601" y="13464"/>
                    <a:pt x="5717" y="13412"/>
                  </a:cubicBezTo>
                  <a:cubicBezTo>
                    <a:pt x="6086" y="13244"/>
                    <a:pt x="6293" y="12845"/>
                    <a:pt x="6220" y="12445"/>
                  </a:cubicBezTo>
                  <a:cubicBezTo>
                    <a:pt x="6171" y="12171"/>
                    <a:pt x="5994" y="11939"/>
                    <a:pt x="5747" y="11817"/>
                  </a:cubicBezTo>
                  <a:lnTo>
                    <a:pt x="5552" y="11213"/>
                  </a:lnTo>
                  <a:cubicBezTo>
                    <a:pt x="5529" y="11110"/>
                    <a:pt x="5438" y="11042"/>
                    <a:pt x="5340" y="11042"/>
                  </a:cubicBezTo>
                  <a:cubicBezTo>
                    <a:pt x="5319" y="11042"/>
                    <a:pt x="5298" y="11045"/>
                    <a:pt x="5278" y="11051"/>
                  </a:cubicBezTo>
                  <a:cubicBezTo>
                    <a:pt x="5156" y="11091"/>
                    <a:pt x="5094" y="11225"/>
                    <a:pt x="5146" y="11341"/>
                  </a:cubicBezTo>
                  <a:lnTo>
                    <a:pt x="5372" y="12039"/>
                  </a:lnTo>
                  <a:cubicBezTo>
                    <a:pt x="5393" y="12104"/>
                    <a:pt x="5442" y="12152"/>
                    <a:pt x="5506" y="12174"/>
                  </a:cubicBezTo>
                  <a:cubicBezTo>
                    <a:pt x="5830" y="12287"/>
                    <a:pt x="5921" y="12701"/>
                    <a:pt x="5677" y="12939"/>
                  </a:cubicBezTo>
                  <a:cubicBezTo>
                    <a:pt x="5585" y="13029"/>
                    <a:pt x="5469" y="13071"/>
                    <a:pt x="5355" y="13071"/>
                  </a:cubicBezTo>
                  <a:cubicBezTo>
                    <a:pt x="5165" y="13071"/>
                    <a:pt x="4979" y="12954"/>
                    <a:pt x="4915" y="12750"/>
                  </a:cubicBezTo>
                  <a:cubicBezTo>
                    <a:pt x="4869" y="12613"/>
                    <a:pt x="4890" y="12463"/>
                    <a:pt x="4972" y="12344"/>
                  </a:cubicBezTo>
                  <a:cubicBezTo>
                    <a:pt x="5012" y="12293"/>
                    <a:pt x="5021" y="12222"/>
                    <a:pt x="5000" y="12158"/>
                  </a:cubicBezTo>
                  <a:lnTo>
                    <a:pt x="3951" y="8928"/>
                  </a:lnTo>
                  <a:lnTo>
                    <a:pt x="4366" y="8928"/>
                  </a:lnTo>
                  <a:lnTo>
                    <a:pt x="4847" y="10417"/>
                  </a:lnTo>
                  <a:cubicBezTo>
                    <a:pt x="4887" y="10505"/>
                    <a:pt x="4962" y="10543"/>
                    <a:pt x="5037" y="10543"/>
                  </a:cubicBezTo>
                  <a:cubicBezTo>
                    <a:pt x="5159" y="10543"/>
                    <a:pt x="5282" y="10441"/>
                    <a:pt x="5250" y="10286"/>
                  </a:cubicBezTo>
                  <a:lnTo>
                    <a:pt x="4811" y="8928"/>
                  </a:lnTo>
                  <a:close/>
                  <a:moveTo>
                    <a:pt x="1459" y="1"/>
                  </a:moveTo>
                  <a:cubicBezTo>
                    <a:pt x="1067" y="1"/>
                    <a:pt x="733" y="391"/>
                    <a:pt x="873" y="815"/>
                  </a:cubicBezTo>
                  <a:lnTo>
                    <a:pt x="1578" y="2990"/>
                  </a:lnTo>
                  <a:lnTo>
                    <a:pt x="1239" y="2990"/>
                  </a:lnTo>
                  <a:cubicBezTo>
                    <a:pt x="556" y="2990"/>
                    <a:pt x="1" y="3542"/>
                    <a:pt x="1" y="4225"/>
                  </a:cubicBezTo>
                  <a:lnTo>
                    <a:pt x="1" y="4790"/>
                  </a:lnTo>
                  <a:cubicBezTo>
                    <a:pt x="1" y="4905"/>
                    <a:pt x="95" y="5000"/>
                    <a:pt x="214" y="5000"/>
                  </a:cubicBezTo>
                  <a:cubicBezTo>
                    <a:pt x="330" y="5000"/>
                    <a:pt x="425" y="4905"/>
                    <a:pt x="425" y="4790"/>
                  </a:cubicBezTo>
                  <a:lnTo>
                    <a:pt x="425" y="4225"/>
                  </a:lnTo>
                  <a:cubicBezTo>
                    <a:pt x="425" y="3779"/>
                    <a:pt x="788" y="3414"/>
                    <a:pt x="1234" y="3414"/>
                  </a:cubicBezTo>
                  <a:cubicBezTo>
                    <a:pt x="1236" y="3414"/>
                    <a:pt x="1237" y="3414"/>
                    <a:pt x="1239" y="3414"/>
                  </a:cubicBezTo>
                  <a:lnTo>
                    <a:pt x="1715" y="3414"/>
                  </a:lnTo>
                  <a:lnTo>
                    <a:pt x="3368" y="8508"/>
                  </a:lnTo>
                  <a:lnTo>
                    <a:pt x="425" y="8508"/>
                  </a:lnTo>
                  <a:lnTo>
                    <a:pt x="425" y="5784"/>
                  </a:lnTo>
                  <a:cubicBezTo>
                    <a:pt x="425" y="5668"/>
                    <a:pt x="330" y="5573"/>
                    <a:pt x="214" y="5573"/>
                  </a:cubicBezTo>
                  <a:cubicBezTo>
                    <a:pt x="99" y="5573"/>
                    <a:pt x="1" y="5668"/>
                    <a:pt x="1" y="5784"/>
                  </a:cubicBezTo>
                  <a:lnTo>
                    <a:pt x="1" y="13211"/>
                  </a:lnTo>
                  <a:cubicBezTo>
                    <a:pt x="1" y="13894"/>
                    <a:pt x="556" y="14449"/>
                    <a:pt x="1239" y="14449"/>
                  </a:cubicBezTo>
                  <a:lnTo>
                    <a:pt x="7855" y="14449"/>
                  </a:lnTo>
                  <a:cubicBezTo>
                    <a:pt x="8538" y="14449"/>
                    <a:pt x="9090" y="13894"/>
                    <a:pt x="9093" y="13211"/>
                  </a:cubicBezTo>
                  <a:lnTo>
                    <a:pt x="9093" y="5360"/>
                  </a:lnTo>
                  <a:cubicBezTo>
                    <a:pt x="9093" y="5332"/>
                    <a:pt x="9102" y="5302"/>
                    <a:pt x="9121" y="5281"/>
                  </a:cubicBezTo>
                  <a:lnTo>
                    <a:pt x="9886" y="4192"/>
                  </a:lnTo>
                  <a:cubicBezTo>
                    <a:pt x="10234" y="3685"/>
                    <a:pt x="9877" y="2993"/>
                    <a:pt x="9261" y="2990"/>
                  </a:cubicBezTo>
                  <a:lnTo>
                    <a:pt x="2883" y="2990"/>
                  </a:lnTo>
                  <a:lnTo>
                    <a:pt x="2051" y="434"/>
                  </a:lnTo>
                  <a:cubicBezTo>
                    <a:pt x="2002" y="279"/>
                    <a:pt x="1892" y="147"/>
                    <a:pt x="1742" y="71"/>
                  </a:cubicBezTo>
                  <a:cubicBezTo>
                    <a:pt x="1649" y="23"/>
                    <a:pt x="1552" y="1"/>
                    <a:pt x="14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8" name="Google Shape;828;p40"/>
          <p:cNvGrpSpPr/>
          <p:nvPr/>
        </p:nvGrpSpPr>
        <p:grpSpPr>
          <a:xfrm>
            <a:off x="7754499" y="588577"/>
            <a:ext cx="485578" cy="495644"/>
            <a:chOff x="4617350" y="3853050"/>
            <a:chExt cx="566800" cy="578550"/>
          </a:xfrm>
        </p:grpSpPr>
        <p:sp>
          <p:nvSpPr>
            <p:cNvPr id="829" name="Google Shape;829;p40"/>
            <p:cNvSpPr/>
            <p:nvPr/>
          </p:nvSpPr>
          <p:spPr>
            <a:xfrm>
              <a:off x="4626475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11" y="1"/>
                  </a:moveTo>
                  <a:lnTo>
                    <a:pt x="1" y="3185"/>
                  </a:lnTo>
                  <a:lnTo>
                    <a:pt x="1" y="9545"/>
                  </a:lnTo>
                  <a:lnTo>
                    <a:pt x="5511" y="12726"/>
                  </a:lnTo>
                  <a:lnTo>
                    <a:pt x="11020" y="9545"/>
                  </a:lnTo>
                  <a:lnTo>
                    <a:pt x="11020" y="3185"/>
                  </a:lnTo>
                  <a:lnTo>
                    <a:pt x="55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0"/>
            <p:cNvSpPr/>
            <p:nvPr/>
          </p:nvSpPr>
          <p:spPr>
            <a:xfrm>
              <a:off x="4617350" y="3853050"/>
              <a:ext cx="293700" cy="339150"/>
            </a:xfrm>
            <a:custGeom>
              <a:avLst/>
              <a:gdLst/>
              <a:ahLst/>
              <a:cxnLst/>
              <a:rect l="l" t="t" r="r" b="b"/>
              <a:pathLst>
                <a:path w="11748" h="13566" extrusionOk="0">
                  <a:moveTo>
                    <a:pt x="5874" y="840"/>
                  </a:moveTo>
                  <a:lnTo>
                    <a:pt x="11019" y="3812"/>
                  </a:lnTo>
                  <a:lnTo>
                    <a:pt x="11019" y="9751"/>
                  </a:lnTo>
                  <a:lnTo>
                    <a:pt x="5876" y="12720"/>
                  </a:lnTo>
                  <a:lnTo>
                    <a:pt x="729" y="9751"/>
                  </a:lnTo>
                  <a:lnTo>
                    <a:pt x="729" y="3812"/>
                  </a:lnTo>
                  <a:lnTo>
                    <a:pt x="5874" y="840"/>
                  </a:lnTo>
                  <a:close/>
                  <a:moveTo>
                    <a:pt x="5876" y="0"/>
                  </a:moveTo>
                  <a:lnTo>
                    <a:pt x="0" y="3388"/>
                  </a:lnTo>
                  <a:lnTo>
                    <a:pt x="0" y="10172"/>
                  </a:lnTo>
                  <a:lnTo>
                    <a:pt x="5876" y="13565"/>
                  </a:lnTo>
                  <a:lnTo>
                    <a:pt x="11748" y="10172"/>
                  </a:lnTo>
                  <a:lnTo>
                    <a:pt x="11748" y="3388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0"/>
            <p:cNvSpPr/>
            <p:nvPr/>
          </p:nvSpPr>
          <p:spPr>
            <a:xfrm>
              <a:off x="4899575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09" y="1"/>
                  </a:moveTo>
                  <a:lnTo>
                    <a:pt x="0" y="3185"/>
                  </a:lnTo>
                  <a:lnTo>
                    <a:pt x="0" y="9545"/>
                  </a:lnTo>
                  <a:lnTo>
                    <a:pt x="5509" y="12726"/>
                  </a:lnTo>
                  <a:lnTo>
                    <a:pt x="11019" y="9545"/>
                  </a:lnTo>
                  <a:lnTo>
                    <a:pt x="11019" y="3185"/>
                  </a:lnTo>
                  <a:lnTo>
                    <a:pt x="55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4890375" y="38530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7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7" y="12720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7" y="840"/>
                  </a:lnTo>
                  <a:close/>
                  <a:moveTo>
                    <a:pt x="5877" y="0"/>
                  </a:moveTo>
                  <a:lnTo>
                    <a:pt x="1" y="3388"/>
                  </a:lnTo>
                  <a:lnTo>
                    <a:pt x="1" y="10172"/>
                  </a:lnTo>
                  <a:lnTo>
                    <a:pt x="5877" y="13565"/>
                  </a:lnTo>
                  <a:lnTo>
                    <a:pt x="11750" y="10172"/>
                  </a:lnTo>
                  <a:lnTo>
                    <a:pt x="11750" y="3388"/>
                  </a:lnTo>
                  <a:lnTo>
                    <a:pt x="58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4764250" y="4102925"/>
              <a:ext cx="275500" cy="318125"/>
            </a:xfrm>
            <a:custGeom>
              <a:avLst/>
              <a:gdLst/>
              <a:ahLst/>
              <a:cxnLst/>
              <a:rect l="l" t="t" r="r" b="b"/>
              <a:pathLst>
                <a:path w="11020" h="12725" extrusionOk="0">
                  <a:moveTo>
                    <a:pt x="5509" y="0"/>
                  </a:moveTo>
                  <a:lnTo>
                    <a:pt x="0" y="3184"/>
                  </a:lnTo>
                  <a:lnTo>
                    <a:pt x="0" y="9544"/>
                  </a:lnTo>
                  <a:lnTo>
                    <a:pt x="5509" y="12725"/>
                  </a:lnTo>
                  <a:lnTo>
                    <a:pt x="11019" y="9544"/>
                  </a:lnTo>
                  <a:lnTo>
                    <a:pt x="11019" y="3184"/>
                  </a:lnTo>
                  <a:lnTo>
                    <a:pt x="550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4755050" y="40924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7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7" y="12725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7" y="840"/>
                  </a:lnTo>
                  <a:close/>
                  <a:moveTo>
                    <a:pt x="5877" y="0"/>
                  </a:moveTo>
                  <a:lnTo>
                    <a:pt x="1" y="3389"/>
                  </a:lnTo>
                  <a:lnTo>
                    <a:pt x="1" y="10172"/>
                  </a:lnTo>
                  <a:lnTo>
                    <a:pt x="5877" y="13565"/>
                  </a:lnTo>
                  <a:lnTo>
                    <a:pt x="11750" y="10172"/>
                  </a:lnTo>
                  <a:lnTo>
                    <a:pt x="11750" y="3389"/>
                  </a:lnTo>
                  <a:lnTo>
                    <a:pt x="58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5" name="Google Shape;835;p40"/>
          <p:cNvGrpSpPr/>
          <p:nvPr/>
        </p:nvGrpSpPr>
        <p:grpSpPr>
          <a:xfrm>
            <a:off x="8194156" y="1306336"/>
            <a:ext cx="135542" cy="135478"/>
            <a:chOff x="3258519" y="1733474"/>
            <a:chExt cx="146263" cy="146194"/>
          </a:xfrm>
        </p:grpSpPr>
        <p:sp>
          <p:nvSpPr>
            <p:cNvPr id="836" name="Google Shape;836;p40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8" name="Google Shape;838;p40"/>
          <p:cNvGrpSpPr/>
          <p:nvPr/>
        </p:nvGrpSpPr>
        <p:grpSpPr>
          <a:xfrm>
            <a:off x="7347336" y="976323"/>
            <a:ext cx="151208" cy="151143"/>
            <a:chOff x="4917425" y="1708800"/>
            <a:chExt cx="176500" cy="176425"/>
          </a:xfrm>
        </p:grpSpPr>
        <p:sp>
          <p:nvSpPr>
            <p:cNvPr id="839" name="Google Shape;839;p40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" name="Google Shape;841;p40"/>
          <p:cNvGrpSpPr/>
          <p:nvPr/>
        </p:nvGrpSpPr>
        <p:grpSpPr>
          <a:xfrm>
            <a:off x="8938022" y="2123536"/>
            <a:ext cx="183364" cy="389874"/>
            <a:chOff x="2572875" y="238125"/>
            <a:chExt cx="2454675" cy="5219200"/>
          </a:xfrm>
        </p:grpSpPr>
        <p:sp>
          <p:nvSpPr>
            <p:cNvPr id="842" name="Google Shape;842;p40"/>
            <p:cNvSpPr/>
            <p:nvPr/>
          </p:nvSpPr>
          <p:spPr>
            <a:xfrm>
              <a:off x="2649525" y="314775"/>
              <a:ext cx="2301375" cy="3714600"/>
            </a:xfrm>
            <a:custGeom>
              <a:avLst/>
              <a:gdLst/>
              <a:ahLst/>
              <a:cxnLst/>
              <a:rect l="l" t="t" r="r" b="b"/>
              <a:pathLst>
                <a:path w="92055" h="148584" extrusionOk="0">
                  <a:moveTo>
                    <a:pt x="46028" y="0"/>
                  </a:moveTo>
                  <a:cubicBezTo>
                    <a:pt x="20617" y="0"/>
                    <a:pt x="1" y="20616"/>
                    <a:pt x="1" y="46027"/>
                  </a:cubicBezTo>
                  <a:lnTo>
                    <a:pt x="1" y="136058"/>
                  </a:lnTo>
                  <a:cubicBezTo>
                    <a:pt x="1" y="142973"/>
                    <a:pt x="5612" y="148584"/>
                    <a:pt x="12527" y="148584"/>
                  </a:cubicBezTo>
                  <a:lnTo>
                    <a:pt x="79528" y="148584"/>
                  </a:lnTo>
                  <a:cubicBezTo>
                    <a:pt x="86444" y="148584"/>
                    <a:pt x="92054" y="142973"/>
                    <a:pt x="92054" y="136058"/>
                  </a:cubicBezTo>
                  <a:lnTo>
                    <a:pt x="92054" y="46027"/>
                  </a:lnTo>
                  <a:cubicBezTo>
                    <a:pt x="92054" y="33305"/>
                    <a:pt x="86900" y="21823"/>
                    <a:pt x="78582" y="13472"/>
                  </a:cubicBezTo>
                  <a:cubicBezTo>
                    <a:pt x="70232" y="5154"/>
                    <a:pt x="58749" y="0"/>
                    <a:pt x="460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0"/>
            <p:cNvSpPr/>
            <p:nvPr/>
          </p:nvSpPr>
          <p:spPr>
            <a:xfrm>
              <a:off x="3685225" y="314775"/>
              <a:ext cx="1265675" cy="3714600"/>
            </a:xfrm>
            <a:custGeom>
              <a:avLst/>
              <a:gdLst/>
              <a:ahLst/>
              <a:cxnLst/>
              <a:rect l="l" t="t" r="r" b="b"/>
              <a:pathLst>
                <a:path w="50627" h="148584" extrusionOk="0">
                  <a:moveTo>
                    <a:pt x="4600" y="0"/>
                  </a:moveTo>
                  <a:cubicBezTo>
                    <a:pt x="3066" y="0"/>
                    <a:pt x="1533" y="66"/>
                    <a:pt x="0" y="229"/>
                  </a:cubicBezTo>
                  <a:cubicBezTo>
                    <a:pt x="10895" y="1305"/>
                    <a:pt x="20649" y="6165"/>
                    <a:pt x="27955" y="13472"/>
                  </a:cubicBezTo>
                  <a:cubicBezTo>
                    <a:pt x="36306" y="21823"/>
                    <a:pt x="41460" y="33305"/>
                    <a:pt x="41460" y="46027"/>
                  </a:cubicBezTo>
                  <a:lnTo>
                    <a:pt x="41460" y="136058"/>
                  </a:lnTo>
                  <a:cubicBezTo>
                    <a:pt x="41460" y="142973"/>
                    <a:pt x="35849" y="148584"/>
                    <a:pt x="28934" y="148584"/>
                  </a:cubicBezTo>
                  <a:lnTo>
                    <a:pt x="38100" y="148584"/>
                  </a:lnTo>
                  <a:cubicBezTo>
                    <a:pt x="45016" y="148584"/>
                    <a:pt x="50626" y="142973"/>
                    <a:pt x="50626" y="136058"/>
                  </a:cubicBezTo>
                  <a:lnTo>
                    <a:pt x="50626" y="46027"/>
                  </a:lnTo>
                  <a:cubicBezTo>
                    <a:pt x="50626" y="33305"/>
                    <a:pt x="45472" y="21823"/>
                    <a:pt x="37154" y="13472"/>
                  </a:cubicBezTo>
                  <a:cubicBezTo>
                    <a:pt x="28804" y="5154"/>
                    <a:pt x="17321" y="0"/>
                    <a:pt x="4600" y="0"/>
                  </a:cubicBezTo>
                  <a:close/>
                </a:path>
              </a:pathLst>
            </a:custGeom>
            <a:solidFill>
              <a:srgbClr val="073533">
                <a:alpha val="58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0"/>
            <p:cNvSpPr/>
            <p:nvPr/>
          </p:nvSpPr>
          <p:spPr>
            <a:xfrm>
              <a:off x="4070950" y="1063400"/>
              <a:ext cx="426525" cy="2585950"/>
            </a:xfrm>
            <a:custGeom>
              <a:avLst/>
              <a:gdLst/>
              <a:ahLst/>
              <a:cxnLst/>
              <a:rect l="l" t="t" r="r" b="b"/>
              <a:pathLst>
                <a:path w="17061" h="103438" extrusionOk="0">
                  <a:moveTo>
                    <a:pt x="8514" y="0"/>
                  </a:moveTo>
                  <a:cubicBezTo>
                    <a:pt x="3817" y="0"/>
                    <a:pt x="0" y="3817"/>
                    <a:pt x="0" y="8547"/>
                  </a:cubicBezTo>
                  <a:lnTo>
                    <a:pt x="0" y="94891"/>
                  </a:lnTo>
                  <a:cubicBezTo>
                    <a:pt x="0" y="99589"/>
                    <a:pt x="3817" y="103438"/>
                    <a:pt x="8514" y="103438"/>
                  </a:cubicBezTo>
                  <a:cubicBezTo>
                    <a:pt x="13244" y="103438"/>
                    <a:pt x="17061" y="99589"/>
                    <a:pt x="17061" y="94891"/>
                  </a:cubicBezTo>
                  <a:lnTo>
                    <a:pt x="17061" y="8547"/>
                  </a:lnTo>
                  <a:cubicBezTo>
                    <a:pt x="17061" y="6198"/>
                    <a:pt x="16115" y="4045"/>
                    <a:pt x="14581" y="2512"/>
                  </a:cubicBezTo>
                  <a:cubicBezTo>
                    <a:pt x="13016" y="946"/>
                    <a:pt x="10895" y="0"/>
                    <a:pt x="8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0"/>
            <p:cNvSpPr/>
            <p:nvPr/>
          </p:nvSpPr>
          <p:spPr>
            <a:xfrm>
              <a:off x="4176950" y="1063400"/>
              <a:ext cx="320525" cy="2585950"/>
            </a:xfrm>
            <a:custGeom>
              <a:avLst/>
              <a:gdLst/>
              <a:ahLst/>
              <a:cxnLst/>
              <a:rect l="l" t="t" r="r" b="b"/>
              <a:pathLst>
                <a:path w="12821" h="103438" extrusionOk="0">
                  <a:moveTo>
                    <a:pt x="4274" y="0"/>
                  </a:moveTo>
                  <a:cubicBezTo>
                    <a:pt x="2741" y="0"/>
                    <a:pt x="1273" y="424"/>
                    <a:pt x="34" y="1142"/>
                  </a:cubicBezTo>
                  <a:cubicBezTo>
                    <a:pt x="653" y="1533"/>
                    <a:pt x="1273" y="1990"/>
                    <a:pt x="1795" y="2512"/>
                  </a:cubicBezTo>
                  <a:cubicBezTo>
                    <a:pt x="3328" y="4045"/>
                    <a:pt x="4274" y="6198"/>
                    <a:pt x="4274" y="8547"/>
                  </a:cubicBezTo>
                  <a:lnTo>
                    <a:pt x="4274" y="94891"/>
                  </a:lnTo>
                  <a:cubicBezTo>
                    <a:pt x="4274" y="98023"/>
                    <a:pt x="2578" y="100796"/>
                    <a:pt x="1" y="102264"/>
                  </a:cubicBezTo>
                  <a:cubicBezTo>
                    <a:pt x="1273" y="103014"/>
                    <a:pt x="2741" y="103438"/>
                    <a:pt x="4274" y="103438"/>
                  </a:cubicBezTo>
                  <a:cubicBezTo>
                    <a:pt x="9004" y="103438"/>
                    <a:pt x="12821" y="99589"/>
                    <a:pt x="12821" y="94891"/>
                  </a:cubicBezTo>
                  <a:lnTo>
                    <a:pt x="12821" y="8547"/>
                  </a:lnTo>
                  <a:cubicBezTo>
                    <a:pt x="12821" y="6198"/>
                    <a:pt x="11875" y="4045"/>
                    <a:pt x="10341" y="2512"/>
                  </a:cubicBezTo>
                  <a:cubicBezTo>
                    <a:pt x="8776" y="946"/>
                    <a:pt x="6655" y="0"/>
                    <a:pt x="42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0"/>
            <p:cNvSpPr/>
            <p:nvPr/>
          </p:nvSpPr>
          <p:spPr>
            <a:xfrm>
              <a:off x="3102950" y="1063400"/>
              <a:ext cx="427350" cy="2585950"/>
            </a:xfrm>
            <a:custGeom>
              <a:avLst/>
              <a:gdLst/>
              <a:ahLst/>
              <a:cxnLst/>
              <a:rect l="l" t="t" r="r" b="b"/>
              <a:pathLst>
                <a:path w="17094" h="103438" extrusionOk="0">
                  <a:moveTo>
                    <a:pt x="8547" y="0"/>
                  </a:moveTo>
                  <a:cubicBezTo>
                    <a:pt x="3817" y="0"/>
                    <a:pt x="1" y="3817"/>
                    <a:pt x="1" y="8547"/>
                  </a:cubicBezTo>
                  <a:lnTo>
                    <a:pt x="1" y="94891"/>
                  </a:lnTo>
                  <a:cubicBezTo>
                    <a:pt x="1" y="99589"/>
                    <a:pt x="3817" y="103438"/>
                    <a:pt x="8547" y="103438"/>
                  </a:cubicBezTo>
                  <a:cubicBezTo>
                    <a:pt x="13244" y="103438"/>
                    <a:pt x="17093" y="99589"/>
                    <a:pt x="17093" y="94891"/>
                  </a:cubicBezTo>
                  <a:lnTo>
                    <a:pt x="17093" y="8547"/>
                  </a:lnTo>
                  <a:cubicBezTo>
                    <a:pt x="17093" y="6198"/>
                    <a:pt x="16115" y="4045"/>
                    <a:pt x="14582" y="2512"/>
                  </a:cubicBezTo>
                  <a:cubicBezTo>
                    <a:pt x="13016" y="946"/>
                    <a:pt x="10896" y="0"/>
                    <a:pt x="85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3209775" y="1063400"/>
              <a:ext cx="320525" cy="2585950"/>
            </a:xfrm>
            <a:custGeom>
              <a:avLst/>
              <a:gdLst/>
              <a:ahLst/>
              <a:cxnLst/>
              <a:rect l="l" t="t" r="r" b="b"/>
              <a:pathLst>
                <a:path w="12821" h="103438" extrusionOk="0">
                  <a:moveTo>
                    <a:pt x="4274" y="0"/>
                  </a:moveTo>
                  <a:cubicBezTo>
                    <a:pt x="2708" y="0"/>
                    <a:pt x="1240" y="424"/>
                    <a:pt x="1" y="1142"/>
                  </a:cubicBezTo>
                  <a:cubicBezTo>
                    <a:pt x="653" y="1533"/>
                    <a:pt x="1240" y="1990"/>
                    <a:pt x="1762" y="2512"/>
                  </a:cubicBezTo>
                  <a:cubicBezTo>
                    <a:pt x="3295" y="4045"/>
                    <a:pt x="4274" y="6198"/>
                    <a:pt x="4274" y="8547"/>
                  </a:cubicBezTo>
                  <a:lnTo>
                    <a:pt x="4274" y="94891"/>
                  </a:lnTo>
                  <a:cubicBezTo>
                    <a:pt x="4274" y="98023"/>
                    <a:pt x="2545" y="100796"/>
                    <a:pt x="1" y="102264"/>
                  </a:cubicBezTo>
                  <a:cubicBezTo>
                    <a:pt x="1240" y="103014"/>
                    <a:pt x="2708" y="103438"/>
                    <a:pt x="4274" y="103438"/>
                  </a:cubicBezTo>
                  <a:cubicBezTo>
                    <a:pt x="8971" y="103438"/>
                    <a:pt x="12820" y="99589"/>
                    <a:pt x="12820" y="94891"/>
                  </a:cubicBezTo>
                  <a:lnTo>
                    <a:pt x="12820" y="8547"/>
                  </a:lnTo>
                  <a:cubicBezTo>
                    <a:pt x="12820" y="6198"/>
                    <a:pt x="11842" y="4045"/>
                    <a:pt x="10309" y="2512"/>
                  </a:cubicBezTo>
                  <a:cubicBezTo>
                    <a:pt x="8743" y="946"/>
                    <a:pt x="6623" y="0"/>
                    <a:pt x="42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0"/>
            <p:cNvSpPr/>
            <p:nvPr/>
          </p:nvSpPr>
          <p:spPr>
            <a:xfrm>
              <a:off x="2649525" y="2831400"/>
              <a:ext cx="2301375" cy="1197975"/>
            </a:xfrm>
            <a:custGeom>
              <a:avLst/>
              <a:gdLst/>
              <a:ahLst/>
              <a:cxnLst/>
              <a:rect l="l" t="t" r="r" b="b"/>
              <a:pathLst>
                <a:path w="92055" h="47919" extrusionOk="0">
                  <a:moveTo>
                    <a:pt x="1" y="0"/>
                  </a:moveTo>
                  <a:lnTo>
                    <a:pt x="1" y="35393"/>
                  </a:lnTo>
                  <a:cubicBezTo>
                    <a:pt x="1" y="42308"/>
                    <a:pt x="5612" y="47919"/>
                    <a:pt x="12527" y="47919"/>
                  </a:cubicBezTo>
                  <a:lnTo>
                    <a:pt x="79528" y="47919"/>
                  </a:lnTo>
                  <a:cubicBezTo>
                    <a:pt x="86444" y="47919"/>
                    <a:pt x="92054" y="42308"/>
                    <a:pt x="92054" y="35393"/>
                  </a:cubicBezTo>
                  <a:lnTo>
                    <a:pt x="92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4408550" y="2831400"/>
              <a:ext cx="542350" cy="1197975"/>
            </a:xfrm>
            <a:custGeom>
              <a:avLst/>
              <a:gdLst/>
              <a:ahLst/>
              <a:cxnLst/>
              <a:rect l="l" t="t" r="r" b="b"/>
              <a:pathLst>
                <a:path w="21694" h="47919" extrusionOk="0">
                  <a:moveTo>
                    <a:pt x="12527" y="0"/>
                  </a:moveTo>
                  <a:lnTo>
                    <a:pt x="12527" y="35393"/>
                  </a:lnTo>
                  <a:cubicBezTo>
                    <a:pt x="12527" y="42308"/>
                    <a:pt x="6916" y="47919"/>
                    <a:pt x="1" y="47919"/>
                  </a:cubicBezTo>
                  <a:lnTo>
                    <a:pt x="9167" y="47919"/>
                  </a:lnTo>
                  <a:cubicBezTo>
                    <a:pt x="16083" y="47919"/>
                    <a:pt x="21693" y="42308"/>
                    <a:pt x="21693" y="35393"/>
                  </a:cubicBezTo>
                  <a:lnTo>
                    <a:pt x="21693" y="0"/>
                  </a:lnTo>
                  <a:close/>
                </a:path>
              </a:pathLst>
            </a:custGeom>
            <a:solidFill>
              <a:srgbClr val="073533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3525375" y="4029350"/>
              <a:ext cx="549675" cy="1351300"/>
            </a:xfrm>
            <a:custGeom>
              <a:avLst/>
              <a:gdLst/>
              <a:ahLst/>
              <a:cxnLst/>
              <a:rect l="l" t="t" r="r" b="b"/>
              <a:pathLst>
                <a:path w="21987" h="54052" extrusionOk="0">
                  <a:moveTo>
                    <a:pt x="1" y="1"/>
                  </a:moveTo>
                  <a:lnTo>
                    <a:pt x="1" y="43059"/>
                  </a:lnTo>
                  <a:cubicBezTo>
                    <a:pt x="1" y="49126"/>
                    <a:pt x="4926" y="54052"/>
                    <a:pt x="10994" y="54052"/>
                  </a:cubicBezTo>
                  <a:cubicBezTo>
                    <a:pt x="17061" y="54052"/>
                    <a:pt x="21986" y="49126"/>
                    <a:pt x="21986" y="43059"/>
                  </a:cubicBezTo>
                  <a:lnTo>
                    <a:pt x="219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0"/>
            <p:cNvSpPr/>
            <p:nvPr/>
          </p:nvSpPr>
          <p:spPr>
            <a:xfrm>
              <a:off x="3662375" y="4029350"/>
              <a:ext cx="412675" cy="1351300"/>
            </a:xfrm>
            <a:custGeom>
              <a:avLst/>
              <a:gdLst/>
              <a:ahLst/>
              <a:cxnLst/>
              <a:rect l="l" t="t" r="r" b="b"/>
              <a:pathLst>
                <a:path w="16507" h="54052" extrusionOk="0">
                  <a:moveTo>
                    <a:pt x="5514" y="1"/>
                  </a:moveTo>
                  <a:lnTo>
                    <a:pt x="5514" y="43059"/>
                  </a:lnTo>
                  <a:cubicBezTo>
                    <a:pt x="5514" y="46093"/>
                    <a:pt x="4274" y="48833"/>
                    <a:pt x="2284" y="50822"/>
                  </a:cubicBezTo>
                  <a:cubicBezTo>
                    <a:pt x="1599" y="51508"/>
                    <a:pt x="849" y="52095"/>
                    <a:pt x="1" y="52584"/>
                  </a:cubicBezTo>
                  <a:cubicBezTo>
                    <a:pt x="1632" y="53530"/>
                    <a:pt x="3524" y="54052"/>
                    <a:pt x="5514" y="54052"/>
                  </a:cubicBezTo>
                  <a:cubicBezTo>
                    <a:pt x="8547" y="54052"/>
                    <a:pt x="11320" y="52812"/>
                    <a:pt x="13310" y="50822"/>
                  </a:cubicBezTo>
                  <a:cubicBezTo>
                    <a:pt x="15300" y="48833"/>
                    <a:pt x="16506" y="46093"/>
                    <a:pt x="16506" y="43059"/>
                  </a:cubicBezTo>
                  <a:lnTo>
                    <a:pt x="165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3102950" y="2831400"/>
              <a:ext cx="427350" cy="817950"/>
            </a:xfrm>
            <a:custGeom>
              <a:avLst/>
              <a:gdLst/>
              <a:ahLst/>
              <a:cxnLst/>
              <a:rect l="l" t="t" r="r" b="b"/>
              <a:pathLst>
                <a:path w="17094" h="32718" extrusionOk="0">
                  <a:moveTo>
                    <a:pt x="1" y="0"/>
                  </a:moveTo>
                  <a:lnTo>
                    <a:pt x="1" y="24171"/>
                  </a:lnTo>
                  <a:cubicBezTo>
                    <a:pt x="1" y="28869"/>
                    <a:pt x="3817" y="32718"/>
                    <a:pt x="8547" y="32718"/>
                  </a:cubicBezTo>
                  <a:cubicBezTo>
                    <a:pt x="13244" y="32718"/>
                    <a:pt x="17093" y="28869"/>
                    <a:pt x="17093" y="24171"/>
                  </a:cubicBezTo>
                  <a:lnTo>
                    <a:pt x="170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3209775" y="2831400"/>
              <a:ext cx="320525" cy="817950"/>
            </a:xfrm>
            <a:custGeom>
              <a:avLst/>
              <a:gdLst/>
              <a:ahLst/>
              <a:cxnLst/>
              <a:rect l="l" t="t" r="r" b="b"/>
              <a:pathLst>
                <a:path w="12821" h="32718" extrusionOk="0">
                  <a:moveTo>
                    <a:pt x="4274" y="0"/>
                  </a:moveTo>
                  <a:lnTo>
                    <a:pt x="4274" y="24171"/>
                  </a:lnTo>
                  <a:cubicBezTo>
                    <a:pt x="4274" y="27303"/>
                    <a:pt x="2545" y="30076"/>
                    <a:pt x="1" y="31544"/>
                  </a:cubicBezTo>
                  <a:cubicBezTo>
                    <a:pt x="1240" y="32294"/>
                    <a:pt x="2708" y="32718"/>
                    <a:pt x="4274" y="32718"/>
                  </a:cubicBezTo>
                  <a:cubicBezTo>
                    <a:pt x="8971" y="32718"/>
                    <a:pt x="12820" y="28869"/>
                    <a:pt x="12820" y="24171"/>
                  </a:cubicBezTo>
                  <a:lnTo>
                    <a:pt x="12820" y="0"/>
                  </a:lnTo>
                  <a:close/>
                </a:path>
              </a:pathLst>
            </a:custGeom>
            <a:solidFill>
              <a:srgbClr val="073533">
                <a:alpha val="58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0"/>
            <p:cNvSpPr/>
            <p:nvPr/>
          </p:nvSpPr>
          <p:spPr>
            <a:xfrm>
              <a:off x="4070950" y="2831400"/>
              <a:ext cx="426525" cy="817950"/>
            </a:xfrm>
            <a:custGeom>
              <a:avLst/>
              <a:gdLst/>
              <a:ahLst/>
              <a:cxnLst/>
              <a:rect l="l" t="t" r="r" b="b"/>
              <a:pathLst>
                <a:path w="17061" h="32718" extrusionOk="0">
                  <a:moveTo>
                    <a:pt x="0" y="0"/>
                  </a:moveTo>
                  <a:lnTo>
                    <a:pt x="0" y="24171"/>
                  </a:lnTo>
                  <a:cubicBezTo>
                    <a:pt x="0" y="28869"/>
                    <a:pt x="3817" y="32718"/>
                    <a:pt x="8514" y="32718"/>
                  </a:cubicBezTo>
                  <a:cubicBezTo>
                    <a:pt x="13244" y="32718"/>
                    <a:pt x="17061" y="28869"/>
                    <a:pt x="17061" y="24171"/>
                  </a:cubicBezTo>
                  <a:lnTo>
                    <a:pt x="170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0"/>
            <p:cNvSpPr/>
            <p:nvPr/>
          </p:nvSpPr>
          <p:spPr>
            <a:xfrm>
              <a:off x="4176950" y="2831400"/>
              <a:ext cx="320525" cy="817950"/>
            </a:xfrm>
            <a:custGeom>
              <a:avLst/>
              <a:gdLst/>
              <a:ahLst/>
              <a:cxnLst/>
              <a:rect l="l" t="t" r="r" b="b"/>
              <a:pathLst>
                <a:path w="12821" h="32718" extrusionOk="0">
                  <a:moveTo>
                    <a:pt x="4274" y="0"/>
                  </a:moveTo>
                  <a:lnTo>
                    <a:pt x="4274" y="24171"/>
                  </a:lnTo>
                  <a:cubicBezTo>
                    <a:pt x="4274" y="27303"/>
                    <a:pt x="2578" y="30076"/>
                    <a:pt x="1" y="31544"/>
                  </a:cubicBezTo>
                  <a:cubicBezTo>
                    <a:pt x="1273" y="32294"/>
                    <a:pt x="2741" y="32718"/>
                    <a:pt x="4274" y="32718"/>
                  </a:cubicBezTo>
                  <a:cubicBezTo>
                    <a:pt x="9004" y="32718"/>
                    <a:pt x="12821" y="28869"/>
                    <a:pt x="12821" y="24171"/>
                  </a:cubicBezTo>
                  <a:lnTo>
                    <a:pt x="12821" y="0"/>
                  </a:lnTo>
                  <a:close/>
                </a:path>
              </a:pathLst>
            </a:custGeom>
            <a:solidFill>
              <a:srgbClr val="073533">
                <a:alpha val="58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0"/>
            <p:cNvSpPr/>
            <p:nvPr/>
          </p:nvSpPr>
          <p:spPr>
            <a:xfrm>
              <a:off x="2572875" y="238125"/>
              <a:ext cx="2454675" cy="5219200"/>
            </a:xfrm>
            <a:custGeom>
              <a:avLst/>
              <a:gdLst/>
              <a:ahLst/>
              <a:cxnLst/>
              <a:rect l="l" t="t" r="r" b="b"/>
              <a:pathLst>
                <a:path w="98187" h="208768" extrusionOk="0">
                  <a:moveTo>
                    <a:pt x="68437" y="36078"/>
                  </a:moveTo>
                  <a:cubicBezTo>
                    <a:pt x="71471" y="36078"/>
                    <a:pt x="73950" y="38524"/>
                    <a:pt x="73950" y="41558"/>
                  </a:cubicBezTo>
                  <a:lnTo>
                    <a:pt x="73950" y="100665"/>
                  </a:lnTo>
                  <a:lnTo>
                    <a:pt x="62957" y="100665"/>
                  </a:lnTo>
                  <a:lnTo>
                    <a:pt x="62957" y="41558"/>
                  </a:lnTo>
                  <a:cubicBezTo>
                    <a:pt x="62957" y="38524"/>
                    <a:pt x="65436" y="36078"/>
                    <a:pt x="68437" y="36078"/>
                  </a:cubicBezTo>
                  <a:close/>
                  <a:moveTo>
                    <a:pt x="35230" y="106797"/>
                  </a:moveTo>
                  <a:lnTo>
                    <a:pt x="35230" y="127902"/>
                  </a:lnTo>
                  <a:cubicBezTo>
                    <a:pt x="35230" y="130904"/>
                    <a:pt x="32751" y="133383"/>
                    <a:pt x="29750" y="133383"/>
                  </a:cubicBezTo>
                  <a:cubicBezTo>
                    <a:pt x="26716" y="133383"/>
                    <a:pt x="24237" y="130904"/>
                    <a:pt x="24237" y="127902"/>
                  </a:cubicBezTo>
                  <a:lnTo>
                    <a:pt x="24237" y="106797"/>
                  </a:lnTo>
                  <a:close/>
                  <a:moveTo>
                    <a:pt x="73950" y="106797"/>
                  </a:moveTo>
                  <a:lnTo>
                    <a:pt x="73950" y="127902"/>
                  </a:lnTo>
                  <a:cubicBezTo>
                    <a:pt x="73950" y="130904"/>
                    <a:pt x="71471" y="133383"/>
                    <a:pt x="68437" y="133383"/>
                  </a:cubicBezTo>
                  <a:cubicBezTo>
                    <a:pt x="65436" y="133383"/>
                    <a:pt x="62957" y="130904"/>
                    <a:pt x="62957" y="127902"/>
                  </a:cubicBezTo>
                  <a:lnTo>
                    <a:pt x="62957" y="106797"/>
                  </a:lnTo>
                  <a:close/>
                  <a:moveTo>
                    <a:pt x="57053" y="154716"/>
                  </a:moveTo>
                  <a:lnTo>
                    <a:pt x="57053" y="194708"/>
                  </a:lnTo>
                  <a:cubicBezTo>
                    <a:pt x="57053" y="199079"/>
                    <a:pt x="53465" y="202667"/>
                    <a:pt x="49094" y="202667"/>
                  </a:cubicBezTo>
                  <a:cubicBezTo>
                    <a:pt x="44723" y="202667"/>
                    <a:pt x="41134" y="199079"/>
                    <a:pt x="41134" y="194708"/>
                  </a:cubicBezTo>
                  <a:lnTo>
                    <a:pt x="41134" y="154716"/>
                  </a:lnTo>
                  <a:close/>
                  <a:moveTo>
                    <a:pt x="49094" y="0"/>
                  </a:moveTo>
                  <a:cubicBezTo>
                    <a:pt x="22019" y="0"/>
                    <a:pt x="1" y="22018"/>
                    <a:pt x="1" y="49093"/>
                  </a:cubicBezTo>
                  <a:lnTo>
                    <a:pt x="1" y="139124"/>
                  </a:lnTo>
                  <a:cubicBezTo>
                    <a:pt x="1" y="147735"/>
                    <a:pt x="6981" y="154716"/>
                    <a:pt x="15593" y="154716"/>
                  </a:cubicBezTo>
                  <a:lnTo>
                    <a:pt x="35034" y="154716"/>
                  </a:lnTo>
                  <a:lnTo>
                    <a:pt x="35034" y="194708"/>
                  </a:lnTo>
                  <a:cubicBezTo>
                    <a:pt x="35034" y="202471"/>
                    <a:pt x="41330" y="208767"/>
                    <a:pt x="49094" y="208767"/>
                  </a:cubicBezTo>
                  <a:cubicBezTo>
                    <a:pt x="56857" y="208767"/>
                    <a:pt x="63153" y="202471"/>
                    <a:pt x="63153" y="194708"/>
                  </a:cubicBezTo>
                  <a:lnTo>
                    <a:pt x="63153" y="154716"/>
                  </a:lnTo>
                  <a:lnTo>
                    <a:pt x="65632" y="154716"/>
                  </a:lnTo>
                  <a:cubicBezTo>
                    <a:pt x="67328" y="154716"/>
                    <a:pt x="68698" y="153346"/>
                    <a:pt x="68698" y="151650"/>
                  </a:cubicBezTo>
                  <a:cubicBezTo>
                    <a:pt x="68698" y="149986"/>
                    <a:pt x="67328" y="148616"/>
                    <a:pt x="65632" y="148616"/>
                  </a:cubicBezTo>
                  <a:lnTo>
                    <a:pt x="15593" y="148616"/>
                  </a:lnTo>
                  <a:cubicBezTo>
                    <a:pt x="10374" y="148616"/>
                    <a:pt x="6101" y="144343"/>
                    <a:pt x="6101" y="139124"/>
                  </a:cubicBezTo>
                  <a:lnTo>
                    <a:pt x="6101" y="106797"/>
                  </a:lnTo>
                  <a:lnTo>
                    <a:pt x="18137" y="106797"/>
                  </a:lnTo>
                  <a:lnTo>
                    <a:pt x="18137" y="127902"/>
                  </a:lnTo>
                  <a:cubicBezTo>
                    <a:pt x="18137" y="134296"/>
                    <a:pt x="23356" y="139483"/>
                    <a:pt x="29750" y="139483"/>
                  </a:cubicBezTo>
                  <a:cubicBezTo>
                    <a:pt x="36143" y="139483"/>
                    <a:pt x="41330" y="134296"/>
                    <a:pt x="41330" y="127902"/>
                  </a:cubicBezTo>
                  <a:lnTo>
                    <a:pt x="41330" y="106797"/>
                  </a:lnTo>
                  <a:lnTo>
                    <a:pt x="56857" y="106797"/>
                  </a:lnTo>
                  <a:lnTo>
                    <a:pt x="56857" y="127902"/>
                  </a:lnTo>
                  <a:cubicBezTo>
                    <a:pt x="56857" y="134296"/>
                    <a:pt x="62044" y="139483"/>
                    <a:pt x="68437" y="139483"/>
                  </a:cubicBezTo>
                  <a:cubicBezTo>
                    <a:pt x="74831" y="139483"/>
                    <a:pt x="80050" y="134296"/>
                    <a:pt x="80050" y="127902"/>
                  </a:cubicBezTo>
                  <a:lnTo>
                    <a:pt x="80050" y="106797"/>
                  </a:lnTo>
                  <a:lnTo>
                    <a:pt x="92087" y="106797"/>
                  </a:lnTo>
                  <a:lnTo>
                    <a:pt x="92087" y="139124"/>
                  </a:lnTo>
                  <a:cubicBezTo>
                    <a:pt x="92087" y="144343"/>
                    <a:pt x="87813" y="148616"/>
                    <a:pt x="82594" y="148616"/>
                  </a:cubicBezTo>
                  <a:lnTo>
                    <a:pt x="80572" y="148616"/>
                  </a:lnTo>
                  <a:cubicBezTo>
                    <a:pt x="78876" y="148616"/>
                    <a:pt x="77505" y="149986"/>
                    <a:pt x="77505" y="151650"/>
                  </a:cubicBezTo>
                  <a:cubicBezTo>
                    <a:pt x="77505" y="153346"/>
                    <a:pt x="78876" y="154716"/>
                    <a:pt x="80572" y="154716"/>
                  </a:cubicBezTo>
                  <a:lnTo>
                    <a:pt x="82594" y="154716"/>
                  </a:lnTo>
                  <a:cubicBezTo>
                    <a:pt x="91206" y="154716"/>
                    <a:pt x="98186" y="147735"/>
                    <a:pt x="98186" y="139124"/>
                  </a:cubicBezTo>
                  <a:lnTo>
                    <a:pt x="98186" y="49093"/>
                  </a:lnTo>
                  <a:cubicBezTo>
                    <a:pt x="98186" y="46875"/>
                    <a:pt x="98023" y="44624"/>
                    <a:pt x="97730" y="42438"/>
                  </a:cubicBezTo>
                  <a:cubicBezTo>
                    <a:pt x="97521" y="40887"/>
                    <a:pt x="96221" y="39800"/>
                    <a:pt x="94728" y="39800"/>
                  </a:cubicBezTo>
                  <a:cubicBezTo>
                    <a:pt x="94588" y="39800"/>
                    <a:pt x="94447" y="39809"/>
                    <a:pt x="94305" y="39829"/>
                  </a:cubicBezTo>
                  <a:cubicBezTo>
                    <a:pt x="92608" y="40025"/>
                    <a:pt x="91467" y="41590"/>
                    <a:pt x="91662" y="43254"/>
                  </a:cubicBezTo>
                  <a:cubicBezTo>
                    <a:pt x="91923" y="45179"/>
                    <a:pt x="92087" y="47136"/>
                    <a:pt x="92087" y="49093"/>
                  </a:cubicBezTo>
                  <a:lnTo>
                    <a:pt x="92087" y="100665"/>
                  </a:lnTo>
                  <a:lnTo>
                    <a:pt x="80050" y="100665"/>
                  </a:lnTo>
                  <a:lnTo>
                    <a:pt x="80050" y="41558"/>
                  </a:lnTo>
                  <a:cubicBezTo>
                    <a:pt x="80050" y="35164"/>
                    <a:pt x="74831" y="29978"/>
                    <a:pt x="68437" y="29978"/>
                  </a:cubicBezTo>
                  <a:cubicBezTo>
                    <a:pt x="62044" y="29978"/>
                    <a:pt x="56857" y="35164"/>
                    <a:pt x="56857" y="41558"/>
                  </a:cubicBezTo>
                  <a:lnTo>
                    <a:pt x="56857" y="100665"/>
                  </a:lnTo>
                  <a:lnTo>
                    <a:pt x="41330" y="100665"/>
                  </a:lnTo>
                  <a:lnTo>
                    <a:pt x="41330" y="41558"/>
                  </a:lnTo>
                  <a:cubicBezTo>
                    <a:pt x="41330" y="35164"/>
                    <a:pt x="36143" y="29978"/>
                    <a:pt x="29750" y="29978"/>
                  </a:cubicBezTo>
                  <a:cubicBezTo>
                    <a:pt x="23356" y="29978"/>
                    <a:pt x="18137" y="35164"/>
                    <a:pt x="18137" y="41558"/>
                  </a:cubicBezTo>
                  <a:lnTo>
                    <a:pt x="18137" y="75548"/>
                  </a:lnTo>
                  <a:cubicBezTo>
                    <a:pt x="18137" y="77244"/>
                    <a:pt x="19507" y="78614"/>
                    <a:pt x="21204" y="78614"/>
                  </a:cubicBezTo>
                  <a:cubicBezTo>
                    <a:pt x="22900" y="78614"/>
                    <a:pt x="24237" y="77244"/>
                    <a:pt x="24237" y="75548"/>
                  </a:cubicBezTo>
                  <a:lnTo>
                    <a:pt x="24237" y="41558"/>
                  </a:lnTo>
                  <a:cubicBezTo>
                    <a:pt x="24237" y="38524"/>
                    <a:pt x="26716" y="36078"/>
                    <a:pt x="29750" y="36078"/>
                  </a:cubicBezTo>
                  <a:cubicBezTo>
                    <a:pt x="32751" y="36078"/>
                    <a:pt x="35230" y="38524"/>
                    <a:pt x="35230" y="41558"/>
                  </a:cubicBezTo>
                  <a:lnTo>
                    <a:pt x="35230" y="100665"/>
                  </a:lnTo>
                  <a:lnTo>
                    <a:pt x="24237" y="100665"/>
                  </a:lnTo>
                  <a:lnTo>
                    <a:pt x="24237" y="90227"/>
                  </a:lnTo>
                  <a:cubicBezTo>
                    <a:pt x="24237" y="88563"/>
                    <a:pt x="22900" y="87193"/>
                    <a:pt x="21204" y="87193"/>
                  </a:cubicBezTo>
                  <a:cubicBezTo>
                    <a:pt x="19507" y="87193"/>
                    <a:pt x="18137" y="88563"/>
                    <a:pt x="18137" y="90227"/>
                  </a:cubicBezTo>
                  <a:lnTo>
                    <a:pt x="18137" y="100665"/>
                  </a:lnTo>
                  <a:lnTo>
                    <a:pt x="6101" y="100665"/>
                  </a:lnTo>
                  <a:lnTo>
                    <a:pt x="6101" y="49093"/>
                  </a:lnTo>
                  <a:cubicBezTo>
                    <a:pt x="6101" y="25411"/>
                    <a:pt x="25412" y="6133"/>
                    <a:pt x="49094" y="6133"/>
                  </a:cubicBezTo>
                  <a:cubicBezTo>
                    <a:pt x="60576" y="6133"/>
                    <a:pt x="71373" y="10601"/>
                    <a:pt x="79495" y="18691"/>
                  </a:cubicBezTo>
                  <a:cubicBezTo>
                    <a:pt x="82823" y="22051"/>
                    <a:pt x="85563" y="25868"/>
                    <a:pt x="87650" y="30076"/>
                  </a:cubicBezTo>
                  <a:cubicBezTo>
                    <a:pt x="88185" y="31168"/>
                    <a:pt x="89266" y="31796"/>
                    <a:pt x="90386" y="31796"/>
                  </a:cubicBezTo>
                  <a:cubicBezTo>
                    <a:pt x="90838" y="31796"/>
                    <a:pt x="91296" y="31694"/>
                    <a:pt x="91728" y="31478"/>
                  </a:cubicBezTo>
                  <a:cubicBezTo>
                    <a:pt x="93261" y="30728"/>
                    <a:pt x="93881" y="28869"/>
                    <a:pt x="93130" y="27368"/>
                  </a:cubicBezTo>
                  <a:cubicBezTo>
                    <a:pt x="90749" y="22573"/>
                    <a:pt x="87618" y="18202"/>
                    <a:pt x="83801" y="14385"/>
                  </a:cubicBezTo>
                  <a:cubicBezTo>
                    <a:pt x="74537" y="5121"/>
                    <a:pt x="62207" y="0"/>
                    <a:pt x="490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57" name="Google Shape;8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275" y="1724351"/>
            <a:ext cx="1407450" cy="140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8688" y="1724362"/>
            <a:ext cx="1407450" cy="14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9800" y="1724363"/>
            <a:ext cx="1407450" cy="1407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0" name="Google Shape;860;p40"/>
          <p:cNvGrpSpPr/>
          <p:nvPr/>
        </p:nvGrpSpPr>
        <p:grpSpPr>
          <a:xfrm>
            <a:off x="5441848" y="4436636"/>
            <a:ext cx="151208" cy="151143"/>
            <a:chOff x="4917425" y="1708800"/>
            <a:chExt cx="176500" cy="176425"/>
          </a:xfrm>
        </p:grpSpPr>
        <p:sp>
          <p:nvSpPr>
            <p:cNvPr id="861" name="Google Shape;861;p40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0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3" name="Google Shape;863;p40"/>
          <p:cNvGrpSpPr/>
          <p:nvPr/>
        </p:nvGrpSpPr>
        <p:grpSpPr>
          <a:xfrm>
            <a:off x="3290606" y="1588886"/>
            <a:ext cx="135542" cy="135478"/>
            <a:chOff x="3258519" y="1733474"/>
            <a:chExt cx="146263" cy="146194"/>
          </a:xfrm>
        </p:grpSpPr>
        <p:sp>
          <p:nvSpPr>
            <p:cNvPr id="864" name="Google Shape;864;p40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0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6" name="Google Shape;866;p40"/>
          <p:cNvGrpSpPr/>
          <p:nvPr/>
        </p:nvGrpSpPr>
        <p:grpSpPr>
          <a:xfrm>
            <a:off x="2549706" y="3666093"/>
            <a:ext cx="232185" cy="232108"/>
            <a:chOff x="2909075" y="5346425"/>
            <a:chExt cx="129200" cy="129150"/>
          </a:xfrm>
        </p:grpSpPr>
        <p:sp>
          <p:nvSpPr>
            <p:cNvPr id="867" name="Google Shape;867;p40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0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9" name="Google Shape;869;p40"/>
          <p:cNvGrpSpPr/>
          <p:nvPr/>
        </p:nvGrpSpPr>
        <p:grpSpPr>
          <a:xfrm>
            <a:off x="6040419" y="2281293"/>
            <a:ext cx="232185" cy="232108"/>
            <a:chOff x="2909075" y="5346425"/>
            <a:chExt cx="129200" cy="129150"/>
          </a:xfrm>
        </p:grpSpPr>
        <p:sp>
          <p:nvSpPr>
            <p:cNvPr id="870" name="Google Shape;870;p40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0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2" name="Google Shape;872;p40"/>
          <p:cNvSpPr txBox="1">
            <a:spLocks noGrp="1"/>
          </p:cNvSpPr>
          <p:nvPr>
            <p:ph type="sldNum" idx="12"/>
          </p:nvPr>
        </p:nvSpPr>
        <p:spPr>
          <a:xfrm>
            <a:off x="8240084" y="44366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41"/>
          <p:cNvSpPr txBox="1">
            <a:spLocks noGrp="1"/>
          </p:cNvSpPr>
          <p:nvPr>
            <p:ph type="title"/>
          </p:nvPr>
        </p:nvSpPr>
        <p:spPr>
          <a:xfrm>
            <a:off x="783925" y="377825"/>
            <a:ext cx="65958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Уровень готовности проекта</a:t>
            </a:r>
            <a:endParaRPr/>
          </a:p>
        </p:txBody>
      </p:sp>
      <p:sp>
        <p:nvSpPr>
          <p:cNvPr id="878" name="Google Shape;878;p41"/>
          <p:cNvSpPr txBox="1"/>
          <p:nvPr/>
        </p:nvSpPr>
        <p:spPr>
          <a:xfrm>
            <a:off x="2108250" y="998000"/>
            <a:ext cx="19596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На момент старта акселератора</a:t>
            </a:r>
            <a:endParaRPr sz="15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879" name="Google Shape;879;p41"/>
          <p:cNvGraphicFramePr/>
          <p:nvPr/>
        </p:nvGraphicFramePr>
        <p:xfrm>
          <a:off x="623650" y="147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{66102F0C-C51E-4051-AF04-67DBA0F05DC3}</a:tableStyleId>
              </a:tblPr>
              <a:tblGrid>
                <a:gridCol w="77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2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TRL</a:t>
                      </a:r>
                      <a:r>
                        <a:rPr lang="en" sz="15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           </a:t>
                      </a:r>
                      <a:endParaRPr sz="15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sz="1500" b="1">
                        <a:solidFill>
                          <a:schemeClr val="lt2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 </a:t>
                      </a:r>
                      <a:endParaRPr sz="1500" b="1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Становление, оценка технологии, проведение испытаний</a:t>
                      </a:r>
                      <a:endParaRPr sz="12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3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CRL</a:t>
                      </a:r>
                      <a:r>
                        <a:rPr lang="en" sz="15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              </a:t>
                      </a:r>
                      <a:endParaRPr sz="15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sz="1500" b="1">
                        <a:solidFill>
                          <a:schemeClr val="accent3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 </a:t>
                      </a:r>
                      <a:endParaRPr sz="1500" b="1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Компетентная проектная команда с внешней поддержкой</a:t>
                      </a:r>
                      <a:endParaRPr sz="12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IRL</a:t>
                      </a:r>
                      <a:r>
                        <a:rPr lang="en" sz="15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                 </a:t>
                      </a:r>
                      <a:endParaRPr sz="15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sz="1500" b="1">
                        <a:solidFill>
                          <a:schemeClr val="accent5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 </a:t>
                      </a:r>
                      <a:endParaRPr sz="1500" b="1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FFF Выполнена базовая оценка объема рынка, проведен конкурентный анализ, оценены первоначальные показатели бизнес-плана</a:t>
                      </a: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endParaRPr sz="15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MRL</a:t>
                      </a:r>
                      <a:r>
                        <a:rPr lang="en" sz="15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               </a:t>
                      </a:r>
                      <a:endParaRPr sz="15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sz="1500" b="1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 </a:t>
                      </a:r>
                      <a:endParaRPr sz="15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6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Определен целевой рынок, выявлены области применения продукта / технологии. Выполнено базовое исследование рынка</a:t>
                      </a:r>
                      <a:endParaRPr sz="1500">
                        <a:solidFill>
                          <a:schemeClr val="accent6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880" name="Google Shape;880;p41"/>
          <p:cNvGrpSpPr/>
          <p:nvPr/>
        </p:nvGrpSpPr>
        <p:grpSpPr>
          <a:xfrm>
            <a:off x="7855524" y="539502"/>
            <a:ext cx="485578" cy="495644"/>
            <a:chOff x="4617350" y="3853050"/>
            <a:chExt cx="566800" cy="578550"/>
          </a:xfrm>
        </p:grpSpPr>
        <p:sp>
          <p:nvSpPr>
            <p:cNvPr id="881" name="Google Shape;881;p41"/>
            <p:cNvSpPr/>
            <p:nvPr/>
          </p:nvSpPr>
          <p:spPr>
            <a:xfrm>
              <a:off x="4626475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11" y="1"/>
                  </a:moveTo>
                  <a:lnTo>
                    <a:pt x="1" y="3185"/>
                  </a:lnTo>
                  <a:lnTo>
                    <a:pt x="1" y="9545"/>
                  </a:lnTo>
                  <a:lnTo>
                    <a:pt x="5511" y="12726"/>
                  </a:lnTo>
                  <a:lnTo>
                    <a:pt x="11020" y="9545"/>
                  </a:lnTo>
                  <a:lnTo>
                    <a:pt x="11020" y="3185"/>
                  </a:lnTo>
                  <a:lnTo>
                    <a:pt x="55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1"/>
            <p:cNvSpPr/>
            <p:nvPr/>
          </p:nvSpPr>
          <p:spPr>
            <a:xfrm>
              <a:off x="4617350" y="3853050"/>
              <a:ext cx="293700" cy="339150"/>
            </a:xfrm>
            <a:custGeom>
              <a:avLst/>
              <a:gdLst/>
              <a:ahLst/>
              <a:cxnLst/>
              <a:rect l="l" t="t" r="r" b="b"/>
              <a:pathLst>
                <a:path w="11748" h="13566" extrusionOk="0">
                  <a:moveTo>
                    <a:pt x="5874" y="840"/>
                  </a:moveTo>
                  <a:lnTo>
                    <a:pt x="11019" y="3812"/>
                  </a:lnTo>
                  <a:lnTo>
                    <a:pt x="11019" y="9751"/>
                  </a:lnTo>
                  <a:lnTo>
                    <a:pt x="5876" y="12720"/>
                  </a:lnTo>
                  <a:lnTo>
                    <a:pt x="729" y="9751"/>
                  </a:lnTo>
                  <a:lnTo>
                    <a:pt x="729" y="3812"/>
                  </a:lnTo>
                  <a:lnTo>
                    <a:pt x="5874" y="840"/>
                  </a:lnTo>
                  <a:close/>
                  <a:moveTo>
                    <a:pt x="5876" y="0"/>
                  </a:moveTo>
                  <a:lnTo>
                    <a:pt x="0" y="3388"/>
                  </a:lnTo>
                  <a:lnTo>
                    <a:pt x="0" y="10172"/>
                  </a:lnTo>
                  <a:lnTo>
                    <a:pt x="5876" y="13565"/>
                  </a:lnTo>
                  <a:lnTo>
                    <a:pt x="11748" y="10172"/>
                  </a:lnTo>
                  <a:lnTo>
                    <a:pt x="11748" y="3388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1"/>
            <p:cNvSpPr/>
            <p:nvPr/>
          </p:nvSpPr>
          <p:spPr>
            <a:xfrm>
              <a:off x="4899575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09" y="1"/>
                  </a:moveTo>
                  <a:lnTo>
                    <a:pt x="0" y="3185"/>
                  </a:lnTo>
                  <a:lnTo>
                    <a:pt x="0" y="9545"/>
                  </a:lnTo>
                  <a:lnTo>
                    <a:pt x="5509" y="12726"/>
                  </a:lnTo>
                  <a:lnTo>
                    <a:pt x="11019" y="9545"/>
                  </a:lnTo>
                  <a:lnTo>
                    <a:pt x="11019" y="3185"/>
                  </a:lnTo>
                  <a:lnTo>
                    <a:pt x="55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1"/>
            <p:cNvSpPr/>
            <p:nvPr/>
          </p:nvSpPr>
          <p:spPr>
            <a:xfrm>
              <a:off x="4890375" y="38530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7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7" y="12720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7" y="840"/>
                  </a:lnTo>
                  <a:close/>
                  <a:moveTo>
                    <a:pt x="5877" y="0"/>
                  </a:moveTo>
                  <a:lnTo>
                    <a:pt x="1" y="3388"/>
                  </a:lnTo>
                  <a:lnTo>
                    <a:pt x="1" y="10172"/>
                  </a:lnTo>
                  <a:lnTo>
                    <a:pt x="5877" y="13565"/>
                  </a:lnTo>
                  <a:lnTo>
                    <a:pt x="11750" y="10172"/>
                  </a:lnTo>
                  <a:lnTo>
                    <a:pt x="11750" y="3388"/>
                  </a:lnTo>
                  <a:lnTo>
                    <a:pt x="58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1"/>
            <p:cNvSpPr/>
            <p:nvPr/>
          </p:nvSpPr>
          <p:spPr>
            <a:xfrm>
              <a:off x="4764250" y="4102925"/>
              <a:ext cx="275500" cy="318125"/>
            </a:xfrm>
            <a:custGeom>
              <a:avLst/>
              <a:gdLst/>
              <a:ahLst/>
              <a:cxnLst/>
              <a:rect l="l" t="t" r="r" b="b"/>
              <a:pathLst>
                <a:path w="11020" h="12725" extrusionOk="0">
                  <a:moveTo>
                    <a:pt x="5509" y="0"/>
                  </a:moveTo>
                  <a:lnTo>
                    <a:pt x="0" y="3184"/>
                  </a:lnTo>
                  <a:lnTo>
                    <a:pt x="0" y="9544"/>
                  </a:lnTo>
                  <a:lnTo>
                    <a:pt x="5509" y="12725"/>
                  </a:lnTo>
                  <a:lnTo>
                    <a:pt x="11019" y="9544"/>
                  </a:lnTo>
                  <a:lnTo>
                    <a:pt x="11019" y="3184"/>
                  </a:lnTo>
                  <a:lnTo>
                    <a:pt x="550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1"/>
            <p:cNvSpPr/>
            <p:nvPr/>
          </p:nvSpPr>
          <p:spPr>
            <a:xfrm>
              <a:off x="4755050" y="40924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7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7" y="12725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7" y="840"/>
                  </a:lnTo>
                  <a:close/>
                  <a:moveTo>
                    <a:pt x="5877" y="0"/>
                  </a:moveTo>
                  <a:lnTo>
                    <a:pt x="1" y="3389"/>
                  </a:lnTo>
                  <a:lnTo>
                    <a:pt x="1" y="10172"/>
                  </a:lnTo>
                  <a:lnTo>
                    <a:pt x="5877" y="13565"/>
                  </a:lnTo>
                  <a:lnTo>
                    <a:pt x="11750" y="10172"/>
                  </a:lnTo>
                  <a:lnTo>
                    <a:pt x="11750" y="3389"/>
                  </a:lnTo>
                  <a:lnTo>
                    <a:pt x="58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7" name="Google Shape;887;p41"/>
          <p:cNvGrpSpPr/>
          <p:nvPr/>
        </p:nvGrpSpPr>
        <p:grpSpPr>
          <a:xfrm>
            <a:off x="8363006" y="1165411"/>
            <a:ext cx="135542" cy="135478"/>
            <a:chOff x="3258519" y="1733474"/>
            <a:chExt cx="146263" cy="146194"/>
          </a:xfrm>
        </p:grpSpPr>
        <p:sp>
          <p:nvSpPr>
            <p:cNvPr id="888" name="Google Shape;888;p41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1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0" name="Google Shape;890;p41"/>
          <p:cNvGrpSpPr/>
          <p:nvPr/>
        </p:nvGrpSpPr>
        <p:grpSpPr>
          <a:xfrm>
            <a:off x="7542023" y="869048"/>
            <a:ext cx="151208" cy="151143"/>
            <a:chOff x="4917425" y="1708800"/>
            <a:chExt cx="176500" cy="176425"/>
          </a:xfrm>
        </p:grpSpPr>
        <p:sp>
          <p:nvSpPr>
            <p:cNvPr id="891" name="Google Shape;891;p41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41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3" name="Google Shape;893;p41"/>
          <p:cNvSpPr txBox="1"/>
          <p:nvPr/>
        </p:nvSpPr>
        <p:spPr>
          <a:xfrm>
            <a:off x="5513125" y="1063350"/>
            <a:ext cx="21801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На момент окончания акселератора</a:t>
            </a:r>
            <a:endParaRPr sz="15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4" name="Google Shape;894;p41"/>
          <p:cNvSpPr txBox="1">
            <a:spLocks noGrp="1"/>
          </p:cNvSpPr>
          <p:nvPr>
            <p:ph type="sldNum" idx="12"/>
          </p:nvPr>
        </p:nvSpPr>
        <p:spPr>
          <a:xfrm>
            <a:off x="8242859" y="4423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42"/>
          <p:cNvSpPr txBox="1"/>
          <p:nvPr/>
        </p:nvSpPr>
        <p:spPr>
          <a:xfrm>
            <a:off x="713213" y="2193550"/>
            <a:ext cx="1955700" cy="45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3"/>
                </a:solidFill>
                <a:latin typeface="Comic Sans MS"/>
                <a:ea typeface="Comic Sans MS"/>
                <a:cs typeface="Comic Sans MS"/>
                <a:sym typeface="Comic Sans MS"/>
              </a:rPr>
              <a:t>Идея</a:t>
            </a:r>
            <a:endParaRPr sz="2400">
              <a:solidFill>
                <a:schemeClr val="accent3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</p:txBody>
      </p:sp>
      <p:sp>
        <p:nvSpPr>
          <p:cNvPr id="900" name="Google Shape;900;p42"/>
          <p:cNvSpPr txBox="1"/>
          <p:nvPr/>
        </p:nvSpPr>
        <p:spPr>
          <a:xfrm>
            <a:off x="3358825" y="2193550"/>
            <a:ext cx="2209500" cy="45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Прототип</a:t>
            </a:r>
            <a:endParaRPr sz="3200">
              <a:solidFill>
                <a:schemeClr val="accent3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</p:txBody>
      </p:sp>
      <p:sp>
        <p:nvSpPr>
          <p:cNvPr id="901" name="Google Shape;901;p42"/>
          <p:cNvSpPr txBox="1"/>
          <p:nvPr/>
        </p:nvSpPr>
        <p:spPr>
          <a:xfrm>
            <a:off x="6176450" y="2193550"/>
            <a:ext cx="2541900" cy="90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3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Готовый продукт</a:t>
            </a:r>
            <a:endParaRPr sz="3000" b="1">
              <a:solidFill>
                <a:schemeClr val="accent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2" name="Google Shape;902;p42"/>
          <p:cNvSpPr txBox="1"/>
          <p:nvPr/>
        </p:nvSpPr>
        <p:spPr>
          <a:xfrm>
            <a:off x="1704431" y="2811338"/>
            <a:ext cx="22095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Создание команды, работа по описанию продукта и созданию прототипа</a:t>
            </a:r>
            <a:endParaRPr sz="15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903" name="Google Shape;903;p42"/>
          <p:cNvCxnSpPr>
            <a:stCxn id="899" idx="0"/>
            <a:endCxn id="900" idx="0"/>
          </p:cNvCxnSpPr>
          <p:nvPr/>
        </p:nvCxnSpPr>
        <p:spPr>
          <a:xfrm rot="-5400000" flipH="1">
            <a:off x="3077063" y="807550"/>
            <a:ext cx="600" cy="27726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904" name="Google Shape;904;p42"/>
          <p:cNvCxnSpPr>
            <a:stCxn id="900" idx="0"/>
            <a:endCxn id="901" idx="0"/>
          </p:cNvCxnSpPr>
          <p:nvPr/>
        </p:nvCxnSpPr>
        <p:spPr>
          <a:xfrm rot="-5400000" flipH="1">
            <a:off x="5955175" y="701950"/>
            <a:ext cx="600" cy="29838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05" name="Google Shape;905;p42"/>
          <p:cNvSpPr txBox="1"/>
          <p:nvPr/>
        </p:nvSpPr>
        <p:spPr>
          <a:xfrm>
            <a:off x="2668925" y="1263075"/>
            <a:ext cx="15591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rPr>
              <a:t>10.2023-11.2023</a:t>
            </a:r>
            <a:endParaRPr sz="1500">
              <a:solidFill>
                <a:schemeClr val="accent6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</p:txBody>
      </p:sp>
      <p:sp>
        <p:nvSpPr>
          <p:cNvPr id="906" name="Google Shape;906;p42"/>
          <p:cNvSpPr txBox="1"/>
          <p:nvPr/>
        </p:nvSpPr>
        <p:spPr>
          <a:xfrm>
            <a:off x="1555700" y="1356975"/>
            <a:ext cx="861600" cy="2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rPr>
              <a:t>10.2023</a:t>
            </a:r>
            <a:endParaRPr sz="1500">
              <a:solidFill>
                <a:schemeClr val="accent6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</p:txBody>
      </p:sp>
      <p:cxnSp>
        <p:nvCxnSpPr>
          <p:cNvPr id="907" name="Google Shape;907;p42"/>
          <p:cNvCxnSpPr/>
          <p:nvPr/>
        </p:nvCxnSpPr>
        <p:spPr>
          <a:xfrm>
            <a:off x="1691075" y="1621575"/>
            <a:ext cx="0" cy="333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oval" w="med" len="med"/>
            <a:tailEnd type="none" w="med" len="med"/>
          </a:ln>
        </p:spPr>
      </p:cxnSp>
      <p:cxnSp>
        <p:nvCxnSpPr>
          <p:cNvPr id="908" name="Google Shape;908;p42"/>
          <p:cNvCxnSpPr/>
          <p:nvPr/>
        </p:nvCxnSpPr>
        <p:spPr>
          <a:xfrm>
            <a:off x="2807075" y="1621575"/>
            <a:ext cx="4200" cy="1275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oval" w="med" len="med"/>
            <a:tailEnd type="none" w="med" len="med"/>
          </a:ln>
        </p:spPr>
      </p:cxnSp>
      <p:grpSp>
        <p:nvGrpSpPr>
          <p:cNvPr id="909" name="Google Shape;909;p42"/>
          <p:cNvGrpSpPr/>
          <p:nvPr/>
        </p:nvGrpSpPr>
        <p:grpSpPr>
          <a:xfrm rot="-1799984">
            <a:off x="7984743" y="587438"/>
            <a:ext cx="284427" cy="880281"/>
            <a:chOff x="2432050" y="2327550"/>
            <a:chExt cx="390800" cy="1209500"/>
          </a:xfrm>
        </p:grpSpPr>
        <p:sp>
          <p:nvSpPr>
            <p:cNvPr id="910" name="Google Shape;910;p42"/>
            <p:cNvSpPr/>
            <p:nvPr/>
          </p:nvSpPr>
          <p:spPr>
            <a:xfrm>
              <a:off x="2447975" y="2336675"/>
              <a:ext cx="364050" cy="104625"/>
            </a:xfrm>
            <a:custGeom>
              <a:avLst/>
              <a:gdLst/>
              <a:ahLst/>
              <a:cxnLst/>
              <a:rect l="l" t="t" r="r" b="b"/>
              <a:pathLst>
                <a:path w="14562" h="4185" extrusionOk="0">
                  <a:moveTo>
                    <a:pt x="12542" y="0"/>
                  </a:moveTo>
                  <a:lnTo>
                    <a:pt x="2007" y="17"/>
                  </a:lnTo>
                  <a:cubicBezTo>
                    <a:pt x="888" y="56"/>
                    <a:pt x="1" y="978"/>
                    <a:pt x="1" y="2099"/>
                  </a:cubicBezTo>
                  <a:cubicBezTo>
                    <a:pt x="1" y="3221"/>
                    <a:pt x="888" y="4143"/>
                    <a:pt x="2007" y="4185"/>
                  </a:cubicBezTo>
                  <a:lnTo>
                    <a:pt x="2016" y="4185"/>
                  </a:lnTo>
                  <a:lnTo>
                    <a:pt x="4962" y="4175"/>
                  </a:lnTo>
                  <a:lnTo>
                    <a:pt x="9600" y="4175"/>
                  </a:lnTo>
                  <a:lnTo>
                    <a:pt x="12547" y="4171"/>
                  </a:lnTo>
                  <a:cubicBezTo>
                    <a:pt x="13668" y="4131"/>
                    <a:pt x="14557" y="3212"/>
                    <a:pt x="14560" y="2090"/>
                  </a:cubicBezTo>
                  <a:cubicBezTo>
                    <a:pt x="14562" y="969"/>
                    <a:pt x="13678" y="45"/>
                    <a:pt x="125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2"/>
            <p:cNvSpPr/>
            <p:nvPr/>
          </p:nvSpPr>
          <p:spPr>
            <a:xfrm>
              <a:off x="2572075" y="2441050"/>
              <a:ext cx="116450" cy="379800"/>
            </a:xfrm>
            <a:custGeom>
              <a:avLst/>
              <a:gdLst/>
              <a:ahLst/>
              <a:cxnLst/>
              <a:rect l="l" t="t" r="r" b="b"/>
              <a:pathLst>
                <a:path w="4658" h="15192" extrusionOk="0">
                  <a:moveTo>
                    <a:pt x="1" y="0"/>
                  </a:moveTo>
                  <a:lnTo>
                    <a:pt x="8" y="5022"/>
                  </a:lnTo>
                  <a:lnTo>
                    <a:pt x="15" y="9258"/>
                  </a:lnTo>
                  <a:lnTo>
                    <a:pt x="24" y="13484"/>
                  </a:lnTo>
                  <a:lnTo>
                    <a:pt x="24" y="15192"/>
                  </a:lnTo>
                  <a:lnTo>
                    <a:pt x="4657" y="15183"/>
                  </a:lnTo>
                  <a:lnTo>
                    <a:pt x="46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2"/>
            <p:cNvSpPr/>
            <p:nvPr/>
          </p:nvSpPr>
          <p:spPr>
            <a:xfrm>
              <a:off x="2572600" y="2820600"/>
              <a:ext cx="116850" cy="628875"/>
            </a:xfrm>
            <a:custGeom>
              <a:avLst/>
              <a:gdLst/>
              <a:ahLst/>
              <a:cxnLst/>
              <a:rect l="l" t="t" r="r" b="b"/>
              <a:pathLst>
                <a:path w="4674" h="25155" extrusionOk="0">
                  <a:moveTo>
                    <a:pt x="4636" y="1"/>
                  </a:moveTo>
                  <a:lnTo>
                    <a:pt x="1" y="10"/>
                  </a:lnTo>
                  <a:lnTo>
                    <a:pt x="8" y="2535"/>
                  </a:lnTo>
                  <a:lnTo>
                    <a:pt x="17" y="6766"/>
                  </a:lnTo>
                  <a:lnTo>
                    <a:pt x="38" y="22839"/>
                  </a:lnTo>
                  <a:cubicBezTo>
                    <a:pt x="38" y="24119"/>
                    <a:pt x="1078" y="25155"/>
                    <a:pt x="2358" y="25155"/>
                  </a:cubicBezTo>
                  <a:cubicBezTo>
                    <a:pt x="3636" y="25155"/>
                    <a:pt x="4674" y="24110"/>
                    <a:pt x="4674" y="22832"/>
                  </a:cubicBezTo>
                  <a:lnTo>
                    <a:pt x="46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2"/>
            <p:cNvSpPr/>
            <p:nvPr/>
          </p:nvSpPr>
          <p:spPr>
            <a:xfrm>
              <a:off x="2493825" y="2441050"/>
              <a:ext cx="78450" cy="125750"/>
            </a:xfrm>
            <a:custGeom>
              <a:avLst/>
              <a:gdLst/>
              <a:ahLst/>
              <a:cxnLst/>
              <a:rect l="l" t="t" r="r" b="b"/>
              <a:pathLst>
                <a:path w="3138" h="5030" extrusionOk="0">
                  <a:moveTo>
                    <a:pt x="3131" y="0"/>
                  </a:moveTo>
                  <a:lnTo>
                    <a:pt x="182" y="10"/>
                  </a:lnTo>
                  <a:lnTo>
                    <a:pt x="1" y="10"/>
                  </a:lnTo>
                  <a:lnTo>
                    <a:pt x="5" y="5029"/>
                  </a:lnTo>
                  <a:lnTo>
                    <a:pt x="3138" y="5022"/>
                  </a:lnTo>
                  <a:lnTo>
                    <a:pt x="3131" y="0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2"/>
            <p:cNvSpPr/>
            <p:nvPr/>
          </p:nvSpPr>
          <p:spPr>
            <a:xfrm>
              <a:off x="2494175" y="2672475"/>
              <a:ext cx="78525" cy="105800"/>
            </a:xfrm>
            <a:custGeom>
              <a:avLst/>
              <a:gdLst/>
              <a:ahLst/>
              <a:cxnLst/>
              <a:rect l="l" t="t" r="r" b="b"/>
              <a:pathLst>
                <a:path w="3141" h="4232" extrusionOk="0">
                  <a:moveTo>
                    <a:pt x="3131" y="1"/>
                  </a:moveTo>
                  <a:lnTo>
                    <a:pt x="1" y="5"/>
                  </a:lnTo>
                  <a:lnTo>
                    <a:pt x="1" y="1846"/>
                  </a:lnTo>
                  <a:lnTo>
                    <a:pt x="5" y="4231"/>
                  </a:lnTo>
                  <a:lnTo>
                    <a:pt x="3140" y="4227"/>
                  </a:lnTo>
                  <a:lnTo>
                    <a:pt x="3131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2"/>
            <p:cNvSpPr/>
            <p:nvPr/>
          </p:nvSpPr>
          <p:spPr>
            <a:xfrm>
              <a:off x="2494075" y="2566650"/>
              <a:ext cx="78500" cy="106025"/>
            </a:xfrm>
            <a:custGeom>
              <a:avLst/>
              <a:gdLst/>
              <a:ahLst/>
              <a:cxnLst/>
              <a:rect l="l" t="t" r="r" b="b"/>
              <a:pathLst>
                <a:path w="3140" h="4241" extrusionOk="0">
                  <a:moveTo>
                    <a:pt x="3130" y="1"/>
                  </a:moveTo>
                  <a:lnTo>
                    <a:pt x="0" y="8"/>
                  </a:lnTo>
                  <a:lnTo>
                    <a:pt x="9" y="4241"/>
                  </a:lnTo>
                  <a:lnTo>
                    <a:pt x="3139" y="4236"/>
                  </a:lnTo>
                  <a:lnTo>
                    <a:pt x="3130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2"/>
            <p:cNvSpPr/>
            <p:nvPr/>
          </p:nvSpPr>
          <p:spPr>
            <a:xfrm>
              <a:off x="2494300" y="2778125"/>
              <a:ext cx="78500" cy="105975"/>
            </a:xfrm>
            <a:custGeom>
              <a:avLst/>
              <a:gdLst/>
              <a:ahLst/>
              <a:cxnLst/>
              <a:rect l="l" t="t" r="r" b="b"/>
              <a:pathLst>
                <a:path w="3140" h="4239" extrusionOk="0">
                  <a:moveTo>
                    <a:pt x="3135" y="1"/>
                  </a:moveTo>
                  <a:lnTo>
                    <a:pt x="0" y="5"/>
                  </a:lnTo>
                  <a:lnTo>
                    <a:pt x="0" y="4239"/>
                  </a:lnTo>
                  <a:lnTo>
                    <a:pt x="3140" y="4234"/>
                  </a:lnTo>
                  <a:lnTo>
                    <a:pt x="3135" y="1709"/>
                  </a:lnTo>
                  <a:lnTo>
                    <a:pt x="3135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2"/>
            <p:cNvSpPr/>
            <p:nvPr/>
          </p:nvSpPr>
          <p:spPr>
            <a:xfrm>
              <a:off x="2494425" y="2883950"/>
              <a:ext cx="78675" cy="106025"/>
            </a:xfrm>
            <a:custGeom>
              <a:avLst/>
              <a:gdLst/>
              <a:ahLst/>
              <a:cxnLst/>
              <a:rect l="l" t="t" r="r" b="b"/>
              <a:pathLst>
                <a:path w="3147" h="4241" extrusionOk="0">
                  <a:moveTo>
                    <a:pt x="3139" y="1"/>
                  </a:moveTo>
                  <a:lnTo>
                    <a:pt x="0" y="6"/>
                  </a:lnTo>
                  <a:lnTo>
                    <a:pt x="7" y="4241"/>
                  </a:lnTo>
                  <a:lnTo>
                    <a:pt x="3146" y="4234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rgbClr val="F1C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2"/>
            <p:cNvSpPr/>
            <p:nvPr/>
          </p:nvSpPr>
          <p:spPr>
            <a:xfrm>
              <a:off x="2494525" y="2440925"/>
              <a:ext cx="273225" cy="1086975"/>
            </a:xfrm>
            <a:custGeom>
              <a:avLst/>
              <a:gdLst/>
              <a:ahLst/>
              <a:cxnLst/>
              <a:rect l="l" t="t" r="r" b="b"/>
              <a:pathLst>
                <a:path w="10929" h="43479" extrusionOk="0">
                  <a:moveTo>
                    <a:pt x="10685" y="1"/>
                  </a:moveTo>
                  <a:lnTo>
                    <a:pt x="7738" y="5"/>
                  </a:lnTo>
                  <a:lnTo>
                    <a:pt x="7759" y="15188"/>
                  </a:lnTo>
                  <a:lnTo>
                    <a:pt x="7797" y="38019"/>
                  </a:lnTo>
                  <a:cubicBezTo>
                    <a:pt x="7797" y="39297"/>
                    <a:pt x="6759" y="40342"/>
                    <a:pt x="5481" y="40342"/>
                  </a:cubicBezTo>
                  <a:cubicBezTo>
                    <a:pt x="4201" y="40342"/>
                    <a:pt x="3161" y="39306"/>
                    <a:pt x="3159" y="38026"/>
                  </a:cubicBezTo>
                  <a:lnTo>
                    <a:pt x="3140" y="21953"/>
                  </a:lnTo>
                  <a:lnTo>
                    <a:pt x="1" y="21962"/>
                  </a:lnTo>
                  <a:lnTo>
                    <a:pt x="15" y="29998"/>
                  </a:lnTo>
                  <a:lnTo>
                    <a:pt x="29" y="38033"/>
                  </a:lnTo>
                  <a:cubicBezTo>
                    <a:pt x="29" y="41042"/>
                    <a:pt x="2472" y="43479"/>
                    <a:pt x="5481" y="43479"/>
                  </a:cubicBezTo>
                  <a:cubicBezTo>
                    <a:pt x="8492" y="43472"/>
                    <a:pt x="10929" y="41031"/>
                    <a:pt x="10927" y="38019"/>
                  </a:cubicBezTo>
                  <a:lnTo>
                    <a:pt x="10913" y="29981"/>
                  </a:lnTo>
                  <a:lnTo>
                    <a:pt x="10882" y="11085"/>
                  </a:lnTo>
                  <a:lnTo>
                    <a:pt x="108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2"/>
            <p:cNvSpPr/>
            <p:nvPr/>
          </p:nvSpPr>
          <p:spPr>
            <a:xfrm>
              <a:off x="2484650" y="2431800"/>
              <a:ext cx="292250" cy="1105250"/>
            </a:xfrm>
            <a:custGeom>
              <a:avLst/>
              <a:gdLst/>
              <a:ahLst/>
              <a:cxnLst/>
              <a:rect l="l" t="t" r="r" b="b"/>
              <a:pathLst>
                <a:path w="11690" h="44210" extrusionOk="0">
                  <a:moveTo>
                    <a:pt x="11080" y="0"/>
                  </a:moveTo>
                  <a:lnTo>
                    <a:pt x="11080" y="368"/>
                  </a:lnTo>
                  <a:lnTo>
                    <a:pt x="10900" y="368"/>
                  </a:lnTo>
                  <a:lnTo>
                    <a:pt x="10959" y="38387"/>
                  </a:lnTo>
                  <a:cubicBezTo>
                    <a:pt x="10959" y="41191"/>
                    <a:pt x="8680" y="43481"/>
                    <a:pt x="5876" y="43481"/>
                  </a:cubicBezTo>
                  <a:cubicBezTo>
                    <a:pt x="3072" y="43481"/>
                    <a:pt x="789" y="41202"/>
                    <a:pt x="789" y="38403"/>
                  </a:cubicBezTo>
                  <a:lnTo>
                    <a:pt x="731" y="380"/>
                  </a:lnTo>
                  <a:lnTo>
                    <a:pt x="542" y="380"/>
                  </a:lnTo>
                  <a:lnTo>
                    <a:pt x="542" y="12"/>
                  </a:lnTo>
                  <a:lnTo>
                    <a:pt x="0" y="12"/>
                  </a:lnTo>
                  <a:lnTo>
                    <a:pt x="58" y="38398"/>
                  </a:lnTo>
                  <a:cubicBezTo>
                    <a:pt x="58" y="41600"/>
                    <a:pt x="2667" y="44209"/>
                    <a:pt x="5878" y="44209"/>
                  </a:cubicBezTo>
                  <a:cubicBezTo>
                    <a:pt x="9083" y="44202"/>
                    <a:pt x="11689" y="41591"/>
                    <a:pt x="11689" y="38384"/>
                  </a:cubicBezTo>
                  <a:lnTo>
                    <a:pt x="116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2"/>
            <p:cNvSpPr/>
            <p:nvPr/>
          </p:nvSpPr>
          <p:spPr>
            <a:xfrm>
              <a:off x="2562950" y="2440925"/>
              <a:ext cx="135575" cy="1017625"/>
            </a:xfrm>
            <a:custGeom>
              <a:avLst/>
              <a:gdLst/>
              <a:ahLst/>
              <a:cxnLst/>
              <a:rect l="l" t="t" r="r" b="b"/>
              <a:pathLst>
                <a:path w="5423" h="40705" extrusionOk="0">
                  <a:moveTo>
                    <a:pt x="5364" y="1"/>
                  </a:moveTo>
                  <a:lnTo>
                    <a:pt x="4636" y="5"/>
                  </a:lnTo>
                  <a:lnTo>
                    <a:pt x="4694" y="38019"/>
                  </a:lnTo>
                  <a:cubicBezTo>
                    <a:pt x="4694" y="39097"/>
                    <a:pt x="3822" y="39972"/>
                    <a:pt x="2744" y="39974"/>
                  </a:cubicBezTo>
                  <a:lnTo>
                    <a:pt x="2732" y="39974"/>
                  </a:lnTo>
                  <a:cubicBezTo>
                    <a:pt x="1657" y="39972"/>
                    <a:pt x="787" y="39099"/>
                    <a:pt x="789" y="38026"/>
                  </a:cubicBezTo>
                  <a:lnTo>
                    <a:pt x="731" y="5"/>
                  </a:lnTo>
                  <a:lnTo>
                    <a:pt x="0" y="5"/>
                  </a:lnTo>
                  <a:lnTo>
                    <a:pt x="59" y="38029"/>
                  </a:lnTo>
                  <a:cubicBezTo>
                    <a:pt x="59" y="38741"/>
                    <a:pt x="345" y="39425"/>
                    <a:pt x="850" y="39927"/>
                  </a:cubicBezTo>
                  <a:cubicBezTo>
                    <a:pt x="1346" y="40423"/>
                    <a:pt x="2019" y="40705"/>
                    <a:pt x="2721" y="40705"/>
                  </a:cubicBezTo>
                  <a:cubicBezTo>
                    <a:pt x="2724" y="40705"/>
                    <a:pt x="2727" y="40705"/>
                    <a:pt x="2730" y="40705"/>
                  </a:cubicBezTo>
                  <a:lnTo>
                    <a:pt x="2744" y="40705"/>
                  </a:lnTo>
                  <a:cubicBezTo>
                    <a:pt x="4222" y="40705"/>
                    <a:pt x="5423" y="39499"/>
                    <a:pt x="5423" y="38019"/>
                  </a:cubicBezTo>
                  <a:lnTo>
                    <a:pt x="53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2"/>
            <p:cNvSpPr/>
            <p:nvPr/>
          </p:nvSpPr>
          <p:spPr>
            <a:xfrm>
              <a:off x="2432050" y="2327550"/>
              <a:ext cx="390800" cy="122825"/>
            </a:xfrm>
            <a:custGeom>
              <a:avLst/>
              <a:gdLst/>
              <a:ahLst/>
              <a:cxnLst/>
              <a:rect l="l" t="t" r="r" b="b"/>
              <a:pathLst>
                <a:path w="15632" h="4913" extrusionOk="0">
                  <a:moveTo>
                    <a:pt x="13193" y="731"/>
                  </a:moveTo>
                  <a:cubicBezTo>
                    <a:pt x="14142" y="733"/>
                    <a:pt x="14910" y="1503"/>
                    <a:pt x="14908" y="2453"/>
                  </a:cubicBezTo>
                  <a:cubicBezTo>
                    <a:pt x="14906" y="3401"/>
                    <a:pt x="14135" y="4168"/>
                    <a:pt x="13188" y="4168"/>
                  </a:cubicBezTo>
                  <a:cubicBezTo>
                    <a:pt x="13186" y="4168"/>
                    <a:pt x="13185" y="4168"/>
                    <a:pt x="13184" y="4168"/>
                  </a:cubicBezTo>
                  <a:lnTo>
                    <a:pt x="2644" y="4182"/>
                  </a:lnTo>
                  <a:cubicBezTo>
                    <a:pt x="1694" y="4182"/>
                    <a:pt x="927" y="3414"/>
                    <a:pt x="927" y="2464"/>
                  </a:cubicBezTo>
                  <a:cubicBezTo>
                    <a:pt x="927" y="1513"/>
                    <a:pt x="1694" y="745"/>
                    <a:pt x="2644" y="745"/>
                  </a:cubicBezTo>
                  <a:lnTo>
                    <a:pt x="13193" y="731"/>
                  </a:lnTo>
                  <a:close/>
                  <a:moveTo>
                    <a:pt x="13183" y="0"/>
                  </a:moveTo>
                  <a:cubicBezTo>
                    <a:pt x="13182" y="0"/>
                    <a:pt x="13180" y="0"/>
                    <a:pt x="13179" y="0"/>
                  </a:cubicBezTo>
                  <a:lnTo>
                    <a:pt x="2646" y="14"/>
                  </a:lnTo>
                  <a:cubicBezTo>
                    <a:pt x="2644" y="14"/>
                    <a:pt x="2642" y="14"/>
                    <a:pt x="2641" y="14"/>
                  </a:cubicBezTo>
                  <a:cubicBezTo>
                    <a:pt x="1649" y="14"/>
                    <a:pt x="754" y="614"/>
                    <a:pt x="377" y="1531"/>
                  </a:cubicBezTo>
                  <a:cubicBezTo>
                    <a:pt x="0" y="2448"/>
                    <a:pt x="214" y="3505"/>
                    <a:pt x="924" y="4203"/>
                  </a:cubicBezTo>
                  <a:cubicBezTo>
                    <a:pt x="1380" y="4657"/>
                    <a:pt x="1999" y="4913"/>
                    <a:pt x="2646" y="4913"/>
                  </a:cubicBezTo>
                  <a:lnTo>
                    <a:pt x="2653" y="4913"/>
                  </a:lnTo>
                  <a:lnTo>
                    <a:pt x="13184" y="4899"/>
                  </a:lnTo>
                  <a:cubicBezTo>
                    <a:pt x="14538" y="4896"/>
                    <a:pt x="15632" y="3798"/>
                    <a:pt x="15629" y="2446"/>
                  </a:cubicBezTo>
                  <a:cubicBezTo>
                    <a:pt x="15629" y="1095"/>
                    <a:pt x="14533" y="0"/>
                    <a:pt x="131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2"/>
            <p:cNvSpPr/>
            <p:nvPr/>
          </p:nvSpPr>
          <p:spPr>
            <a:xfrm>
              <a:off x="2493950" y="2557450"/>
              <a:ext cx="111725" cy="18475"/>
            </a:xfrm>
            <a:custGeom>
              <a:avLst/>
              <a:gdLst/>
              <a:ahLst/>
              <a:cxnLst/>
              <a:rect l="l" t="t" r="r" b="b"/>
              <a:pathLst>
                <a:path w="4469" h="739" extrusionOk="0">
                  <a:moveTo>
                    <a:pt x="4469" y="1"/>
                  </a:moveTo>
                  <a:lnTo>
                    <a:pt x="0" y="8"/>
                  </a:lnTo>
                  <a:lnTo>
                    <a:pt x="3" y="739"/>
                  </a:lnTo>
                  <a:lnTo>
                    <a:pt x="4469" y="732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2"/>
            <p:cNvSpPr/>
            <p:nvPr/>
          </p:nvSpPr>
          <p:spPr>
            <a:xfrm>
              <a:off x="2494175" y="2663275"/>
              <a:ext cx="111675" cy="18550"/>
            </a:xfrm>
            <a:custGeom>
              <a:avLst/>
              <a:gdLst/>
              <a:ahLst/>
              <a:cxnLst/>
              <a:rect l="l" t="t" r="r" b="b"/>
              <a:pathLst>
                <a:path w="4467" h="742" extrusionOk="0">
                  <a:moveTo>
                    <a:pt x="4466" y="1"/>
                  </a:moveTo>
                  <a:lnTo>
                    <a:pt x="1" y="10"/>
                  </a:lnTo>
                  <a:lnTo>
                    <a:pt x="1" y="741"/>
                  </a:lnTo>
                  <a:lnTo>
                    <a:pt x="4466" y="732"/>
                  </a:lnTo>
                  <a:lnTo>
                    <a:pt x="44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2"/>
            <p:cNvSpPr/>
            <p:nvPr/>
          </p:nvSpPr>
          <p:spPr>
            <a:xfrm>
              <a:off x="2494175" y="2768950"/>
              <a:ext cx="111675" cy="18450"/>
            </a:xfrm>
            <a:custGeom>
              <a:avLst/>
              <a:gdLst/>
              <a:ahLst/>
              <a:cxnLst/>
              <a:rect l="l" t="t" r="r" b="b"/>
              <a:pathLst>
                <a:path w="4467" h="738" extrusionOk="0">
                  <a:moveTo>
                    <a:pt x="4466" y="0"/>
                  </a:moveTo>
                  <a:lnTo>
                    <a:pt x="1" y="9"/>
                  </a:lnTo>
                  <a:lnTo>
                    <a:pt x="10" y="738"/>
                  </a:lnTo>
                  <a:lnTo>
                    <a:pt x="4466" y="731"/>
                  </a:lnTo>
                  <a:lnTo>
                    <a:pt x="44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2"/>
            <p:cNvSpPr/>
            <p:nvPr/>
          </p:nvSpPr>
          <p:spPr>
            <a:xfrm>
              <a:off x="2494300" y="2874775"/>
              <a:ext cx="111725" cy="18525"/>
            </a:xfrm>
            <a:custGeom>
              <a:avLst/>
              <a:gdLst/>
              <a:ahLst/>
              <a:cxnLst/>
              <a:rect l="l" t="t" r="r" b="b"/>
              <a:pathLst>
                <a:path w="4469" h="741" extrusionOk="0">
                  <a:moveTo>
                    <a:pt x="4468" y="0"/>
                  </a:moveTo>
                  <a:lnTo>
                    <a:pt x="0" y="9"/>
                  </a:lnTo>
                  <a:lnTo>
                    <a:pt x="5" y="740"/>
                  </a:lnTo>
                  <a:lnTo>
                    <a:pt x="4468" y="731"/>
                  </a:lnTo>
                  <a:lnTo>
                    <a:pt x="44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2"/>
            <p:cNvSpPr/>
            <p:nvPr/>
          </p:nvSpPr>
          <p:spPr>
            <a:xfrm>
              <a:off x="2494475" y="2980650"/>
              <a:ext cx="111725" cy="18400"/>
            </a:xfrm>
            <a:custGeom>
              <a:avLst/>
              <a:gdLst/>
              <a:ahLst/>
              <a:cxnLst/>
              <a:rect l="l" t="t" r="r" b="b"/>
              <a:pathLst>
                <a:path w="4469" h="736" extrusionOk="0">
                  <a:moveTo>
                    <a:pt x="4468" y="1"/>
                  </a:moveTo>
                  <a:lnTo>
                    <a:pt x="0" y="8"/>
                  </a:lnTo>
                  <a:lnTo>
                    <a:pt x="3" y="736"/>
                  </a:lnTo>
                  <a:lnTo>
                    <a:pt x="4468" y="731"/>
                  </a:lnTo>
                  <a:lnTo>
                    <a:pt x="446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2"/>
            <p:cNvSpPr/>
            <p:nvPr/>
          </p:nvSpPr>
          <p:spPr>
            <a:xfrm>
              <a:off x="2572075" y="2811475"/>
              <a:ext cx="115925" cy="18450"/>
            </a:xfrm>
            <a:custGeom>
              <a:avLst/>
              <a:gdLst/>
              <a:ahLst/>
              <a:cxnLst/>
              <a:rect l="l" t="t" r="r" b="b"/>
              <a:pathLst>
                <a:path w="4637" h="738" extrusionOk="0">
                  <a:moveTo>
                    <a:pt x="4636" y="0"/>
                  </a:moveTo>
                  <a:lnTo>
                    <a:pt x="1" y="10"/>
                  </a:lnTo>
                  <a:lnTo>
                    <a:pt x="3" y="738"/>
                  </a:lnTo>
                  <a:lnTo>
                    <a:pt x="4636" y="731"/>
                  </a:lnTo>
                  <a:lnTo>
                    <a:pt x="46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8" name="Google Shape;928;p42"/>
          <p:cNvGrpSpPr/>
          <p:nvPr/>
        </p:nvGrpSpPr>
        <p:grpSpPr>
          <a:xfrm>
            <a:off x="562011" y="501998"/>
            <a:ext cx="151208" cy="151143"/>
            <a:chOff x="4917425" y="1708800"/>
            <a:chExt cx="176500" cy="176425"/>
          </a:xfrm>
        </p:grpSpPr>
        <p:sp>
          <p:nvSpPr>
            <p:cNvPr id="929" name="Google Shape;929;p42"/>
            <p:cNvSpPr/>
            <p:nvPr/>
          </p:nvSpPr>
          <p:spPr>
            <a:xfrm>
              <a:off x="4926575" y="1717950"/>
              <a:ext cx="158150" cy="158150"/>
            </a:xfrm>
            <a:custGeom>
              <a:avLst/>
              <a:gdLst/>
              <a:ahLst/>
              <a:cxnLst/>
              <a:rect l="l" t="t" r="r" b="b"/>
              <a:pathLst>
                <a:path w="6326" h="6326" extrusionOk="0">
                  <a:moveTo>
                    <a:pt x="2067" y="0"/>
                  </a:moveTo>
                  <a:lnTo>
                    <a:pt x="2067" y="2069"/>
                  </a:lnTo>
                  <a:lnTo>
                    <a:pt x="0" y="2069"/>
                  </a:lnTo>
                  <a:lnTo>
                    <a:pt x="0" y="4257"/>
                  </a:lnTo>
                  <a:lnTo>
                    <a:pt x="2067" y="4257"/>
                  </a:lnTo>
                  <a:lnTo>
                    <a:pt x="2067" y="6325"/>
                  </a:lnTo>
                  <a:lnTo>
                    <a:pt x="4259" y="6325"/>
                  </a:lnTo>
                  <a:lnTo>
                    <a:pt x="4259" y="4257"/>
                  </a:lnTo>
                  <a:lnTo>
                    <a:pt x="6325" y="4257"/>
                  </a:lnTo>
                  <a:lnTo>
                    <a:pt x="6325" y="2069"/>
                  </a:lnTo>
                  <a:lnTo>
                    <a:pt x="4259" y="2069"/>
                  </a:lnTo>
                  <a:lnTo>
                    <a:pt x="42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2"/>
            <p:cNvSpPr/>
            <p:nvPr/>
          </p:nvSpPr>
          <p:spPr>
            <a:xfrm>
              <a:off x="4917425" y="1708800"/>
              <a:ext cx="176500" cy="176425"/>
            </a:xfrm>
            <a:custGeom>
              <a:avLst/>
              <a:gdLst/>
              <a:ahLst/>
              <a:cxnLst/>
              <a:rect l="l" t="t" r="r" b="b"/>
              <a:pathLst>
                <a:path w="7060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2" y="4260"/>
                  </a:lnTo>
                  <a:lnTo>
                    <a:pt x="732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90"/>
                  </a:lnTo>
                  <a:lnTo>
                    <a:pt x="2070" y="4990"/>
                  </a:lnTo>
                  <a:lnTo>
                    <a:pt x="2070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9" y="4990"/>
                  </a:lnTo>
                  <a:lnTo>
                    <a:pt x="7059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1" name="Google Shape;931;p42"/>
          <p:cNvGrpSpPr/>
          <p:nvPr/>
        </p:nvGrpSpPr>
        <p:grpSpPr>
          <a:xfrm>
            <a:off x="8334643" y="575298"/>
            <a:ext cx="135542" cy="135478"/>
            <a:chOff x="3258519" y="1733474"/>
            <a:chExt cx="146263" cy="146194"/>
          </a:xfrm>
        </p:grpSpPr>
        <p:sp>
          <p:nvSpPr>
            <p:cNvPr id="932" name="Google Shape;932;p42"/>
            <p:cNvSpPr/>
            <p:nvPr/>
          </p:nvSpPr>
          <p:spPr>
            <a:xfrm>
              <a:off x="3323224" y="1733474"/>
              <a:ext cx="16893" cy="146194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2"/>
            <p:cNvSpPr/>
            <p:nvPr/>
          </p:nvSpPr>
          <p:spPr>
            <a:xfrm>
              <a:off x="3258519" y="1798109"/>
              <a:ext cx="146263" cy="16917"/>
            </a:xfrm>
            <a:custGeom>
              <a:avLst/>
              <a:gdLst/>
              <a:ahLst/>
              <a:cxnLst/>
              <a:rect l="l" t="t" r="r" b="b"/>
              <a:pathLst>
                <a:path w="6329" h="732" extrusionOk="0">
                  <a:moveTo>
                    <a:pt x="1" y="1"/>
                  </a:moveTo>
                  <a:lnTo>
                    <a:pt x="1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4" name="Google Shape;934;p42"/>
          <p:cNvGrpSpPr/>
          <p:nvPr/>
        </p:nvGrpSpPr>
        <p:grpSpPr>
          <a:xfrm>
            <a:off x="643056" y="4053768"/>
            <a:ext cx="232185" cy="232108"/>
            <a:chOff x="2909075" y="5346425"/>
            <a:chExt cx="129200" cy="129150"/>
          </a:xfrm>
        </p:grpSpPr>
        <p:sp>
          <p:nvSpPr>
            <p:cNvPr id="935" name="Google Shape;935;p42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2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7" name="Google Shape;937;p42"/>
          <p:cNvGrpSpPr/>
          <p:nvPr/>
        </p:nvGrpSpPr>
        <p:grpSpPr>
          <a:xfrm>
            <a:off x="988311" y="4399565"/>
            <a:ext cx="135487" cy="135551"/>
            <a:chOff x="3440975" y="957025"/>
            <a:chExt cx="158150" cy="158225"/>
          </a:xfrm>
        </p:grpSpPr>
        <p:sp>
          <p:nvSpPr>
            <p:cNvPr id="938" name="Google Shape;938;p42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2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0" name="Google Shape;940;p42"/>
          <p:cNvSpPr txBox="1">
            <a:spLocks noGrp="1"/>
          </p:cNvSpPr>
          <p:nvPr>
            <p:ph type="title"/>
          </p:nvPr>
        </p:nvSpPr>
        <p:spPr>
          <a:xfrm>
            <a:off x="1437925" y="388588"/>
            <a:ext cx="6051300" cy="78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Comic Sans MS"/>
                <a:ea typeface="Comic Sans MS"/>
                <a:cs typeface="Comic Sans MS"/>
                <a:sym typeface="Comic Sans MS"/>
              </a:rPr>
              <a:t>Дорожная карта</a:t>
            </a:r>
            <a:endParaRPr/>
          </a:p>
        </p:txBody>
      </p:sp>
      <p:cxnSp>
        <p:nvCxnSpPr>
          <p:cNvPr id="941" name="Google Shape;941;p42"/>
          <p:cNvCxnSpPr/>
          <p:nvPr/>
        </p:nvCxnSpPr>
        <p:spPr>
          <a:xfrm>
            <a:off x="4463575" y="1621575"/>
            <a:ext cx="0" cy="333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oval" w="med" len="med"/>
            <a:tailEnd type="none" w="med" len="med"/>
          </a:ln>
        </p:spPr>
      </p:cxnSp>
      <p:sp>
        <p:nvSpPr>
          <p:cNvPr id="942" name="Google Shape;942;p42"/>
          <p:cNvSpPr txBox="1"/>
          <p:nvPr/>
        </p:nvSpPr>
        <p:spPr>
          <a:xfrm>
            <a:off x="4335800" y="1356963"/>
            <a:ext cx="1104900" cy="2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rPr>
              <a:t>30.11.2023</a:t>
            </a:r>
            <a:endParaRPr sz="1500">
              <a:solidFill>
                <a:schemeClr val="accent6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</p:txBody>
      </p:sp>
      <p:cxnSp>
        <p:nvCxnSpPr>
          <p:cNvPr id="943" name="Google Shape;943;p42"/>
          <p:cNvCxnSpPr/>
          <p:nvPr/>
        </p:nvCxnSpPr>
        <p:spPr>
          <a:xfrm>
            <a:off x="7159875" y="1621575"/>
            <a:ext cx="0" cy="333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oval" w="med" len="med"/>
            <a:tailEnd type="none" w="med" len="med"/>
          </a:ln>
        </p:spPr>
      </p:cxnSp>
      <p:sp>
        <p:nvSpPr>
          <p:cNvPr id="944" name="Google Shape;944;p42"/>
          <p:cNvSpPr txBox="1"/>
          <p:nvPr/>
        </p:nvSpPr>
        <p:spPr>
          <a:xfrm>
            <a:off x="6729075" y="1356975"/>
            <a:ext cx="861600" cy="2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rPr>
              <a:t>10.2024</a:t>
            </a:r>
            <a:endParaRPr sz="1500">
              <a:solidFill>
                <a:schemeClr val="accent6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</p:txBody>
      </p:sp>
      <p:cxnSp>
        <p:nvCxnSpPr>
          <p:cNvPr id="945" name="Google Shape;945;p42"/>
          <p:cNvCxnSpPr/>
          <p:nvPr/>
        </p:nvCxnSpPr>
        <p:spPr>
          <a:xfrm>
            <a:off x="5809663" y="1621575"/>
            <a:ext cx="4200" cy="1275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oval" w="med" len="med"/>
            <a:tailEnd type="none" w="med" len="med"/>
          </a:ln>
        </p:spPr>
      </p:cxnSp>
      <p:sp>
        <p:nvSpPr>
          <p:cNvPr id="946" name="Google Shape;946;p42"/>
          <p:cNvSpPr txBox="1"/>
          <p:nvPr/>
        </p:nvSpPr>
        <p:spPr>
          <a:xfrm>
            <a:off x="4773375" y="2811350"/>
            <a:ext cx="1955700" cy="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Тестирование и доработка прототипа, увеличение команды, привлечение инвестиций</a:t>
            </a:r>
            <a:endParaRPr sz="15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7" name="Google Shape;947;p42"/>
          <p:cNvSpPr txBox="1"/>
          <p:nvPr/>
        </p:nvSpPr>
        <p:spPr>
          <a:xfrm>
            <a:off x="5334500" y="944000"/>
            <a:ext cx="1559100" cy="9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rPr>
              <a:t>12.2023-</a:t>
            </a:r>
            <a:endParaRPr sz="1500">
              <a:solidFill>
                <a:schemeClr val="accent6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randstander Black"/>
                <a:ea typeface="Grandstander Black"/>
                <a:cs typeface="Grandstander Black"/>
                <a:sym typeface="Grandstander Black"/>
              </a:rPr>
              <a:t>09.2024</a:t>
            </a:r>
            <a:endParaRPr sz="1500">
              <a:solidFill>
                <a:schemeClr val="accent6"/>
              </a:solidFill>
              <a:latin typeface="Grandstander Black"/>
              <a:ea typeface="Grandstander Black"/>
              <a:cs typeface="Grandstander Black"/>
              <a:sym typeface="Grandstander Black"/>
            </a:endParaRPr>
          </a:p>
        </p:txBody>
      </p:sp>
      <p:sp>
        <p:nvSpPr>
          <p:cNvPr id="948" name="Google Shape;948;p42"/>
          <p:cNvSpPr txBox="1">
            <a:spLocks noGrp="1"/>
          </p:cNvSpPr>
          <p:nvPr>
            <p:ph type="sldNum" idx="12"/>
          </p:nvPr>
        </p:nvSpPr>
        <p:spPr>
          <a:xfrm>
            <a:off x="8267009" y="44600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43"/>
          <p:cNvSpPr txBox="1">
            <a:spLocks noGrp="1"/>
          </p:cNvSpPr>
          <p:nvPr>
            <p:ph type="title"/>
          </p:nvPr>
        </p:nvSpPr>
        <p:spPr>
          <a:xfrm>
            <a:off x="1807475" y="523100"/>
            <a:ext cx="487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Comic Sans MS"/>
                <a:ea typeface="Comic Sans MS"/>
                <a:cs typeface="Comic Sans MS"/>
                <a:sym typeface="Comic Sans MS"/>
              </a:rPr>
              <a:t>Контакты</a:t>
            </a:r>
            <a:endParaRPr/>
          </a:p>
        </p:txBody>
      </p:sp>
      <p:grpSp>
        <p:nvGrpSpPr>
          <p:cNvPr id="954" name="Google Shape;954;p43"/>
          <p:cNvGrpSpPr/>
          <p:nvPr/>
        </p:nvGrpSpPr>
        <p:grpSpPr>
          <a:xfrm>
            <a:off x="7645083" y="2947848"/>
            <a:ext cx="785460" cy="1644066"/>
            <a:chOff x="4396500" y="3444175"/>
            <a:chExt cx="393025" cy="822650"/>
          </a:xfrm>
        </p:grpSpPr>
        <p:sp>
          <p:nvSpPr>
            <p:cNvPr id="955" name="Google Shape;955;p43"/>
            <p:cNvSpPr/>
            <p:nvPr/>
          </p:nvSpPr>
          <p:spPr>
            <a:xfrm>
              <a:off x="4425525" y="4022500"/>
              <a:ext cx="30450" cy="24075"/>
            </a:xfrm>
            <a:custGeom>
              <a:avLst/>
              <a:gdLst/>
              <a:ahLst/>
              <a:cxnLst/>
              <a:rect l="l" t="t" r="r" b="b"/>
              <a:pathLst>
                <a:path w="1218" h="963" extrusionOk="0">
                  <a:moveTo>
                    <a:pt x="1217" y="0"/>
                  </a:moveTo>
                  <a:cubicBezTo>
                    <a:pt x="514" y="132"/>
                    <a:pt x="76" y="293"/>
                    <a:pt x="9" y="469"/>
                  </a:cubicBezTo>
                  <a:cubicBezTo>
                    <a:pt x="4" y="482"/>
                    <a:pt x="1" y="498"/>
                    <a:pt x="3" y="513"/>
                  </a:cubicBezTo>
                  <a:cubicBezTo>
                    <a:pt x="3" y="677"/>
                    <a:pt x="343" y="833"/>
                    <a:pt x="934" y="963"/>
                  </a:cubicBezTo>
                  <a:cubicBezTo>
                    <a:pt x="1006" y="636"/>
                    <a:pt x="1100" y="314"/>
                    <a:pt x="12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3"/>
            <p:cNvSpPr/>
            <p:nvPr/>
          </p:nvSpPr>
          <p:spPr>
            <a:xfrm>
              <a:off x="4448875" y="4013050"/>
              <a:ext cx="311650" cy="44475"/>
            </a:xfrm>
            <a:custGeom>
              <a:avLst/>
              <a:gdLst/>
              <a:ahLst/>
              <a:cxnLst/>
              <a:rect l="l" t="t" r="r" b="b"/>
              <a:pathLst>
                <a:path w="12466" h="1779" extrusionOk="0">
                  <a:moveTo>
                    <a:pt x="5766" y="0"/>
                  </a:moveTo>
                  <a:cubicBezTo>
                    <a:pt x="3499" y="0"/>
                    <a:pt x="1498" y="150"/>
                    <a:pt x="283" y="378"/>
                  </a:cubicBezTo>
                  <a:cubicBezTo>
                    <a:pt x="166" y="692"/>
                    <a:pt x="72" y="1014"/>
                    <a:pt x="0" y="1341"/>
                  </a:cubicBezTo>
                  <a:cubicBezTo>
                    <a:pt x="1169" y="1601"/>
                    <a:pt x="3315" y="1779"/>
                    <a:pt x="5766" y="1779"/>
                  </a:cubicBezTo>
                  <a:cubicBezTo>
                    <a:pt x="9452" y="1779"/>
                    <a:pt x="12443" y="1383"/>
                    <a:pt x="12466" y="894"/>
                  </a:cubicBezTo>
                  <a:cubicBezTo>
                    <a:pt x="12460" y="876"/>
                    <a:pt x="12457" y="857"/>
                    <a:pt x="12452" y="833"/>
                  </a:cubicBezTo>
                  <a:cubicBezTo>
                    <a:pt x="12230" y="365"/>
                    <a:pt x="9323" y="2"/>
                    <a:pt x="57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3"/>
            <p:cNvSpPr/>
            <p:nvPr/>
          </p:nvSpPr>
          <p:spPr>
            <a:xfrm>
              <a:off x="4421925" y="4034200"/>
              <a:ext cx="342125" cy="207250"/>
            </a:xfrm>
            <a:custGeom>
              <a:avLst/>
              <a:gdLst/>
              <a:ahLst/>
              <a:cxnLst/>
              <a:rect l="l" t="t" r="r" b="b"/>
              <a:pathLst>
                <a:path w="13685" h="8290" extrusionOk="0">
                  <a:moveTo>
                    <a:pt x="155" y="1"/>
                  </a:moveTo>
                  <a:cubicBezTo>
                    <a:pt x="149" y="13"/>
                    <a:pt x="145" y="28"/>
                    <a:pt x="146" y="42"/>
                  </a:cubicBezTo>
                  <a:lnTo>
                    <a:pt x="146" y="42"/>
                  </a:lnTo>
                  <a:cubicBezTo>
                    <a:pt x="149" y="28"/>
                    <a:pt x="152" y="14"/>
                    <a:pt x="155" y="1"/>
                  </a:cubicBezTo>
                  <a:close/>
                  <a:moveTo>
                    <a:pt x="146" y="42"/>
                  </a:moveTo>
                  <a:cubicBezTo>
                    <a:pt x="48" y="504"/>
                    <a:pt x="0" y="974"/>
                    <a:pt x="2" y="1447"/>
                  </a:cubicBezTo>
                  <a:cubicBezTo>
                    <a:pt x="2" y="5220"/>
                    <a:pt x="3071" y="8289"/>
                    <a:pt x="6844" y="8289"/>
                  </a:cubicBezTo>
                  <a:cubicBezTo>
                    <a:pt x="10617" y="8289"/>
                    <a:pt x="13685" y="5220"/>
                    <a:pt x="13685" y="1447"/>
                  </a:cubicBezTo>
                  <a:cubicBezTo>
                    <a:pt x="13685" y="977"/>
                    <a:pt x="13637" y="508"/>
                    <a:pt x="13544" y="50"/>
                  </a:cubicBezTo>
                  <a:cubicBezTo>
                    <a:pt x="13521" y="537"/>
                    <a:pt x="10530" y="933"/>
                    <a:pt x="6844" y="933"/>
                  </a:cubicBezTo>
                  <a:cubicBezTo>
                    <a:pt x="4393" y="933"/>
                    <a:pt x="2247" y="757"/>
                    <a:pt x="1078" y="495"/>
                  </a:cubicBezTo>
                  <a:cubicBezTo>
                    <a:pt x="487" y="365"/>
                    <a:pt x="147" y="209"/>
                    <a:pt x="147" y="45"/>
                  </a:cubicBezTo>
                  <a:cubicBezTo>
                    <a:pt x="147" y="44"/>
                    <a:pt x="146" y="43"/>
                    <a:pt x="146" y="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3"/>
            <p:cNvSpPr/>
            <p:nvPr/>
          </p:nvSpPr>
          <p:spPr>
            <a:xfrm>
              <a:off x="4525350" y="3447450"/>
              <a:ext cx="135400" cy="74875"/>
            </a:xfrm>
            <a:custGeom>
              <a:avLst/>
              <a:gdLst/>
              <a:ahLst/>
              <a:cxnLst/>
              <a:rect l="l" t="t" r="r" b="b"/>
              <a:pathLst>
                <a:path w="5416" h="2995" extrusionOk="0">
                  <a:moveTo>
                    <a:pt x="5395" y="0"/>
                  </a:moveTo>
                  <a:lnTo>
                    <a:pt x="1" y="36"/>
                  </a:lnTo>
                  <a:lnTo>
                    <a:pt x="19" y="2995"/>
                  </a:lnTo>
                  <a:lnTo>
                    <a:pt x="5416" y="2995"/>
                  </a:lnTo>
                  <a:lnTo>
                    <a:pt x="53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3"/>
            <p:cNvSpPr/>
            <p:nvPr/>
          </p:nvSpPr>
          <p:spPr>
            <a:xfrm>
              <a:off x="4493200" y="3522300"/>
              <a:ext cx="199575" cy="41175"/>
            </a:xfrm>
            <a:custGeom>
              <a:avLst/>
              <a:gdLst/>
              <a:ahLst/>
              <a:cxnLst/>
              <a:rect l="l" t="t" r="r" b="b"/>
              <a:pathLst>
                <a:path w="7983" h="1647" extrusionOk="0">
                  <a:moveTo>
                    <a:pt x="890" y="1"/>
                  </a:moveTo>
                  <a:cubicBezTo>
                    <a:pt x="556" y="1"/>
                    <a:pt x="256" y="200"/>
                    <a:pt x="128" y="508"/>
                  </a:cubicBezTo>
                  <a:cubicBezTo>
                    <a:pt x="1" y="815"/>
                    <a:pt x="70" y="1169"/>
                    <a:pt x="305" y="1406"/>
                  </a:cubicBezTo>
                  <a:cubicBezTo>
                    <a:pt x="460" y="1559"/>
                    <a:pt x="670" y="1646"/>
                    <a:pt x="890" y="1646"/>
                  </a:cubicBezTo>
                  <a:lnTo>
                    <a:pt x="7097" y="1646"/>
                  </a:lnTo>
                  <a:cubicBezTo>
                    <a:pt x="7431" y="1645"/>
                    <a:pt x="7729" y="1444"/>
                    <a:pt x="7856" y="1137"/>
                  </a:cubicBezTo>
                  <a:cubicBezTo>
                    <a:pt x="7982" y="830"/>
                    <a:pt x="7913" y="476"/>
                    <a:pt x="7679" y="241"/>
                  </a:cubicBezTo>
                  <a:cubicBezTo>
                    <a:pt x="7524" y="88"/>
                    <a:pt x="7315" y="1"/>
                    <a:pt x="70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3"/>
            <p:cNvSpPr/>
            <p:nvPr/>
          </p:nvSpPr>
          <p:spPr>
            <a:xfrm>
              <a:off x="4425800" y="3563450"/>
              <a:ext cx="334375" cy="470775"/>
            </a:xfrm>
            <a:custGeom>
              <a:avLst/>
              <a:gdLst/>
              <a:ahLst/>
              <a:cxnLst/>
              <a:rect l="l" t="t" r="r" b="b"/>
              <a:pathLst>
                <a:path w="13375" h="18831" extrusionOk="0">
                  <a:moveTo>
                    <a:pt x="4662" y="0"/>
                  </a:moveTo>
                  <a:lnTo>
                    <a:pt x="4662" y="13712"/>
                  </a:lnTo>
                  <a:lnTo>
                    <a:pt x="4110" y="13940"/>
                  </a:lnTo>
                  <a:cubicBezTo>
                    <a:pt x="1976" y="14806"/>
                    <a:pt x="463" y="16645"/>
                    <a:pt x="0" y="18831"/>
                  </a:cubicBezTo>
                  <a:cubicBezTo>
                    <a:pt x="65" y="18655"/>
                    <a:pt x="503" y="18494"/>
                    <a:pt x="1206" y="18362"/>
                  </a:cubicBezTo>
                  <a:cubicBezTo>
                    <a:pt x="2421" y="18134"/>
                    <a:pt x="4422" y="17986"/>
                    <a:pt x="6689" y="17986"/>
                  </a:cubicBezTo>
                  <a:cubicBezTo>
                    <a:pt x="10246" y="17986"/>
                    <a:pt x="13153" y="18349"/>
                    <a:pt x="13375" y="18817"/>
                  </a:cubicBezTo>
                  <a:cubicBezTo>
                    <a:pt x="12906" y="16642"/>
                    <a:pt x="11399" y="14806"/>
                    <a:pt x="9270" y="13940"/>
                  </a:cubicBezTo>
                  <a:lnTo>
                    <a:pt x="8716" y="13712"/>
                  </a:lnTo>
                  <a:lnTo>
                    <a:pt x="87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3"/>
            <p:cNvSpPr/>
            <p:nvPr/>
          </p:nvSpPr>
          <p:spPr>
            <a:xfrm>
              <a:off x="4399725" y="3563450"/>
              <a:ext cx="386525" cy="700150"/>
            </a:xfrm>
            <a:custGeom>
              <a:avLst/>
              <a:gdLst/>
              <a:ahLst/>
              <a:cxnLst/>
              <a:rect l="l" t="t" r="r" b="b"/>
              <a:pathLst>
                <a:path w="15461" h="28006" extrusionOk="0">
                  <a:moveTo>
                    <a:pt x="4820" y="0"/>
                  </a:moveTo>
                  <a:lnTo>
                    <a:pt x="4820" y="13118"/>
                  </a:lnTo>
                  <a:cubicBezTo>
                    <a:pt x="1994" y="14268"/>
                    <a:pt x="1" y="17037"/>
                    <a:pt x="1" y="20277"/>
                  </a:cubicBezTo>
                  <a:cubicBezTo>
                    <a:pt x="1" y="24546"/>
                    <a:pt x="3464" y="28005"/>
                    <a:pt x="7732" y="28005"/>
                  </a:cubicBezTo>
                  <a:cubicBezTo>
                    <a:pt x="12001" y="28005"/>
                    <a:pt x="15460" y="24546"/>
                    <a:pt x="15460" y="20277"/>
                  </a:cubicBezTo>
                  <a:cubicBezTo>
                    <a:pt x="15460" y="17037"/>
                    <a:pt x="13471" y="14268"/>
                    <a:pt x="10647" y="13118"/>
                  </a:cubicBezTo>
                  <a:lnTo>
                    <a:pt x="10647" y="0"/>
                  </a:lnTo>
                  <a:lnTo>
                    <a:pt x="9759" y="0"/>
                  </a:lnTo>
                  <a:lnTo>
                    <a:pt x="9759" y="13712"/>
                  </a:lnTo>
                  <a:lnTo>
                    <a:pt x="10313" y="13939"/>
                  </a:lnTo>
                  <a:cubicBezTo>
                    <a:pt x="12442" y="14806"/>
                    <a:pt x="13949" y="16642"/>
                    <a:pt x="14418" y="18817"/>
                  </a:cubicBezTo>
                  <a:cubicBezTo>
                    <a:pt x="14426" y="18836"/>
                    <a:pt x="14432" y="18855"/>
                    <a:pt x="14432" y="18875"/>
                  </a:cubicBezTo>
                  <a:lnTo>
                    <a:pt x="14432" y="18878"/>
                  </a:lnTo>
                  <a:cubicBezTo>
                    <a:pt x="14525" y="19338"/>
                    <a:pt x="14573" y="19807"/>
                    <a:pt x="14573" y="20277"/>
                  </a:cubicBezTo>
                  <a:cubicBezTo>
                    <a:pt x="14573" y="24050"/>
                    <a:pt x="11505" y="27119"/>
                    <a:pt x="7732" y="27119"/>
                  </a:cubicBezTo>
                  <a:cubicBezTo>
                    <a:pt x="3959" y="27119"/>
                    <a:pt x="890" y="24050"/>
                    <a:pt x="890" y="20277"/>
                  </a:cubicBezTo>
                  <a:cubicBezTo>
                    <a:pt x="888" y="19790"/>
                    <a:pt x="939" y="19306"/>
                    <a:pt x="1041" y="18831"/>
                  </a:cubicBezTo>
                  <a:cubicBezTo>
                    <a:pt x="1506" y="16645"/>
                    <a:pt x="3019" y="14806"/>
                    <a:pt x="5153" y="13940"/>
                  </a:cubicBezTo>
                  <a:lnTo>
                    <a:pt x="5705" y="13712"/>
                  </a:lnTo>
                  <a:lnTo>
                    <a:pt x="57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3"/>
            <p:cNvSpPr/>
            <p:nvPr/>
          </p:nvSpPr>
          <p:spPr>
            <a:xfrm>
              <a:off x="4396500" y="3563450"/>
              <a:ext cx="393025" cy="703375"/>
            </a:xfrm>
            <a:custGeom>
              <a:avLst/>
              <a:gdLst/>
              <a:ahLst/>
              <a:cxnLst/>
              <a:rect l="l" t="t" r="r" b="b"/>
              <a:pathLst>
                <a:path w="15721" h="28135" extrusionOk="0">
                  <a:moveTo>
                    <a:pt x="4817" y="0"/>
                  </a:moveTo>
                  <a:lnTo>
                    <a:pt x="4817" y="13031"/>
                  </a:lnTo>
                  <a:cubicBezTo>
                    <a:pt x="1889" y="14261"/>
                    <a:pt x="0" y="17095"/>
                    <a:pt x="0" y="20277"/>
                  </a:cubicBezTo>
                  <a:cubicBezTo>
                    <a:pt x="0" y="24609"/>
                    <a:pt x="3526" y="28135"/>
                    <a:pt x="7861" y="28135"/>
                  </a:cubicBezTo>
                  <a:cubicBezTo>
                    <a:pt x="12195" y="28135"/>
                    <a:pt x="15721" y="24609"/>
                    <a:pt x="15721" y="20277"/>
                  </a:cubicBezTo>
                  <a:cubicBezTo>
                    <a:pt x="15721" y="17095"/>
                    <a:pt x="13833" y="14261"/>
                    <a:pt x="10905" y="13031"/>
                  </a:cubicBezTo>
                  <a:lnTo>
                    <a:pt x="10905" y="0"/>
                  </a:lnTo>
                  <a:lnTo>
                    <a:pt x="10646" y="0"/>
                  </a:lnTo>
                  <a:lnTo>
                    <a:pt x="10646" y="13205"/>
                  </a:lnTo>
                  <a:lnTo>
                    <a:pt x="10728" y="13237"/>
                  </a:lnTo>
                  <a:cubicBezTo>
                    <a:pt x="13602" y="14411"/>
                    <a:pt x="15460" y="17172"/>
                    <a:pt x="15460" y="20277"/>
                  </a:cubicBezTo>
                  <a:cubicBezTo>
                    <a:pt x="15460" y="24465"/>
                    <a:pt x="12051" y="27876"/>
                    <a:pt x="7861" y="27876"/>
                  </a:cubicBezTo>
                  <a:cubicBezTo>
                    <a:pt x="3671" y="27876"/>
                    <a:pt x="261" y="24467"/>
                    <a:pt x="261" y="20277"/>
                  </a:cubicBezTo>
                  <a:cubicBezTo>
                    <a:pt x="261" y="17172"/>
                    <a:pt x="2121" y="14411"/>
                    <a:pt x="4998" y="13237"/>
                  </a:cubicBezTo>
                  <a:lnTo>
                    <a:pt x="5078" y="13205"/>
                  </a:lnTo>
                  <a:lnTo>
                    <a:pt x="50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3"/>
            <p:cNvSpPr/>
            <p:nvPr/>
          </p:nvSpPr>
          <p:spPr>
            <a:xfrm>
              <a:off x="4418675" y="3563450"/>
              <a:ext cx="348675" cy="681225"/>
            </a:xfrm>
            <a:custGeom>
              <a:avLst/>
              <a:gdLst/>
              <a:ahLst/>
              <a:cxnLst/>
              <a:rect l="l" t="t" r="r" b="b"/>
              <a:pathLst>
                <a:path w="13947" h="27249" extrusionOk="0">
                  <a:moveTo>
                    <a:pt x="4818" y="0"/>
                  </a:moveTo>
                  <a:lnTo>
                    <a:pt x="4818" y="13624"/>
                  </a:lnTo>
                  <a:lnTo>
                    <a:pt x="4348" y="13818"/>
                  </a:lnTo>
                  <a:cubicBezTo>
                    <a:pt x="2203" y="14688"/>
                    <a:pt x="636" y="16552"/>
                    <a:pt x="157" y="18800"/>
                  </a:cubicBezTo>
                  <a:cubicBezTo>
                    <a:pt x="54" y="19286"/>
                    <a:pt x="1" y="19780"/>
                    <a:pt x="1" y="20277"/>
                  </a:cubicBezTo>
                  <a:cubicBezTo>
                    <a:pt x="1" y="24120"/>
                    <a:pt x="3130" y="27249"/>
                    <a:pt x="6974" y="27249"/>
                  </a:cubicBezTo>
                  <a:cubicBezTo>
                    <a:pt x="10817" y="27249"/>
                    <a:pt x="13946" y="24120"/>
                    <a:pt x="13946" y="20277"/>
                  </a:cubicBezTo>
                  <a:cubicBezTo>
                    <a:pt x="13944" y="19798"/>
                    <a:pt x="13897" y="19321"/>
                    <a:pt x="13801" y="18855"/>
                  </a:cubicBezTo>
                  <a:lnTo>
                    <a:pt x="13788" y="18790"/>
                  </a:lnTo>
                  <a:cubicBezTo>
                    <a:pt x="13300" y="16543"/>
                    <a:pt x="11735" y="14681"/>
                    <a:pt x="9604" y="13818"/>
                  </a:cubicBezTo>
                  <a:lnTo>
                    <a:pt x="9131" y="13625"/>
                  </a:lnTo>
                  <a:lnTo>
                    <a:pt x="9131" y="0"/>
                  </a:lnTo>
                  <a:lnTo>
                    <a:pt x="8872" y="0"/>
                  </a:lnTo>
                  <a:lnTo>
                    <a:pt x="8872" y="13799"/>
                  </a:lnTo>
                  <a:lnTo>
                    <a:pt x="9505" y="14060"/>
                  </a:lnTo>
                  <a:cubicBezTo>
                    <a:pt x="11563" y="14898"/>
                    <a:pt x="13069" y="16686"/>
                    <a:pt x="13532" y="18846"/>
                  </a:cubicBezTo>
                  <a:lnTo>
                    <a:pt x="13539" y="18875"/>
                  </a:lnTo>
                  <a:cubicBezTo>
                    <a:pt x="13541" y="18885"/>
                    <a:pt x="13542" y="18897"/>
                    <a:pt x="13547" y="18907"/>
                  </a:cubicBezTo>
                  <a:cubicBezTo>
                    <a:pt x="13639" y="19357"/>
                    <a:pt x="13685" y="19817"/>
                    <a:pt x="13685" y="20277"/>
                  </a:cubicBezTo>
                  <a:cubicBezTo>
                    <a:pt x="13685" y="23977"/>
                    <a:pt x="10676" y="26990"/>
                    <a:pt x="6974" y="26990"/>
                  </a:cubicBezTo>
                  <a:cubicBezTo>
                    <a:pt x="3275" y="26990"/>
                    <a:pt x="261" y="23977"/>
                    <a:pt x="261" y="20277"/>
                  </a:cubicBezTo>
                  <a:cubicBezTo>
                    <a:pt x="260" y="19798"/>
                    <a:pt x="311" y="19323"/>
                    <a:pt x="413" y="18856"/>
                  </a:cubicBezTo>
                  <a:cubicBezTo>
                    <a:pt x="873" y="16691"/>
                    <a:pt x="2380" y="14898"/>
                    <a:pt x="4445" y="14060"/>
                  </a:cubicBezTo>
                  <a:lnTo>
                    <a:pt x="5077" y="13799"/>
                  </a:lnTo>
                  <a:lnTo>
                    <a:pt x="50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3"/>
            <p:cNvSpPr/>
            <p:nvPr/>
          </p:nvSpPr>
          <p:spPr>
            <a:xfrm>
              <a:off x="4489700" y="3519025"/>
              <a:ext cx="203675" cy="47675"/>
            </a:xfrm>
            <a:custGeom>
              <a:avLst/>
              <a:gdLst/>
              <a:ahLst/>
              <a:cxnLst/>
              <a:rect l="l" t="t" r="r" b="b"/>
              <a:pathLst>
                <a:path w="8147" h="1907" extrusionOk="0">
                  <a:moveTo>
                    <a:pt x="989" y="260"/>
                  </a:moveTo>
                  <a:cubicBezTo>
                    <a:pt x="1002" y="260"/>
                    <a:pt x="1015" y="260"/>
                    <a:pt x="1028" y="261"/>
                  </a:cubicBezTo>
                  <a:lnTo>
                    <a:pt x="7237" y="261"/>
                  </a:lnTo>
                  <a:cubicBezTo>
                    <a:pt x="7421" y="261"/>
                    <a:pt x="7596" y="334"/>
                    <a:pt x="7727" y="464"/>
                  </a:cubicBezTo>
                  <a:cubicBezTo>
                    <a:pt x="7925" y="662"/>
                    <a:pt x="7985" y="960"/>
                    <a:pt x="7877" y="1219"/>
                  </a:cubicBezTo>
                  <a:cubicBezTo>
                    <a:pt x="7770" y="1477"/>
                    <a:pt x="7518" y="1646"/>
                    <a:pt x="7237" y="1648"/>
                  </a:cubicBezTo>
                  <a:lnTo>
                    <a:pt x="1028" y="1648"/>
                  </a:lnTo>
                  <a:cubicBezTo>
                    <a:pt x="1016" y="1648"/>
                    <a:pt x="1004" y="1649"/>
                    <a:pt x="992" y="1649"/>
                  </a:cubicBezTo>
                  <a:cubicBezTo>
                    <a:pt x="611" y="1649"/>
                    <a:pt x="296" y="1341"/>
                    <a:pt x="296" y="954"/>
                  </a:cubicBezTo>
                  <a:cubicBezTo>
                    <a:pt x="296" y="569"/>
                    <a:pt x="609" y="260"/>
                    <a:pt x="989" y="260"/>
                  </a:cubicBezTo>
                  <a:close/>
                  <a:moveTo>
                    <a:pt x="1030" y="1"/>
                  </a:moveTo>
                  <a:cubicBezTo>
                    <a:pt x="643" y="2"/>
                    <a:pt x="297" y="234"/>
                    <a:pt x="149" y="590"/>
                  </a:cubicBezTo>
                  <a:cubicBezTo>
                    <a:pt x="1" y="944"/>
                    <a:pt x="83" y="1355"/>
                    <a:pt x="354" y="1627"/>
                  </a:cubicBezTo>
                  <a:cubicBezTo>
                    <a:pt x="531" y="1806"/>
                    <a:pt x="772" y="1907"/>
                    <a:pt x="1023" y="1907"/>
                  </a:cubicBezTo>
                  <a:cubicBezTo>
                    <a:pt x="1025" y="1907"/>
                    <a:pt x="1028" y="1907"/>
                    <a:pt x="1030" y="1907"/>
                  </a:cubicBezTo>
                  <a:lnTo>
                    <a:pt x="7237" y="1907"/>
                  </a:lnTo>
                  <a:cubicBezTo>
                    <a:pt x="7746" y="1883"/>
                    <a:pt x="8146" y="1464"/>
                    <a:pt x="8146" y="954"/>
                  </a:cubicBezTo>
                  <a:cubicBezTo>
                    <a:pt x="8146" y="445"/>
                    <a:pt x="7746" y="24"/>
                    <a:pt x="72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3"/>
            <p:cNvSpPr/>
            <p:nvPr/>
          </p:nvSpPr>
          <p:spPr>
            <a:xfrm>
              <a:off x="4422300" y="4009800"/>
              <a:ext cx="341500" cy="51000"/>
            </a:xfrm>
            <a:custGeom>
              <a:avLst/>
              <a:gdLst/>
              <a:ahLst/>
              <a:cxnLst/>
              <a:rect l="l" t="t" r="r" b="b"/>
              <a:pathLst>
                <a:path w="13660" h="2040" extrusionOk="0">
                  <a:moveTo>
                    <a:pt x="6829" y="261"/>
                  </a:moveTo>
                  <a:cubicBezTo>
                    <a:pt x="10882" y="261"/>
                    <a:pt x="13247" y="703"/>
                    <a:pt x="13397" y="1019"/>
                  </a:cubicBezTo>
                  <a:cubicBezTo>
                    <a:pt x="13333" y="1292"/>
                    <a:pt x="11079" y="1777"/>
                    <a:pt x="6829" y="1777"/>
                  </a:cubicBezTo>
                  <a:cubicBezTo>
                    <a:pt x="4487" y="1777"/>
                    <a:pt x="2290" y="1610"/>
                    <a:pt x="1091" y="1345"/>
                  </a:cubicBezTo>
                  <a:cubicBezTo>
                    <a:pt x="333" y="1176"/>
                    <a:pt x="263" y="1024"/>
                    <a:pt x="261" y="1021"/>
                  </a:cubicBezTo>
                  <a:cubicBezTo>
                    <a:pt x="266" y="1009"/>
                    <a:pt x="358" y="827"/>
                    <a:pt x="1370" y="636"/>
                  </a:cubicBezTo>
                  <a:cubicBezTo>
                    <a:pt x="2629" y="401"/>
                    <a:pt x="4668" y="261"/>
                    <a:pt x="6829" y="261"/>
                  </a:cubicBezTo>
                  <a:close/>
                  <a:moveTo>
                    <a:pt x="6829" y="1"/>
                  </a:moveTo>
                  <a:cubicBezTo>
                    <a:pt x="4652" y="1"/>
                    <a:pt x="2595" y="142"/>
                    <a:pt x="1324" y="381"/>
                  </a:cubicBezTo>
                  <a:cubicBezTo>
                    <a:pt x="265" y="580"/>
                    <a:pt x="72" y="789"/>
                    <a:pt x="18" y="929"/>
                  </a:cubicBezTo>
                  <a:cubicBezTo>
                    <a:pt x="7" y="958"/>
                    <a:pt x="1" y="990"/>
                    <a:pt x="1" y="1021"/>
                  </a:cubicBezTo>
                  <a:cubicBezTo>
                    <a:pt x="1" y="1265"/>
                    <a:pt x="321" y="1440"/>
                    <a:pt x="1036" y="1599"/>
                  </a:cubicBezTo>
                  <a:cubicBezTo>
                    <a:pt x="2249" y="1871"/>
                    <a:pt x="4470" y="2040"/>
                    <a:pt x="6829" y="2040"/>
                  </a:cubicBezTo>
                  <a:cubicBezTo>
                    <a:pt x="9176" y="2040"/>
                    <a:pt x="13622" y="1828"/>
                    <a:pt x="13660" y="1021"/>
                  </a:cubicBezTo>
                  <a:cubicBezTo>
                    <a:pt x="13660" y="982"/>
                    <a:pt x="13649" y="943"/>
                    <a:pt x="13632" y="909"/>
                  </a:cubicBezTo>
                  <a:cubicBezTo>
                    <a:pt x="13338" y="284"/>
                    <a:pt x="9900" y="1"/>
                    <a:pt x="68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3"/>
            <p:cNvSpPr/>
            <p:nvPr/>
          </p:nvSpPr>
          <p:spPr>
            <a:xfrm>
              <a:off x="4442450" y="3966275"/>
              <a:ext cx="48175" cy="210700"/>
            </a:xfrm>
            <a:custGeom>
              <a:avLst/>
              <a:gdLst/>
              <a:ahLst/>
              <a:cxnLst/>
              <a:rect l="l" t="t" r="r" b="b"/>
              <a:pathLst>
                <a:path w="1927" h="8428" extrusionOk="0">
                  <a:moveTo>
                    <a:pt x="1681" y="1"/>
                  </a:moveTo>
                  <a:cubicBezTo>
                    <a:pt x="1651" y="35"/>
                    <a:pt x="908" y="893"/>
                    <a:pt x="419" y="2202"/>
                  </a:cubicBezTo>
                  <a:cubicBezTo>
                    <a:pt x="344" y="2401"/>
                    <a:pt x="280" y="2602"/>
                    <a:pt x="223" y="2805"/>
                  </a:cubicBezTo>
                  <a:lnTo>
                    <a:pt x="475" y="2873"/>
                  </a:lnTo>
                  <a:cubicBezTo>
                    <a:pt x="528" y="2679"/>
                    <a:pt x="591" y="2486"/>
                    <a:pt x="664" y="2294"/>
                  </a:cubicBezTo>
                  <a:cubicBezTo>
                    <a:pt x="1136" y="1030"/>
                    <a:pt x="1870" y="180"/>
                    <a:pt x="1877" y="171"/>
                  </a:cubicBezTo>
                  <a:lnTo>
                    <a:pt x="1681" y="1"/>
                  </a:lnTo>
                  <a:close/>
                  <a:moveTo>
                    <a:pt x="27" y="3845"/>
                  </a:moveTo>
                  <a:cubicBezTo>
                    <a:pt x="9" y="4031"/>
                    <a:pt x="0" y="4217"/>
                    <a:pt x="0" y="4404"/>
                  </a:cubicBezTo>
                  <a:cubicBezTo>
                    <a:pt x="0" y="4484"/>
                    <a:pt x="2" y="4564"/>
                    <a:pt x="4" y="4644"/>
                  </a:cubicBezTo>
                  <a:lnTo>
                    <a:pt x="264" y="4634"/>
                  </a:lnTo>
                  <a:cubicBezTo>
                    <a:pt x="263" y="4557"/>
                    <a:pt x="259" y="4481"/>
                    <a:pt x="259" y="4404"/>
                  </a:cubicBezTo>
                  <a:cubicBezTo>
                    <a:pt x="259" y="4227"/>
                    <a:pt x="268" y="4048"/>
                    <a:pt x="285" y="3871"/>
                  </a:cubicBezTo>
                  <a:lnTo>
                    <a:pt x="27" y="3845"/>
                  </a:lnTo>
                  <a:close/>
                  <a:moveTo>
                    <a:pt x="1273" y="7463"/>
                  </a:moveTo>
                  <a:lnTo>
                    <a:pt x="1060" y="7615"/>
                  </a:lnTo>
                  <a:cubicBezTo>
                    <a:pt x="1266" y="7901"/>
                    <a:pt x="1492" y="8174"/>
                    <a:pt x="1738" y="8427"/>
                  </a:cubicBezTo>
                  <a:lnTo>
                    <a:pt x="1927" y="8247"/>
                  </a:lnTo>
                  <a:cubicBezTo>
                    <a:pt x="1690" y="8002"/>
                    <a:pt x="1472" y="7739"/>
                    <a:pt x="1273" y="7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3"/>
            <p:cNvSpPr/>
            <p:nvPr/>
          </p:nvSpPr>
          <p:spPr>
            <a:xfrm>
              <a:off x="4522075" y="3444175"/>
              <a:ext cx="141925" cy="78150"/>
            </a:xfrm>
            <a:custGeom>
              <a:avLst/>
              <a:gdLst/>
              <a:ahLst/>
              <a:cxnLst/>
              <a:rect l="l" t="t" r="r" b="b"/>
              <a:pathLst>
                <a:path w="5677" h="3126" extrusionOk="0">
                  <a:moveTo>
                    <a:pt x="5656" y="0"/>
                  </a:moveTo>
                  <a:lnTo>
                    <a:pt x="0" y="38"/>
                  </a:lnTo>
                  <a:lnTo>
                    <a:pt x="21" y="3126"/>
                  </a:lnTo>
                  <a:lnTo>
                    <a:pt x="282" y="3122"/>
                  </a:lnTo>
                  <a:lnTo>
                    <a:pt x="263" y="298"/>
                  </a:lnTo>
                  <a:lnTo>
                    <a:pt x="5398" y="261"/>
                  </a:lnTo>
                  <a:lnTo>
                    <a:pt x="5417" y="3126"/>
                  </a:lnTo>
                  <a:lnTo>
                    <a:pt x="5676" y="3122"/>
                  </a:lnTo>
                  <a:lnTo>
                    <a:pt x="56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8" name="Google Shape;968;p43"/>
          <p:cNvGrpSpPr/>
          <p:nvPr/>
        </p:nvGrpSpPr>
        <p:grpSpPr>
          <a:xfrm>
            <a:off x="6080894" y="2778168"/>
            <a:ext cx="232185" cy="232108"/>
            <a:chOff x="2909075" y="5346425"/>
            <a:chExt cx="129200" cy="129150"/>
          </a:xfrm>
        </p:grpSpPr>
        <p:sp>
          <p:nvSpPr>
            <p:cNvPr id="969" name="Google Shape;969;p43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3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1" name="Google Shape;971;p43"/>
          <p:cNvGrpSpPr/>
          <p:nvPr/>
        </p:nvGrpSpPr>
        <p:grpSpPr>
          <a:xfrm>
            <a:off x="5957120" y="3415609"/>
            <a:ext cx="1157869" cy="1176255"/>
            <a:chOff x="713229" y="3827485"/>
            <a:chExt cx="768889" cy="781098"/>
          </a:xfrm>
        </p:grpSpPr>
        <p:sp>
          <p:nvSpPr>
            <p:cNvPr id="972" name="Google Shape;972;p43"/>
            <p:cNvSpPr/>
            <p:nvPr/>
          </p:nvSpPr>
          <p:spPr>
            <a:xfrm>
              <a:off x="1169519" y="4184143"/>
              <a:ext cx="153081" cy="322883"/>
            </a:xfrm>
            <a:custGeom>
              <a:avLst/>
              <a:gdLst/>
              <a:ahLst/>
              <a:cxnLst/>
              <a:rect l="l" t="t" r="r" b="b"/>
              <a:pathLst>
                <a:path w="4614" h="9732" extrusionOk="0">
                  <a:moveTo>
                    <a:pt x="2" y="0"/>
                  </a:moveTo>
                  <a:lnTo>
                    <a:pt x="2" y="7425"/>
                  </a:lnTo>
                  <a:cubicBezTo>
                    <a:pt x="1" y="8699"/>
                    <a:pt x="1035" y="9732"/>
                    <a:pt x="2307" y="9732"/>
                  </a:cubicBezTo>
                  <a:cubicBezTo>
                    <a:pt x="3581" y="9732"/>
                    <a:pt x="4613" y="8699"/>
                    <a:pt x="4613" y="7425"/>
                  </a:cubicBezTo>
                  <a:lnTo>
                    <a:pt x="4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3"/>
            <p:cNvSpPr/>
            <p:nvPr/>
          </p:nvSpPr>
          <p:spPr>
            <a:xfrm>
              <a:off x="874472" y="4184143"/>
              <a:ext cx="153081" cy="322883"/>
            </a:xfrm>
            <a:custGeom>
              <a:avLst/>
              <a:gdLst/>
              <a:ahLst/>
              <a:cxnLst/>
              <a:rect l="l" t="t" r="r" b="b"/>
              <a:pathLst>
                <a:path w="4614" h="9732" extrusionOk="0">
                  <a:moveTo>
                    <a:pt x="0" y="0"/>
                  </a:moveTo>
                  <a:lnTo>
                    <a:pt x="0" y="7425"/>
                  </a:lnTo>
                  <a:cubicBezTo>
                    <a:pt x="0" y="8699"/>
                    <a:pt x="1033" y="9732"/>
                    <a:pt x="2307" y="9732"/>
                  </a:cubicBezTo>
                  <a:cubicBezTo>
                    <a:pt x="3581" y="9732"/>
                    <a:pt x="4613" y="8699"/>
                    <a:pt x="4613" y="7425"/>
                  </a:cubicBezTo>
                  <a:lnTo>
                    <a:pt x="4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3"/>
            <p:cNvSpPr/>
            <p:nvPr/>
          </p:nvSpPr>
          <p:spPr>
            <a:xfrm>
              <a:off x="1140589" y="3831732"/>
              <a:ext cx="212236" cy="44524"/>
            </a:xfrm>
            <a:custGeom>
              <a:avLst/>
              <a:gdLst/>
              <a:ahLst/>
              <a:cxnLst/>
              <a:rect l="l" t="t" r="r" b="b"/>
              <a:pathLst>
                <a:path w="6397" h="1342" extrusionOk="0">
                  <a:moveTo>
                    <a:pt x="5725" y="1"/>
                  </a:moveTo>
                  <a:cubicBezTo>
                    <a:pt x="5712" y="1"/>
                    <a:pt x="5700" y="1"/>
                    <a:pt x="5688" y="2"/>
                  </a:cubicBezTo>
                  <a:lnTo>
                    <a:pt x="672" y="2"/>
                  </a:lnTo>
                  <a:cubicBezTo>
                    <a:pt x="300" y="2"/>
                    <a:pt x="2" y="303"/>
                    <a:pt x="2" y="673"/>
                  </a:cubicBezTo>
                  <a:cubicBezTo>
                    <a:pt x="1" y="1041"/>
                    <a:pt x="297" y="1341"/>
                    <a:pt x="665" y="1341"/>
                  </a:cubicBezTo>
                  <a:cubicBezTo>
                    <a:pt x="668" y="1341"/>
                    <a:pt x="670" y="1341"/>
                    <a:pt x="672" y="1341"/>
                  </a:cubicBezTo>
                  <a:lnTo>
                    <a:pt x="5688" y="1341"/>
                  </a:lnTo>
                  <a:cubicBezTo>
                    <a:pt x="5701" y="1342"/>
                    <a:pt x="5714" y="1342"/>
                    <a:pt x="5727" y="1342"/>
                  </a:cubicBezTo>
                  <a:cubicBezTo>
                    <a:pt x="6095" y="1342"/>
                    <a:pt x="6397" y="1045"/>
                    <a:pt x="6397" y="671"/>
                  </a:cubicBezTo>
                  <a:cubicBezTo>
                    <a:pt x="6397" y="299"/>
                    <a:pt x="6093" y="1"/>
                    <a:pt x="57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3"/>
            <p:cNvSpPr/>
            <p:nvPr/>
          </p:nvSpPr>
          <p:spPr>
            <a:xfrm>
              <a:off x="845541" y="3831765"/>
              <a:ext cx="211042" cy="44458"/>
            </a:xfrm>
            <a:custGeom>
              <a:avLst/>
              <a:gdLst/>
              <a:ahLst/>
              <a:cxnLst/>
              <a:rect l="l" t="t" r="r" b="b"/>
              <a:pathLst>
                <a:path w="6361" h="1340" extrusionOk="0">
                  <a:moveTo>
                    <a:pt x="5694" y="1"/>
                  </a:moveTo>
                  <a:cubicBezTo>
                    <a:pt x="5692" y="1"/>
                    <a:pt x="5690" y="1"/>
                    <a:pt x="5688" y="1"/>
                  </a:cubicBezTo>
                  <a:lnTo>
                    <a:pt x="673" y="1"/>
                  </a:lnTo>
                  <a:cubicBezTo>
                    <a:pt x="302" y="1"/>
                    <a:pt x="0" y="301"/>
                    <a:pt x="2" y="672"/>
                  </a:cubicBezTo>
                  <a:cubicBezTo>
                    <a:pt x="0" y="1040"/>
                    <a:pt x="297" y="1340"/>
                    <a:pt x="664" y="1340"/>
                  </a:cubicBezTo>
                  <a:cubicBezTo>
                    <a:pt x="667" y="1340"/>
                    <a:pt x="670" y="1340"/>
                    <a:pt x="673" y="1340"/>
                  </a:cubicBezTo>
                  <a:lnTo>
                    <a:pt x="5688" y="1340"/>
                  </a:lnTo>
                  <a:cubicBezTo>
                    <a:pt x="6056" y="1340"/>
                    <a:pt x="6356" y="1042"/>
                    <a:pt x="6356" y="672"/>
                  </a:cubicBezTo>
                  <a:cubicBezTo>
                    <a:pt x="6361" y="303"/>
                    <a:pt x="6063" y="1"/>
                    <a:pt x="56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3"/>
            <p:cNvSpPr/>
            <p:nvPr/>
          </p:nvSpPr>
          <p:spPr>
            <a:xfrm>
              <a:off x="1169586" y="3876256"/>
              <a:ext cx="153015" cy="307920"/>
            </a:xfrm>
            <a:custGeom>
              <a:avLst/>
              <a:gdLst/>
              <a:ahLst/>
              <a:cxnLst/>
              <a:rect l="l" t="t" r="r" b="b"/>
              <a:pathLst>
                <a:path w="4612" h="9281" extrusionOk="0">
                  <a:moveTo>
                    <a:pt x="0" y="0"/>
                  </a:moveTo>
                  <a:lnTo>
                    <a:pt x="0" y="2583"/>
                  </a:lnTo>
                  <a:lnTo>
                    <a:pt x="0" y="5400"/>
                  </a:lnTo>
                  <a:lnTo>
                    <a:pt x="0" y="6827"/>
                  </a:lnTo>
                  <a:lnTo>
                    <a:pt x="0" y="7074"/>
                  </a:lnTo>
                  <a:lnTo>
                    <a:pt x="0" y="7444"/>
                  </a:lnTo>
                  <a:lnTo>
                    <a:pt x="0" y="9280"/>
                  </a:lnTo>
                  <a:lnTo>
                    <a:pt x="4611" y="9280"/>
                  </a:lnTo>
                  <a:lnTo>
                    <a:pt x="4611" y="8335"/>
                  </a:lnTo>
                  <a:lnTo>
                    <a:pt x="4611" y="8223"/>
                  </a:lnTo>
                  <a:lnTo>
                    <a:pt x="4611" y="7074"/>
                  </a:lnTo>
                  <a:lnTo>
                    <a:pt x="4611" y="6827"/>
                  </a:lnTo>
                  <a:lnTo>
                    <a:pt x="4611" y="6640"/>
                  </a:lnTo>
                  <a:lnTo>
                    <a:pt x="4611" y="6621"/>
                  </a:lnTo>
                  <a:lnTo>
                    <a:pt x="4611" y="5400"/>
                  </a:lnTo>
                  <a:lnTo>
                    <a:pt x="4611" y="4901"/>
                  </a:lnTo>
                  <a:lnTo>
                    <a:pt x="4611" y="3186"/>
                  </a:lnTo>
                  <a:lnTo>
                    <a:pt x="4611" y="2583"/>
                  </a:lnTo>
                  <a:lnTo>
                    <a:pt x="46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3"/>
            <p:cNvSpPr/>
            <p:nvPr/>
          </p:nvSpPr>
          <p:spPr>
            <a:xfrm>
              <a:off x="874472" y="3876256"/>
              <a:ext cx="153081" cy="307920"/>
            </a:xfrm>
            <a:custGeom>
              <a:avLst/>
              <a:gdLst/>
              <a:ahLst/>
              <a:cxnLst/>
              <a:rect l="l" t="t" r="r" b="b"/>
              <a:pathLst>
                <a:path w="4614" h="9281" extrusionOk="0">
                  <a:moveTo>
                    <a:pt x="0" y="0"/>
                  </a:moveTo>
                  <a:lnTo>
                    <a:pt x="0" y="2583"/>
                  </a:lnTo>
                  <a:lnTo>
                    <a:pt x="0" y="5400"/>
                  </a:lnTo>
                  <a:lnTo>
                    <a:pt x="0" y="6827"/>
                  </a:lnTo>
                  <a:lnTo>
                    <a:pt x="0" y="7074"/>
                  </a:lnTo>
                  <a:lnTo>
                    <a:pt x="0" y="7444"/>
                  </a:lnTo>
                  <a:lnTo>
                    <a:pt x="0" y="9280"/>
                  </a:lnTo>
                  <a:lnTo>
                    <a:pt x="4613" y="9280"/>
                  </a:lnTo>
                  <a:lnTo>
                    <a:pt x="4613" y="8335"/>
                  </a:lnTo>
                  <a:lnTo>
                    <a:pt x="4613" y="8223"/>
                  </a:lnTo>
                  <a:lnTo>
                    <a:pt x="4613" y="7074"/>
                  </a:lnTo>
                  <a:lnTo>
                    <a:pt x="4613" y="6827"/>
                  </a:lnTo>
                  <a:lnTo>
                    <a:pt x="4613" y="6640"/>
                  </a:lnTo>
                  <a:lnTo>
                    <a:pt x="4613" y="6621"/>
                  </a:lnTo>
                  <a:lnTo>
                    <a:pt x="4613" y="5400"/>
                  </a:lnTo>
                  <a:lnTo>
                    <a:pt x="4613" y="4901"/>
                  </a:lnTo>
                  <a:lnTo>
                    <a:pt x="4613" y="3186"/>
                  </a:lnTo>
                  <a:lnTo>
                    <a:pt x="4613" y="2583"/>
                  </a:lnTo>
                  <a:lnTo>
                    <a:pt x="46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3"/>
            <p:cNvSpPr/>
            <p:nvPr/>
          </p:nvSpPr>
          <p:spPr>
            <a:xfrm>
              <a:off x="773214" y="4533767"/>
              <a:ext cx="648886" cy="26111"/>
            </a:xfrm>
            <a:custGeom>
              <a:avLst/>
              <a:gdLst/>
              <a:ahLst/>
              <a:cxnLst/>
              <a:rect l="l" t="t" r="r" b="b"/>
              <a:pathLst>
                <a:path w="19558" h="787" extrusionOk="0">
                  <a:moveTo>
                    <a:pt x="0" y="1"/>
                  </a:moveTo>
                  <a:lnTo>
                    <a:pt x="0" y="786"/>
                  </a:lnTo>
                  <a:lnTo>
                    <a:pt x="19558" y="786"/>
                  </a:lnTo>
                  <a:lnTo>
                    <a:pt x="195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3"/>
            <p:cNvSpPr/>
            <p:nvPr/>
          </p:nvSpPr>
          <p:spPr>
            <a:xfrm>
              <a:off x="717542" y="4107105"/>
              <a:ext cx="55705" cy="497198"/>
            </a:xfrm>
            <a:custGeom>
              <a:avLst/>
              <a:gdLst/>
              <a:ahLst/>
              <a:cxnLst/>
              <a:rect l="l" t="t" r="r" b="b"/>
              <a:pathLst>
                <a:path w="1679" h="14986" extrusionOk="0">
                  <a:moveTo>
                    <a:pt x="0" y="1"/>
                  </a:moveTo>
                  <a:lnTo>
                    <a:pt x="0" y="14985"/>
                  </a:lnTo>
                  <a:lnTo>
                    <a:pt x="1678" y="14985"/>
                  </a:lnTo>
                  <a:lnTo>
                    <a:pt x="1678" y="13646"/>
                  </a:lnTo>
                  <a:lnTo>
                    <a:pt x="1678" y="12861"/>
                  </a:lnTo>
                  <a:lnTo>
                    <a:pt x="1678" y="2322"/>
                  </a:lnTo>
                  <a:lnTo>
                    <a:pt x="167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3"/>
            <p:cNvSpPr/>
            <p:nvPr/>
          </p:nvSpPr>
          <p:spPr>
            <a:xfrm>
              <a:off x="1422066" y="4107105"/>
              <a:ext cx="55705" cy="497198"/>
            </a:xfrm>
            <a:custGeom>
              <a:avLst/>
              <a:gdLst/>
              <a:ahLst/>
              <a:cxnLst/>
              <a:rect l="l" t="t" r="r" b="b"/>
              <a:pathLst>
                <a:path w="1679" h="14986" extrusionOk="0">
                  <a:moveTo>
                    <a:pt x="1" y="1"/>
                  </a:moveTo>
                  <a:lnTo>
                    <a:pt x="1" y="2322"/>
                  </a:lnTo>
                  <a:lnTo>
                    <a:pt x="1" y="12861"/>
                  </a:lnTo>
                  <a:lnTo>
                    <a:pt x="1" y="13646"/>
                  </a:lnTo>
                  <a:lnTo>
                    <a:pt x="1" y="14985"/>
                  </a:lnTo>
                  <a:lnTo>
                    <a:pt x="1679" y="14985"/>
                  </a:lnTo>
                  <a:lnTo>
                    <a:pt x="167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3"/>
            <p:cNvSpPr/>
            <p:nvPr/>
          </p:nvSpPr>
          <p:spPr>
            <a:xfrm>
              <a:off x="870192" y="3876256"/>
              <a:ext cx="161641" cy="635117"/>
            </a:xfrm>
            <a:custGeom>
              <a:avLst/>
              <a:gdLst/>
              <a:ahLst/>
              <a:cxnLst/>
              <a:rect l="l" t="t" r="r" b="b"/>
              <a:pathLst>
                <a:path w="4872" h="19143" extrusionOk="0">
                  <a:moveTo>
                    <a:pt x="0" y="0"/>
                  </a:moveTo>
                  <a:lnTo>
                    <a:pt x="0" y="16705"/>
                  </a:lnTo>
                  <a:cubicBezTo>
                    <a:pt x="2" y="18051"/>
                    <a:pt x="1092" y="19141"/>
                    <a:pt x="2438" y="19143"/>
                  </a:cubicBezTo>
                  <a:cubicBezTo>
                    <a:pt x="3780" y="19143"/>
                    <a:pt x="4872" y="18049"/>
                    <a:pt x="4872" y="16705"/>
                  </a:cubicBezTo>
                  <a:lnTo>
                    <a:pt x="4872" y="0"/>
                  </a:lnTo>
                  <a:lnTo>
                    <a:pt x="4611" y="0"/>
                  </a:lnTo>
                  <a:lnTo>
                    <a:pt x="4611" y="16705"/>
                  </a:lnTo>
                  <a:cubicBezTo>
                    <a:pt x="4611" y="17906"/>
                    <a:pt x="3637" y="18884"/>
                    <a:pt x="2438" y="18884"/>
                  </a:cubicBezTo>
                  <a:cubicBezTo>
                    <a:pt x="1235" y="18882"/>
                    <a:pt x="261" y="17908"/>
                    <a:pt x="261" y="16705"/>
                  </a:cubicBezTo>
                  <a:lnTo>
                    <a:pt x="26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3"/>
            <p:cNvSpPr/>
            <p:nvPr/>
          </p:nvSpPr>
          <p:spPr>
            <a:xfrm>
              <a:off x="839204" y="3827485"/>
              <a:ext cx="220199" cy="53084"/>
            </a:xfrm>
            <a:custGeom>
              <a:avLst/>
              <a:gdLst/>
              <a:ahLst/>
              <a:cxnLst/>
              <a:rect l="l" t="t" r="r" b="b"/>
              <a:pathLst>
                <a:path w="6637" h="1600" extrusionOk="0">
                  <a:moveTo>
                    <a:pt x="828" y="260"/>
                  </a:moveTo>
                  <a:cubicBezTo>
                    <a:pt x="840" y="260"/>
                    <a:pt x="852" y="260"/>
                    <a:pt x="864" y="261"/>
                  </a:cubicBezTo>
                  <a:lnTo>
                    <a:pt x="5879" y="261"/>
                  </a:lnTo>
                  <a:cubicBezTo>
                    <a:pt x="5881" y="261"/>
                    <a:pt x="5883" y="261"/>
                    <a:pt x="5885" y="261"/>
                  </a:cubicBezTo>
                  <a:cubicBezTo>
                    <a:pt x="6026" y="261"/>
                    <a:pt x="6161" y="319"/>
                    <a:pt x="6262" y="418"/>
                  </a:cubicBezTo>
                  <a:cubicBezTo>
                    <a:pt x="6361" y="520"/>
                    <a:pt x="6415" y="656"/>
                    <a:pt x="6417" y="799"/>
                  </a:cubicBezTo>
                  <a:cubicBezTo>
                    <a:pt x="6417" y="1097"/>
                    <a:pt x="6175" y="1339"/>
                    <a:pt x="5879" y="1339"/>
                  </a:cubicBezTo>
                  <a:lnTo>
                    <a:pt x="864" y="1339"/>
                  </a:lnTo>
                  <a:cubicBezTo>
                    <a:pt x="852" y="1340"/>
                    <a:pt x="840" y="1340"/>
                    <a:pt x="828" y="1340"/>
                  </a:cubicBezTo>
                  <a:cubicBezTo>
                    <a:pt x="532" y="1340"/>
                    <a:pt x="288" y="1101"/>
                    <a:pt x="288" y="799"/>
                  </a:cubicBezTo>
                  <a:cubicBezTo>
                    <a:pt x="288" y="500"/>
                    <a:pt x="532" y="260"/>
                    <a:pt x="828" y="260"/>
                  </a:cubicBezTo>
                  <a:close/>
                  <a:moveTo>
                    <a:pt x="864" y="0"/>
                  </a:moveTo>
                  <a:cubicBezTo>
                    <a:pt x="541" y="0"/>
                    <a:pt x="249" y="195"/>
                    <a:pt x="125" y="493"/>
                  </a:cubicBezTo>
                  <a:cubicBezTo>
                    <a:pt x="1" y="793"/>
                    <a:pt x="67" y="1137"/>
                    <a:pt x="295" y="1365"/>
                  </a:cubicBezTo>
                  <a:cubicBezTo>
                    <a:pt x="444" y="1515"/>
                    <a:pt x="647" y="1600"/>
                    <a:pt x="858" y="1600"/>
                  </a:cubicBezTo>
                  <a:cubicBezTo>
                    <a:pt x="860" y="1600"/>
                    <a:pt x="862" y="1600"/>
                    <a:pt x="864" y="1600"/>
                  </a:cubicBezTo>
                  <a:lnTo>
                    <a:pt x="5879" y="1600"/>
                  </a:lnTo>
                  <a:cubicBezTo>
                    <a:pt x="6303" y="1578"/>
                    <a:pt x="6637" y="1227"/>
                    <a:pt x="6637" y="799"/>
                  </a:cubicBezTo>
                  <a:cubicBezTo>
                    <a:pt x="6637" y="373"/>
                    <a:pt x="6303" y="23"/>
                    <a:pt x="58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3"/>
            <p:cNvSpPr/>
            <p:nvPr/>
          </p:nvSpPr>
          <p:spPr>
            <a:xfrm>
              <a:off x="965179" y="3977580"/>
              <a:ext cx="62407" cy="8693"/>
            </a:xfrm>
            <a:custGeom>
              <a:avLst/>
              <a:gdLst/>
              <a:ahLst/>
              <a:cxnLst/>
              <a:rect l="l" t="t" r="r" b="b"/>
              <a:pathLst>
                <a:path w="1881" h="262" extrusionOk="0">
                  <a:moveTo>
                    <a:pt x="0" y="1"/>
                  </a:moveTo>
                  <a:lnTo>
                    <a:pt x="0" y="261"/>
                  </a:lnTo>
                  <a:lnTo>
                    <a:pt x="1881" y="261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3"/>
            <p:cNvSpPr/>
            <p:nvPr/>
          </p:nvSpPr>
          <p:spPr>
            <a:xfrm>
              <a:off x="965179" y="4034546"/>
              <a:ext cx="62407" cy="8626"/>
            </a:xfrm>
            <a:custGeom>
              <a:avLst/>
              <a:gdLst/>
              <a:ahLst/>
              <a:cxnLst/>
              <a:rect l="l" t="t" r="r" b="b"/>
              <a:pathLst>
                <a:path w="1881" h="260" extrusionOk="0">
                  <a:moveTo>
                    <a:pt x="0" y="1"/>
                  </a:moveTo>
                  <a:lnTo>
                    <a:pt x="0" y="259"/>
                  </a:lnTo>
                  <a:lnTo>
                    <a:pt x="1881" y="259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3"/>
            <p:cNvSpPr/>
            <p:nvPr/>
          </p:nvSpPr>
          <p:spPr>
            <a:xfrm>
              <a:off x="965179" y="4091611"/>
              <a:ext cx="62407" cy="8693"/>
            </a:xfrm>
            <a:custGeom>
              <a:avLst/>
              <a:gdLst/>
              <a:ahLst/>
              <a:cxnLst/>
              <a:rect l="l" t="t" r="r" b="b"/>
              <a:pathLst>
                <a:path w="1881" h="262" extrusionOk="0">
                  <a:moveTo>
                    <a:pt x="0" y="1"/>
                  </a:moveTo>
                  <a:lnTo>
                    <a:pt x="0" y="262"/>
                  </a:lnTo>
                  <a:lnTo>
                    <a:pt x="1881" y="262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3"/>
            <p:cNvSpPr/>
            <p:nvPr/>
          </p:nvSpPr>
          <p:spPr>
            <a:xfrm>
              <a:off x="965179" y="4148477"/>
              <a:ext cx="62407" cy="8693"/>
            </a:xfrm>
            <a:custGeom>
              <a:avLst/>
              <a:gdLst/>
              <a:ahLst/>
              <a:cxnLst/>
              <a:rect l="l" t="t" r="r" b="b"/>
              <a:pathLst>
                <a:path w="1881" h="262" extrusionOk="0">
                  <a:moveTo>
                    <a:pt x="0" y="1"/>
                  </a:moveTo>
                  <a:lnTo>
                    <a:pt x="0" y="261"/>
                  </a:lnTo>
                  <a:lnTo>
                    <a:pt x="1881" y="261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3"/>
            <p:cNvSpPr/>
            <p:nvPr/>
          </p:nvSpPr>
          <p:spPr>
            <a:xfrm>
              <a:off x="965179" y="4205509"/>
              <a:ext cx="62407" cy="8626"/>
            </a:xfrm>
            <a:custGeom>
              <a:avLst/>
              <a:gdLst/>
              <a:ahLst/>
              <a:cxnLst/>
              <a:rect l="l" t="t" r="r" b="b"/>
              <a:pathLst>
                <a:path w="1881" h="260" extrusionOk="0">
                  <a:moveTo>
                    <a:pt x="0" y="0"/>
                  </a:moveTo>
                  <a:lnTo>
                    <a:pt x="0" y="259"/>
                  </a:lnTo>
                  <a:lnTo>
                    <a:pt x="1881" y="259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3"/>
            <p:cNvSpPr/>
            <p:nvPr/>
          </p:nvSpPr>
          <p:spPr>
            <a:xfrm>
              <a:off x="903071" y="3950109"/>
              <a:ext cx="8659" cy="363990"/>
            </a:xfrm>
            <a:custGeom>
              <a:avLst/>
              <a:gdLst/>
              <a:ahLst/>
              <a:cxnLst/>
              <a:rect l="l" t="t" r="r" b="b"/>
              <a:pathLst>
                <a:path w="261" h="10971" extrusionOk="0">
                  <a:moveTo>
                    <a:pt x="0" y="1"/>
                  </a:moveTo>
                  <a:lnTo>
                    <a:pt x="0" y="3126"/>
                  </a:lnTo>
                  <a:lnTo>
                    <a:pt x="261" y="3126"/>
                  </a:lnTo>
                  <a:lnTo>
                    <a:pt x="261" y="1"/>
                  </a:lnTo>
                  <a:close/>
                  <a:moveTo>
                    <a:pt x="0" y="4171"/>
                  </a:moveTo>
                  <a:lnTo>
                    <a:pt x="0" y="4949"/>
                  </a:lnTo>
                  <a:lnTo>
                    <a:pt x="261" y="4949"/>
                  </a:lnTo>
                  <a:lnTo>
                    <a:pt x="261" y="4171"/>
                  </a:lnTo>
                  <a:close/>
                  <a:moveTo>
                    <a:pt x="0" y="8073"/>
                  </a:moveTo>
                  <a:lnTo>
                    <a:pt x="0" y="9114"/>
                  </a:lnTo>
                  <a:lnTo>
                    <a:pt x="261" y="9114"/>
                  </a:lnTo>
                  <a:lnTo>
                    <a:pt x="261" y="8073"/>
                  </a:lnTo>
                  <a:close/>
                  <a:moveTo>
                    <a:pt x="0" y="9896"/>
                  </a:moveTo>
                  <a:lnTo>
                    <a:pt x="0" y="10970"/>
                  </a:lnTo>
                  <a:lnTo>
                    <a:pt x="261" y="10970"/>
                  </a:lnTo>
                  <a:lnTo>
                    <a:pt x="261" y="98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3"/>
            <p:cNvSpPr/>
            <p:nvPr/>
          </p:nvSpPr>
          <p:spPr>
            <a:xfrm>
              <a:off x="1165239" y="3876256"/>
              <a:ext cx="161641" cy="635117"/>
            </a:xfrm>
            <a:custGeom>
              <a:avLst/>
              <a:gdLst/>
              <a:ahLst/>
              <a:cxnLst/>
              <a:rect l="l" t="t" r="r" b="b"/>
              <a:pathLst>
                <a:path w="4872" h="19143" extrusionOk="0">
                  <a:moveTo>
                    <a:pt x="0" y="0"/>
                  </a:moveTo>
                  <a:lnTo>
                    <a:pt x="0" y="16705"/>
                  </a:lnTo>
                  <a:cubicBezTo>
                    <a:pt x="2" y="18051"/>
                    <a:pt x="1092" y="19143"/>
                    <a:pt x="2439" y="19143"/>
                  </a:cubicBezTo>
                  <a:cubicBezTo>
                    <a:pt x="3780" y="19143"/>
                    <a:pt x="4872" y="18049"/>
                    <a:pt x="4872" y="16705"/>
                  </a:cubicBezTo>
                  <a:lnTo>
                    <a:pt x="4872" y="0"/>
                  </a:lnTo>
                  <a:lnTo>
                    <a:pt x="4613" y="0"/>
                  </a:lnTo>
                  <a:lnTo>
                    <a:pt x="4613" y="16705"/>
                  </a:lnTo>
                  <a:cubicBezTo>
                    <a:pt x="4613" y="17906"/>
                    <a:pt x="3637" y="18884"/>
                    <a:pt x="2439" y="18884"/>
                  </a:cubicBezTo>
                  <a:cubicBezTo>
                    <a:pt x="1237" y="18882"/>
                    <a:pt x="261" y="17908"/>
                    <a:pt x="261" y="16705"/>
                  </a:cubicBezTo>
                  <a:lnTo>
                    <a:pt x="26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3"/>
            <p:cNvSpPr/>
            <p:nvPr/>
          </p:nvSpPr>
          <p:spPr>
            <a:xfrm>
              <a:off x="1137636" y="3827485"/>
              <a:ext cx="220265" cy="53084"/>
            </a:xfrm>
            <a:custGeom>
              <a:avLst/>
              <a:gdLst/>
              <a:ahLst/>
              <a:cxnLst/>
              <a:rect l="l" t="t" r="r" b="b"/>
              <a:pathLst>
                <a:path w="6639" h="1600" extrusionOk="0">
                  <a:moveTo>
                    <a:pt x="5783" y="261"/>
                  </a:moveTo>
                  <a:cubicBezTo>
                    <a:pt x="6078" y="261"/>
                    <a:pt x="6317" y="503"/>
                    <a:pt x="6315" y="799"/>
                  </a:cubicBezTo>
                  <a:cubicBezTo>
                    <a:pt x="6315" y="1097"/>
                    <a:pt x="6075" y="1339"/>
                    <a:pt x="5777" y="1339"/>
                  </a:cubicBezTo>
                  <a:lnTo>
                    <a:pt x="761" y="1339"/>
                  </a:lnTo>
                  <a:cubicBezTo>
                    <a:pt x="618" y="1339"/>
                    <a:pt x="480" y="1283"/>
                    <a:pt x="377" y="1183"/>
                  </a:cubicBezTo>
                  <a:cubicBezTo>
                    <a:pt x="44" y="840"/>
                    <a:pt x="282" y="264"/>
                    <a:pt x="761" y="261"/>
                  </a:cubicBezTo>
                  <a:lnTo>
                    <a:pt x="5777" y="261"/>
                  </a:lnTo>
                  <a:cubicBezTo>
                    <a:pt x="5779" y="261"/>
                    <a:pt x="5781" y="261"/>
                    <a:pt x="5783" y="261"/>
                  </a:cubicBezTo>
                  <a:close/>
                  <a:moveTo>
                    <a:pt x="5783" y="0"/>
                  </a:moveTo>
                  <a:cubicBezTo>
                    <a:pt x="5781" y="0"/>
                    <a:pt x="5779" y="0"/>
                    <a:pt x="5777" y="0"/>
                  </a:cubicBezTo>
                  <a:lnTo>
                    <a:pt x="761" y="0"/>
                  </a:lnTo>
                  <a:cubicBezTo>
                    <a:pt x="335" y="23"/>
                    <a:pt x="1" y="373"/>
                    <a:pt x="1" y="799"/>
                  </a:cubicBezTo>
                  <a:cubicBezTo>
                    <a:pt x="1" y="1227"/>
                    <a:pt x="335" y="1578"/>
                    <a:pt x="761" y="1600"/>
                  </a:cubicBezTo>
                  <a:lnTo>
                    <a:pt x="5777" y="1600"/>
                  </a:lnTo>
                  <a:cubicBezTo>
                    <a:pt x="6099" y="1598"/>
                    <a:pt x="6390" y="1404"/>
                    <a:pt x="6515" y="1106"/>
                  </a:cubicBezTo>
                  <a:cubicBezTo>
                    <a:pt x="6639" y="808"/>
                    <a:pt x="6571" y="464"/>
                    <a:pt x="6343" y="234"/>
                  </a:cubicBezTo>
                  <a:cubicBezTo>
                    <a:pt x="6194" y="85"/>
                    <a:pt x="5994" y="0"/>
                    <a:pt x="57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3"/>
            <p:cNvSpPr/>
            <p:nvPr/>
          </p:nvSpPr>
          <p:spPr>
            <a:xfrm>
              <a:off x="1260160" y="3977580"/>
              <a:ext cx="62440" cy="8693"/>
            </a:xfrm>
            <a:custGeom>
              <a:avLst/>
              <a:gdLst/>
              <a:ahLst/>
              <a:cxnLst/>
              <a:rect l="l" t="t" r="r" b="b"/>
              <a:pathLst>
                <a:path w="1882" h="262" extrusionOk="0">
                  <a:moveTo>
                    <a:pt x="1" y="1"/>
                  </a:moveTo>
                  <a:lnTo>
                    <a:pt x="1" y="261"/>
                  </a:lnTo>
                  <a:lnTo>
                    <a:pt x="1881" y="261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3"/>
            <p:cNvSpPr/>
            <p:nvPr/>
          </p:nvSpPr>
          <p:spPr>
            <a:xfrm>
              <a:off x="1260160" y="4034546"/>
              <a:ext cx="62440" cy="8626"/>
            </a:xfrm>
            <a:custGeom>
              <a:avLst/>
              <a:gdLst/>
              <a:ahLst/>
              <a:cxnLst/>
              <a:rect l="l" t="t" r="r" b="b"/>
              <a:pathLst>
                <a:path w="1882" h="260" extrusionOk="0">
                  <a:moveTo>
                    <a:pt x="1" y="1"/>
                  </a:moveTo>
                  <a:lnTo>
                    <a:pt x="1" y="259"/>
                  </a:lnTo>
                  <a:lnTo>
                    <a:pt x="1881" y="259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3"/>
            <p:cNvSpPr/>
            <p:nvPr/>
          </p:nvSpPr>
          <p:spPr>
            <a:xfrm>
              <a:off x="1260160" y="4091611"/>
              <a:ext cx="62440" cy="8693"/>
            </a:xfrm>
            <a:custGeom>
              <a:avLst/>
              <a:gdLst/>
              <a:ahLst/>
              <a:cxnLst/>
              <a:rect l="l" t="t" r="r" b="b"/>
              <a:pathLst>
                <a:path w="1882" h="262" extrusionOk="0">
                  <a:moveTo>
                    <a:pt x="1" y="1"/>
                  </a:moveTo>
                  <a:lnTo>
                    <a:pt x="1" y="262"/>
                  </a:lnTo>
                  <a:lnTo>
                    <a:pt x="1881" y="262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3"/>
            <p:cNvSpPr/>
            <p:nvPr/>
          </p:nvSpPr>
          <p:spPr>
            <a:xfrm>
              <a:off x="1260160" y="4148477"/>
              <a:ext cx="62440" cy="8693"/>
            </a:xfrm>
            <a:custGeom>
              <a:avLst/>
              <a:gdLst/>
              <a:ahLst/>
              <a:cxnLst/>
              <a:rect l="l" t="t" r="r" b="b"/>
              <a:pathLst>
                <a:path w="1882" h="262" extrusionOk="0">
                  <a:moveTo>
                    <a:pt x="1" y="1"/>
                  </a:moveTo>
                  <a:lnTo>
                    <a:pt x="1" y="261"/>
                  </a:lnTo>
                  <a:lnTo>
                    <a:pt x="1881" y="261"/>
                  </a:lnTo>
                  <a:lnTo>
                    <a:pt x="18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3"/>
            <p:cNvSpPr/>
            <p:nvPr/>
          </p:nvSpPr>
          <p:spPr>
            <a:xfrm>
              <a:off x="1260160" y="4205509"/>
              <a:ext cx="62440" cy="8626"/>
            </a:xfrm>
            <a:custGeom>
              <a:avLst/>
              <a:gdLst/>
              <a:ahLst/>
              <a:cxnLst/>
              <a:rect l="l" t="t" r="r" b="b"/>
              <a:pathLst>
                <a:path w="1882" h="260" extrusionOk="0">
                  <a:moveTo>
                    <a:pt x="1" y="0"/>
                  </a:moveTo>
                  <a:lnTo>
                    <a:pt x="1" y="259"/>
                  </a:lnTo>
                  <a:lnTo>
                    <a:pt x="1881" y="259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3"/>
            <p:cNvSpPr/>
            <p:nvPr/>
          </p:nvSpPr>
          <p:spPr>
            <a:xfrm>
              <a:off x="1198185" y="3950109"/>
              <a:ext cx="8626" cy="363990"/>
            </a:xfrm>
            <a:custGeom>
              <a:avLst/>
              <a:gdLst/>
              <a:ahLst/>
              <a:cxnLst/>
              <a:rect l="l" t="t" r="r" b="b"/>
              <a:pathLst>
                <a:path w="260" h="10971" extrusionOk="0">
                  <a:moveTo>
                    <a:pt x="0" y="1"/>
                  </a:moveTo>
                  <a:lnTo>
                    <a:pt x="0" y="3126"/>
                  </a:lnTo>
                  <a:lnTo>
                    <a:pt x="259" y="3126"/>
                  </a:lnTo>
                  <a:lnTo>
                    <a:pt x="259" y="1"/>
                  </a:lnTo>
                  <a:close/>
                  <a:moveTo>
                    <a:pt x="0" y="4171"/>
                  </a:moveTo>
                  <a:lnTo>
                    <a:pt x="0" y="4949"/>
                  </a:lnTo>
                  <a:lnTo>
                    <a:pt x="259" y="4949"/>
                  </a:lnTo>
                  <a:lnTo>
                    <a:pt x="259" y="4171"/>
                  </a:lnTo>
                  <a:close/>
                  <a:moveTo>
                    <a:pt x="0" y="8073"/>
                  </a:moveTo>
                  <a:lnTo>
                    <a:pt x="0" y="9114"/>
                  </a:lnTo>
                  <a:lnTo>
                    <a:pt x="259" y="9114"/>
                  </a:lnTo>
                  <a:lnTo>
                    <a:pt x="259" y="8073"/>
                  </a:lnTo>
                  <a:close/>
                  <a:moveTo>
                    <a:pt x="0" y="9896"/>
                  </a:moveTo>
                  <a:lnTo>
                    <a:pt x="0" y="10970"/>
                  </a:lnTo>
                  <a:lnTo>
                    <a:pt x="259" y="10970"/>
                  </a:lnTo>
                  <a:lnTo>
                    <a:pt x="259" y="98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3"/>
            <p:cNvSpPr/>
            <p:nvPr/>
          </p:nvSpPr>
          <p:spPr>
            <a:xfrm>
              <a:off x="773214" y="4179830"/>
              <a:ext cx="650644" cy="8693"/>
            </a:xfrm>
            <a:custGeom>
              <a:avLst/>
              <a:gdLst/>
              <a:ahLst/>
              <a:cxnLst/>
              <a:rect l="l" t="t" r="r" b="b"/>
              <a:pathLst>
                <a:path w="19611" h="262" extrusionOk="0">
                  <a:moveTo>
                    <a:pt x="0" y="1"/>
                  </a:moveTo>
                  <a:lnTo>
                    <a:pt x="0" y="261"/>
                  </a:lnTo>
                  <a:lnTo>
                    <a:pt x="19611" y="261"/>
                  </a:lnTo>
                  <a:lnTo>
                    <a:pt x="196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3"/>
            <p:cNvSpPr/>
            <p:nvPr/>
          </p:nvSpPr>
          <p:spPr>
            <a:xfrm>
              <a:off x="713229" y="4102759"/>
              <a:ext cx="64298" cy="505824"/>
            </a:xfrm>
            <a:custGeom>
              <a:avLst/>
              <a:gdLst/>
              <a:ahLst/>
              <a:cxnLst/>
              <a:rect l="l" t="t" r="r" b="b"/>
              <a:pathLst>
                <a:path w="1938" h="15246" extrusionOk="0">
                  <a:moveTo>
                    <a:pt x="1679" y="263"/>
                  </a:moveTo>
                  <a:lnTo>
                    <a:pt x="1679" y="14987"/>
                  </a:lnTo>
                  <a:lnTo>
                    <a:pt x="260" y="14987"/>
                  </a:lnTo>
                  <a:lnTo>
                    <a:pt x="260" y="263"/>
                  </a:lnTo>
                  <a:close/>
                  <a:moveTo>
                    <a:pt x="1" y="0"/>
                  </a:moveTo>
                  <a:lnTo>
                    <a:pt x="1" y="15246"/>
                  </a:lnTo>
                  <a:lnTo>
                    <a:pt x="1938" y="15246"/>
                  </a:lnTo>
                  <a:lnTo>
                    <a:pt x="193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3"/>
            <p:cNvSpPr/>
            <p:nvPr/>
          </p:nvSpPr>
          <p:spPr>
            <a:xfrm>
              <a:off x="1417787" y="4102759"/>
              <a:ext cx="64331" cy="505824"/>
            </a:xfrm>
            <a:custGeom>
              <a:avLst/>
              <a:gdLst/>
              <a:ahLst/>
              <a:cxnLst/>
              <a:rect l="l" t="t" r="r" b="b"/>
              <a:pathLst>
                <a:path w="1939" h="15246" extrusionOk="0">
                  <a:moveTo>
                    <a:pt x="1678" y="263"/>
                  </a:moveTo>
                  <a:lnTo>
                    <a:pt x="1678" y="14987"/>
                  </a:lnTo>
                  <a:lnTo>
                    <a:pt x="261" y="14987"/>
                  </a:lnTo>
                  <a:lnTo>
                    <a:pt x="261" y="263"/>
                  </a:lnTo>
                  <a:close/>
                  <a:moveTo>
                    <a:pt x="1" y="0"/>
                  </a:moveTo>
                  <a:lnTo>
                    <a:pt x="1" y="15246"/>
                  </a:lnTo>
                  <a:lnTo>
                    <a:pt x="1939" y="15246"/>
                  </a:lnTo>
                  <a:lnTo>
                    <a:pt x="193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3"/>
            <p:cNvSpPr/>
            <p:nvPr/>
          </p:nvSpPr>
          <p:spPr>
            <a:xfrm>
              <a:off x="773214" y="4529421"/>
              <a:ext cx="648852" cy="8693"/>
            </a:xfrm>
            <a:custGeom>
              <a:avLst/>
              <a:gdLst/>
              <a:ahLst/>
              <a:cxnLst/>
              <a:rect l="l" t="t" r="r" b="b"/>
              <a:pathLst>
                <a:path w="19557" h="262" extrusionOk="0">
                  <a:moveTo>
                    <a:pt x="0" y="1"/>
                  </a:moveTo>
                  <a:lnTo>
                    <a:pt x="0" y="261"/>
                  </a:lnTo>
                  <a:lnTo>
                    <a:pt x="19556" y="261"/>
                  </a:lnTo>
                  <a:lnTo>
                    <a:pt x="1955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3"/>
            <p:cNvSpPr/>
            <p:nvPr/>
          </p:nvSpPr>
          <p:spPr>
            <a:xfrm>
              <a:off x="773214" y="4555499"/>
              <a:ext cx="648852" cy="8659"/>
            </a:xfrm>
            <a:custGeom>
              <a:avLst/>
              <a:gdLst/>
              <a:ahLst/>
              <a:cxnLst/>
              <a:rect l="l" t="t" r="r" b="b"/>
              <a:pathLst>
                <a:path w="19557" h="261" extrusionOk="0">
                  <a:moveTo>
                    <a:pt x="0" y="0"/>
                  </a:moveTo>
                  <a:lnTo>
                    <a:pt x="0" y="261"/>
                  </a:lnTo>
                  <a:lnTo>
                    <a:pt x="19556" y="261"/>
                  </a:lnTo>
                  <a:lnTo>
                    <a:pt x="195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2" name="Google Shape;1002;p43"/>
          <p:cNvGrpSpPr/>
          <p:nvPr/>
        </p:nvGrpSpPr>
        <p:grpSpPr>
          <a:xfrm>
            <a:off x="7310794" y="3468818"/>
            <a:ext cx="232185" cy="232108"/>
            <a:chOff x="2909075" y="5346425"/>
            <a:chExt cx="129200" cy="129150"/>
          </a:xfrm>
        </p:grpSpPr>
        <p:sp>
          <p:nvSpPr>
            <p:cNvPr id="1003" name="Google Shape;1003;p43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3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05" name="Google Shape;1005;p43"/>
          <p:cNvCxnSpPr/>
          <p:nvPr/>
        </p:nvCxnSpPr>
        <p:spPr>
          <a:xfrm rot="10800000">
            <a:off x="713225" y="1161338"/>
            <a:ext cx="46041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1006" name="Google Shape;1006;p43"/>
          <p:cNvGrpSpPr/>
          <p:nvPr/>
        </p:nvGrpSpPr>
        <p:grpSpPr>
          <a:xfrm>
            <a:off x="6834965" y="1705215"/>
            <a:ext cx="864365" cy="901199"/>
            <a:chOff x="4734775" y="4648700"/>
            <a:chExt cx="539150" cy="562125"/>
          </a:xfrm>
        </p:grpSpPr>
        <p:sp>
          <p:nvSpPr>
            <p:cNvPr id="1007" name="Google Shape;1007;p43"/>
            <p:cNvSpPr/>
            <p:nvPr/>
          </p:nvSpPr>
          <p:spPr>
            <a:xfrm>
              <a:off x="4922400" y="4732800"/>
              <a:ext cx="172525" cy="478025"/>
            </a:xfrm>
            <a:custGeom>
              <a:avLst/>
              <a:gdLst/>
              <a:ahLst/>
              <a:cxnLst/>
              <a:rect l="l" t="t" r="r" b="b"/>
              <a:pathLst>
                <a:path w="6901" h="19121" extrusionOk="0">
                  <a:moveTo>
                    <a:pt x="5879" y="0"/>
                  </a:moveTo>
                  <a:lnTo>
                    <a:pt x="5630" y="77"/>
                  </a:lnTo>
                  <a:cubicBezTo>
                    <a:pt x="5908" y="961"/>
                    <a:pt x="6131" y="1971"/>
                    <a:pt x="6300" y="3083"/>
                  </a:cubicBezTo>
                  <a:cubicBezTo>
                    <a:pt x="6424" y="3911"/>
                    <a:pt x="6516" y="4773"/>
                    <a:pt x="6572" y="5649"/>
                  </a:cubicBezTo>
                  <a:cubicBezTo>
                    <a:pt x="6618" y="6388"/>
                    <a:pt x="6642" y="7137"/>
                    <a:pt x="6642" y="7878"/>
                  </a:cubicBezTo>
                  <a:cubicBezTo>
                    <a:pt x="6642" y="8619"/>
                    <a:pt x="6618" y="9370"/>
                    <a:pt x="6572" y="10110"/>
                  </a:cubicBezTo>
                  <a:cubicBezTo>
                    <a:pt x="6516" y="10985"/>
                    <a:pt x="6424" y="11849"/>
                    <a:pt x="6300" y="12675"/>
                  </a:cubicBezTo>
                  <a:cubicBezTo>
                    <a:pt x="5731" y="16433"/>
                    <a:pt x="4544" y="18860"/>
                    <a:pt x="3280" y="18860"/>
                  </a:cubicBezTo>
                  <a:cubicBezTo>
                    <a:pt x="2016" y="18860"/>
                    <a:pt x="828" y="16433"/>
                    <a:pt x="258" y="12675"/>
                  </a:cubicBezTo>
                  <a:lnTo>
                    <a:pt x="1" y="12716"/>
                  </a:lnTo>
                  <a:cubicBezTo>
                    <a:pt x="602" y="16666"/>
                    <a:pt x="1857" y="19120"/>
                    <a:pt x="3280" y="19120"/>
                  </a:cubicBezTo>
                  <a:cubicBezTo>
                    <a:pt x="4702" y="19120"/>
                    <a:pt x="5959" y="16666"/>
                    <a:pt x="6557" y="12716"/>
                  </a:cubicBezTo>
                  <a:cubicBezTo>
                    <a:pt x="6683" y="11881"/>
                    <a:pt x="6777" y="11011"/>
                    <a:pt x="6831" y="10127"/>
                  </a:cubicBezTo>
                  <a:cubicBezTo>
                    <a:pt x="6879" y="9381"/>
                    <a:pt x="6901" y="8623"/>
                    <a:pt x="6901" y="7878"/>
                  </a:cubicBezTo>
                  <a:cubicBezTo>
                    <a:pt x="6901" y="7132"/>
                    <a:pt x="6879" y="6378"/>
                    <a:pt x="6831" y="5633"/>
                  </a:cubicBezTo>
                  <a:cubicBezTo>
                    <a:pt x="6777" y="4751"/>
                    <a:pt x="6685" y="3879"/>
                    <a:pt x="6557" y="3044"/>
                  </a:cubicBezTo>
                  <a:cubicBezTo>
                    <a:pt x="6387" y="1920"/>
                    <a:pt x="6158" y="896"/>
                    <a:pt x="58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3"/>
            <p:cNvSpPr/>
            <p:nvPr/>
          </p:nvSpPr>
          <p:spPr>
            <a:xfrm>
              <a:off x="4913800" y="4873625"/>
              <a:ext cx="15050" cy="177050"/>
            </a:xfrm>
            <a:custGeom>
              <a:avLst/>
              <a:gdLst/>
              <a:ahLst/>
              <a:cxnLst/>
              <a:rect l="l" t="t" r="r" b="b"/>
              <a:pathLst>
                <a:path w="602" h="7082" extrusionOk="0">
                  <a:moveTo>
                    <a:pt x="70" y="0"/>
                  </a:moveTo>
                  <a:cubicBezTo>
                    <a:pt x="23" y="741"/>
                    <a:pt x="1" y="1496"/>
                    <a:pt x="1" y="2245"/>
                  </a:cubicBezTo>
                  <a:cubicBezTo>
                    <a:pt x="1" y="2995"/>
                    <a:pt x="23" y="3751"/>
                    <a:pt x="70" y="4494"/>
                  </a:cubicBezTo>
                  <a:cubicBezTo>
                    <a:pt x="128" y="5373"/>
                    <a:pt x="219" y="6243"/>
                    <a:pt x="345" y="7081"/>
                  </a:cubicBezTo>
                  <a:lnTo>
                    <a:pt x="602" y="7040"/>
                  </a:lnTo>
                  <a:cubicBezTo>
                    <a:pt x="478" y="6214"/>
                    <a:pt x="386" y="5349"/>
                    <a:pt x="329" y="4477"/>
                  </a:cubicBezTo>
                  <a:cubicBezTo>
                    <a:pt x="283" y="3739"/>
                    <a:pt x="259" y="2986"/>
                    <a:pt x="259" y="2245"/>
                  </a:cubicBezTo>
                  <a:cubicBezTo>
                    <a:pt x="259" y="1504"/>
                    <a:pt x="283" y="755"/>
                    <a:pt x="329" y="1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3"/>
            <p:cNvSpPr/>
            <p:nvPr/>
          </p:nvSpPr>
          <p:spPr>
            <a:xfrm>
              <a:off x="4915550" y="4808900"/>
              <a:ext cx="13300" cy="65075"/>
            </a:xfrm>
            <a:custGeom>
              <a:avLst/>
              <a:gdLst/>
              <a:ahLst/>
              <a:cxnLst/>
              <a:rect l="l" t="t" r="r" b="b"/>
              <a:pathLst>
                <a:path w="532" h="2603" extrusionOk="0">
                  <a:moveTo>
                    <a:pt x="275" y="0"/>
                  </a:moveTo>
                  <a:cubicBezTo>
                    <a:pt x="149" y="835"/>
                    <a:pt x="58" y="1707"/>
                    <a:pt x="0" y="2588"/>
                  </a:cubicBezTo>
                  <a:lnTo>
                    <a:pt x="259" y="2603"/>
                  </a:lnTo>
                  <a:cubicBezTo>
                    <a:pt x="316" y="1729"/>
                    <a:pt x="408" y="867"/>
                    <a:pt x="532" y="39"/>
                  </a:cubicBezTo>
                  <a:lnTo>
                    <a:pt x="27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3"/>
            <p:cNvSpPr/>
            <p:nvPr/>
          </p:nvSpPr>
          <p:spPr>
            <a:xfrm>
              <a:off x="4922400" y="4648700"/>
              <a:ext cx="123000" cy="161150"/>
            </a:xfrm>
            <a:custGeom>
              <a:avLst/>
              <a:gdLst/>
              <a:ahLst/>
              <a:cxnLst/>
              <a:rect l="l" t="t" r="r" b="b"/>
              <a:pathLst>
                <a:path w="4920" h="6446" extrusionOk="0">
                  <a:moveTo>
                    <a:pt x="3280" y="0"/>
                  </a:moveTo>
                  <a:cubicBezTo>
                    <a:pt x="1857" y="0"/>
                    <a:pt x="602" y="2455"/>
                    <a:pt x="1" y="6406"/>
                  </a:cubicBezTo>
                  <a:lnTo>
                    <a:pt x="258" y="6446"/>
                  </a:lnTo>
                  <a:cubicBezTo>
                    <a:pt x="828" y="2686"/>
                    <a:pt x="2016" y="259"/>
                    <a:pt x="3280" y="259"/>
                  </a:cubicBezTo>
                  <a:cubicBezTo>
                    <a:pt x="3770" y="259"/>
                    <a:pt x="4245" y="617"/>
                    <a:pt x="4700" y="1320"/>
                  </a:cubicBezTo>
                  <a:lnTo>
                    <a:pt x="4920" y="1179"/>
                  </a:lnTo>
                  <a:cubicBezTo>
                    <a:pt x="4414" y="395"/>
                    <a:pt x="3862" y="0"/>
                    <a:pt x="32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3"/>
            <p:cNvSpPr/>
            <p:nvPr/>
          </p:nvSpPr>
          <p:spPr>
            <a:xfrm>
              <a:off x="4742050" y="4789400"/>
              <a:ext cx="531875" cy="280775"/>
            </a:xfrm>
            <a:custGeom>
              <a:avLst/>
              <a:gdLst/>
              <a:ahLst/>
              <a:cxnLst/>
              <a:rect l="l" t="t" r="r" b="b"/>
              <a:pathLst>
                <a:path w="21275" h="11231" extrusionOk="0">
                  <a:moveTo>
                    <a:pt x="3050" y="0"/>
                  </a:moveTo>
                  <a:cubicBezTo>
                    <a:pt x="1531" y="0"/>
                    <a:pt x="515" y="374"/>
                    <a:pt x="195" y="1109"/>
                  </a:cubicBezTo>
                  <a:cubicBezTo>
                    <a:pt x="1" y="1550"/>
                    <a:pt x="64" y="2080"/>
                    <a:pt x="379" y="2686"/>
                  </a:cubicBezTo>
                  <a:lnTo>
                    <a:pt x="611" y="2565"/>
                  </a:lnTo>
                  <a:cubicBezTo>
                    <a:pt x="333" y="2032"/>
                    <a:pt x="274" y="1577"/>
                    <a:pt x="434" y="1213"/>
                  </a:cubicBezTo>
                  <a:cubicBezTo>
                    <a:pt x="711" y="580"/>
                    <a:pt x="1643" y="259"/>
                    <a:pt x="3032" y="259"/>
                  </a:cubicBezTo>
                  <a:cubicBezTo>
                    <a:pt x="4161" y="259"/>
                    <a:pt x="5591" y="471"/>
                    <a:pt x="7215" y="899"/>
                  </a:cubicBezTo>
                  <a:lnTo>
                    <a:pt x="7310" y="927"/>
                  </a:lnTo>
                  <a:cubicBezTo>
                    <a:pt x="8373" y="1216"/>
                    <a:pt x="9419" y="1560"/>
                    <a:pt x="10444" y="1961"/>
                  </a:cubicBezTo>
                  <a:cubicBezTo>
                    <a:pt x="10896" y="2133"/>
                    <a:pt x="11364" y="2327"/>
                    <a:pt x="11841" y="2535"/>
                  </a:cubicBezTo>
                  <a:cubicBezTo>
                    <a:pt x="12546" y="2846"/>
                    <a:pt x="13226" y="3168"/>
                    <a:pt x="13856" y="3495"/>
                  </a:cubicBezTo>
                  <a:cubicBezTo>
                    <a:pt x="15217" y="4195"/>
                    <a:pt x="16440" y="4945"/>
                    <a:pt x="17494" y="5720"/>
                  </a:cubicBezTo>
                  <a:cubicBezTo>
                    <a:pt x="19833" y="7445"/>
                    <a:pt x="20976" y="9053"/>
                    <a:pt x="20554" y="10019"/>
                  </a:cubicBezTo>
                  <a:cubicBezTo>
                    <a:pt x="20284" y="10637"/>
                    <a:pt x="19362" y="10973"/>
                    <a:pt x="17945" y="10973"/>
                  </a:cubicBezTo>
                  <a:cubicBezTo>
                    <a:pt x="17896" y="10973"/>
                    <a:pt x="17847" y="10972"/>
                    <a:pt x="17798" y="10971"/>
                  </a:cubicBezTo>
                  <a:lnTo>
                    <a:pt x="17792" y="11230"/>
                  </a:lnTo>
                  <a:lnTo>
                    <a:pt x="17953" y="11230"/>
                  </a:lnTo>
                  <a:cubicBezTo>
                    <a:pt x="19496" y="11230"/>
                    <a:pt x="20475" y="10847"/>
                    <a:pt x="20792" y="10123"/>
                  </a:cubicBezTo>
                  <a:cubicBezTo>
                    <a:pt x="21274" y="9021"/>
                    <a:pt x="20128" y="7342"/>
                    <a:pt x="17648" y="5512"/>
                  </a:cubicBezTo>
                  <a:cubicBezTo>
                    <a:pt x="16583" y="4729"/>
                    <a:pt x="15348" y="3972"/>
                    <a:pt x="13975" y="3264"/>
                  </a:cubicBezTo>
                  <a:cubicBezTo>
                    <a:pt x="13340" y="2935"/>
                    <a:pt x="12657" y="2610"/>
                    <a:pt x="11947" y="2296"/>
                  </a:cubicBezTo>
                  <a:cubicBezTo>
                    <a:pt x="11466" y="2088"/>
                    <a:pt x="10991" y="1892"/>
                    <a:pt x="10538" y="1717"/>
                  </a:cubicBezTo>
                  <a:cubicBezTo>
                    <a:pt x="9535" y="1325"/>
                    <a:pt x="8513" y="986"/>
                    <a:pt x="7475" y="702"/>
                  </a:cubicBezTo>
                  <a:lnTo>
                    <a:pt x="7378" y="675"/>
                  </a:lnTo>
                  <a:cubicBezTo>
                    <a:pt x="5695" y="223"/>
                    <a:pt x="4222" y="0"/>
                    <a:pt x="30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3"/>
            <p:cNvSpPr/>
            <p:nvPr/>
          </p:nvSpPr>
          <p:spPr>
            <a:xfrm>
              <a:off x="4788000" y="4896750"/>
              <a:ext cx="342625" cy="167250"/>
            </a:xfrm>
            <a:custGeom>
              <a:avLst/>
              <a:gdLst/>
              <a:ahLst/>
              <a:cxnLst/>
              <a:rect l="l" t="t" r="r" b="b"/>
              <a:pathLst>
                <a:path w="13705" h="6690" extrusionOk="0">
                  <a:moveTo>
                    <a:pt x="180" y="0"/>
                  </a:moveTo>
                  <a:lnTo>
                    <a:pt x="1" y="189"/>
                  </a:lnTo>
                  <a:cubicBezTo>
                    <a:pt x="474" y="630"/>
                    <a:pt x="975" y="1043"/>
                    <a:pt x="1500" y="1424"/>
                  </a:cubicBezTo>
                  <a:cubicBezTo>
                    <a:pt x="2563" y="2208"/>
                    <a:pt x="3798" y="2964"/>
                    <a:pt x="5172" y="3674"/>
                  </a:cubicBezTo>
                  <a:cubicBezTo>
                    <a:pt x="5820" y="4008"/>
                    <a:pt x="6503" y="4335"/>
                    <a:pt x="7204" y="4642"/>
                  </a:cubicBezTo>
                  <a:cubicBezTo>
                    <a:pt x="7656" y="4839"/>
                    <a:pt x="8128" y="5034"/>
                    <a:pt x="8606" y="5219"/>
                  </a:cubicBezTo>
                  <a:cubicBezTo>
                    <a:pt x="9642" y="5623"/>
                    <a:pt x="10698" y="5970"/>
                    <a:pt x="11771" y="6262"/>
                  </a:cubicBezTo>
                  <a:cubicBezTo>
                    <a:pt x="12420" y="6437"/>
                    <a:pt x="13055" y="6582"/>
                    <a:pt x="13657" y="6689"/>
                  </a:cubicBezTo>
                  <a:lnTo>
                    <a:pt x="13704" y="6434"/>
                  </a:lnTo>
                  <a:cubicBezTo>
                    <a:pt x="13108" y="6326"/>
                    <a:pt x="12480" y="6185"/>
                    <a:pt x="11839" y="6011"/>
                  </a:cubicBezTo>
                  <a:cubicBezTo>
                    <a:pt x="10775" y="5722"/>
                    <a:pt x="9727" y="5378"/>
                    <a:pt x="8700" y="4976"/>
                  </a:cubicBezTo>
                  <a:cubicBezTo>
                    <a:pt x="8226" y="4793"/>
                    <a:pt x="7758" y="4599"/>
                    <a:pt x="7308" y="4403"/>
                  </a:cubicBezTo>
                  <a:cubicBezTo>
                    <a:pt x="6613" y="4098"/>
                    <a:pt x="5935" y="3775"/>
                    <a:pt x="5291" y="3443"/>
                  </a:cubicBezTo>
                  <a:cubicBezTo>
                    <a:pt x="3929" y="2741"/>
                    <a:pt x="2704" y="1991"/>
                    <a:pt x="1653" y="1216"/>
                  </a:cubicBezTo>
                  <a:cubicBezTo>
                    <a:pt x="1093" y="802"/>
                    <a:pt x="597" y="394"/>
                    <a:pt x="1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3"/>
            <p:cNvSpPr/>
            <p:nvPr/>
          </p:nvSpPr>
          <p:spPr>
            <a:xfrm>
              <a:off x="4734825" y="4789350"/>
              <a:ext cx="539100" cy="280825"/>
            </a:xfrm>
            <a:custGeom>
              <a:avLst/>
              <a:gdLst/>
              <a:ahLst/>
              <a:cxnLst/>
              <a:rect l="l" t="t" r="r" b="b"/>
              <a:pathLst>
                <a:path w="21564" h="11233" extrusionOk="0">
                  <a:moveTo>
                    <a:pt x="18247" y="260"/>
                  </a:moveTo>
                  <a:cubicBezTo>
                    <a:pt x="19634" y="260"/>
                    <a:pt x="20565" y="580"/>
                    <a:pt x="20843" y="1213"/>
                  </a:cubicBezTo>
                  <a:cubicBezTo>
                    <a:pt x="21265" y="2182"/>
                    <a:pt x="20122" y="3787"/>
                    <a:pt x="17783" y="5512"/>
                  </a:cubicBezTo>
                  <a:cubicBezTo>
                    <a:pt x="16732" y="6284"/>
                    <a:pt x="15508" y="7034"/>
                    <a:pt x="14145" y="7739"/>
                  </a:cubicBezTo>
                  <a:cubicBezTo>
                    <a:pt x="13515" y="8067"/>
                    <a:pt x="12835" y="8388"/>
                    <a:pt x="12130" y="8699"/>
                  </a:cubicBezTo>
                  <a:cubicBezTo>
                    <a:pt x="11675" y="8899"/>
                    <a:pt x="11205" y="9093"/>
                    <a:pt x="10733" y="9272"/>
                  </a:cubicBezTo>
                  <a:cubicBezTo>
                    <a:pt x="9708" y="9672"/>
                    <a:pt x="8662" y="10018"/>
                    <a:pt x="7599" y="10304"/>
                  </a:cubicBezTo>
                  <a:lnTo>
                    <a:pt x="7504" y="10333"/>
                  </a:lnTo>
                  <a:cubicBezTo>
                    <a:pt x="5879" y="10762"/>
                    <a:pt x="4449" y="10975"/>
                    <a:pt x="3320" y="10975"/>
                  </a:cubicBezTo>
                  <a:cubicBezTo>
                    <a:pt x="1932" y="10975"/>
                    <a:pt x="1000" y="10654"/>
                    <a:pt x="723" y="10019"/>
                  </a:cubicBezTo>
                  <a:cubicBezTo>
                    <a:pt x="298" y="9052"/>
                    <a:pt x="1441" y="7446"/>
                    <a:pt x="3780" y="5720"/>
                  </a:cubicBezTo>
                  <a:cubicBezTo>
                    <a:pt x="4828" y="4950"/>
                    <a:pt x="6052" y="4203"/>
                    <a:pt x="7418" y="3496"/>
                  </a:cubicBezTo>
                  <a:lnTo>
                    <a:pt x="7483" y="3462"/>
                  </a:lnTo>
                  <a:cubicBezTo>
                    <a:pt x="8102" y="3143"/>
                    <a:pt x="8757" y="2833"/>
                    <a:pt x="9435" y="2535"/>
                  </a:cubicBezTo>
                  <a:cubicBezTo>
                    <a:pt x="9873" y="2344"/>
                    <a:pt x="10330" y="2153"/>
                    <a:pt x="10827" y="1961"/>
                  </a:cubicBezTo>
                  <a:cubicBezTo>
                    <a:pt x="11854" y="1559"/>
                    <a:pt x="12902" y="1215"/>
                    <a:pt x="13966" y="927"/>
                  </a:cubicBezTo>
                  <a:cubicBezTo>
                    <a:pt x="15631" y="480"/>
                    <a:pt x="17096" y="260"/>
                    <a:pt x="18247" y="260"/>
                  </a:cubicBezTo>
                  <a:close/>
                  <a:moveTo>
                    <a:pt x="18227" y="1"/>
                  </a:moveTo>
                  <a:cubicBezTo>
                    <a:pt x="17054" y="1"/>
                    <a:pt x="15581" y="224"/>
                    <a:pt x="13898" y="677"/>
                  </a:cubicBezTo>
                  <a:cubicBezTo>
                    <a:pt x="12825" y="966"/>
                    <a:pt x="11769" y="1314"/>
                    <a:pt x="10733" y="1717"/>
                  </a:cubicBezTo>
                  <a:cubicBezTo>
                    <a:pt x="10231" y="1913"/>
                    <a:pt x="9774" y="2102"/>
                    <a:pt x="9331" y="2296"/>
                  </a:cubicBezTo>
                  <a:cubicBezTo>
                    <a:pt x="8626" y="2605"/>
                    <a:pt x="7945" y="2932"/>
                    <a:pt x="7299" y="3261"/>
                  </a:cubicBezTo>
                  <a:lnTo>
                    <a:pt x="7229" y="3300"/>
                  </a:lnTo>
                  <a:cubicBezTo>
                    <a:pt x="5877" y="4002"/>
                    <a:pt x="4666" y="4746"/>
                    <a:pt x="3627" y="5512"/>
                  </a:cubicBezTo>
                  <a:cubicBezTo>
                    <a:pt x="1147" y="7338"/>
                    <a:pt x="0" y="9021"/>
                    <a:pt x="484" y="10123"/>
                  </a:cubicBezTo>
                  <a:cubicBezTo>
                    <a:pt x="806" y="10858"/>
                    <a:pt x="1821" y="11232"/>
                    <a:pt x="3339" y="11232"/>
                  </a:cubicBezTo>
                  <a:cubicBezTo>
                    <a:pt x="4513" y="11232"/>
                    <a:pt x="5984" y="11009"/>
                    <a:pt x="7667" y="10558"/>
                  </a:cubicBezTo>
                  <a:lnTo>
                    <a:pt x="7764" y="10530"/>
                  </a:lnTo>
                  <a:cubicBezTo>
                    <a:pt x="8744" y="10266"/>
                    <a:pt x="9773" y="9924"/>
                    <a:pt x="10827" y="9515"/>
                  </a:cubicBezTo>
                  <a:cubicBezTo>
                    <a:pt x="11302" y="9333"/>
                    <a:pt x="11774" y="9137"/>
                    <a:pt x="12236" y="8938"/>
                  </a:cubicBezTo>
                  <a:cubicBezTo>
                    <a:pt x="12946" y="8624"/>
                    <a:pt x="13629" y="8301"/>
                    <a:pt x="14264" y="7970"/>
                  </a:cubicBezTo>
                  <a:cubicBezTo>
                    <a:pt x="15639" y="7260"/>
                    <a:pt x="16874" y="6502"/>
                    <a:pt x="17937" y="5720"/>
                  </a:cubicBezTo>
                  <a:cubicBezTo>
                    <a:pt x="20417" y="3894"/>
                    <a:pt x="21563" y="2211"/>
                    <a:pt x="21081" y="1109"/>
                  </a:cubicBezTo>
                  <a:cubicBezTo>
                    <a:pt x="20759" y="374"/>
                    <a:pt x="19744" y="1"/>
                    <a:pt x="18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3"/>
            <p:cNvSpPr/>
            <p:nvPr/>
          </p:nvSpPr>
          <p:spPr>
            <a:xfrm>
              <a:off x="5025425" y="4676500"/>
              <a:ext cx="63725" cy="57250"/>
            </a:xfrm>
            <a:custGeom>
              <a:avLst/>
              <a:gdLst/>
              <a:ahLst/>
              <a:cxnLst/>
              <a:rect l="l" t="t" r="r" b="b"/>
              <a:pathLst>
                <a:path w="2549" h="2290" extrusionOk="0">
                  <a:moveTo>
                    <a:pt x="1231" y="0"/>
                  </a:moveTo>
                  <a:cubicBezTo>
                    <a:pt x="1048" y="0"/>
                    <a:pt x="862" y="44"/>
                    <a:pt x="688" y="138"/>
                  </a:cubicBezTo>
                  <a:cubicBezTo>
                    <a:pt x="230" y="391"/>
                    <a:pt x="0" y="920"/>
                    <a:pt x="130" y="1426"/>
                  </a:cubicBezTo>
                  <a:cubicBezTo>
                    <a:pt x="259" y="1932"/>
                    <a:pt x="714" y="2288"/>
                    <a:pt x="1237" y="2290"/>
                  </a:cubicBezTo>
                  <a:cubicBezTo>
                    <a:pt x="1241" y="2290"/>
                    <a:pt x="1246" y="2290"/>
                    <a:pt x="1250" y="2290"/>
                  </a:cubicBezTo>
                  <a:cubicBezTo>
                    <a:pt x="1373" y="2290"/>
                    <a:pt x="1495" y="2268"/>
                    <a:pt x="1611" y="2227"/>
                  </a:cubicBezTo>
                  <a:cubicBezTo>
                    <a:pt x="2242" y="2005"/>
                    <a:pt x="2548" y="1293"/>
                    <a:pt x="2279" y="682"/>
                  </a:cubicBezTo>
                  <a:cubicBezTo>
                    <a:pt x="2088" y="252"/>
                    <a:pt x="1668" y="0"/>
                    <a:pt x="1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3"/>
            <p:cNvSpPr/>
            <p:nvPr/>
          </p:nvSpPr>
          <p:spPr>
            <a:xfrm>
              <a:off x="5021875" y="4673275"/>
              <a:ext cx="70900" cy="63725"/>
            </a:xfrm>
            <a:custGeom>
              <a:avLst/>
              <a:gdLst/>
              <a:ahLst/>
              <a:cxnLst/>
              <a:rect l="l" t="t" r="r" b="b"/>
              <a:pathLst>
                <a:path w="2836" h="2549" extrusionOk="0">
                  <a:moveTo>
                    <a:pt x="1382" y="256"/>
                  </a:moveTo>
                  <a:cubicBezTo>
                    <a:pt x="1880" y="256"/>
                    <a:pt x="2304" y="614"/>
                    <a:pt x="2385" y="1104"/>
                  </a:cubicBezTo>
                  <a:cubicBezTo>
                    <a:pt x="2469" y="1596"/>
                    <a:pt x="2181" y="2075"/>
                    <a:pt x="1709" y="2235"/>
                  </a:cubicBezTo>
                  <a:cubicBezTo>
                    <a:pt x="1602" y="2271"/>
                    <a:pt x="1491" y="2289"/>
                    <a:pt x="1379" y="2289"/>
                  </a:cubicBezTo>
                  <a:cubicBezTo>
                    <a:pt x="914" y="2288"/>
                    <a:pt x="510" y="1973"/>
                    <a:pt x="394" y="1523"/>
                  </a:cubicBezTo>
                  <a:cubicBezTo>
                    <a:pt x="280" y="1073"/>
                    <a:pt x="484" y="603"/>
                    <a:pt x="892" y="380"/>
                  </a:cubicBezTo>
                  <a:cubicBezTo>
                    <a:pt x="1041" y="298"/>
                    <a:pt x="1208" y="257"/>
                    <a:pt x="1379" y="256"/>
                  </a:cubicBezTo>
                  <a:cubicBezTo>
                    <a:pt x="1380" y="256"/>
                    <a:pt x="1381" y="256"/>
                    <a:pt x="1382" y="256"/>
                  </a:cubicBezTo>
                  <a:close/>
                  <a:moveTo>
                    <a:pt x="1369" y="0"/>
                  </a:moveTo>
                  <a:cubicBezTo>
                    <a:pt x="1166" y="0"/>
                    <a:pt x="960" y="49"/>
                    <a:pt x="767" y="152"/>
                  </a:cubicBezTo>
                  <a:cubicBezTo>
                    <a:pt x="256" y="433"/>
                    <a:pt x="1" y="1022"/>
                    <a:pt x="144" y="1588"/>
                  </a:cubicBezTo>
                  <a:cubicBezTo>
                    <a:pt x="289" y="2151"/>
                    <a:pt x="796" y="2548"/>
                    <a:pt x="1379" y="2548"/>
                  </a:cubicBezTo>
                  <a:cubicBezTo>
                    <a:pt x="1383" y="2548"/>
                    <a:pt x="1388" y="2548"/>
                    <a:pt x="1393" y="2548"/>
                  </a:cubicBezTo>
                  <a:cubicBezTo>
                    <a:pt x="1530" y="2548"/>
                    <a:pt x="1666" y="2524"/>
                    <a:pt x="1794" y="2478"/>
                  </a:cubicBezTo>
                  <a:cubicBezTo>
                    <a:pt x="2494" y="2231"/>
                    <a:pt x="2835" y="1441"/>
                    <a:pt x="2535" y="761"/>
                  </a:cubicBezTo>
                  <a:cubicBezTo>
                    <a:pt x="2325" y="281"/>
                    <a:pt x="1857" y="0"/>
                    <a:pt x="1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3"/>
            <p:cNvSpPr/>
            <p:nvPr/>
          </p:nvSpPr>
          <p:spPr>
            <a:xfrm>
              <a:off x="5129225" y="5036750"/>
              <a:ext cx="57825" cy="58175"/>
            </a:xfrm>
            <a:custGeom>
              <a:avLst/>
              <a:gdLst/>
              <a:ahLst/>
              <a:cxnLst/>
              <a:rect l="l" t="t" r="r" b="b"/>
              <a:pathLst>
                <a:path w="2313" h="2327" extrusionOk="0">
                  <a:moveTo>
                    <a:pt x="1161" y="0"/>
                  </a:moveTo>
                  <a:cubicBezTo>
                    <a:pt x="605" y="0"/>
                    <a:pt x="122" y="403"/>
                    <a:pt x="32" y="962"/>
                  </a:cubicBezTo>
                  <a:cubicBezTo>
                    <a:pt x="21" y="1026"/>
                    <a:pt x="14" y="1091"/>
                    <a:pt x="14" y="1156"/>
                  </a:cubicBezTo>
                  <a:cubicBezTo>
                    <a:pt x="1" y="1788"/>
                    <a:pt x="503" y="2312"/>
                    <a:pt x="1135" y="2326"/>
                  </a:cubicBezTo>
                  <a:cubicBezTo>
                    <a:pt x="1144" y="2326"/>
                    <a:pt x="1152" y="2326"/>
                    <a:pt x="1160" y="2326"/>
                  </a:cubicBezTo>
                  <a:cubicBezTo>
                    <a:pt x="1783" y="2326"/>
                    <a:pt x="2292" y="1829"/>
                    <a:pt x="2305" y="1205"/>
                  </a:cubicBezTo>
                  <a:cubicBezTo>
                    <a:pt x="2307" y="1188"/>
                    <a:pt x="2307" y="1173"/>
                    <a:pt x="2307" y="1156"/>
                  </a:cubicBezTo>
                  <a:cubicBezTo>
                    <a:pt x="2312" y="556"/>
                    <a:pt x="1856" y="55"/>
                    <a:pt x="1260" y="4"/>
                  </a:cubicBezTo>
                  <a:cubicBezTo>
                    <a:pt x="1227" y="1"/>
                    <a:pt x="1194" y="0"/>
                    <a:pt x="11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3"/>
            <p:cNvSpPr/>
            <p:nvPr/>
          </p:nvSpPr>
          <p:spPr>
            <a:xfrm>
              <a:off x="5126350" y="5033500"/>
              <a:ext cx="63925" cy="64050"/>
            </a:xfrm>
            <a:custGeom>
              <a:avLst/>
              <a:gdLst/>
              <a:ahLst/>
              <a:cxnLst/>
              <a:rect l="l" t="t" r="r" b="b"/>
              <a:pathLst>
                <a:path w="2557" h="2562" extrusionOk="0">
                  <a:moveTo>
                    <a:pt x="1274" y="269"/>
                  </a:moveTo>
                  <a:cubicBezTo>
                    <a:pt x="1275" y="269"/>
                    <a:pt x="1276" y="269"/>
                    <a:pt x="1278" y="269"/>
                  </a:cubicBezTo>
                  <a:cubicBezTo>
                    <a:pt x="1838" y="269"/>
                    <a:pt x="2291" y="724"/>
                    <a:pt x="2293" y="1284"/>
                  </a:cubicBezTo>
                  <a:cubicBezTo>
                    <a:pt x="2293" y="1298"/>
                    <a:pt x="2293" y="1311"/>
                    <a:pt x="2291" y="1327"/>
                  </a:cubicBezTo>
                  <a:cubicBezTo>
                    <a:pt x="2279" y="1880"/>
                    <a:pt x="1826" y="2320"/>
                    <a:pt x="1276" y="2320"/>
                  </a:cubicBezTo>
                  <a:cubicBezTo>
                    <a:pt x="1268" y="2320"/>
                    <a:pt x="1261" y="2320"/>
                    <a:pt x="1254" y="2320"/>
                  </a:cubicBezTo>
                  <a:cubicBezTo>
                    <a:pt x="693" y="2309"/>
                    <a:pt x="247" y="1844"/>
                    <a:pt x="259" y="1284"/>
                  </a:cubicBezTo>
                  <a:cubicBezTo>
                    <a:pt x="259" y="1226"/>
                    <a:pt x="266" y="1170"/>
                    <a:pt x="276" y="1114"/>
                  </a:cubicBezTo>
                  <a:cubicBezTo>
                    <a:pt x="359" y="626"/>
                    <a:pt x="780" y="269"/>
                    <a:pt x="1274" y="269"/>
                  </a:cubicBezTo>
                  <a:close/>
                  <a:moveTo>
                    <a:pt x="1278" y="0"/>
                  </a:moveTo>
                  <a:cubicBezTo>
                    <a:pt x="658" y="0"/>
                    <a:pt x="122" y="448"/>
                    <a:pt x="19" y="1069"/>
                  </a:cubicBezTo>
                  <a:cubicBezTo>
                    <a:pt x="7" y="1141"/>
                    <a:pt x="0" y="1212"/>
                    <a:pt x="0" y="1286"/>
                  </a:cubicBezTo>
                  <a:cubicBezTo>
                    <a:pt x="0" y="1991"/>
                    <a:pt x="572" y="2562"/>
                    <a:pt x="1278" y="2562"/>
                  </a:cubicBezTo>
                  <a:cubicBezTo>
                    <a:pt x="1962" y="2562"/>
                    <a:pt x="2523" y="2025"/>
                    <a:pt x="2550" y="1352"/>
                  </a:cubicBezTo>
                  <a:cubicBezTo>
                    <a:pt x="2553" y="1330"/>
                    <a:pt x="2553" y="1310"/>
                    <a:pt x="2553" y="1286"/>
                  </a:cubicBezTo>
                  <a:cubicBezTo>
                    <a:pt x="2557" y="620"/>
                    <a:pt x="2049" y="63"/>
                    <a:pt x="1387" y="5"/>
                  </a:cubicBezTo>
                  <a:cubicBezTo>
                    <a:pt x="1350" y="2"/>
                    <a:pt x="1314" y="0"/>
                    <a:pt x="12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3"/>
            <p:cNvSpPr/>
            <p:nvPr/>
          </p:nvSpPr>
          <p:spPr>
            <a:xfrm>
              <a:off x="4737475" y="4850750"/>
              <a:ext cx="62350" cy="57300"/>
            </a:xfrm>
            <a:custGeom>
              <a:avLst/>
              <a:gdLst/>
              <a:ahLst/>
              <a:cxnLst/>
              <a:rect l="l" t="t" r="r" b="b"/>
              <a:pathLst>
                <a:path w="2494" h="2292" extrusionOk="0">
                  <a:moveTo>
                    <a:pt x="1279" y="1"/>
                  </a:moveTo>
                  <a:cubicBezTo>
                    <a:pt x="1278" y="1"/>
                    <a:pt x="1277" y="1"/>
                    <a:pt x="1276" y="1"/>
                  </a:cubicBezTo>
                  <a:cubicBezTo>
                    <a:pt x="1065" y="1"/>
                    <a:pt x="858" y="60"/>
                    <a:pt x="678" y="171"/>
                  </a:cubicBezTo>
                  <a:cubicBezTo>
                    <a:pt x="191" y="471"/>
                    <a:pt x="0" y="1084"/>
                    <a:pt x="230" y="1607"/>
                  </a:cubicBezTo>
                  <a:cubicBezTo>
                    <a:pt x="418" y="2031"/>
                    <a:pt x="835" y="2291"/>
                    <a:pt x="1279" y="2291"/>
                  </a:cubicBezTo>
                  <a:cubicBezTo>
                    <a:pt x="1383" y="2291"/>
                    <a:pt x="1488" y="2277"/>
                    <a:pt x="1593" y="2247"/>
                  </a:cubicBezTo>
                  <a:cubicBezTo>
                    <a:pt x="2143" y="2091"/>
                    <a:pt x="2494" y="1552"/>
                    <a:pt x="2414" y="985"/>
                  </a:cubicBezTo>
                  <a:cubicBezTo>
                    <a:pt x="2334" y="421"/>
                    <a:pt x="1850" y="1"/>
                    <a:pt x="12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3"/>
            <p:cNvSpPr/>
            <p:nvPr/>
          </p:nvSpPr>
          <p:spPr>
            <a:xfrm>
              <a:off x="4734775" y="4847525"/>
              <a:ext cx="66600" cy="63800"/>
            </a:xfrm>
            <a:custGeom>
              <a:avLst/>
              <a:gdLst/>
              <a:ahLst/>
              <a:cxnLst/>
              <a:rect l="l" t="t" r="r" b="b"/>
              <a:pathLst>
                <a:path w="2664" h="2552" extrusionOk="0">
                  <a:moveTo>
                    <a:pt x="1388" y="259"/>
                  </a:moveTo>
                  <a:cubicBezTo>
                    <a:pt x="1799" y="259"/>
                    <a:pt x="2168" y="507"/>
                    <a:pt x="2326" y="886"/>
                  </a:cubicBezTo>
                  <a:cubicBezTo>
                    <a:pt x="2484" y="1266"/>
                    <a:pt x="2397" y="1703"/>
                    <a:pt x="2106" y="1996"/>
                  </a:cubicBezTo>
                  <a:cubicBezTo>
                    <a:pt x="1912" y="2191"/>
                    <a:pt x="1652" y="2295"/>
                    <a:pt x="1386" y="2295"/>
                  </a:cubicBezTo>
                  <a:cubicBezTo>
                    <a:pt x="1255" y="2295"/>
                    <a:pt x="1123" y="2270"/>
                    <a:pt x="997" y="2218"/>
                  </a:cubicBezTo>
                  <a:cubicBezTo>
                    <a:pt x="617" y="2059"/>
                    <a:pt x="369" y="1688"/>
                    <a:pt x="369" y="1278"/>
                  </a:cubicBezTo>
                  <a:cubicBezTo>
                    <a:pt x="367" y="923"/>
                    <a:pt x="551" y="593"/>
                    <a:pt x="854" y="411"/>
                  </a:cubicBezTo>
                  <a:cubicBezTo>
                    <a:pt x="1012" y="312"/>
                    <a:pt x="1196" y="259"/>
                    <a:pt x="1384" y="259"/>
                  </a:cubicBezTo>
                  <a:cubicBezTo>
                    <a:pt x="1385" y="259"/>
                    <a:pt x="1387" y="259"/>
                    <a:pt x="1388" y="259"/>
                  </a:cubicBezTo>
                  <a:close/>
                  <a:moveTo>
                    <a:pt x="1375" y="0"/>
                  </a:moveTo>
                  <a:cubicBezTo>
                    <a:pt x="1143" y="0"/>
                    <a:pt x="915" y="66"/>
                    <a:pt x="718" y="189"/>
                  </a:cubicBezTo>
                  <a:cubicBezTo>
                    <a:pt x="231" y="487"/>
                    <a:pt x="1" y="1073"/>
                    <a:pt x="156" y="1623"/>
                  </a:cubicBezTo>
                  <a:cubicBezTo>
                    <a:pt x="310" y="2172"/>
                    <a:pt x="811" y="2552"/>
                    <a:pt x="1380" y="2552"/>
                  </a:cubicBezTo>
                  <a:cubicBezTo>
                    <a:pt x="1381" y="2552"/>
                    <a:pt x="1383" y="2552"/>
                    <a:pt x="1384" y="2552"/>
                  </a:cubicBezTo>
                  <a:cubicBezTo>
                    <a:pt x="1736" y="2552"/>
                    <a:pt x="2072" y="2407"/>
                    <a:pt x="2312" y="2151"/>
                  </a:cubicBezTo>
                  <a:cubicBezTo>
                    <a:pt x="2537" y="1916"/>
                    <a:pt x="2663" y="1603"/>
                    <a:pt x="2661" y="1278"/>
                  </a:cubicBezTo>
                  <a:cubicBezTo>
                    <a:pt x="2661" y="571"/>
                    <a:pt x="2089" y="0"/>
                    <a:pt x="1384" y="0"/>
                  </a:cubicBezTo>
                  <a:cubicBezTo>
                    <a:pt x="1381" y="0"/>
                    <a:pt x="1378" y="0"/>
                    <a:pt x="13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0" name="Google Shape;1020;p43"/>
          <p:cNvGrpSpPr/>
          <p:nvPr/>
        </p:nvGrpSpPr>
        <p:grpSpPr>
          <a:xfrm>
            <a:off x="7968569" y="1363768"/>
            <a:ext cx="232185" cy="232108"/>
            <a:chOff x="2909075" y="5346425"/>
            <a:chExt cx="129200" cy="129150"/>
          </a:xfrm>
        </p:grpSpPr>
        <p:sp>
          <p:nvSpPr>
            <p:cNvPr id="1021" name="Google Shape;1021;p43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3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3" name="Google Shape;1023;p43"/>
          <p:cNvGrpSpPr/>
          <p:nvPr/>
        </p:nvGrpSpPr>
        <p:grpSpPr>
          <a:xfrm>
            <a:off x="7699319" y="1045280"/>
            <a:ext cx="232185" cy="232108"/>
            <a:chOff x="2909075" y="5346425"/>
            <a:chExt cx="129200" cy="129150"/>
          </a:xfrm>
        </p:grpSpPr>
        <p:sp>
          <p:nvSpPr>
            <p:cNvPr id="1024" name="Google Shape;1024;p43"/>
            <p:cNvSpPr/>
            <p:nvPr/>
          </p:nvSpPr>
          <p:spPr>
            <a:xfrm>
              <a:off x="2915350" y="5352650"/>
              <a:ext cx="116700" cy="116700"/>
            </a:xfrm>
            <a:custGeom>
              <a:avLst/>
              <a:gdLst/>
              <a:ahLst/>
              <a:cxnLst/>
              <a:rect l="l" t="t" r="r" b="b"/>
              <a:pathLst>
                <a:path w="4668" h="4668" extrusionOk="0">
                  <a:moveTo>
                    <a:pt x="2334" y="0"/>
                  </a:moveTo>
                  <a:lnTo>
                    <a:pt x="1443" y="1446"/>
                  </a:lnTo>
                  <a:lnTo>
                    <a:pt x="0" y="2334"/>
                  </a:lnTo>
                  <a:lnTo>
                    <a:pt x="1443" y="3223"/>
                  </a:lnTo>
                  <a:lnTo>
                    <a:pt x="2334" y="4668"/>
                  </a:lnTo>
                  <a:lnTo>
                    <a:pt x="3223" y="3223"/>
                  </a:lnTo>
                  <a:lnTo>
                    <a:pt x="4667" y="2334"/>
                  </a:lnTo>
                  <a:lnTo>
                    <a:pt x="3223" y="1446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3"/>
            <p:cNvSpPr/>
            <p:nvPr/>
          </p:nvSpPr>
          <p:spPr>
            <a:xfrm>
              <a:off x="2909075" y="5346425"/>
              <a:ext cx="129200" cy="129150"/>
            </a:xfrm>
            <a:custGeom>
              <a:avLst/>
              <a:gdLst/>
              <a:ahLst/>
              <a:cxnLst/>
              <a:rect l="l" t="t" r="r" b="b"/>
              <a:pathLst>
                <a:path w="5168" h="5166" extrusionOk="0">
                  <a:moveTo>
                    <a:pt x="2585" y="498"/>
                  </a:moveTo>
                  <a:lnTo>
                    <a:pt x="3379" y="1789"/>
                  </a:lnTo>
                  <a:lnTo>
                    <a:pt x="4671" y="2583"/>
                  </a:lnTo>
                  <a:lnTo>
                    <a:pt x="3379" y="3380"/>
                  </a:lnTo>
                  <a:lnTo>
                    <a:pt x="2585" y="4670"/>
                  </a:lnTo>
                  <a:lnTo>
                    <a:pt x="1789" y="3380"/>
                  </a:lnTo>
                  <a:lnTo>
                    <a:pt x="498" y="2583"/>
                  </a:lnTo>
                  <a:lnTo>
                    <a:pt x="1789" y="1789"/>
                  </a:lnTo>
                  <a:lnTo>
                    <a:pt x="2585" y="498"/>
                  </a:lnTo>
                  <a:close/>
                  <a:moveTo>
                    <a:pt x="2585" y="1"/>
                  </a:moveTo>
                  <a:lnTo>
                    <a:pt x="1600" y="1598"/>
                  </a:lnTo>
                  <a:lnTo>
                    <a:pt x="1" y="2583"/>
                  </a:lnTo>
                  <a:lnTo>
                    <a:pt x="1600" y="3566"/>
                  </a:lnTo>
                  <a:lnTo>
                    <a:pt x="2585" y="5165"/>
                  </a:lnTo>
                  <a:lnTo>
                    <a:pt x="3568" y="3566"/>
                  </a:lnTo>
                  <a:lnTo>
                    <a:pt x="5167" y="2583"/>
                  </a:lnTo>
                  <a:lnTo>
                    <a:pt x="3568" y="1598"/>
                  </a:lnTo>
                  <a:lnTo>
                    <a:pt x="25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6" name="Google Shape;1026;p43"/>
          <p:cNvGrpSpPr/>
          <p:nvPr/>
        </p:nvGrpSpPr>
        <p:grpSpPr>
          <a:xfrm>
            <a:off x="5448836" y="3565365"/>
            <a:ext cx="135487" cy="135551"/>
            <a:chOff x="3440975" y="957025"/>
            <a:chExt cx="158150" cy="158225"/>
          </a:xfrm>
        </p:grpSpPr>
        <p:sp>
          <p:nvSpPr>
            <p:cNvPr id="1027" name="Google Shape;1027;p43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3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1029;p43"/>
          <p:cNvGrpSpPr/>
          <p:nvPr/>
        </p:nvGrpSpPr>
        <p:grpSpPr>
          <a:xfrm>
            <a:off x="8295061" y="2342915"/>
            <a:ext cx="135487" cy="135551"/>
            <a:chOff x="3440975" y="957025"/>
            <a:chExt cx="158150" cy="158225"/>
          </a:xfrm>
        </p:grpSpPr>
        <p:sp>
          <p:nvSpPr>
            <p:cNvPr id="1030" name="Google Shape;1030;p43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3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2" name="Google Shape;1032;p43"/>
          <p:cNvGrpSpPr/>
          <p:nvPr/>
        </p:nvGrpSpPr>
        <p:grpSpPr>
          <a:xfrm>
            <a:off x="6543086" y="1332140"/>
            <a:ext cx="135487" cy="135551"/>
            <a:chOff x="3440975" y="957025"/>
            <a:chExt cx="158150" cy="158225"/>
          </a:xfrm>
        </p:grpSpPr>
        <p:sp>
          <p:nvSpPr>
            <p:cNvPr id="1033" name="Google Shape;1033;p43"/>
            <p:cNvSpPr/>
            <p:nvPr/>
          </p:nvSpPr>
          <p:spPr>
            <a:xfrm>
              <a:off x="3510900" y="957025"/>
              <a:ext cx="18300" cy="158225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2" y="6328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3"/>
            <p:cNvSpPr/>
            <p:nvPr/>
          </p:nvSpPr>
          <p:spPr>
            <a:xfrm>
              <a:off x="3440975" y="1027025"/>
              <a:ext cx="158150" cy="18275"/>
            </a:xfrm>
            <a:custGeom>
              <a:avLst/>
              <a:gdLst/>
              <a:ahLst/>
              <a:cxnLst/>
              <a:rect l="l" t="t" r="r" b="b"/>
              <a:pathLst>
                <a:path w="6326" h="731" extrusionOk="0">
                  <a:moveTo>
                    <a:pt x="1" y="0"/>
                  </a:moveTo>
                  <a:lnTo>
                    <a:pt x="1" y="731"/>
                  </a:lnTo>
                  <a:lnTo>
                    <a:pt x="6326" y="731"/>
                  </a:lnTo>
                  <a:lnTo>
                    <a:pt x="63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35" name="Google Shape;103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488" y="3018838"/>
            <a:ext cx="1511250" cy="150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43"/>
          <p:cNvSpPr txBox="1"/>
          <p:nvPr/>
        </p:nvSpPr>
        <p:spPr>
          <a:xfrm>
            <a:off x="2473100" y="1639488"/>
            <a:ext cx="2907900" cy="90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Контакты</a:t>
            </a:r>
            <a:r>
              <a:rPr lang="en" sz="1000">
                <a:solidFill>
                  <a:schemeClr val="accent6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2500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лидера проекта</a:t>
            </a:r>
            <a:endParaRPr sz="1000">
              <a:solidFill>
                <a:schemeClr val="accent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37" name="Google Shape;1037;p43"/>
          <p:cNvSpPr txBox="1"/>
          <p:nvPr/>
        </p:nvSpPr>
        <p:spPr>
          <a:xfrm>
            <a:off x="2427050" y="32191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Ссылка на проект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1038" name="Google Shape;103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38" y="1383722"/>
            <a:ext cx="1420349" cy="1412765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43"/>
          <p:cNvSpPr txBox="1">
            <a:spLocks noGrp="1"/>
          </p:cNvSpPr>
          <p:nvPr>
            <p:ph type="sldNum" idx="12"/>
          </p:nvPr>
        </p:nvSpPr>
        <p:spPr>
          <a:xfrm>
            <a:off x="8295059" y="44480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44"/>
          <p:cNvSpPr txBox="1">
            <a:spLocks noGrp="1"/>
          </p:cNvSpPr>
          <p:nvPr>
            <p:ph type="ctrTitle"/>
          </p:nvPr>
        </p:nvSpPr>
        <p:spPr>
          <a:xfrm>
            <a:off x="2214450" y="2185938"/>
            <a:ext cx="4715100" cy="16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СПАСИБО ЗА ВНИМАНИЕ!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1045" name="Google Shape;1045;p44"/>
          <p:cNvGrpSpPr/>
          <p:nvPr/>
        </p:nvGrpSpPr>
        <p:grpSpPr>
          <a:xfrm>
            <a:off x="8113375" y="4122115"/>
            <a:ext cx="485642" cy="495644"/>
            <a:chOff x="2433725" y="3853050"/>
            <a:chExt cx="566875" cy="578550"/>
          </a:xfrm>
        </p:grpSpPr>
        <p:sp>
          <p:nvSpPr>
            <p:cNvPr id="1046" name="Google Shape;1046;p44"/>
            <p:cNvSpPr/>
            <p:nvPr/>
          </p:nvSpPr>
          <p:spPr>
            <a:xfrm>
              <a:off x="2715900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11" y="1"/>
                  </a:moveTo>
                  <a:lnTo>
                    <a:pt x="0" y="3185"/>
                  </a:lnTo>
                  <a:lnTo>
                    <a:pt x="0" y="9545"/>
                  </a:lnTo>
                  <a:lnTo>
                    <a:pt x="5511" y="12726"/>
                  </a:lnTo>
                  <a:lnTo>
                    <a:pt x="11019" y="9545"/>
                  </a:lnTo>
                  <a:lnTo>
                    <a:pt x="11019" y="3185"/>
                  </a:lnTo>
                  <a:lnTo>
                    <a:pt x="55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4"/>
            <p:cNvSpPr/>
            <p:nvPr/>
          </p:nvSpPr>
          <p:spPr>
            <a:xfrm>
              <a:off x="2706825" y="38530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4" y="840"/>
                  </a:moveTo>
                  <a:lnTo>
                    <a:pt x="11019" y="3812"/>
                  </a:lnTo>
                  <a:lnTo>
                    <a:pt x="11019" y="9751"/>
                  </a:lnTo>
                  <a:lnTo>
                    <a:pt x="5874" y="12720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4" y="840"/>
                  </a:lnTo>
                  <a:close/>
                  <a:moveTo>
                    <a:pt x="5874" y="0"/>
                  </a:moveTo>
                  <a:lnTo>
                    <a:pt x="0" y="3388"/>
                  </a:lnTo>
                  <a:lnTo>
                    <a:pt x="0" y="10172"/>
                  </a:lnTo>
                  <a:lnTo>
                    <a:pt x="5874" y="13565"/>
                  </a:lnTo>
                  <a:lnTo>
                    <a:pt x="11750" y="10172"/>
                  </a:lnTo>
                  <a:lnTo>
                    <a:pt x="11750" y="3388"/>
                  </a:lnTo>
                  <a:lnTo>
                    <a:pt x="58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4"/>
            <p:cNvSpPr/>
            <p:nvPr/>
          </p:nvSpPr>
          <p:spPr>
            <a:xfrm>
              <a:off x="2442800" y="3863500"/>
              <a:ext cx="275500" cy="318150"/>
            </a:xfrm>
            <a:custGeom>
              <a:avLst/>
              <a:gdLst/>
              <a:ahLst/>
              <a:cxnLst/>
              <a:rect l="l" t="t" r="r" b="b"/>
              <a:pathLst>
                <a:path w="11020" h="12726" extrusionOk="0">
                  <a:moveTo>
                    <a:pt x="5512" y="1"/>
                  </a:moveTo>
                  <a:lnTo>
                    <a:pt x="1" y="3185"/>
                  </a:lnTo>
                  <a:lnTo>
                    <a:pt x="1" y="9545"/>
                  </a:lnTo>
                  <a:lnTo>
                    <a:pt x="5512" y="12726"/>
                  </a:lnTo>
                  <a:lnTo>
                    <a:pt x="11020" y="9545"/>
                  </a:lnTo>
                  <a:lnTo>
                    <a:pt x="11020" y="3185"/>
                  </a:lnTo>
                  <a:lnTo>
                    <a:pt x="55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4"/>
            <p:cNvSpPr/>
            <p:nvPr/>
          </p:nvSpPr>
          <p:spPr>
            <a:xfrm>
              <a:off x="2433725" y="38530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5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5" y="12720"/>
                  </a:lnTo>
                  <a:lnTo>
                    <a:pt x="732" y="9751"/>
                  </a:lnTo>
                  <a:lnTo>
                    <a:pt x="732" y="3812"/>
                  </a:lnTo>
                  <a:lnTo>
                    <a:pt x="5875" y="840"/>
                  </a:lnTo>
                  <a:close/>
                  <a:moveTo>
                    <a:pt x="5875" y="0"/>
                  </a:moveTo>
                  <a:lnTo>
                    <a:pt x="1" y="3388"/>
                  </a:lnTo>
                  <a:lnTo>
                    <a:pt x="1" y="10172"/>
                  </a:lnTo>
                  <a:lnTo>
                    <a:pt x="5875" y="13565"/>
                  </a:lnTo>
                  <a:lnTo>
                    <a:pt x="11751" y="10172"/>
                  </a:lnTo>
                  <a:lnTo>
                    <a:pt x="11751" y="3388"/>
                  </a:lnTo>
                  <a:lnTo>
                    <a:pt x="587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4"/>
            <p:cNvSpPr/>
            <p:nvPr/>
          </p:nvSpPr>
          <p:spPr>
            <a:xfrm>
              <a:off x="2578200" y="4102925"/>
              <a:ext cx="275500" cy="318125"/>
            </a:xfrm>
            <a:custGeom>
              <a:avLst/>
              <a:gdLst/>
              <a:ahLst/>
              <a:cxnLst/>
              <a:rect l="l" t="t" r="r" b="b"/>
              <a:pathLst>
                <a:path w="11020" h="12725" extrusionOk="0">
                  <a:moveTo>
                    <a:pt x="5508" y="0"/>
                  </a:moveTo>
                  <a:lnTo>
                    <a:pt x="0" y="3184"/>
                  </a:lnTo>
                  <a:lnTo>
                    <a:pt x="0" y="9544"/>
                  </a:lnTo>
                  <a:lnTo>
                    <a:pt x="5508" y="12725"/>
                  </a:lnTo>
                  <a:lnTo>
                    <a:pt x="11019" y="9544"/>
                  </a:lnTo>
                  <a:lnTo>
                    <a:pt x="11019" y="3184"/>
                  </a:lnTo>
                  <a:lnTo>
                    <a:pt x="55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4"/>
            <p:cNvSpPr/>
            <p:nvPr/>
          </p:nvSpPr>
          <p:spPr>
            <a:xfrm>
              <a:off x="2569050" y="4092450"/>
              <a:ext cx="293775" cy="339150"/>
            </a:xfrm>
            <a:custGeom>
              <a:avLst/>
              <a:gdLst/>
              <a:ahLst/>
              <a:cxnLst/>
              <a:rect l="l" t="t" r="r" b="b"/>
              <a:pathLst>
                <a:path w="11751" h="13566" extrusionOk="0">
                  <a:moveTo>
                    <a:pt x="5874" y="840"/>
                  </a:moveTo>
                  <a:lnTo>
                    <a:pt x="11020" y="3812"/>
                  </a:lnTo>
                  <a:lnTo>
                    <a:pt x="11020" y="9751"/>
                  </a:lnTo>
                  <a:lnTo>
                    <a:pt x="5874" y="12725"/>
                  </a:lnTo>
                  <a:lnTo>
                    <a:pt x="731" y="9751"/>
                  </a:lnTo>
                  <a:lnTo>
                    <a:pt x="731" y="3812"/>
                  </a:lnTo>
                  <a:lnTo>
                    <a:pt x="5874" y="840"/>
                  </a:lnTo>
                  <a:close/>
                  <a:moveTo>
                    <a:pt x="5874" y="0"/>
                  </a:moveTo>
                  <a:lnTo>
                    <a:pt x="1" y="3389"/>
                  </a:lnTo>
                  <a:lnTo>
                    <a:pt x="1" y="10172"/>
                  </a:lnTo>
                  <a:lnTo>
                    <a:pt x="5874" y="13565"/>
                  </a:lnTo>
                  <a:lnTo>
                    <a:pt x="11750" y="10172"/>
                  </a:lnTo>
                  <a:lnTo>
                    <a:pt x="11750" y="3389"/>
                  </a:lnTo>
                  <a:lnTo>
                    <a:pt x="587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2" name="Google Shape;1052;p44"/>
          <p:cNvGrpSpPr/>
          <p:nvPr/>
        </p:nvGrpSpPr>
        <p:grpSpPr>
          <a:xfrm>
            <a:off x="604115" y="453533"/>
            <a:ext cx="786258" cy="692621"/>
            <a:chOff x="3350050" y="279475"/>
            <a:chExt cx="917775" cy="808475"/>
          </a:xfrm>
        </p:grpSpPr>
        <p:sp>
          <p:nvSpPr>
            <p:cNvPr id="1053" name="Google Shape;1053;p44"/>
            <p:cNvSpPr/>
            <p:nvPr/>
          </p:nvSpPr>
          <p:spPr>
            <a:xfrm>
              <a:off x="3534700" y="290075"/>
              <a:ext cx="275500" cy="318075"/>
            </a:xfrm>
            <a:custGeom>
              <a:avLst/>
              <a:gdLst/>
              <a:ahLst/>
              <a:cxnLst/>
              <a:rect l="l" t="t" r="r" b="b"/>
              <a:pathLst>
                <a:path w="11020" h="12723" extrusionOk="0">
                  <a:moveTo>
                    <a:pt x="5507" y="0"/>
                  </a:moveTo>
                  <a:lnTo>
                    <a:pt x="1" y="3181"/>
                  </a:lnTo>
                  <a:lnTo>
                    <a:pt x="1" y="9544"/>
                  </a:lnTo>
                  <a:lnTo>
                    <a:pt x="5507" y="12723"/>
                  </a:lnTo>
                  <a:lnTo>
                    <a:pt x="11020" y="9544"/>
                  </a:lnTo>
                  <a:lnTo>
                    <a:pt x="11020" y="3181"/>
                  </a:lnTo>
                  <a:lnTo>
                    <a:pt x="55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4"/>
            <p:cNvSpPr/>
            <p:nvPr/>
          </p:nvSpPr>
          <p:spPr>
            <a:xfrm>
              <a:off x="3525500" y="279475"/>
              <a:ext cx="293775" cy="339200"/>
            </a:xfrm>
            <a:custGeom>
              <a:avLst/>
              <a:gdLst/>
              <a:ahLst/>
              <a:cxnLst/>
              <a:rect l="l" t="t" r="r" b="b"/>
              <a:pathLst>
                <a:path w="11751" h="13568" extrusionOk="0">
                  <a:moveTo>
                    <a:pt x="5877" y="845"/>
                  </a:moveTo>
                  <a:lnTo>
                    <a:pt x="11020" y="3815"/>
                  </a:lnTo>
                  <a:lnTo>
                    <a:pt x="11020" y="9754"/>
                  </a:lnTo>
                  <a:lnTo>
                    <a:pt x="5877" y="12725"/>
                  </a:lnTo>
                  <a:lnTo>
                    <a:pt x="732" y="9756"/>
                  </a:lnTo>
                  <a:lnTo>
                    <a:pt x="732" y="3815"/>
                  </a:lnTo>
                  <a:lnTo>
                    <a:pt x="5877" y="845"/>
                  </a:lnTo>
                  <a:close/>
                  <a:moveTo>
                    <a:pt x="5877" y="1"/>
                  </a:moveTo>
                  <a:lnTo>
                    <a:pt x="1" y="3394"/>
                  </a:lnTo>
                  <a:lnTo>
                    <a:pt x="1" y="10177"/>
                  </a:lnTo>
                  <a:lnTo>
                    <a:pt x="5877" y="13568"/>
                  </a:lnTo>
                  <a:lnTo>
                    <a:pt x="11751" y="10177"/>
                  </a:lnTo>
                  <a:lnTo>
                    <a:pt x="11751" y="3394"/>
                  </a:lnTo>
                  <a:lnTo>
                    <a:pt x="58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4"/>
            <p:cNvSpPr/>
            <p:nvPr/>
          </p:nvSpPr>
          <p:spPr>
            <a:xfrm>
              <a:off x="3807800" y="290075"/>
              <a:ext cx="275500" cy="318075"/>
            </a:xfrm>
            <a:custGeom>
              <a:avLst/>
              <a:gdLst/>
              <a:ahLst/>
              <a:cxnLst/>
              <a:rect l="l" t="t" r="r" b="b"/>
              <a:pathLst>
                <a:path w="11020" h="12723" extrusionOk="0">
                  <a:moveTo>
                    <a:pt x="5509" y="0"/>
                  </a:moveTo>
                  <a:lnTo>
                    <a:pt x="0" y="3181"/>
                  </a:lnTo>
                  <a:lnTo>
                    <a:pt x="0" y="9544"/>
                  </a:lnTo>
                  <a:lnTo>
                    <a:pt x="5509" y="12723"/>
                  </a:lnTo>
                  <a:lnTo>
                    <a:pt x="11019" y="9544"/>
                  </a:lnTo>
                  <a:lnTo>
                    <a:pt x="11019" y="3181"/>
                  </a:lnTo>
                  <a:lnTo>
                    <a:pt x="5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4"/>
            <p:cNvSpPr/>
            <p:nvPr/>
          </p:nvSpPr>
          <p:spPr>
            <a:xfrm>
              <a:off x="3798600" y="279475"/>
              <a:ext cx="293775" cy="339200"/>
            </a:xfrm>
            <a:custGeom>
              <a:avLst/>
              <a:gdLst/>
              <a:ahLst/>
              <a:cxnLst/>
              <a:rect l="l" t="t" r="r" b="b"/>
              <a:pathLst>
                <a:path w="11751" h="13568" extrusionOk="0">
                  <a:moveTo>
                    <a:pt x="5874" y="845"/>
                  </a:moveTo>
                  <a:lnTo>
                    <a:pt x="11020" y="3815"/>
                  </a:lnTo>
                  <a:lnTo>
                    <a:pt x="11020" y="9754"/>
                  </a:lnTo>
                  <a:lnTo>
                    <a:pt x="5874" y="12725"/>
                  </a:lnTo>
                  <a:lnTo>
                    <a:pt x="731" y="9756"/>
                  </a:lnTo>
                  <a:lnTo>
                    <a:pt x="731" y="3815"/>
                  </a:lnTo>
                  <a:lnTo>
                    <a:pt x="5874" y="845"/>
                  </a:lnTo>
                  <a:close/>
                  <a:moveTo>
                    <a:pt x="5874" y="1"/>
                  </a:moveTo>
                  <a:lnTo>
                    <a:pt x="1" y="3394"/>
                  </a:lnTo>
                  <a:lnTo>
                    <a:pt x="1" y="10177"/>
                  </a:lnTo>
                  <a:lnTo>
                    <a:pt x="5874" y="13568"/>
                  </a:lnTo>
                  <a:lnTo>
                    <a:pt x="11750" y="10177"/>
                  </a:lnTo>
                  <a:lnTo>
                    <a:pt x="11750" y="3394"/>
                  </a:lnTo>
                  <a:lnTo>
                    <a:pt x="587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4"/>
            <p:cNvSpPr/>
            <p:nvPr/>
          </p:nvSpPr>
          <p:spPr>
            <a:xfrm>
              <a:off x="3672350" y="529475"/>
              <a:ext cx="275550" cy="318075"/>
            </a:xfrm>
            <a:custGeom>
              <a:avLst/>
              <a:gdLst/>
              <a:ahLst/>
              <a:cxnLst/>
              <a:rect l="l" t="t" r="r" b="b"/>
              <a:pathLst>
                <a:path w="11022" h="12723" extrusionOk="0">
                  <a:moveTo>
                    <a:pt x="5514" y="0"/>
                  </a:moveTo>
                  <a:lnTo>
                    <a:pt x="1" y="3182"/>
                  </a:lnTo>
                  <a:lnTo>
                    <a:pt x="1" y="9544"/>
                  </a:lnTo>
                  <a:lnTo>
                    <a:pt x="5514" y="12723"/>
                  </a:lnTo>
                  <a:lnTo>
                    <a:pt x="11022" y="9544"/>
                  </a:lnTo>
                  <a:lnTo>
                    <a:pt x="11022" y="3182"/>
                  </a:lnTo>
                  <a:lnTo>
                    <a:pt x="55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4"/>
            <p:cNvSpPr/>
            <p:nvPr/>
          </p:nvSpPr>
          <p:spPr>
            <a:xfrm>
              <a:off x="3663275" y="518875"/>
              <a:ext cx="293775" cy="339225"/>
            </a:xfrm>
            <a:custGeom>
              <a:avLst/>
              <a:gdLst/>
              <a:ahLst/>
              <a:cxnLst/>
              <a:rect l="l" t="t" r="r" b="b"/>
              <a:pathLst>
                <a:path w="11751" h="13569" extrusionOk="0">
                  <a:moveTo>
                    <a:pt x="5877" y="846"/>
                  </a:moveTo>
                  <a:lnTo>
                    <a:pt x="11020" y="3815"/>
                  </a:lnTo>
                  <a:lnTo>
                    <a:pt x="11020" y="9756"/>
                  </a:lnTo>
                  <a:lnTo>
                    <a:pt x="5877" y="12726"/>
                  </a:lnTo>
                  <a:lnTo>
                    <a:pt x="731" y="9756"/>
                  </a:lnTo>
                  <a:lnTo>
                    <a:pt x="731" y="3815"/>
                  </a:lnTo>
                  <a:lnTo>
                    <a:pt x="5877" y="846"/>
                  </a:lnTo>
                  <a:close/>
                  <a:moveTo>
                    <a:pt x="5877" y="1"/>
                  </a:moveTo>
                  <a:lnTo>
                    <a:pt x="1" y="3394"/>
                  </a:lnTo>
                  <a:lnTo>
                    <a:pt x="1" y="10177"/>
                  </a:lnTo>
                  <a:lnTo>
                    <a:pt x="5877" y="13568"/>
                  </a:lnTo>
                  <a:lnTo>
                    <a:pt x="11750" y="10177"/>
                  </a:lnTo>
                  <a:lnTo>
                    <a:pt x="11750" y="3394"/>
                  </a:lnTo>
                  <a:lnTo>
                    <a:pt x="58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4"/>
            <p:cNvSpPr/>
            <p:nvPr/>
          </p:nvSpPr>
          <p:spPr>
            <a:xfrm>
              <a:off x="3800975" y="847525"/>
              <a:ext cx="18300" cy="240425"/>
            </a:xfrm>
            <a:custGeom>
              <a:avLst/>
              <a:gdLst/>
              <a:ahLst/>
              <a:cxnLst/>
              <a:rect l="l" t="t" r="r" b="b"/>
              <a:pathLst>
                <a:path w="732" h="9617" extrusionOk="0">
                  <a:moveTo>
                    <a:pt x="1" y="1"/>
                  </a:moveTo>
                  <a:lnTo>
                    <a:pt x="1" y="9617"/>
                  </a:lnTo>
                  <a:lnTo>
                    <a:pt x="732" y="9617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4"/>
            <p:cNvSpPr/>
            <p:nvPr/>
          </p:nvSpPr>
          <p:spPr>
            <a:xfrm>
              <a:off x="4079150" y="280525"/>
              <a:ext cx="188675" cy="96375"/>
            </a:xfrm>
            <a:custGeom>
              <a:avLst/>
              <a:gdLst/>
              <a:ahLst/>
              <a:cxnLst/>
              <a:rect l="l" t="t" r="r" b="b"/>
              <a:pathLst>
                <a:path w="7547" h="3855" extrusionOk="0">
                  <a:moveTo>
                    <a:pt x="7254" y="0"/>
                  </a:moveTo>
                  <a:lnTo>
                    <a:pt x="0" y="3186"/>
                  </a:lnTo>
                  <a:lnTo>
                    <a:pt x="293" y="3854"/>
                  </a:lnTo>
                  <a:lnTo>
                    <a:pt x="7547" y="668"/>
                  </a:lnTo>
                  <a:lnTo>
                    <a:pt x="72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4"/>
            <p:cNvSpPr/>
            <p:nvPr/>
          </p:nvSpPr>
          <p:spPr>
            <a:xfrm>
              <a:off x="3350050" y="281875"/>
              <a:ext cx="188750" cy="96300"/>
            </a:xfrm>
            <a:custGeom>
              <a:avLst/>
              <a:gdLst/>
              <a:ahLst/>
              <a:cxnLst/>
              <a:rect l="l" t="t" r="r" b="b"/>
              <a:pathLst>
                <a:path w="7550" h="3852" extrusionOk="0">
                  <a:moveTo>
                    <a:pt x="294" y="0"/>
                  </a:moveTo>
                  <a:lnTo>
                    <a:pt x="0" y="668"/>
                  </a:lnTo>
                  <a:lnTo>
                    <a:pt x="7256" y="3851"/>
                  </a:lnTo>
                  <a:lnTo>
                    <a:pt x="7550" y="3184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2" name="Google Shape;1062;p44"/>
          <p:cNvGrpSpPr/>
          <p:nvPr/>
        </p:nvGrpSpPr>
        <p:grpSpPr>
          <a:xfrm>
            <a:off x="7862254" y="4424961"/>
            <a:ext cx="151186" cy="151143"/>
            <a:chOff x="2523975" y="1708800"/>
            <a:chExt cx="176475" cy="176425"/>
          </a:xfrm>
        </p:grpSpPr>
        <p:sp>
          <p:nvSpPr>
            <p:cNvPr id="1063" name="Google Shape;1063;p44"/>
            <p:cNvSpPr/>
            <p:nvPr/>
          </p:nvSpPr>
          <p:spPr>
            <a:xfrm>
              <a:off x="2533150" y="1717950"/>
              <a:ext cx="158225" cy="158150"/>
            </a:xfrm>
            <a:custGeom>
              <a:avLst/>
              <a:gdLst/>
              <a:ahLst/>
              <a:cxnLst/>
              <a:rect l="l" t="t" r="r" b="b"/>
              <a:pathLst>
                <a:path w="6329" h="6326" extrusionOk="0">
                  <a:moveTo>
                    <a:pt x="2070" y="0"/>
                  </a:moveTo>
                  <a:lnTo>
                    <a:pt x="2070" y="2069"/>
                  </a:lnTo>
                  <a:lnTo>
                    <a:pt x="1" y="2069"/>
                  </a:lnTo>
                  <a:lnTo>
                    <a:pt x="1" y="4257"/>
                  </a:lnTo>
                  <a:lnTo>
                    <a:pt x="2070" y="4257"/>
                  </a:lnTo>
                  <a:lnTo>
                    <a:pt x="2070" y="6325"/>
                  </a:lnTo>
                  <a:lnTo>
                    <a:pt x="4260" y="6325"/>
                  </a:lnTo>
                  <a:lnTo>
                    <a:pt x="4260" y="4257"/>
                  </a:lnTo>
                  <a:lnTo>
                    <a:pt x="6328" y="4257"/>
                  </a:lnTo>
                  <a:lnTo>
                    <a:pt x="6328" y="2069"/>
                  </a:lnTo>
                  <a:lnTo>
                    <a:pt x="4260" y="2069"/>
                  </a:lnTo>
                  <a:lnTo>
                    <a:pt x="42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4"/>
            <p:cNvSpPr/>
            <p:nvPr/>
          </p:nvSpPr>
          <p:spPr>
            <a:xfrm>
              <a:off x="2523975" y="1708800"/>
              <a:ext cx="176475" cy="176425"/>
            </a:xfrm>
            <a:custGeom>
              <a:avLst/>
              <a:gdLst/>
              <a:ahLst/>
              <a:cxnLst/>
              <a:rect l="l" t="t" r="r" b="b"/>
              <a:pathLst>
                <a:path w="7059" h="7057" extrusionOk="0">
                  <a:moveTo>
                    <a:pt x="4259" y="732"/>
                  </a:moveTo>
                  <a:lnTo>
                    <a:pt x="4259" y="2798"/>
                  </a:lnTo>
                  <a:lnTo>
                    <a:pt x="6328" y="2798"/>
                  </a:lnTo>
                  <a:lnTo>
                    <a:pt x="6328" y="4260"/>
                  </a:lnTo>
                  <a:lnTo>
                    <a:pt x="4259" y="4260"/>
                  </a:lnTo>
                  <a:lnTo>
                    <a:pt x="4259" y="6328"/>
                  </a:lnTo>
                  <a:lnTo>
                    <a:pt x="2800" y="6328"/>
                  </a:lnTo>
                  <a:lnTo>
                    <a:pt x="2800" y="4260"/>
                  </a:lnTo>
                  <a:lnTo>
                    <a:pt x="731" y="4260"/>
                  </a:lnTo>
                  <a:lnTo>
                    <a:pt x="731" y="2798"/>
                  </a:lnTo>
                  <a:lnTo>
                    <a:pt x="2800" y="2798"/>
                  </a:lnTo>
                  <a:lnTo>
                    <a:pt x="2800" y="732"/>
                  </a:lnTo>
                  <a:close/>
                  <a:moveTo>
                    <a:pt x="2069" y="1"/>
                  </a:moveTo>
                  <a:lnTo>
                    <a:pt x="2069" y="2070"/>
                  </a:lnTo>
                  <a:lnTo>
                    <a:pt x="0" y="2070"/>
                  </a:lnTo>
                  <a:lnTo>
                    <a:pt x="0" y="4990"/>
                  </a:lnTo>
                  <a:lnTo>
                    <a:pt x="2069" y="4990"/>
                  </a:lnTo>
                  <a:lnTo>
                    <a:pt x="2069" y="7057"/>
                  </a:lnTo>
                  <a:lnTo>
                    <a:pt x="4990" y="7057"/>
                  </a:lnTo>
                  <a:lnTo>
                    <a:pt x="4990" y="4990"/>
                  </a:lnTo>
                  <a:lnTo>
                    <a:pt x="7058" y="4990"/>
                  </a:lnTo>
                  <a:lnTo>
                    <a:pt x="7058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5" name="Google Shape;1065;p44"/>
          <p:cNvGrpSpPr/>
          <p:nvPr/>
        </p:nvGrpSpPr>
        <p:grpSpPr>
          <a:xfrm>
            <a:off x="506032" y="659809"/>
            <a:ext cx="151143" cy="151100"/>
            <a:chOff x="3180100" y="535400"/>
            <a:chExt cx="176425" cy="176375"/>
          </a:xfrm>
        </p:grpSpPr>
        <p:sp>
          <p:nvSpPr>
            <p:cNvPr id="1066" name="Google Shape;1066;p44"/>
            <p:cNvSpPr/>
            <p:nvPr/>
          </p:nvSpPr>
          <p:spPr>
            <a:xfrm>
              <a:off x="3189250" y="544475"/>
              <a:ext cx="158150" cy="158225"/>
            </a:xfrm>
            <a:custGeom>
              <a:avLst/>
              <a:gdLst/>
              <a:ahLst/>
              <a:cxnLst/>
              <a:rect l="l" t="t" r="r" b="b"/>
              <a:pathLst>
                <a:path w="6326" h="6329" extrusionOk="0">
                  <a:moveTo>
                    <a:pt x="2069" y="1"/>
                  </a:moveTo>
                  <a:lnTo>
                    <a:pt x="2069" y="2070"/>
                  </a:lnTo>
                  <a:lnTo>
                    <a:pt x="0" y="2070"/>
                  </a:lnTo>
                  <a:lnTo>
                    <a:pt x="0" y="4259"/>
                  </a:lnTo>
                  <a:lnTo>
                    <a:pt x="2069" y="4259"/>
                  </a:lnTo>
                  <a:lnTo>
                    <a:pt x="2069" y="6328"/>
                  </a:lnTo>
                  <a:lnTo>
                    <a:pt x="4259" y="6328"/>
                  </a:lnTo>
                  <a:lnTo>
                    <a:pt x="4259" y="4259"/>
                  </a:lnTo>
                  <a:lnTo>
                    <a:pt x="6325" y="4259"/>
                  </a:lnTo>
                  <a:lnTo>
                    <a:pt x="6325" y="2070"/>
                  </a:lnTo>
                  <a:lnTo>
                    <a:pt x="4259" y="2070"/>
                  </a:lnTo>
                  <a:lnTo>
                    <a:pt x="42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4"/>
            <p:cNvSpPr/>
            <p:nvPr/>
          </p:nvSpPr>
          <p:spPr>
            <a:xfrm>
              <a:off x="3180100" y="535400"/>
              <a:ext cx="176425" cy="176375"/>
            </a:xfrm>
            <a:custGeom>
              <a:avLst/>
              <a:gdLst/>
              <a:ahLst/>
              <a:cxnLst/>
              <a:rect l="l" t="t" r="r" b="b"/>
              <a:pathLst>
                <a:path w="7057" h="7055" extrusionOk="0">
                  <a:moveTo>
                    <a:pt x="4259" y="731"/>
                  </a:moveTo>
                  <a:lnTo>
                    <a:pt x="4259" y="2800"/>
                  </a:lnTo>
                  <a:lnTo>
                    <a:pt x="6326" y="2800"/>
                  </a:lnTo>
                  <a:lnTo>
                    <a:pt x="6326" y="4257"/>
                  </a:lnTo>
                  <a:lnTo>
                    <a:pt x="4259" y="4257"/>
                  </a:lnTo>
                  <a:lnTo>
                    <a:pt x="4259" y="6324"/>
                  </a:lnTo>
                  <a:lnTo>
                    <a:pt x="2798" y="6324"/>
                  </a:lnTo>
                  <a:lnTo>
                    <a:pt x="2798" y="4257"/>
                  </a:lnTo>
                  <a:lnTo>
                    <a:pt x="731" y="4257"/>
                  </a:lnTo>
                  <a:lnTo>
                    <a:pt x="731" y="2800"/>
                  </a:lnTo>
                  <a:lnTo>
                    <a:pt x="2798" y="2800"/>
                  </a:lnTo>
                  <a:lnTo>
                    <a:pt x="2798" y="731"/>
                  </a:lnTo>
                  <a:close/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988"/>
                  </a:lnTo>
                  <a:lnTo>
                    <a:pt x="2070" y="4988"/>
                  </a:lnTo>
                  <a:lnTo>
                    <a:pt x="2070" y="7054"/>
                  </a:lnTo>
                  <a:lnTo>
                    <a:pt x="4988" y="7054"/>
                  </a:lnTo>
                  <a:lnTo>
                    <a:pt x="4990" y="4988"/>
                  </a:lnTo>
                  <a:lnTo>
                    <a:pt x="7057" y="4988"/>
                  </a:lnTo>
                  <a:lnTo>
                    <a:pt x="7057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8" name="Google Shape;1068;p44"/>
          <p:cNvGrpSpPr/>
          <p:nvPr/>
        </p:nvGrpSpPr>
        <p:grpSpPr>
          <a:xfrm>
            <a:off x="7726718" y="3623885"/>
            <a:ext cx="135530" cy="135487"/>
            <a:chOff x="2428800" y="1428100"/>
            <a:chExt cx="158200" cy="158150"/>
          </a:xfrm>
        </p:grpSpPr>
        <p:sp>
          <p:nvSpPr>
            <p:cNvPr id="1069" name="Google Shape;1069;p44"/>
            <p:cNvSpPr/>
            <p:nvPr/>
          </p:nvSpPr>
          <p:spPr>
            <a:xfrm>
              <a:off x="2498725" y="1428100"/>
              <a:ext cx="18275" cy="158150"/>
            </a:xfrm>
            <a:custGeom>
              <a:avLst/>
              <a:gdLst/>
              <a:ahLst/>
              <a:cxnLst/>
              <a:rect l="l" t="t" r="r" b="b"/>
              <a:pathLst>
                <a:path w="731" h="6326" extrusionOk="0">
                  <a:moveTo>
                    <a:pt x="0" y="0"/>
                  </a:moveTo>
                  <a:lnTo>
                    <a:pt x="0" y="6326"/>
                  </a:lnTo>
                  <a:lnTo>
                    <a:pt x="731" y="632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4"/>
            <p:cNvSpPr/>
            <p:nvPr/>
          </p:nvSpPr>
          <p:spPr>
            <a:xfrm>
              <a:off x="2428800" y="1498025"/>
              <a:ext cx="158200" cy="18300"/>
            </a:xfrm>
            <a:custGeom>
              <a:avLst/>
              <a:gdLst/>
              <a:ahLst/>
              <a:cxnLst/>
              <a:rect l="l" t="t" r="r" b="b"/>
              <a:pathLst>
                <a:path w="6328" h="732" extrusionOk="0">
                  <a:moveTo>
                    <a:pt x="0" y="1"/>
                  </a:moveTo>
                  <a:lnTo>
                    <a:pt x="0" y="731"/>
                  </a:lnTo>
                  <a:lnTo>
                    <a:pt x="6328" y="731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1" name="Google Shape;1071;p44"/>
          <p:cNvSpPr/>
          <p:nvPr/>
        </p:nvSpPr>
        <p:spPr>
          <a:xfrm>
            <a:off x="7006448" y="4519136"/>
            <a:ext cx="151208" cy="151143"/>
          </a:xfrm>
          <a:custGeom>
            <a:avLst/>
            <a:gdLst/>
            <a:ahLst/>
            <a:cxnLst/>
            <a:rect l="l" t="t" r="r" b="b"/>
            <a:pathLst>
              <a:path w="7060" h="7057" extrusionOk="0">
                <a:moveTo>
                  <a:pt x="4259" y="732"/>
                </a:moveTo>
                <a:lnTo>
                  <a:pt x="4259" y="2798"/>
                </a:lnTo>
                <a:lnTo>
                  <a:pt x="6328" y="2798"/>
                </a:lnTo>
                <a:lnTo>
                  <a:pt x="6328" y="4260"/>
                </a:lnTo>
                <a:lnTo>
                  <a:pt x="4259" y="4260"/>
                </a:lnTo>
                <a:lnTo>
                  <a:pt x="4259" y="6328"/>
                </a:lnTo>
                <a:lnTo>
                  <a:pt x="2800" y="6328"/>
                </a:lnTo>
                <a:lnTo>
                  <a:pt x="2800" y="4260"/>
                </a:lnTo>
                <a:lnTo>
                  <a:pt x="732" y="4260"/>
                </a:lnTo>
                <a:lnTo>
                  <a:pt x="732" y="2798"/>
                </a:lnTo>
                <a:lnTo>
                  <a:pt x="2800" y="2798"/>
                </a:lnTo>
                <a:lnTo>
                  <a:pt x="2800" y="732"/>
                </a:lnTo>
                <a:close/>
                <a:moveTo>
                  <a:pt x="2070" y="1"/>
                </a:moveTo>
                <a:lnTo>
                  <a:pt x="2070" y="2070"/>
                </a:lnTo>
                <a:lnTo>
                  <a:pt x="1" y="2070"/>
                </a:lnTo>
                <a:lnTo>
                  <a:pt x="1" y="4990"/>
                </a:lnTo>
                <a:lnTo>
                  <a:pt x="2070" y="4990"/>
                </a:lnTo>
                <a:lnTo>
                  <a:pt x="2070" y="7057"/>
                </a:lnTo>
                <a:lnTo>
                  <a:pt x="4990" y="7057"/>
                </a:lnTo>
                <a:lnTo>
                  <a:pt x="4990" y="4990"/>
                </a:lnTo>
                <a:lnTo>
                  <a:pt x="7059" y="4990"/>
                </a:lnTo>
                <a:lnTo>
                  <a:pt x="7059" y="2070"/>
                </a:lnTo>
                <a:lnTo>
                  <a:pt x="4990" y="2070"/>
                </a:lnTo>
                <a:lnTo>
                  <a:pt x="499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2" name="Google Shape;1072;p44"/>
          <p:cNvGrpSpPr/>
          <p:nvPr/>
        </p:nvGrpSpPr>
        <p:grpSpPr>
          <a:xfrm>
            <a:off x="8280614" y="3321784"/>
            <a:ext cx="151143" cy="151100"/>
            <a:chOff x="4261350" y="535400"/>
            <a:chExt cx="176425" cy="176375"/>
          </a:xfrm>
        </p:grpSpPr>
        <p:sp>
          <p:nvSpPr>
            <p:cNvPr id="1073" name="Google Shape;1073;p44"/>
            <p:cNvSpPr/>
            <p:nvPr/>
          </p:nvSpPr>
          <p:spPr>
            <a:xfrm>
              <a:off x="4270475" y="544475"/>
              <a:ext cx="158175" cy="158225"/>
            </a:xfrm>
            <a:custGeom>
              <a:avLst/>
              <a:gdLst/>
              <a:ahLst/>
              <a:cxnLst/>
              <a:rect l="l" t="t" r="r" b="b"/>
              <a:pathLst>
                <a:path w="6327" h="6329" extrusionOk="0">
                  <a:moveTo>
                    <a:pt x="2070" y="1"/>
                  </a:moveTo>
                  <a:lnTo>
                    <a:pt x="2070" y="2070"/>
                  </a:lnTo>
                  <a:lnTo>
                    <a:pt x="1" y="2070"/>
                  </a:lnTo>
                  <a:lnTo>
                    <a:pt x="1" y="4259"/>
                  </a:lnTo>
                  <a:lnTo>
                    <a:pt x="2070" y="4259"/>
                  </a:lnTo>
                  <a:lnTo>
                    <a:pt x="2070" y="6328"/>
                  </a:lnTo>
                  <a:lnTo>
                    <a:pt x="4257" y="6328"/>
                  </a:lnTo>
                  <a:lnTo>
                    <a:pt x="4257" y="4259"/>
                  </a:lnTo>
                  <a:lnTo>
                    <a:pt x="6326" y="4259"/>
                  </a:lnTo>
                  <a:lnTo>
                    <a:pt x="6326" y="2070"/>
                  </a:lnTo>
                  <a:lnTo>
                    <a:pt x="4257" y="2070"/>
                  </a:lnTo>
                  <a:lnTo>
                    <a:pt x="42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4"/>
            <p:cNvSpPr/>
            <p:nvPr/>
          </p:nvSpPr>
          <p:spPr>
            <a:xfrm>
              <a:off x="4261350" y="535400"/>
              <a:ext cx="176425" cy="176375"/>
            </a:xfrm>
            <a:custGeom>
              <a:avLst/>
              <a:gdLst/>
              <a:ahLst/>
              <a:cxnLst/>
              <a:rect l="l" t="t" r="r" b="b"/>
              <a:pathLst>
                <a:path w="7057" h="7055" extrusionOk="0">
                  <a:moveTo>
                    <a:pt x="4259" y="731"/>
                  </a:moveTo>
                  <a:lnTo>
                    <a:pt x="4259" y="2800"/>
                  </a:lnTo>
                  <a:lnTo>
                    <a:pt x="6326" y="2800"/>
                  </a:lnTo>
                  <a:lnTo>
                    <a:pt x="6326" y="4257"/>
                  </a:lnTo>
                  <a:lnTo>
                    <a:pt x="4259" y="4257"/>
                  </a:lnTo>
                  <a:lnTo>
                    <a:pt x="4259" y="6324"/>
                  </a:lnTo>
                  <a:lnTo>
                    <a:pt x="2798" y="6324"/>
                  </a:lnTo>
                  <a:lnTo>
                    <a:pt x="2798" y="4257"/>
                  </a:lnTo>
                  <a:lnTo>
                    <a:pt x="731" y="4257"/>
                  </a:lnTo>
                  <a:lnTo>
                    <a:pt x="731" y="2800"/>
                  </a:lnTo>
                  <a:lnTo>
                    <a:pt x="2798" y="2800"/>
                  </a:lnTo>
                  <a:lnTo>
                    <a:pt x="2798" y="731"/>
                  </a:lnTo>
                  <a:close/>
                  <a:moveTo>
                    <a:pt x="2069" y="1"/>
                  </a:moveTo>
                  <a:lnTo>
                    <a:pt x="2069" y="2070"/>
                  </a:lnTo>
                  <a:lnTo>
                    <a:pt x="1" y="2070"/>
                  </a:lnTo>
                  <a:lnTo>
                    <a:pt x="1" y="4988"/>
                  </a:lnTo>
                  <a:lnTo>
                    <a:pt x="2069" y="4988"/>
                  </a:lnTo>
                  <a:lnTo>
                    <a:pt x="2069" y="7054"/>
                  </a:lnTo>
                  <a:lnTo>
                    <a:pt x="4990" y="7054"/>
                  </a:lnTo>
                  <a:lnTo>
                    <a:pt x="4990" y="4988"/>
                  </a:lnTo>
                  <a:lnTo>
                    <a:pt x="7057" y="4988"/>
                  </a:lnTo>
                  <a:lnTo>
                    <a:pt x="7057" y="2070"/>
                  </a:lnTo>
                  <a:lnTo>
                    <a:pt x="4990" y="2070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5" name="Google Shape;1075;p44"/>
          <p:cNvGrpSpPr/>
          <p:nvPr/>
        </p:nvGrpSpPr>
        <p:grpSpPr>
          <a:xfrm>
            <a:off x="686432" y="1257614"/>
            <a:ext cx="135521" cy="135542"/>
            <a:chOff x="2322956" y="1298035"/>
            <a:chExt cx="146240" cy="146263"/>
          </a:xfrm>
        </p:grpSpPr>
        <p:sp>
          <p:nvSpPr>
            <p:cNvPr id="1076" name="Google Shape;1076;p44"/>
            <p:cNvSpPr/>
            <p:nvPr/>
          </p:nvSpPr>
          <p:spPr>
            <a:xfrm>
              <a:off x="2387591" y="1298035"/>
              <a:ext cx="16917" cy="146263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1" y="6328"/>
                  </a:lnTo>
                  <a:lnTo>
                    <a:pt x="7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4"/>
            <p:cNvSpPr/>
            <p:nvPr/>
          </p:nvSpPr>
          <p:spPr>
            <a:xfrm>
              <a:off x="2322956" y="1362739"/>
              <a:ext cx="146240" cy="16893"/>
            </a:xfrm>
            <a:custGeom>
              <a:avLst/>
              <a:gdLst/>
              <a:ahLst/>
              <a:cxnLst/>
              <a:rect l="l" t="t" r="r" b="b"/>
              <a:pathLst>
                <a:path w="6328" h="731" extrusionOk="0">
                  <a:moveTo>
                    <a:pt x="0" y="0"/>
                  </a:moveTo>
                  <a:lnTo>
                    <a:pt x="0" y="731"/>
                  </a:lnTo>
                  <a:lnTo>
                    <a:pt x="6328" y="731"/>
                  </a:lnTo>
                  <a:lnTo>
                    <a:pt x="632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78" name="Google Shape;107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5900" y="810908"/>
            <a:ext cx="3352191" cy="495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9" name="Google Shape;1079;p44"/>
          <p:cNvGrpSpPr/>
          <p:nvPr/>
        </p:nvGrpSpPr>
        <p:grpSpPr>
          <a:xfrm>
            <a:off x="1546607" y="667577"/>
            <a:ext cx="135521" cy="135542"/>
            <a:chOff x="2322956" y="1298035"/>
            <a:chExt cx="146240" cy="146263"/>
          </a:xfrm>
        </p:grpSpPr>
        <p:sp>
          <p:nvSpPr>
            <p:cNvPr id="1080" name="Google Shape;1080;p44"/>
            <p:cNvSpPr/>
            <p:nvPr/>
          </p:nvSpPr>
          <p:spPr>
            <a:xfrm>
              <a:off x="2387591" y="1298035"/>
              <a:ext cx="16917" cy="146263"/>
            </a:xfrm>
            <a:custGeom>
              <a:avLst/>
              <a:gdLst/>
              <a:ahLst/>
              <a:cxnLst/>
              <a:rect l="l" t="t" r="r" b="b"/>
              <a:pathLst>
                <a:path w="732" h="6329" extrusionOk="0">
                  <a:moveTo>
                    <a:pt x="1" y="1"/>
                  </a:moveTo>
                  <a:lnTo>
                    <a:pt x="1" y="6328"/>
                  </a:lnTo>
                  <a:lnTo>
                    <a:pt x="731" y="6328"/>
                  </a:lnTo>
                  <a:lnTo>
                    <a:pt x="7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4"/>
            <p:cNvSpPr/>
            <p:nvPr/>
          </p:nvSpPr>
          <p:spPr>
            <a:xfrm>
              <a:off x="2322956" y="1362739"/>
              <a:ext cx="146240" cy="16893"/>
            </a:xfrm>
            <a:custGeom>
              <a:avLst/>
              <a:gdLst/>
              <a:ahLst/>
              <a:cxnLst/>
              <a:rect l="l" t="t" r="r" b="b"/>
              <a:pathLst>
                <a:path w="6328" h="731" extrusionOk="0">
                  <a:moveTo>
                    <a:pt x="0" y="0"/>
                  </a:moveTo>
                  <a:lnTo>
                    <a:pt x="0" y="731"/>
                  </a:lnTo>
                  <a:lnTo>
                    <a:pt x="6328" y="731"/>
                  </a:lnTo>
                  <a:lnTo>
                    <a:pt x="632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cience Subject for Elementary - 4th Grade: Changes in Matter and Energy by Slidesgo">
  <a:themeElements>
    <a:clrScheme name="Simple Light">
      <a:dk1>
        <a:srgbClr val="FFFFFF"/>
      </a:dk1>
      <a:lt1>
        <a:srgbClr val="BAE8E8"/>
      </a:lt1>
      <a:dk2>
        <a:srgbClr val="68D4D6"/>
      </a:dk2>
      <a:lt2>
        <a:srgbClr val="2BA3B4"/>
      </a:lt2>
      <a:accent1>
        <a:srgbClr val="F88252"/>
      </a:accent1>
      <a:accent2>
        <a:srgbClr val="F56E2E"/>
      </a:accent2>
      <a:accent3>
        <a:srgbClr val="CE572D"/>
      </a:accent3>
      <a:accent4>
        <a:srgbClr val="FFD992"/>
      </a:accent4>
      <a:accent5>
        <a:srgbClr val="F9C04F"/>
      </a:accent5>
      <a:accent6>
        <a:srgbClr val="073533"/>
      </a:accent6>
      <a:hlink>
        <a:srgbClr val="0735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Экран (16:9)</PresentationFormat>
  <Paragraphs>108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Bebas Neue</vt:lpstr>
      <vt:lpstr>DM Sans</vt:lpstr>
      <vt:lpstr>Nunito Light</vt:lpstr>
      <vt:lpstr>Comic Sans MS</vt:lpstr>
      <vt:lpstr>Roboto Condensed Light</vt:lpstr>
      <vt:lpstr>Arial</vt:lpstr>
      <vt:lpstr>Grandstander Black</vt:lpstr>
      <vt:lpstr>PT Sans</vt:lpstr>
      <vt:lpstr>Science Subject for Elementary - 4th Grade: Changes in Matter and Energy by Slidesgo</vt:lpstr>
      <vt:lpstr>РАЗВИВАЮЩЕЕ ПРИЛОЖЕНИЕ ПО ХИМИИ</vt:lpstr>
      <vt:lpstr>Целевая аудитория </vt:lpstr>
      <vt:lpstr>Проблема</vt:lpstr>
      <vt:lpstr>Ценностное предложение</vt:lpstr>
      <vt:lpstr>Конкуренты</vt:lpstr>
      <vt:lpstr>Конспекты в схемах и картинках</vt:lpstr>
      <vt:lpstr>Обоснование решения</vt:lpstr>
      <vt:lpstr>Обоснование решения</vt:lpstr>
      <vt:lpstr>Прототип</vt:lpstr>
      <vt:lpstr>Расчет рынка</vt:lpstr>
      <vt:lpstr>Бизнес-модель</vt:lpstr>
      <vt:lpstr>Финансовая  Модель  итоги за год</vt:lpstr>
      <vt:lpstr>Бакаева Мария</vt:lpstr>
      <vt:lpstr>Уровень готовности проекта</vt:lpstr>
      <vt:lpstr>Дорожная карта</vt:lpstr>
      <vt:lpstr>Контакты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РАЗВИВАЮЩЕЕ ПРИЛОЖЕНИЕ ПО ХИМИИ</dc:title>
  <dc:creator>Наталья Болотова</dc:creator>
  <cp:lastModifiedBy>Наталья 22</cp:lastModifiedBy>
  <cp:revision>1</cp:revision>
  <dcterms:modified xsi:type="dcterms:W3CDTF">2023-12-13T15:09:18Z</dcterms:modified>
</cp:coreProperties>
</file>