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6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  <p:embeddedFont>
      <p:font typeface="Roboto Black" panose="02000000000000000000" pitchFamily="2" charset="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44" userDrawn="1">
          <p15:clr>
            <a:srgbClr val="000000"/>
          </p15:clr>
        </p15:guide>
        <p15:guide id="2" orient="horz" pos="509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i4q026gHjQpDXAKUSEG0xgtE9ub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изавета Клячина" initials="ЕК" lastIdx="1" clrIdx="0">
    <p:extLst>
      <p:ext uri="{19B8F6BF-5375-455C-9EA6-DF929625EA0E}">
        <p15:presenceInfo xmlns:p15="http://schemas.microsoft.com/office/powerpoint/2012/main" userId="75df7338f21afe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3C41"/>
    <a:srgbClr val="90D49B"/>
    <a:srgbClr val="F4DB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B54654-33BD-468D-A293-360721370151}">
  <a:tblStyle styleId="{6CB54654-33BD-468D-A293-36072137015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0"/>
  </p:normalViewPr>
  <p:slideViewPr>
    <p:cSldViewPr snapToGrid="0">
      <p:cViewPr varScale="1">
        <p:scale>
          <a:sx n="100" d="100"/>
          <a:sy n="100" d="100"/>
        </p:scale>
        <p:origin x="946" y="58"/>
      </p:cViewPr>
      <p:guideLst>
        <p:guide pos="544"/>
        <p:guide orient="horz" pos="5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изавета Клячина" userId="75df7338f21afe80" providerId="LiveId" clId="{E06E9E86-5B82-49DA-BB93-21515DB3D166}"/>
    <pc:docChg chg="undo custSel addSld modSld">
      <pc:chgData name="Елизавета Клячина" userId="75df7338f21afe80" providerId="LiveId" clId="{E06E9E86-5B82-49DA-BB93-21515DB3D166}" dt="2025-12-08T14:56:04.044" v="1425" actId="207"/>
      <pc:docMkLst>
        <pc:docMk/>
      </pc:docMkLst>
      <pc:sldChg chg="modSp mod">
        <pc:chgData name="Елизавета Клячина" userId="75df7338f21afe80" providerId="LiveId" clId="{E06E9E86-5B82-49DA-BB93-21515DB3D166}" dt="2025-12-04T14:10:58.744" v="736" actId="403"/>
        <pc:sldMkLst>
          <pc:docMk/>
          <pc:sldMk cId="0" sldId="257"/>
        </pc:sldMkLst>
        <pc:spChg chg="mod">
          <ac:chgData name="Елизавета Клячина" userId="75df7338f21afe80" providerId="LiveId" clId="{E06E9E86-5B82-49DA-BB93-21515DB3D166}" dt="2025-12-04T14:10:58.744" v="736" actId="403"/>
          <ac:spMkLst>
            <pc:docMk/>
            <pc:sldMk cId="0" sldId="257"/>
            <ac:spMk id="88" creationId="{00000000-0000-0000-0000-000000000000}"/>
          </ac:spMkLst>
        </pc:spChg>
      </pc:sldChg>
      <pc:sldChg chg="delSp modSp mod">
        <pc:chgData name="Елизавета Клячина" userId="75df7338f21afe80" providerId="LiveId" clId="{E06E9E86-5B82-49DA-BB93-21515DB3D166}" dt="2025-11-28T14:56:10.680" v="144" actId="1076"/>
        <pc:sldMkLst>
          <pc:docMk/>
          <pc:sldMk cId="0" sldId="258"/>
        </pc:sldMkLst>
        <pc:spChg chg="mod">
          <ac:chgData name="Елизавета Клячина" userId="75df7338f21afe80" providerId="LiveId" clId="{E06E9E86-5B82-49DA-BB93-21515DB3D166}" dt="2025-11-28T14:55:33.975" v="120" actId="1076"/>
          <ac:spMkLst>
            <pc:docMk/>
            <pc:sldMk cId="0" sldId="258"/>
            <ac:spMk id="95" creationId="{00000000-0000-0000-0000-000000000000}"/>
          </ac:spMkLst>
        </pc:spChg>
        <pc:spChg chg="mod">
          <ac:chgData name="Елизавета Клячина" userId="75df7338f21afe80" providerId="LiveId" clId="{E06E9E86-5B82-49DA-BB93-21515DB3D166}" dt="2025-11-28T14:56:05.382" v="143" actId="255"/>
          <ac:spMkLst>
            <pc:docMk/>
            <pc:sldMk cId="0" sldId="258"/>
            <ac:spMk id="96" creationId="{00000000-0000-0000-0000-000000000000}"/>
          </ac:spMkLst>
        </pc:spChg>
        <pc:picChg chg="del">
          <ac:chgData name="Елизавета Клячина" userId="75df7338f21afe80" providerId="LiveId" clId="{E06E9E86-5B82-49DA-BB93-21515DB3D166}" dt="2025-11-28T14:55:26.605" v="119" actId="478"/>
          <ac:picMkLst>
            <pc:docMk/>
            <pc:sldMk cId="0" sldId="258"/>
            <ac:picMk id="3" creationId="{7ABCF214-4693-AF10-C516-095E1DAA5B13}"/>
          </ac:picMkLst>
        </pc:picChg>
        <pc:picChg chg="del">
          <ac:chgData name="Елизавета Клячина" userId="75df7338f21afe80" providerId="LiveId" clId="{E06E9E86-5B82-49DA-BB93-21515DB3D166}" dt="2025-11-28T14:55:25.103" v="117" actId="478"/>
          <ac:picMkLst>
            <pc:docMk/>
            <pc:sldMk cId="0" sldId="258"/>
            <ac:picMk id="4" creationId="{98B9BC5C-BFA0-07D5-B1AD-71198AEA929D}"/>
          </ac:picMkLst>
        </pc:picChg>
        <pc:picChg chg="del">
          <ac:chgData name="Елизавета Клячина" userId="75df7338f21afe80" providerId="LiveId" clId="{E06E9E86-5B82-49DA-BB93-21515DB3D166}" dt="2025-11-28T14:55:25.953" v="118" actId="478"/>
          <ac:picMkLst>
            <pc:docMk/>
            <pc:sldMk cId="0" sldId="258"/>
            <ac:picMk id="5" creationId="{32D560F1-3F5F-197C-DD67-F6ECA5429090}"/>
          </ac:picMkLst>
        </pc:picChg>
        <pc:picChg chg="mod">
          <ac:chgData name="Елизавета Клячина" userId="75df7338f21afe80" providerId="LiveId" clId="{E06E9E86-5B82-49DA-BB93-21515DB3D166}" dt="2025-11-28T14:56:10.680" v="144" actId="1076"/>
          <ac:picMkLst>
            <pc:docMk/>
            <pc:sldMk cId="0" sldId="258"/>
            <ac:picMk id="6" creationId="{4B7067C1-B438-4223-8D9A-2777DD406DEC}"/>
          </ac:picMkLst>
        </pc:picChg>
        <pc:picChg chg="del">
          <ac:chgData name="Елизавета Клячина" userId="75df7338f21afe80" providerId="LiveId" clId="{E06E9E86-5B82-49DA-BB93-21515DB3D166}" dt="2025-11-28T14:55:24.421" v="116" actId="478"/>
          <ac:picMkLst>
            <pc:docMk/>
            <pc:sldMk cId="0" sldId="258"/>
            <ac:picMk id="7" creationId="{EE507FFE-B069-E024-B807-D97D3EE08C59}"/>
          </ac:picMkLst>
        </pc:picChg>
        <pc:picChg chg="del">
          <ac:chgData name="Елизавета Клячина" userId="75df7338f21afe80" providerId="LiveId" clId="{E06E9E86-5B82-49DA-BB93-21515DB3D166}" dt="2025-11-28T14:55:23.319" v="115" actId="478"/>
          <ac:picMkLst>
            <pc:docMk/>
            <pc:sldMk cId="0" sldId="258"/>
            <ac:picMk id="8" creationId="{95976F97-80E5-6E1C-46C4-689DB5240C21}"/>
          </ac:picMkLst>
        </pc:picChg>
      </pc:sldChg>
      <pc:sldChg chg="addSp delSp modSp mod">
        <pc:chgData name="Елизавета Клячина" userId="75df7338f21afe80" providerId="LiveId" clId="{E06E9E86-5B82-49DA-BB93-21515DB3D166}" dt="2025-12-04T15:33:37.242" v="861" actId="1076"/>
        <pc:sldMkLst>
          <pc:docMk/>
          <pc:sldMk cId="0" sldId="259"/>
        </pc:sldMkLst>
        <pc:spChg chg="add mod">
          <ac:chgData name="Елизавета Клячина" userId="75df7338f21afe80" providerId="LiveId" clId="{E06E9E86-5B82-49DA-BB93-21515DB3D166}" dt="2025-12-04T15:33:37.242" v="861" actId="1076"/>
          <ac:spMkLst>
            <pc:docMk/>
            <pc:sldMk cId="0" sldId="259"/>
            <ac:spMk id="3" creationId="{8BA9ABC2-DE02-4029-81D5-CD11F0AB43B5}"/>
          </ac:spMkLst>
        </pc:spChg>
        <pc:spChg chg="mod">
          <ac:chgData name="Елизавета Клячина" userId="75df7338f21afe80" providerId="LiveId" clId="{E06E9E86-5B82-49DA-BB93-21515DB3D166}" dt="2025-11-28T14:56:34.509" v="150" actId="1076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Елизавета Клячина" userId="75df7338f21afe80" providerId="LiveId" clId="{E06E9E86-5B82-49DA-BB93-21515DB3D166}" dt="2025-11-28T14:58:08.587" v="261" actId="255"/>
          <ac:spMkLst>
            <pc:docMk/>
            <pc:sldMk cId="0" sldId="259"/>
            <ac:spMk id="105" creationId="{00000000-0000-0000-0000-000000000000}"/>
          </ac:spMkLst>
        </pc:spChg>
        <pc:spChg chg="del">
          <ac:chgData name="Елизавета Клячина" userId="75df7338f21afe80" providerId="LiveId" clId="{E06E9E86-5B82-49DA-BB93-21515DB3D166}" dt="2025-11-28T14:56:40.603" v="152" actId="478"/>
          <ac:spMkLst>
            <pc:docMk/>
            <pc:sldMk cId="0" sldId="259"/>
            <ac:spMk id="106" creationId="{00000000-0000-0000-0000-000000000000}"/>
          </ac:spMkLst>
        </pc:spChg>
        <pc:picChg chg="del">
          <ac:chgData name="Елизавета Клячина" userId="75df7338f21afe80" providerId="LiveId" clId="{E06E9E86-5B82-49DA-BB93-21515DB3D166}" dt="2025-11-28T14:56:27.882" v="145" actId="478"/>
          <ac:picMkLst>
            <pc:docMk/>
            <pc:sldMk cId="0" sldId="259"/>
            <ac:picMk id="3" creationId="{1AAAAD26-BF00-2763-442E-551598CD7329}"/>
          </ac:picMkLst>
        </pc:picChg>
        <pc:picChg chg="del">
          <ac:chgData name="Елизавета Клячина" userId="75df7338f21afe80" providerId="LiveId" clId="{E06E9E86-5B82-49DA-BB93-21515DB3D166}" dt="2025-11-28T14:56:29.131" v="147" actId="478"/>
          <ac:picMkLst>
            <pc:docMk/>
            <pc:sldMk cId="0" sldId="259"/>
            <ac:picMk id="4" creationId="{D8DAF926-07F7-5C3C-A46F-B9596CB92D62}"/>
          </ac:picMkLst>
        </pc:picChg>
        <pc:picChg chg="del">
          <ac:chgData name="Елизавета Клячина" userId="75df7338f21afe80" providerId="LiveId" clId="{E06E9E86-5B82-49DA-BB93-21515DB3D166}" dt="2025-11-28T14:56:28.541" v="146" actId="478"/>
          <ac:picMkLst>
            <pc:docMk/>
            <pc:sldMk cId="0" sldId="259"/>
            <ac:picMk id="5" creationId="{D24D542B-C99C-3158-808A-D30540963251}"/>
          </ac:picMkLst>
        </pc:picChg>
        <pc:picChg chg="del">
          <ac:chgData name="Елизавета Клячина" userId="75df7338f21afe80" providerId="LiveId" clId="{E06E9E86-5B82-49DA-BB93-21515DB3D166}" dt="2025-11-28T14:56:30.588" v="149" actId="478"/>
          <ac:picMkLst>
            <pc:docMk/>
            <pc:sldMk cId="0" sldId="259"/>
            <ac:picMk id="7" creationId="{231F5B8A-AFE9-EC04-F584-476261650D6F}"/>
          </ac:picMkLst>
        </pc:picChg>
        <pc:picChg chg="del">
          <ac:chgData name="Елизавета Клячина" userId="75df7338f21afe80" providerId="LiveId" clId="{E06E9E86-5B82-49DA-BB93-21515DB3D166}" dt="2025-11-28T14:56:29.664" v="148" actId="478"/>
          <ac:picMkLst>
            <pc:docMk/>
            <pc:sldMk cId="0" sldId="259"/>
            <ac:picMk id="8" creationId="{3739CE1D-59C0-0D87-3592-BCFCBA3C61D5}"/>
          </ac:picMkLst>
        </pc:picChg>
        <pc:picChg chg="mod">
          <ac:chgData name="Елизавета Клячина" userId="75df7338f21afe80" providerId="LiveId" clId="{E06E9E86-5B82-49DA-BB93-21515DB3D166}" dt="2025-11-28T14:56:46.226" v="154" actId="1076"/>
          <ac:picMkLst>
            <pc:docMk/>
            <pc:sldMk cId="0" sldId="259"/>
            <ac:picMk id="9" creationId="{E554D6E5-35F2-4391-936B-9CF0AFF94176}"/>
          </ac:picMkLst>
        </pc:picChg>
      </pc:sldChg>
      <pc:sldChg chg="addSp delSp modSp mod modClrScheme chgLayout">
        <pc:chgData name="Елизавета Клячина" userId="75df7338f21afe80" providerId="LiveId" clId="{E06E9E86-5B82-49DA-BB93-21515DB3D166}" dt="2025-12-04T15:45:16.321" v="969" actId="1076"/>
        <pc:sldMkLst>
          <pc:docMk/>
          <pc:sldMk cId="0" sldId="260"/>
        </pc:sldMkLst>
        <pc:spChg chg="add del mod ord">
          <ac:chgData name="Елизавета Клячина" userId="75df7338f21afe80" providerId="LiveId" clId="{E06E9E86-5B82-49DA-BB93-21515DB3D166}" dt="2025-12-04T15:40:32.391" v="876" actId="700"/>
          <ac:spMkLst>
            <pc:docMk/>
            <pc:sldMk cId="0" sldId="260"/>
            <ac:spMk id="3" creationId="{129B4E13-E484-4107-9040-FE9842B344CC}"/>
          </ac:spMkLst>
        </pc:spChg>
        <pc:spChg chg="add del mod ord">
          <ac:chgData name="Елизавета Клячина" userId="75df7338f21afe80" providerId="LiveId" clId="{E06E9E86-5B82-49DA-BB93-21515DB3D166}" dt="2025-12-04T15:40:32.391" v="876" actId="700"/>
          <ac:spMkLst>
            <pc:docMk/>
            <pc:sldMk cId="0" sldId="260"/>
            <ac:spMk id="4" creationId="{D97937B0-D79D-40DB-98E8-0586DE92A763}"/>
          </ac:spMkLst>
        </pc:spChg>
        <pc:spChg chg="add del mod ord">
          <ac:chgData name="Елизавета Клячина" userId="75df7338f21afe80" providerId="LiveId" clId="{E06E9E86-5B82-49DA-BB93-21515DB3D166}" dt="2025-12-04T15:40:32.391" v="876" actId="700"/>
          <ac:spMkLst>
            <pc:docMk/>
            <pc:sldMk cId="0" sldId="260"/>
            <ac:spMk id="5" creationId="{18E3BC09-AD48-4527-BA69-FA5D1EC20AA1}"/>
          </ac:spMkLst>
        </pc:spChg>
        <pc:spChg chg="add del mod ord">
          <ac:chgData name="Елизавета Клячина" userId="75df7338f21afe80" providerId="LiveId" clId="{E06E9E86-5B82-49DA-BB93-21515DB3D166}" dt="2025-12-04T15:40:43.266" v="878" actId="700"/>
          <ac:spMkLst>
            <pc:docMk/>
            <pc:sldMk cId="0" sldId="260"/>
            <ac:spMk id="6" creationId="{7F301AD5-E1A0-4E61-A138-490C75C797EF}"/>
          </ac:spMkLst>
        </pc:spChg>
        <pc:spChg chg="add del mod ord">
          <ac:chgData name="Елизавета Клячина" userId="75df7338f21afe80" providerId="LiveId" clId="{E06E9E86-5B82-49DA-BB93-21515DB3D166}" dt="2025-12-04T15:40:43.266" v="878" actId="700"/>
          <ac:spMkLst>
            <pc:docMk/>
            <pc:sldMk cId="0" sldId="260"/>
            <ac:spMk id="7" creationId="{6A2F1776-6EC2-49A9-9781-B0B5D0E6F514}"/>
          </ac:spMkLst>
        </pc:spChg>
        <pc:spChg chg="add del mod ord">
          <ac:chgData name="Елизавета Клячина" userId="75df7338f21afe80" providerId="LiveId" clId="{E06E9E86-5B82-49DA-BB93-21515DB3D166}" dt="2025-12-04T15:40:43.266" v="878" actId="700"/>
          <ac:spMkLst>
            <pc:docMk/>
            <pc:sldMk cId="0" sldId="260"/>
            <ac:spMk id="8" creationId="{D9397118-72C0-418F-BA13-A7CD1B64B9F7}"/>
          </ac:spMkLst>
        </pc:spChg>
        <pc:spChg chg="add del mod ord">
          <ac:chgData name="Елизавета Клячина" userId="75df7338f21afe80" providerId="LiveId" clId="{E06E9E86-5B82-49DA-BB93-21515DB3D166}" dt="2025-12-04T15:41:55.276" v="890" actId="700"/>
          <ac:spMkLst>
            <pc:docMk/>
            <pc:sldMk cId="0" sldId="260"/>
            <ac:spMk id="10" creationId="{EB741BE7-F330-4E7A-B9A6-27727711DCAA}"/>
          </ac:spMkLst>
        </pc:spChg>
        <pc:spChg chg="add del mod">
          <ac:chgData name="Елизавета Клячина" userId="75df7338f21afe80" providerId="LiveId" clId="{E06E9E86-5B82-49DA-BB93-21515DB3D166}" dt="2025-12-04T15:39:33.761" v="869" actId="21"/>
          <ac:spMkLst>
            <pc:docMk/>
            <pc:sldMk cId="0" sldId="260"/>
            <ac:spMk id="12" creationId="{142E766C-AE25-4A5E-B209-26959F3B61B0}"/>
          </ac:spMkLst>
        </pc:spChg>
        <pc:spChg chg="add mod ord">
          <ac:chgData name="Елизавета Клячина" userId="75df7338f21afe80" providerId="LiveId" clId="{E06E9E86-5B82-49DA-BB93-21515DB3D166}" dt="2025-12-04T15:43:18.912" v="956" actId="113"/>
          <ac:spMkLst>
            <pc:docMk/>
            <pc:sldMk cId="0" sldId="260"/>
            <ac:spMk id="13" creationId="{29549352-B8E5-4C21-B1C2-0347A49966E3}"/>
          </ac:spMkLst>
        </pc:spChg>
        <pc:spChg chg="add del mod">
          <ac:chgData name="Елизавета Клячина" userId="75df7338f21afe80" providerId="LiveId" clId="{E06E9E86-5B82-49DA-BB93-21515DB3D166}" dt="2025-12-04T15:39:38.370" v="871" actId="21"/>
          <ac:spMkLst>
            <pc:docMk/>
            <pc:sldMk cId="0" sldId="260"/>
            <ac:spMk id="15" creationId="{84E257E2-F4F8-4543-B4B9-4290D3FBA932}"/>
          </ac:spMkLst>
        </pc:spChg>
        <pc:spChg chg="mod">
          <ac:chgData name="Елизавета Клячина" userId="75df7338f21afe80" providerId="LiveId" clId="{E06E9E86-5B82-49DA-BB93-21515DB3D166}" dt="2025-11-28T14:58:26.054" v="267" actId="1076"/>
          <ac:spMkLst>
            <pc:docMk/>
            <pc:sldMk cId="0" sldId="260"/>
            <ac:spMk id="114" creationId="{00000000-0000-0000-0000-000000000000}"/>
          </ac:spMkLst>
        </pc:spChg>
        <pc:spChg chg="del mod">
          <ac:chgData name="Елизавета Клячина" userId="75df7338f21afe80" providerId="LiveId" clId="{E06E9E86-5B82-49DA-BB93-21515DB3D166}" dt="2025-12-04T15:39:26.793" v="865"/>
          <ac:spMkLst>
            <pc:docMk/>
            <pc:sldMk cId="0" sldId="260"/>
            <ac:spMk id="115" creationId="{00000000-0000-0000-0000-000000000000}"/>
          </ac:spMkLst>
        </pc:spChg>
        <pc:picChg chg="del">
          <ac:chgData name="Елизавета Клячина" userId="75df7338f21afe80" providerId="LiveId" clId="{E06E9E86-5B82-49DA-BB93-21515DB3D166}" dt="2025-11-28T14:58:18.929" v="262" actId="478"/>
          <ac:picMkLst>
            <pc:docMk/>
            <pc:sldMk cId="0" sldId="260"/>
            <ac:picMk id="3" creationId="{4C0CDC2E-9B75-502A-EF36-DB9780ADE256}"/>
          </ac:picMkLst>
        </pc:picChg>
        <pc:picChg chg="del">
          <ac:chgData name="Елизавета Клячина" userId="75df7338f21afe80" providerId="LiveId" clId="{E06E9E86-5B82-49DA-BB93-21515DB3D166}" dt="2025-11-28T14:58:20.210" v="264" actId="478"/>
          <ac:picMkLst>
            <pc:docMk/>
            <pc:sldMk cId="0" sldId="260"/>
            <ac:picMk id="4" creationId="{68FB97D5-487C-D7E8-FA7F-004C950B52DC}"/>
          </ac:picMkLst>
        </pc:picChg>
        <pc:picChg chg="del">
          <ac:chgData name="Елизавета Клячина" userId="75df7338f21afe80" providerId="LiveId" clId="{E06E9E86-5B82-49DA-BB93-21515DB3D166}" dt="2025-11-28T14:58:19.633" v="263" actId="478"/>
          <ac:picMkLst>
            <pc:docMk/>
            <pc:sldMk cId="0" sldId="260"/>
            <ac:picMk id="5" creationId="{997E7E38-B0DD-74BB-78CC-B6A0646F2FE3}"/>
          </ac:picMkLst>
        </pc:picChg>
        <pc:picChg chg="del">
          <ac:chgData name="Елизавета Клячина" userId="75df7338f21afe80" providerId="LiveId" clId="{E06E9E86-5B82-49DA-BB93-21515DB3D166}" dt="2025-11-28T14:58:21.118" v="266" actId="478"/>
          <ac:picMkLst>
            <pc:docMk/>
            <pc:sldMk cId="0" sldId="260"/>
            <ac:picMk id="7" creationId="{03DEF969-7D68-CE61-0509-5057CA62919C}"/>
          </ac:picMkLst>
        </pc:picChg>
        <pc:picChg chg="del">
          <ac:chgData name="Елизавета Клячина" userId="75df7338f21afe80" providerId="LiveId" clId="{E06E9E86-5B82-49DA-BB93-21515DB3D166}" dt="2025-11-28T14:58:20.680" v="265" actId="478"/>
          <ac:picMkLst>
            <pc:docMk/>
            <pc:sldMk cId="0" sldId="260"/>
            <ac:picMk id="8" creationId="{292B41D2-68B6-2B7A-1262-6D1BE2A75164}"/>
          </ac:picMkLst>
        </pc:picChg>
        <pc:picChg chg="add del mod">
          <ac:chgData name="Елизавета Клячина" userId="75df7338f21afe80" providerId="LiveId" clId="{E06E9E86-5B82-49DA-BB93-21515DB3D166}" dt="2025-12-04T15:39:27.496" v="866" actId="478"/>
          <ac:picMkLst>
            <pc:docMk/>
            <pc:sldMk cId="0" sldId="260"/>
            <ac:picMk id="11" creationId="{5259888F-A0BD-416F-A5D3-F98B4E17C1E0}"/>
          </ac:picMkLst>
        </pc:picChg>
        <pc:picChg chg="add mod">
          <ac:chgData name="Елизавета Клячина" userId="75df7338f21afe80" providerId="LiveId" clId="{E06E9E86-5B82-49DA-BB93-21515DB3D166}" dt="2025-12-04T15:45:16.321" v="969" actId="1076"/>
          <ac:picMkLst>
            <pc:docMk/>
            <pc:sldMk cId="0" sldId="260"/>
            <ac:picMk id="14" creationId="{AEC84B97-D1D9-4872-8013-5A3DD3ADD176}"/>
          </ac:picMkLst>
        </pc:picChg>
        <pc:cxnChg chg="add del mod">
          <ac:chgData name="Елизавета Клячина" userId="75df7338f21afe80" providerId="LiveId" clId="{E06E9E86-5B82-49DA-BB93-21515DB3D166}" dt="2025-12-04T15:39:26.793" v="863" actId="478"/>
          <ac:cxnSpMkLst>
            <pc:docMk/>
            <pc:sldMk cId="0" sldId="260"/>
            <ac:cxnSpMk id="9" creationId="{1138668A-73B9-45E4-AFCA-7871D9C5B876}"/>
          </ac:cxnSpMkLst>
        </pc:cxnChg>
      </pc:sldChg>
      <pc:sldChg chg="addSp delSp modSp mod">
        <pc:chgData name="Елизавета Клячина" userId="75df7338f21afe80" providerId="LiveId" clId="{E06E9E86-5B82-49DA-BB93-21515DB3D166}" dt="2025-11-28T15:06:43.354" v="434" actId="1076"/>
        <pc:sldMkLst>
          <pc:docMk/>
          <pc:sldMk cId="0" sldId="261"/>
        </pc:sldMkLst>
        <pc:spChg chg="del mod">
          <ac:chgData name="Елизавета Клячина" userId="75df7338f21afe80" providerId="LiveId" clId="{E06E9E86-5B82-49DA-BB93-21515DB3D166}" dt="2025-11-28T05:24:26.552" v="14" actId="21"/>
          <ac:spMkLst>
            <pc:docMk/>
            <pc:sldMk cId="0" sldId="261"/>
            <ac:spMk id="6" creationId="{E17C3033-F021-4A10-8E50-7751936827A4}"/>
          </ac:spMkLst>
        </pc:spChg>
        <pc:spChg chg="add mod">
          <ac:chgData name="Елизавета Клячина" userId="75df7338f21afe80" providerId="LiveId" clId="{E06E9E86-5B82-49DA-BB93-21515DB3D166}" dt="2025-11-28T15:06:30.451" v="432" actId="255"/>
          <ac:spMkLst>
            <pc:docMk/>
            <pc:sldMk cId="0" sldId="261"/>
            <ac:spMk id="6" creationId="{EB776DF2-CF36-42B0-B490-1A6D6632F5B1}"/>
          </ac:spMkLst>
        </pc:spChg>
        <pc:spChg chg="del mod">
          <ac:chgData name="Елизавета Клячина" userId="75df7338f21afe80" providerId="LiveId" clId="{E06E9E86-5B82-49DA-BB93-21515DB3D166}" dt="2025-11-28T05:24:34.355" v="16" actId="21"/>
          <ac:spMkLst>
            <pc:docMk/>
            <pc:sldMk cId="0" sldId="261"/>
            <ac:spMk id="9" creationId="{C3D878B3-0B2E-4615-A26F-620CDFDB447B}"/>
          </ac:spMkLst>
        </pc:spChg>
        <pc:spChg chg="mod">
          <ac:chgData name="Елизавета Клячина" userId="75df7338f21afe80" providerId="LiveId" clId="{E06E9E86-5B82-49DA-BB93-21515DB3D166}" dt="2025-11-28T15:06:35.405" v="433" actId="1076"/>
          <ac:spMkLst>
            <pc:docMk/>
            <pc:sldMk cId="0" sldId="261"/>
            <ac:spMk id="10" creationId="{333F131C-5027-43F0-B4E8-F28A2416E16B}"/>
          </ac:spMkLst>
        </pc:spChg>
        <pc:spChg chg="del mod">
          <ac:chgData name="Елизавета Клячина" userId="75df7338f21afe80" providerId="LiveId" clId="{E06E9E86-5B82-49DA-BB93-21515DB3D166}" dt="2025-11-28T05:24:40.026" v="18" actId="21"/>
          <ac:spMkLst>
            <pc:docMk/>
            <pc:sldMk cId="0" sldId="261"/>
            <ac:spMk id="11" creationId="{47A46F42-FC5E-47EA-952B-E0E151AE8F8D}"/>
          </ac:spMkLst>
        </pc:spChg>
        <pc:spChg chg="mod">
          <ac:chgData name="Елизавета Клячина" userId="75df7338f21afe80" providerId="LiveId" clId="{E06E9E86-5B82-49DA-BB93-21515DB3D166}" dt="2025-11-28T15:06:43.354" v="434" actId="1076"/>
          <ac:spMkLst>
            <pc:docMk/>
            <pc:sldMk cId="0" sldId="261"/>
            <ac:spMk id="12" creationId="{5F025DF7-D621-4844-A993-944FC1BED249}"/>
          </ac:spMkLst>
        </pc:spChg>
        <pc:spChg chg="mod">
          <ac:chgData name="Елизавета Клячина" userId="75df7338f21afe80" providerId="LiveId" clId="{E06E9E86-5B82-49DA-BB93-21515DB3D166}" dt="2025-11-28T15:04:06.306" v="308" actId="1076"/>
          <ac:spMkLst>
            <pc:docMk/>
            <pc:sldMk cId="0" sldId="261"/>
            <ac:spMk id="123" creationId="{00000000-0000-0000-0000-000000000000}"/>
          </ac:spMkLst>
        </pc:spChg>
        <pc:picChg chg="del">
          <ac:chgData name="Елизавета Клячина" userId="75df7338f21afe80" providerId="LiveId" clId="{E06E9E86-5B82-49DA-BB93-21515DB3D166}" dt="2025-11-28T15:04:00.776" v="303" actId="478"/>
          <ac:picMkLst>
            <pc:docMk/>
            <pc:sldMk cId="0" sldId="261"/>
            <ac:picMk id="3" creationId="{E576406C-A633-D715-D171-4D02359C494B}"/>
          </ac:picMkLst>
        </pc:picChg>
        <pc:picChg chg="del">
          <ac:chgData name="Елизавета Клячина" userId="75df7338f21afe80" providerId="LiveId" clId="{E06E9E86-5B82-49DA-BB93-21515DB3D166}" dt="2025-11-28T15:04:01.961" v="305" actId="478"/>
          <ac:picMkLst>
            <pc:docMk/>
            <pc:sldMk cId="0" sldId="261"/>
            <ac:picMk id="4" creationId="{A3F7A1F4-89F0-CEA1-B27A-8FD1DB79A6D2}"/>
          </ac:picMkLst>
        </pc:picChg>
        <pc:picChg chg="del">
          <ac:chgData name="Елизавета Клячина" userId="75df7338f21afe80" providerId="LiveId" clId="{E06E9E86-5B82-49DA-BB93-21515DB3D166}" dt="2025-11-28T15:04:01.391" v="304" actId="478"/>
          <ac:picMkLst>
            <pc:docMk/>
            <pc:sldMk cId="0" sldId="261"/>
            <ac:picMk id="5" creationId="{4F5907F5-EC61-CC2D-851F-A22267A0992D}"/>
          </ac:picMkLst>
        </pc:picChg>
        <pc:picChg chg="del">
          <ac:chgData name="Елизавета Клячина" userId="75df7338f21afe80" providerId="LiveId" clId="{E06E9E86-5B82-49DA-BB93-21515DB3D166}" dt="2025-11-28T15:04:02.979" v="307" actId="478"/>
          <ac:picMkLst>
            <pc:docMk/>
            <pc:sldMk cId="0" sldId="261"/>
            <ac:picMk id="7" creationId="{CB1872DD-EFE8-DF4D-8244-9D0F8F6B2386}"/>
          </ac:picMkLst>
        </pc:picChg>
        <pc:picChg chg="del">
          <ac:chgData name="Елизавета Клячина" userId="75df7338f21afe80" providerId="LiveId" clId="{E06E9E86-5B82-49DA-BB93-21515DB3D166}" dt="2025-11-28T15:04:02.560" v="306" actId="478"/>
          <ac:picMkLst>
            <pc:docMk/>
            <pc:sldMk cId="0" sldId="261"/>
            <ac:picMk id="8" creationId="{E23FC3B8-F72F-C121-6170-23116E1D7F8C}"/>
          </ac:picMkLst>
        </pc:picChg>
      </pc:sldChg>
      <pc:sldChg chg="delSp modSp mod">
        <pc:chgData name="Елизавета Клячина" userId="75df7338f21afe80" providerId="LiveId" clId="{E06E9E86-5B82-49DA-BB93-21515DB3D166}" dt="2025-12-08T14:56:04.044" v="1425" actId="207"/>
        <pc:sldMkLst>
          <pc:docMk/>
          <pc:sldMk cId="0" sldId="262"/>
        </pc:sldMkLst>
        <pc:spChg chg="mod">
          <ac:chgData name="Елизавета Клячина" userId="75df7338f21afe80" providerId="LiveId" clId="{E06E9E86-5B82-49DA-BB93-21515DB3D166}" dt="2025-12-04T14:31:55.580" v="778" actId="1076"/>
          <ac:spMkLst>
            <pc:docMk/>
            <pc:sldMk cId="0" sldId="262"/>
            <ac:spMk id="132" creationId="{00000000-0000-0000-0000-000000000000}"/>
          </ac:spMkLst>
        </pc:spChg>
        <pc:graphicFrameChg chg="mod modGraphic">
          <ac:chgData name="Елизавета Клячина" userId="75df7338f21afe80" providerId="LiveId" clId="{E06E9E86-5B82-49DA-BB93-21515DB3D166}" dt="2025-12-08T14:56:04.044" v="1425" actId="207"/>
          <ac:graphicFrameMkLst>
            <pc:docMk/>
            <pc:sldMk cId="0" sldId="262"/>
            <ac:graphicFrameMk id="134" creationId="{00000000-0000-0000-0000-000000000000}"/>
          </ac:graphicFrameMkLst>
        </pc:graphicFrameChg>
        <pc:picChg chg="del">
          <ac:chgData name="Елизавета Клячина" userId="75df7338f21afe80" providerId="LiveId" clId="{E06E9E86-5B82-49DA-BB93-21515DB3D166}" dt="2025-12-08T14:54:24.873" v="1417" actId="478"/>
          <ac:picMkLst>
            <pc:docMk/>
            <pc:sldMk cId="0" sldId="262"/>
            <ac:picMk id="2" creationId="{097E2925-304E-1A35-5294-84ACF30658D5}"/>
          </ac:picMkLst>
        </pc:picChg>
        <pc:picChg chg="del">
          <ac:chgData name="Елизавета Клячина" userId="75df7338f21afe80" providerId="LiveId" clId="{E06E9E86-5B82-49DA-BB93-21515DB3D166}" dt="2025-12-04T14:31:34.453" v="773" actId="478"/>
          <ac:picMkLst>
            <pc:docMk/>
            <pc:sldMk cId="0" sldId="262"/>
            <ac:picMk id="3" creationId="{7F54D66F-D443-8664-B8BA-83864B4F8A31}"/>
          </ac:picMkLst>
        </pc:picChg>
        <pc:picChg chg="del">
          <ac:chgData name="Елизавета Клячина" userId="75df7338f21afe80" providerId="LiveId" clId="{E06E9E86-5B82-49DA-BB93-21515DB3D166}" dt="2025-12-04T14:31:35.754" v="775" actId="478"/>
          <ac:picMkLst>
            <pc:docMk/>
            <pc:sldMk cId="0" sldId="262"/>
            <ac:picMk id="4" creationId="{E717E419-6675-9341-9908-EBAB43C7FD20}"/>
          </ac:picMkLst>
        </pc:picChg>
        <pc:picChg chg="del">
          <ac:chgData name="Елизавета Клячина" userId="75df7338f21afe80" providerId="LiveId" clId="{E06E9E86-5B82-49DA-BB93-21515DB3D166}" dt="2025-12-04T14:31:35.195" v="774" actId="478"/>
          <ac:picMkLst>
            <pc:docMk/>
            <pc:sldMk cId="0" sldId="262"/>
            <ac:picMk id="5" creationId="{8AA0F268-1DE9-6A25-73C7-759B5A14CF6C}"/>
          </ac:picMkLst>
        </pc:picChg>
        <pc:picChg chg="del">
          <ac:chgData name="Елизавета Клячина" userId="75df7338f21afe80" providerId="LiveId" clId="{E06E9E86-5B82-49DA-BB93-21515DB3D166}" dt="2025-12-04T14:31:36.540" v="777" actId="478"/>
          <ac:picMkLst>
            <pc:docMk/>
            <pc:sldMk cId="0" sldId="262"/>
            <ac:picMk id="7" creationId="{B7E94AA7-B36D-B4A8-B718-39B89B8100A1}"/>
          </ac:picMkLst>
        </pc:picChg>
        <pc:picChg chg="del">
          <ac:chgData name="Елизавета Клячина" userId="75df7338f21afe80" providerId="LiveId" clId="{E06E9E86-5B82-49DA-BB93-21515DB3D166}" dt="2025-12-04T14:31:36.139" v="776" actId="478"/>
          <ac:picMkLst>
            <pc:docMk/>
            <pc:sldMk cId="0" sldId="262"/>
            <ac:picMk id="8" creationId="{FC9699E7-4213-E3E1-1CB4-D24B7C985759}"/>
          </ac:picMkLst>
        </pc:picChg>
      </pc:sldChg>
      <pc:sldChg chg="modSp mod">
        <pc:chgData name="Елизавета Клячина" userId="75df7338f21afe80" providerId="LiveId" clId="{E06E9E86-5B82-49DA-BB93-21515DB3D166}" dt="2025-11-28T15:12:16.621" v="681" actId="20577"/>
        <pc:sldMkLst>
          <pc:docMk/>
          <pc:sldMk cId="0" sldId="263"/>
        </pc:sldMkLst>
        <pc:spChg chg="mod">
          <ac:chgData name="Елизавета Клячина" userId="75df7338f21afe80" providerId="LiveId" clId="{E06E9E86-5B82-49DA-BB93-21515DB3D166}" dt="2025-11-28T15:12:16.621" v="681" actId="20577"/>
          <ac:spMkLst>
            <pc:docMk/>
            <pc:sldMk cId="0" sldId="263"/>
            <ac:spMk id="10" creationId="{F63446BB-AEA1-4645-96AE-169E915DDE22}"/>
          </ac:spMkLst>
        </pc:spChg>
        <pc:spChg chg="mod">
          <ac:chgData name="Елизавета Клячина" userId="75df7338f21afe80" providerId="LiveId" clId="{E06E9E86-5B82-49DA-BB93-21515DB3D166}" dt="2025-11-28T15:10:13.527" v="543" actId="20577"/>
          <ac:spMkLst>
            <pc:docMk/>
            <pc:sldMk cId="0" sldId="263"/>
            <ac:spMk id="12" creationId="{5A0C01DF-1752-4C5B-AA72-B577EEA825E1}"/>
          </ac:spMkLst>
        </pc:spChg>
        <pc:spChg chg="mod">
          <ac:chgData name="Елизавета Клячина" userId="75df7338f21afe80" providerId="LiveId" clId="{E06E9E86-5B82-49DA-BB93-21515DB3D166}" dt="2025-11-28T15:11:07.368" v="585" actId="20577"/>
          <ac:spMkLst>
            <pc:docMk/>
            <pc:sldMk cId="0" sldId="263"/>
            <ac:spMk id="14" creationId="{3B277F81-7F6B-490C-8073-0E15F77CA682}"/>
          </ac:spMkLst>
        </pc:spChg>
        <pc:spChg chg="mod">
          <ac:chgData name="Елизавета Клячина" userId="75df7338f21afe80" providerId="LiveId" clId="{E06E9E86-5B82-49DA-BB93-21515DB3D166}" dt="2025-11-28T15:11:55.906" v="661" actId="14100"/>
          <ac:spMkLst>
            <pc:docMk/>
            <pc:sldMk cId="0" sldId="263"/>
            <ac:spMk id="15" creationId="{78CCA9F8-7C0E-458B-B55C-4A5F2A5F409B}"/>
          </ac:spMkLst>
        </pc:spChg>
        <pc:spChg chg="mod">
          <ac:chgData name="Елизавета Клячина" userId="75df7338f21afe80" providerId="LiveId" clId="{E06E9E86-5B82-49DA-BB93-21515DB3D166}" dt="2025-11-28T15:10:01.321" v="528" actId="1076"/>
          <ac:spMkLst>
            <pc:docMk/>
            <pc:sldMk cId="0" sldId="263"/>
            <ac:spMk id="17" creationId="{D8ABB38D-6DF6-4850-A1F1-16A89CADF574}"/>
          </ac:spMkLst>
        </pc:spChg>
        <pc:spChg chg="mod">
          <ac:chgData name="Елизавета Клячина" userId="75df7338f21afe80" providerId="LiveId" clId="{E06E9E86-5B82-49DA-BB93-21515DB3D166}" dt="2025-11-28T15:09:50.791" v="526" actId="20577"/>
          <ac:spMkLst>
            <pc:docMk/>
            <pc:sldMk cId="0" sldId="263"/>
            <ac:spMk id="19" creationId="{67905796-7A22-4B53-9D02-8BC125641660}"/>
          </ac:spMkLst>
        </pc:spChg>
      </pc:sldChg>
      <pc:sldChg chg="delSp modSp mod">
        <pc:chgData name="Елизавета Клячина" userId="75df7338f21afe80" providerId="LiveId" clId="{E06E9E86-5B82-49DA-BB93-21515DB3D166}" dt="2025-11-28T15:15:25.497" v="734" actId="255"/>
        <pc:sldMkLst>
          <pc:docMk/>
          <pc:sldMk cId="0" sldId="264"/>
        </pc:sldMkLst>
        <pc:spChg chg="mod">
          <ac:chgData name="Елизавета Клячина" userId="75df7338f21afe80" providerId="LiveId" clId="{E06E9E86-5B82-49DA-BB93-21515DB3D166}" dt="2025-11-28T15:15:10.123" v="732" actId="1076"/>
          <ac:spMkLst>
            <pc:docMk/>
            <pc:sldMk cId="0" sldId="264"/>
            <ac:spMk id="156" creationId="{00000000-0000-0000-0000-000000000000}"/>
          </ac:spMkLst>
        </pc:spChg>
        <pc:spChg chg="mod">
          <ac:chgData name="Елизавета Клячина" userId="75df7338f21afe80" providerId="LiveId" clId="{E06E9E86-5B82-49DA-BB93-21515DB3D166}" dt="2025-11-28T15:15:25.497" v="734" actId="255"/>
          <ac:spMkLst>
            <pc:docMk/>
            <pc:sldMk cId="0" sldId="264"/>
            <ac:spMk id="157" creationId="{00000000-0000-0000-0000-000000000000}"/>
          </ac:spMkLst>
        </pc:spChg>
        <pc:picChg chg="del">
          <ac:chgData name="Елизавета Клячина" userId="75df7338f21afe80" providerId="LiveId" clId="{E06E9E86-5B82-49DA-BB93-21515DB3D166}" dt="2025-11-28T15:15:04.575" v="727" actId="478"/>
          <ac:picMkLst>
            <pc:docMk/>
            <pc:sldMk cId="0" sldId="264"/>
            <ac:picMk id="3" creationId="{D8BFB48B-528C-B1EF-5E1F-52BF55788694}"/>
          </ac:picMkLst>
        </pc:picChg>
        <pc:picChg chg="del">
          <ac:chgData name="Елизавета Клячина" userId="75df7338f21afe80" providerId="LiveId" clId="{E06E9E86-5B82-49DA-BB93-21515DB3D166}" dt="2025-11-28T15:15:05.810" v="729" actId="478"/>
          <ac:picMkLst>
            <pc:docMk/>
            <pc:sldMk cId="0" sldId="264"/>
            <ac:picMk id="4" creationId="{213326A9-476D-3B61-0293-1CC3C635F527}"/>
          </ac:picMkLst>
        </pc:picChg>
        <pc:picChg chg="del">
          <ac:chgData name="Елизавета Клячина" userId="75df7338f21afe80" providerId="LiveId" clId="{E06E9E86-5B82-49DA-BB93-21515DB3D166}" dt="2025-11-28T15:15:05.328" v="728" actId="478"/>
          <ac:picMkLst>
            <pc:docMk/>
            <pc:sldMk cId="0" sldId="264"/>
            <ac:picMk id="5" creationId="{47A5553B-E8FC-EC6D-52C0-9453A768BF41}"/>
          </ac:picMkLst>
        </pc:picChg>
        <pc:picChg chg="del">
          <ac:chgData name="Елизавета Клячина" userId="75df7338f21afe80" providerId="LiveId" clId="{E06E9E86-5B82-49DA-BB93-21515DB3D166}" dt="2025-11-28T15:15:06.732" v="731" actId="478"/>
          <ac:picMkLst>
            <pc:docMk/>
            <pc:sldMk cId="0" sldId="264"/>
            <ac:picMk id="7" creationId="{FD71542A-C0B2-3588-A17B-38F3F8A112C2}"/>
          </ac:picMkLst>
        </pc:picChg>
        <pc:picChg chg="del">
          <ac:chgData name="Елизавета Клячина" userId="75df7338f21afe80" providerId="LiveId" clId="{E06E9E86-5B82-49DA-BB93-21515DB3D166}" dt="2025-11-28T15:15:06.231" v="730" actId="478"/>
          <ac:picMkLst>
            <pc:docMk/>
            <pc:sldMk cId="0" sldId="264"/>
            <ac:picMk id="8" creationId="{7DD20EC6-1643-CB7C-A22A-0A448CE9ACF7}"/>
          </ac:picMkLst>
        </pc:picChg>
      </pc:sldChg>
      <pc:sldChg chg="modSp mod">
        <pc:chgData name="Елизавета Клячина" userId="75df7338f21afe80" providerId="LiveId" clId="{E06E9E86-5B82-49DA-BB93-21515DB3D166}" dt="2025-12-04T16:05:30.332" v="1409" actId="404"/>
        <pc:sldMkLst>
          <pc:docMk/>
          <pc:sldMk cId="0" sldId="265"/>
        </pc:sldMkLst>
        <pc:spChg chg="mod">
          <ac:chgData name="Елизавета Клячина" userId="75df7338f21afe80" providerId="LiveId" clId="{E06E9E86-5B82-49DA-BB93-21515DB3D166}" dt="2025-12-04T16:05:30.332" v="1409" actId="404"/>
          <ac:spMkLst>
            <pc:docMk/>
            <pc:sldMk cId="0" sldId="265"/>
            <ac:spMk id="165" creationId="{00000000-0000-0000-0000-000000000000}"/>
          </ac:spMkLst>
        </pc:spChg>
      </pc:sldChg>
      <pc:sldChg chg="addSp delSp modSp add mod modClrScheme chgLayout">
        <pc:chgData name="Елизавета Клячина" userId="75df7338f21afe80" providerId="LiveId" clId="{E06E9E86-5B82-49DA-BB93-21515DB3D166}" dt="2025-12-04T14:30:01.341" v="772" actId="20577"/>
        <pc:sldMkLst>
          <pc:docMk/>
          <pc:sldMk cId="2963352560" sldId="266"/>
        </pc:sldMkLst>
        <pc:spChg chg="del mod ord">
          <ac:chgData name="Елизавета Клячина" userId="75df7338f21afe80" providerId="LiveId" clId="{E06E9E86-5B82-49DA-BB93-21515DB3D166}" dt="2025-11-22T13:01:50.138" v="5" actId="700"/>
          <ac:spMkLst>
            <pc:docMk/>
            <pc:sldMk cId="2963352560" sldId="266"/>
            <ac:spMk id="6" creationId="{E17C3033-F021-4A10-8E50-7751936827A4}"/>
          </ac:spMkLst>
        </pc:spChg>
        <pc:spChg chg="del mod ord">
          <ac:chgData name="Елизавета Клячина" userId="75df7338f21afe80" providerId="LiveId" clId="{E06E9E86-5B82-49DA-BB93-21515DB3D166}" dt="2025-11-22T13:01:50.138" v="5" actId="700"/>
          <ac:spMkLst>
            <pc:docMk/>
            <pc:sldMk cId="2963352560" sldId="266"/>
            <ac:spMk id="9" creationId="{C3D878B3-0B2E-4615-A26F-620CDFDB447B}"/>
          </ac:spMkLst>
        </pc:spChg>
        <pc:spChg chg="del mod">
          <ac:chgData name="Елизавета Клячина" userId="75df7338f21afe80" providerId="LiveId" clId="{E06E9E86-5B82-49DA-BB93-21515DB3D166}" dt="2025-11-22T13:01:50.138" v="5" actId="700"/>
          <ac:spMkLst>
            <pc:docMk/>
            <pc:sldMk cId="2963352560" sldId="266"/>
            <ac:spMk id="10" creationId="{333F131C-5027-43F0-B4E8-F28A2416E16B}"/>
          </ac:spMkLst>
        </pc:spChg>
        <pc:spChg chg="del">
          <ac:chgData name="Елизавета Клячина" userId="75df7338f21afe80" providerId="LiveId" clId="{E06E9E86-5B82-49DA-BB93-21515DB3D166}" dt="2025-11-22T13:01:50.138" v="5" actId="700"/>
          <ac:spMkLst>
            <pc:docMk/>
            <pc:sldMk cId="2963352560" sldId="266"/>
            <ac:spMk id="11" creationId="{47A46F42-FC5E-47EA-952B-E0E151AE8F8D}"/>
          </ac:spMkLst>
        </pc:spChg>
        <pc:spChg chg="mod">
          <ac:chgData name="Елизавета Клячина" userId="75df7338f21afe80" providerId="LiveId" clId="{E06E9E86-5B82-49DA-BB93-21515DB3D166}" dt="2025-11-28T15:07:25.556" v="441" actId="1076"/>
          <ac:spMkLst>
            <pc:docMk/>
            <pc:sldMk cId="2963352560" sldId="266"/>
            <ac:spMk id="11" creationId="{DBD70FAF-1EB2-4DA2-A03C-0301B9554195}"/>
          </ac:spMkLst>
        </pc:spChg>
        <pc:spChg chg="del mod">
          <ac:chgData name="Елизавета Клячина" userId="75df7338f21afe80" providerId="LiveId" clId="{E06E9E86-5B82-49DA-BB93-21515DB3D166}" dt="2025-11-22T13:01:50.138" v="5" actId="700"/>
          <ac:spMkLst>
            <pc:docMk/>
            <pc:sldMk cId="2963352560" sldId="266"/>
            <ac:spMk id="12" creationId="{5F025DF7-D621-4844-A993-944FC1BED249}"/>
          </ac:spMkLst>
        </pc:spChg>
        <pc:spChg chg="mod">
          <ac:chgData name="Елизавета Клячина" userId="75df7338f21afe80" providerId="LiveId" clId="{E06E9E86-5B82-49DA-BB93-21515DB3D166}" dt="2025-11-28T15:07:29.069" v="442" actId="1076"/>
          <ac:spMkLst>
            <pc:docMk/>
            <pc:sldMk cId="2963352560" sldId="266"/>
            <ac:spMk id="12" creationId="{8B384DFF-BF6F-435A-AA08-D6382C7B7FF1}"/>
          </ac:spMkLst>
        </pc:spChg>
        <pc:spChg chg="add del mod ord">
          <ac:chgData name="Елизавета Клячина" userId="75df7338f21afe80" providerId="LiveId" clId="{E06E9E86-5B82-49DA-BB93-21515DB3D166}" dt="2025-11-22T13:01:58.575" v="6" actId="700"/>
          <ac:spMkLst>
            <pc:docMk/>
            <pc:sldMk cId="2963352560" sldId="266"/>
            <ac:spMk id="13" creationId="{4430C133-DA17-4312-9BE3-7DED5FFECEA6}"/>
          </ac:spMkLst>
        </pc:spChg>
        <pc:spChg chg="add del mod ord">
          <ac:chgData name="Елизавета Клячина" userId="75df7338f21afe80" providerId="LiveId" clId="{E06E9E86-5B82-49DA-BB93-21515DB3D166}" dt="2025-11-22T13:01:58.575" v="6" actId="700"/>
          <ac:spMkLst>
            <pc:docMk/>
            <pc:sldMk cId="2963352560" sldId="266"/>
            <ac:spMk id="14" creationId="{C216C5EF-B8A5-4AEF-B58D-37B8DD7906A9}"/>
          </ac:spMkLst>
        </pc:spChg>
        <pc:spChg chg="mod">
          <ac:chgData name="Елизавета Клячина" userId="75df7338f21afe80" providerId="LiveId" clId="{E06E9E86-5B82-49DA-BB93-21515DB3D166}" dt="2025-11-28T15:07:15.319" v="439" actId="1076"/>
          <ac:spMkLst>
            <pc:docMk/>
            <pc:sldMk cId="2963352560" sldId="266"/>
            <ac:spMk id="15" creationId="{9FDA063D-C4C4-449C-A996-F9AD53F0D249}"/>
          </ac:spMkLst>
        </pc:spChg>
        <pc:spChg chg="add del mod ord">
          <ac:chgData name="Елизавета Клячина" userId="75df7338f21afe80" providerId="LiveId" clId="{E06E9E86-5B82-49DA-BB93-21515DB3D166}" dt="2025-11-22T13:02:06.145" v="7" actId="700"/>
          <ac:spMkLst>
            <pc:docMk/>
            <pc:sldMk cId="2963352560" sldId="266"/>
            <ac:spMk id="15" creationId="{EC2092CE-BE63-4B19-AB91-FDD6EC393ADC}"/>
          </ac:spMkLst>
        </pc:spChg>
        <pc:spChg chg="add del mod ord">
          <ac:chgData name="Елизавета Клячина" userId="75df7338f21afe80" providerId="LiveId" clId="{E06E9E86-5B82-49DA-BB93-21515DB3D166}" dt="2025-11-22T13:02:06.145" v="7" actId="700"/>
          <ac:spMkLst>
            <pc:docMk/>
            <pc:sldMk cId="2963352560" sldId="266"/>
            <ac:spMk id="16" creationId="{25BCEA32-81E2-40B0-A177-B3E87E4CC701}"/>
          </ac:spMkLst>
        </pc:spChg>
        <pc:spChg chg="mod">
          <ac:chgData name="Елизавета Клячина" userId="75df7338f21afe80" providerId="LiveId" clId="{E06E9E86-5B82-49DA-BB93-21515DB3D166}" dt="2025-12-04T14:30:01.341" v="772" actId="20577"/>
          <ac:spMkLst>
            <pc:docMk/>
            <pc:sldMk cId="2963352560" sldId="266"/>
            <ac:spMk id="123" creationId="{00000000-0000-0000-0000-000000000000}"/>
          </ac:spMkLst>
        </pc:spChg>
        <pc:picChg chg="del">
          <ac:chgData name="Елизавета Клячина" userId="75df7338f21afe80" providerId="LiveId" clId="{E06E9E86-5B82-49DA-BB93-21515DB3D166}" dt="2025-11-28T15:06:53.104" v="435" actId="478"/>
          <ac:picMkLst>
            <pc:docMk/>
            <pc:sldMk cId="2963352560" sldId="266"/>
            <ac:picMk id="14" creationId="{CD71EC5D-C336-4765-86A6-EE9638393451}"/>
          </ac:picMkLst>
        </pc:picChg>
        <pc:picChg chg="add del mod">
          <ac:chgData name="Елизавета Клячина" userId="75df7338f21afe80" providerId="LiveId" clId="{E06E9E86-5B82-49DA-BB93-21515DB3D166}" dt="2025-11-22T13:04:41.643" v="9" actId="478"/>
          <ac:picMkLst>
            <pc:docMk/>
            <pc:sldMk cId="2963352560" sldId="266"/>
            <ac:picMk id="18" creationId="{CAEA4D1B-2DE3-4933-9D4C-B524003E5F7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3" name="Google Shape;1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948d42ddd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1948d42ddd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2" name="Google Shape;10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8731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4" name="Google Shape;15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 rot="5400000">
            <a:off x="5463788" y="1371591"/>
            <a:ext cx="43886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1272787" y="-609609"/>
            <a:ext cx="43886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3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1pPr>
            <a:lvl2pPr marL="685800" lvl="1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800"/>
            </a:lvl2pPr>
            <a:lvl3pPr marL="1028700" lvl="2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350"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350"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1pPr>
            <a:lvl2pPr marL="685800" lvl="1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800"/>
            </a:lvl2pPr>
            <a:lvl3pPr marL="1028700" lvl="2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350"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350"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1pPr>
            <a:lvl2pPr marL="685800" lvl="1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200"/>
            </a:lvl4pPr>
            <a:lvl5pPr marL="1714500" lvl="4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200"/>
            </a:lvl5pPr>
            <a:lvl6pPr marL="2057400" lvl="5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6pPr>
            <a:lvl7pPr marL="2400300" lvl="6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7pPr>
            <a:lvl8pPr marL="2743200" lvl="7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8pPr>
            <a:lvl9pPr marL="3086100" lvl="8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1pPr>
            <a:lvl2pPr marL="685800" lvl="1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200"/>
            </a:lvl4pPr>
            <a:lvl5pPr marL="1714500" lvl="4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200"/>
            </a:lvl5pPr>
            <a:lvl6pPr marL="2057400" lvl="5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6pPr>
            <a:lvl7pPr marL="2400300" lvl="6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7pPr>
            <a:lvl8pPr marL="2743200" lvl="7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8pPr>
            <a:lvl9pPr marL="3086100" lvl="8" indent="-24765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100"/>
            </a:lvl2pPr>
            <a:lvl3pPr marL="1028700" lvl="2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4pPr>
            <a:lvl5pPr marL="1714500" lvl="4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500"/>
            </a:lvl5pPr>
            <a:lvl6pPr marL="2057400" lvl="5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1pPr>
            <a:lvl2pPr marL="685800" lvl="1" indent="-17145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028700" lvl="2" indent="-17145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371600" lvl="3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1714500" lvl="4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057400" lvl="5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2400300" lvl="6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2743200" lvl="7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3086100" lvl="8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1pPr>
            <a:lvl2pPr marL="685800" lvl="1" indent="-17145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028700" lvl="2" indent="-17145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371600" lvl="3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1714500" lvl="4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057400" lvl="5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2400300" lvl="6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2743200" lvl="7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3086100" lvl="8" indent="-17145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 rot="5400000">
            <a:off x="2874825" y="-1217475"/>
            <a:ext cx="339435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jpg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 t="109" b="109"/>
          <a:stretch/>
        </p:blipFill>
        <p:spPr>
          <a:xfrm>
            <a:off x="3077854" y="722119"/>
            <a:ext cx="6096379" cy="442121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786849" y="1130822"/>
            <a:ext cx="4314600" cy="3889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37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АКСЕЛЕРАТОР</a:t>
            </a:r>
            <a:endParaRPr sz="2775" dirty="0">
              <a:solidFill>
                <a:srgbClr val="8F00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>
              <a:buSzPts val="35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ПЕРМСКОГО ПОЛИТЕХА</a:t>
            </a:r>
            <a:endParaRPr sz="1200" dirty="0">
              <a:solidFill>
                <a:srgbClr val="8F00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>
              <a:buSzPts val="3500"/>
            </a:pPr>
            <a:endParaRPr sz="2625" b="1" dirty="0">
              <a:solidFill>
                <a:srgbClr val="2A4BA0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buSzPts val="3200"/>
            </a:pPr>
            <a:r>
              <a:rPr lang="ru-RU" sz="320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МойДизайн</a:t>
            </a:r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400" b="1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>
              <a:buSzPts val="3200"/>
            </a:pPr>
            <a:r>
              <a:rPr lang="ru-RU" sz="105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Мобильное приложение для создания дизайна по заданным параметрам</a:t>
            </a:r>
            <a:endParaRPr sz="105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endParaRPr lang="ru-RU" sz="11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endParaRPr lang="ru-RU" sz="11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r>
              <a:rPr lang="ru-RU" sz="11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Клячина Елизавета</a:t>
            </a:r>
          </a:p>
          <a:p>
            <a:r>
              <a:rPr lang="ru-RU" sz="11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Карсакова</a:t>
            </a:r>
            <a:r>
              <a:rPr lang="ru-RU" sz="11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Валерия</a:t>
            </a:r>
          </a:p>
          <a:p>
            <a:r>
              <a:rPr lang="ru-RU" sz="11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Шейпак</a:t>
            </a:r>
            <a:r>
              <a:rPr lang="ru-RU" sz="11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Вероника</a:t>
            </a:r>
          </a:p>
          <a:p>
            <a:r>
              <a:rPr lang="ru-RU" sz="11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Тетерлева</a:t>
            </a:r>
            <a:r>
              <a:rPr lang="ru-RU" sz="11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Полина</a:t>
            </a:r>
          </a:p>
          <a:p>
            <a:r>
              <a:rPr lang="ru-RU" sz="11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Кылысова</a:t>
            </a:r>
            <a:r>
              <a:rPr lang="ru-RU" sz="11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Валерия</a:t>
            </a:r>
          </a:p>
          <a:p>
            <a:r>
              <a:rPr lang="ru-RU" sz="11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Роженцов</a:t>
            </a:r>
            <a:r>
              <a:rPr lang="ru-RU" sz="11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Никита</a:t>
            </a:r>
          </a:p>
          <a:p>
            <a:r>
              <a:rPr lang="ru-RU" sz="11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8 902 837 94 57 </a:t>
            </a:r>
          </a:p>
          <a:p>
            <a:r>
              <a:rPr lang="ru-RU" sz="11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ПНИПУ, Пермь</a:t>
            </a:r>
            <a:endParaRPr lang="en-US" sz="12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74E66F-EA3E-1549-25A3-430919234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1" y="374733"/>
            <a:ext cx="1102851" cy="4333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586F00-989A-9081-8099-7D81DC199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0702" y="355990"/>
            <a:ext cx="581479" cy="45204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83808D-D285-9DF5-8DCE-86CBF1D604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4695" y="373135"/>
            <a:ext cx="1177764" cy="4520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8706C5-1172-FE24-120F-FCABD793D6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150" y="455627"/>
            <a:ext cx="1058205" cy="2692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E2A98C-CF55-0DD8-4EF1-884C160329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0424" y="501022"/>
            <a:ext cx="1239483" cy="2238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/>
          <p:nvPr/>
        </p:nvSpPr>
        <p:spPr>
          <a:xfrm>
            <a:off x="794774" y="1115072"/>
            <a:ext cx="4314600" cy="3058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37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АКСЕЛЕРАТОР</a:t>
            </a:r>
            <a:endParaRPr sz="2775" dirty="0">
              <a:solidFill>
                <a:srgbClr val="8F00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>
              <a:buSzPts val="35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ПЕРМСКОГО ПОЛИТЕХА</a:t>
            </a:r>
            <a:endParaRPr sz="1200" dirty="0">
              <a:solidFill>
                <a:srgbClr val="8F00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>
              <a:buSzPts val="3500"/>
            </a:pPr>
            <a:endParaRPr sz="2625" b="1" dirty="0">
              <a:solidFill>
                <a:srgbClr val="2A4BA0"/>
              </a:solidFill>
              <a:latin typeface="Roboto"/>
              <a:ea typeface="Roboto"/>
              <a:cs typeface="Roboto"/>
              <a:sym typeface="Roboto"/>
            </a:endParaRPr>
          </a:p>
          <a:p>
            <a:r>
              <a:rPr lang="ru-RU" sz="2400" b="1" dirty="0">
                <a:solidFill>
                  <a:srgbClr val="E14D3C"/>
                </a:solidFill>
                <a:latin typeface="Roboto"/>
                <a:ea typeface="Roboto"/>
                <a:cs typeface="Roboto"/>
                <a:sym typeface="Roboto"/>
              </a:rPr>
              <a:t>Спасибо за внимание!</a:t>
            </a:r>
          </a:p>
          <a:p>
            <a:endParaRPr lang="ru-RU" sz="2400" b="1" dirty="0">
              <a:solidFill>
                <a:srgbClr val="E14D3C"/>
              </a:solidFill>
              <a:latin typeface="Roboto"/>
              <a:ea typeface="Roboto"/>
              <a:cs typeface="Roboto"/>
              <a:sym typeface="Roboto"/>
            </a:endParaRPr>
          </a:p>
          <a:p>
            <a:r>
              <a:rPr lang="ru-RU" sz="1600" b="1" dirty="0">
                <a:solidFill>
                  <a:srgbClr val="E14D3C"/>
                </a:solidFill>
                <a:latin typeface="Roboto"/>
                <a:ea typeface="Roboto"/>
                <a:cs typeface="Roboto"/>
                <a:sym typeface="Roboto"/>
              </a:rPr>
              <a:t>Спикер: Клячина Елизавета</a:t>
            </a:r>
          </a:p>
          <a:p>
            <a:r>
              <a:rPr lang="ru-RU" sz="1600" b="1" dirty="0">
                <a:solidFill>
                  <a:srgbClr val="E14D3C"/>
                </a:solidFill>
                <a:latin typeface="Roboto"/>
                <a:ea typeface="Roboto"/>
                <a:cs typeface="Roboto"/>
                <a:sym typeface="Roboto"/>
              </a:rPr>
              <a:t>89028379457</a:t>
            </a:r>
            <a:endParaRPr sz="1600" b="1" dirty="0">
              <a:solidFill>
                <a:srgbClr val="E14D3C"/>
              </a:solidFill>
              <a:latin typeface="Roboto"/>
              <a:ea typeface="Roboto"/>
              <a:cs typeface="Roboto"/>
              <a:sym typeface="Roboto"/>
            </a:endParaRPr>
          </a:p>
          <a:p>
            <a:endParaRPr sz="1200" b="1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endParaRPr sz="1200" b="1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8" name="Google Shape;168;p21"/>
          <p:cNvPicPr preferRelativeResize="0"/>
          <p:nvPr/>
        </p:nvPicPr>
        <p:blipFill rotWithShape="1">
          <a:blip r:embed="rId3">
            <a:alphaModFix/>
          </a:blip>
          <a:srcRect t="109" b="109"/>
          <a:stretch/>
        </p:blipFill>
        <p:spPr>
          <a:xfrm>
            <a:off x="3047621" y="722287"/>
            <a:ext cx="6096379" cy="442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9E1F97-A83F-B1A0-0D3C-8D0D3C5DD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1" y="374733"/>
            <a:ext cx="1102851" cy="4333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F7D62F-33CF-55F5-4229-009DFCEDB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0702" y="355990"/>
            <a:ext cx="581479" cy="45204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EC35CC-1B30-3406-1DA8-39C6DE0B90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4695" y="373135"/>
            <a:ext cx="1177764" cy="4520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DD24AA-54EA-CB04-735D-EBC2768A85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150" y="455627"/>
            <a:ext cx="1058205" cy="2692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A4C6C8-E963-2574-F0A6-9C321D2D6F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0424" y="501022"/>
            <a:ext cx="1239483" cy="2238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948d42ddd2_0_5"/>
          <p:cNvSpPr txBox="1"/>
          <p:nvPr/>
        </p:nvSpPr>
        <p:spPr>
          <a:xfrm>
            <a:off x="727207" y="159567"/>
            <a:ext cx="4314600" cy="56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37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ПРОБЛЕМА</a:t>
            </a:r>
            <a:endParaRPr sz="2625" b="1" dirty="0">
              <a:solidFill>
                <a:srgbClr val="8F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g1948d42ddd2_0_5"/>
          <p:cNvSpPr txBox="1"/>
          <p:nvPr/>
        </p:nvSpPr>
        <p:spPr>
          <a:xfrm>
            <a:off x="406026" y="725084"/>
            <a:ext cx="8629689" cy="166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/>
            <a:r>
              <a:rPr lang="ru-RU" sz="12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В настоящее время найти хорошего дизайнера по приемлемой цене – это большая редкость, тем не менее спрос на дизайнеров постоянно растет. Так, например, только за июль 2025 года в поисковой сети Яндекс было произведено почти 300 тыс. запросов по теме «Дизайн интерьера». </a:t>
            </a:r>
          </a:p>
          <a:p>
            <a:pPr marL="342900"/>
            <a:endParaRPr lang="ru-RU" sz="1200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  <a:sym typeface="Roboto Black"/>
            </a:endParaRPr>
          </a:p>
          <a:p>
            <a:pPr marL="342900"/>
            <a:r>
              <a:rPr lang="ru-RU" sz="12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Также постоянно растет число дизайнеров на данный момент их более 35 тыс., что на 18% больше по сравнению с прошлым годом, но это не значит, что их услуги стали дешевле. Так простой дизайн-проект квартиры площадью 40 м</a:t>
            </a:r>
            <a:r>
              <a:rPr lang="ru-RU" sz="1200" baseline="300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2</a:t>
            </a:r>
            <a:r>
              <a:rPr lang="ru-RU" sz="12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 будет стоить от 60 000 рублей за стандартный проект, а по времени это займет от 3 недель и более.</a:t>
            </a:r>
            <a:endParaRPr sz="1200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  <a:sym typeface="Roboto Black"/>
            </a:endParaRPr>
          </a:p>
        </p:txBody>
      </p:sp>
      <p:pic>
        <p:nvPicPr>
          <p:cNvPr id="2" name="Google Shape;82;p14">
            <a:extLst>
              <a:ext uri="{FF2B5EF4-FFF2-40B4-BE49-F238E27FC236}">
                <a16:creationId xmlns:a16="http://schemas.microsoft.com/office/drawing/2014/main" id="{3139F791-8989-8FCA-85B6-4405AD03C6C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83933"/>
            <a:ext cx="9143999" cy="159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7067C1-B438-4223-8D9A-2777DD406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438" y="2756446"/>
            <a:ext cx="6291617" cy="20911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/>
        </p:nvSpPr>
        <p:spPr>
          <a:xfrm>
            <a:off x="786850" y="422567"/>
            <a:ext cx="4314600" cy="56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РЕШЕНИЕ ПРОБЛЕМЫ</a:t>
            </a:r>
            <a:endParaRPr sz="2775" dirty="0">
              <a:solidFill>
                <a:srgbClr val="8F00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721825" y="988084"/>
            <a:ext cx="4444650" cy="4062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ru-RU" sz="1600" dirty="0">
                <a:solidFill>
                  <a:srgbClr val="434343"/>
                </a:solidFill>
                <a:latin typeface="Roboto Black"/>
                <a:ea typeface="Roboto Black"/>
                <a:cs typeface="Roboto Black"/>
                <a:sym typeface="Roboto Black"/>
              </a:rPr>
              <a:t>«</a:t>
            </a:r>
            <a:r>
              <a:rPr lang="ru-RU" sz="1600" dirty="0" err="1">
                <a:solidFill>
                  <a:srgbClr val="434343"/>
                </a:solidFill>
                <a:latin typeface="Roboto Black"/>
                <a:ea typeface="Roboto Black"/>
                <a:cs typeface="Roboto Black"/>
                <a:sym typeface="Roboto Black"/>
              </a:rPr>
              <a:t>МойДизайн</a:t>
            </a:r>
            <a:r>
              <a:rPr lang="ru-RU" sz="1600" dirty="0">
                <a:solidFill>
                  <a:srgbClr val="434343"/>
                </a:solidFill>
                <a:latin typeface="Roboto Black"/>
                <a:ea typeface="Roboto Black"/>
                <a:cs typeface="Roboto Black"/>
                <a:sym typeface="Roboto Black"/>
              </a:rPr>
              <a:t>»</a:t>
            </a:r>
          </a:p>
          <a:p>
            <a:endParaRPr lang="ru-RU" sz="1500" dirty="0">
              <a:solidFill>
                <a:srgbClr val="434343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Это мобильное приложение, которое по заданным параметрам, например, стиль, бюджет и цветовая гамма, с помощью ИИ будет создавать дизайн-проект. </a:t>
            </a:r>
            <a:endParaRPr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  <a:sym typeface="Roboto Black"/>
            </a:endParaRPr>
          </a:p>
          <a:p>
            <a:endParaRPr lang="ru-RU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  <a:sym typeface="Roboto Black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В отличие от аналогичных приложений в нашем можно: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Задавать параметры: бюджет, стиль, цветовая гамма;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Получать ссылки на магазины и маркетплейсы, где и что можно приобрести;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Приемлемая цена подписки.</a:t>
            </a:r>
          </a:p>
          <a:p>
            <a:endParaRPr lang="ru-RU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  <a:sym typeface="Roboto Black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  <a:sym typeface="Roboto Black"/>
              </a:rPr>
              <a:t>Также это приложение сэкономит ваше время, сделав дизайн-проект не за недели, а за пару минут. </a:t>
            </a:r>
            <a:endParaRPr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  <a:sym typeface="Roboto Black"/>
            </a:endParaRPr>
          </a:p>
        </p:txBody>
      </p:sp>
      <p:pic>
        <p:nvPicPr>
          <p:cNvPr id="2" name="Google Shape;82;p14">
            <a:extLst>
              <a:ext uri="{FF2B5EF4-FFF2-40B4-BE49-F238E27FC236}">
                <a16:creationId xmlns:a16="http://schemas.microsoft.com/office/drawing/2014/main" id="{6A9F768F-FBA5-52CF-4B9B-71A0AA3A3D2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83933"/>
            <a:ext cx="9143999" cy="159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54D6E5-35F2-4391-936B-9CF0AFF941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3505" y="834047"/>
            <a:ext cx="3310890" cy="33108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A9ABC2-DE02-4029-81D5-CD11F0AB43B5}"/>
              </a:ext>
            </a:extLst>
          </p:cNvPr>
          <p:cNvSpPr txBox="1"/>
          <p:nvPr/>
        </p:nvSpPr>
        <p:spPr>
          <a:xfrm>
            <a:off x="5323505" y="4302825"/>
            <a:ext cx="3310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«Ваш проект будет готов в течение 10 минут»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/>
        </p:nvSpPr>
        <p:spPr>
          <a:xfrm>
            <a:off x="796680" y="273531"/>
            <a:ext cx="4314600" cy="56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ТЕХНОЛОГИЯ</a:t>
            </a:r>
            <a:endParaRPr sz="2625" b="1" dirty="0">
              <a:solidFill>
                <a:srgbClr val="8F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Google Shape;82;p14">
            <a:extLst>
              <a:ext uri="{FF2B5EF4-FFF2-40B4-BE49-F238E27FC236}">
                <a16:creationId xmlns:a16="http://schemas.microsoft.com/office/drawing/2014/main" id="{14F108C0-20F5-2D89-601E-15BC771504E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83933"/>
            <a:ext cx="9143999" cy="15956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одзаголовок 12">
            <a:extLst>
              <a:ext uri="{FF2B5EF4-FFF2-40B4-BE49-F238E27FC236}">
                <a16:creationId xmlns:a16="http://schemas.microsoft.com/office/drawing/2014/main" id="{29549352-B8E5-4C21-B1C2-0347A49966E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025525" y="839788"/>
            <a:ext cx="8118475" cy="1314450"/>
          </a:xfrm>
        </p:spPr>
        <p:txBody>
          <a:bodyPr>
            <a:noAutofit/>
          </a:bodyPr>
          <a:lstStyle/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</a:t>
            </a:r>
            <a:r>
              <a:rPr lang="ru-RU" sz="9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Машинное обучение (ML)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Рекомендательные системы для подбора стилей, материалов, мебели.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Прогнозирование бюджета на основе выбранных параметров.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</a:t>
            </a:r>
            <a:r>
              <a:rPr lang="ru-RU" sz="9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Глубокое обучение (DL)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—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Сверточные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нейронные сети (CNN) для анализа и генерации изображений интерьеров.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Автоэнкодеры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(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Autoencoders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для стилевой трансформации изображений.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GAN (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Generative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Adversarial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Networks) для создания реалистичных дизайн-визуализаций.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3. </a:t>
            </a:r>
            <a:r>
              <a:rPr lang="ru-RU" sz="9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Обработка естественного языка (NLP)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Анализ текстовых описаний от пользователя (например, «светлый скандинавский стиль с акцентом на зелёный»).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— Чат-бот / голосовой помощник для уточнения пожеланий.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4. </a:t>
            </a:r>
            <a:r>
              <a:rPr lang="ru-RU" sz="9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Веб-</a:t>
            </a:r>
            <a:r>
              <a:rPr lang="ru-RU" sz="9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скарпинг</a:t>
            </a:r>
            <a:endParaRPr lang="ru-RU" sz="9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Сбор данных о ценах на материалы, мебель, отделку для актуализации бюджета.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Сбор примеров дизайнов из открытых источников для обучения моделей.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5. </a:t>
            </a:r>
            <a:r>
              <a:rPr lang="ru-RU" sz="9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Графические процессоры (GPU)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Ускорение обучения и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инференса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моделей генерации изображений.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6. </a:t>
            </a:r>
            <a:r>
              <a:rPr lang="ru-RU" sz="9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Фреймворки и библиотеки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TensorFlow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/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PyTorch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для DL-моделей.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FastAPI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/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Flask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для бэкенда.</a:t>
            </a:r>
          </a:p>
          <a:p>
            <a:pPr marL="25400" indent="0" algn="just">
              <a:buNone/>
            </a:pP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—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React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Native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/ </a:t>
            </a:r>
            <a:r>
              <a:rPr lang="ru-RU" sz="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Flutter</a:t>
            </a:r>
            <a:r>
              <a:rPr lang="ru-RU" sz="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для мобильной разработки.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C84B97-D1D9-4872-8013-5A3DD3ADD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696" b="91739" l="8696" r="91522">
                        <a14:foregroundMark x1="9130" y1="41957" x2="10435" y2="58261"/>
                        <a14:foregroundMark x1="41739" y1="9130" x2="58478" y2="10000"/>
                        <a14:foregroundMark x1="90870" y1="43913" x2="91522" y2="55435"/>
                        <a14:foregroundMark x1="42826" y1="91739" x2="55652" y2="913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1800" y="0"/>
            <a:ext cx="2694060" cy="26940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/>
        </p:nvSpPr>
        <p:spPr>
          <a:xfrm>
            <a:off x="795786" y="266110"/>
            <a:ext cx="4314600" cy="56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37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ПОТРЕБИТЕЛИ</a:t>
            </a:r>
            <a:endParaRPr sz="2625" b="1" dirty="0">
              <a:solidFill>
                <a:srgbClr val="8F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795786" y="1724846"/>
            <a:ext cx="6273450" cy="992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/>
            <a:endParaRPr lang="ru-RU" sz="1500" dirty="0">
              <a:solidFill>
                <a:srgbClr val="434343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342900"/>
            <a:endParaRPr sz="1500" dirty="0">
              <a:solidFill>
                <a:srgbClr val="434343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endParaRPr lang="ru-RU" sz="1500" dirty="0">
              <a:solidFill>
                <a:srgbClr val="434343"/>
              </a:solidFill>
              <a:latin typeface="Roboto Black"/>
              <a:ea typeface="Roboto Black"/>
              <a:sym typeface="Roboto Black"/>
            </a:endParaRPr>
          </a:p>
          <a:p>
            <a:endParaRPr sz="1050" dirty="0">
              <a:solidFill>
                <a:srgbClr val="434343"/>
              </a:solidFill>
            </a:endParaRPr>
          </a:p>
        </p:txBody>
      </p:sp>
      <p:pic>
        <p:nvPicPr>
          <p:cNvPr id="2" name="Google Shape;82;p14">
            <a:extLst>
              <a:ext uri="{FF2B5EF4-FFF2-40B4-BE49-F238E27FC236}">
                <a16:creationId xmlns:a16="http://schemas.microsoft.com/office/drawing/2014/main" id="{09B84EA3-FCAC-9F71-0643-BB6982C7CD6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83933"/>
            <a:ext cx="9143999" cy="15956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333F131C-5027-43F0-B4E8-F28A2416E16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503686"/>
            <a:ext cx="4040100" cy="3373704"/>
          </a:xfrm>
        </p:spPr>
        <p:txBody>
          <a:bodyPr>
            <a:normAutofit lnSpcReduction="10000"/>
          </a:bodyPr>
          <a:lstStyle/>
          <a:p>
            <a:r>
              <a:rPr lang="ru-RU" sz="1300" dirty="0">
                <a:latin typeface="Roboto Black" panose="02000000000000000000" pitchFamily="2" charset="0"/>
                <a:ea typeface="Roboto Black" panose="02000000000000000000" pitchFamily="2" charset="0"/>
              </a:rPr>
              <a:t>Профессиональные дизайнеры: </a:t>
            </a:r>
          </a:p>
          <a:p>
            <a:pPr lvl="1"/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Проблема: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Ручная работа на ранних этапах (эскизы, подбор вариантов для клиента) отнимает непропорционально много времени при небольшой стоимости этого этапа. Клиенты часто не могут "прочитать" 2D-чертежи и визуализировать результат. Высокая конкуренция требует сокращения сроков подготовки коммерческого предложения и презентации идей.</a:t>
            </a:r>
          </a:p>
          <a:p>
            <a:pPr lvl="1"/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Выгода: 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Экономия времени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Создание базовой 3D-визуализации занимает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от 2 до 4 недель, а с нашим приложением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 часы, что поможет принимать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больше заказов, а следовательно больше зарабатывать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Более эффектная и понятная презентация, которая помогает быстрее подписать договор с клиентом.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b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endParaRPr lang="ru-RU" sz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5F025DF7-D621-4844-A993-944FC1BED249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4644900" y="1482538"/>
            <a:ext cx="4041900" cy="3373704"/>
          </a:xfrm>
        </p:spPr>
        <p:txBody>
          <a:bodyPr>
            <a:normAutofit lnSpcReduction="10000"/>
          </a:bodyPr>
          <a:lstStyle/>
          <a:p>
            <a:r>
              <a:rPr lang="ru-RU" sz="1300" dirty="0">
                <a:latin typeface="Roboto Black" panose="02000000000000000000" pitchFamily="2" charset="0"/>
                <a:ea typeface="Roboto Black" panose="02000000000000000000" pitchFamily="2" charset="0"/>
              </a:rPr>
              <a:t>Малые и средние строительные компании без штатного дизайнера</a:t>
            </a:r>
            <a:r>
              <a:rPr lang="ru-RU" sz="1500" dirty="0">
                <a:latin typeface="Roboto Black" panose="02000000000000000000" pitchFamily="2" charset="0"/>
                <a:ea typeface="Roboto Black" panose="02000000000000000000" pitchFamily="2" charset="0"/>
              </a:rPr>
              <a:t>: </a:t>
            </a:r>
          </a:p>
          <a:p>
            <a:pPr lvl="1"/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Проблема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Отсутствие штатного или привлеченного дизайнера для каждого проекта. Высокая стоимость и длительные сроки работы с внешними дизайнерами. Необходимость быстро и дешево получать качественные, визуализированные проекты для согласования с заказчиками и начала строительства.</a:t>
            </a:r>
          </a:p>
          <a:p>
            <a:pPr lvl="1"/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Выгода: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Экономия денег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Нет необходимости платить дизайнеру 80-100 тыс. руб.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; 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Экономия времени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Проект за часы, а не за недели. </a:t>
            </a:r>
            <a:r>
              <a:rPr lang="ru-RU" sz="1200" b="0" u="sng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Ускорение продаж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Наличие визуализации помогает быстрее закрыть сделку с конечным покупателем или арендатором. </a:t>
            </a:r>
            <a:endParaRPr lang="ru-RU" sz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76DF2-CF36-42B0-B490-1A6D6632F5B1}"/>
              </a:ext>
            </a:extLst>
          </p:cNvPr>
          <p:cNvSpPr txBox="1"/>
          <p:nvPr/>
        </p:nvSpPr>
        <p:spPr>
          <a:xfrm>
            <a:off x="876300" y="831627"/>
            <a:ext cx="7597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На данный момент в России зарегистрирована более 35 тысяч дизайнеров и 50 тысяч строительных фирм.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/>
        </p:nvSpPr>
        <p:spPr>
          <a:xfrm>
            <a:off x="208409" y="815029"/>
            <a:ext cx="4314600" cy="54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3700"/>
            </a:pPr>
            <a:r>
              <a:rPr lang="ru-RU" sz="2625" b="1" dirty="0">
                <a:solidFill>
                  <a:srgbClr val="8F00FF"/>
                </a:solidFill>
                <a:latin typeface="Roboto"/>
                <a:ea typeface="Roboto"/>
                <a:cs typeface="Roboto"/>
                <a:sym typeface="Roboto"/>
              </a:rPr>
              <a:t>ОЦЕНКА РЫНКА</a:t>
            </a:r>
            <a:endParaRPr sz="2625" b="1" dirty="0">
              <a:solidFill>
                <a:srgbClr val="8F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795786" y="1724846"/>
            <a:ext cx="6273450" cy="992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/>
            <a:endParaRPr lang="ru-RU" sz="1500" dirty="0">
              <a:solidFill>
                <a:srgbClr val="434343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342900"/>
            <a:endParaRPr sz="1500" dirty="0">
              <a:solidFill>
                <a:srgbClr val="434343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endParaRPr lang="ru-RU" sz="1500" dirty="0">
              <a:solidFill>
                <a:srgbClr val="434343"/>
              </a:solidFill>
              <a:latin typeface="Roboto Black"/>
              <a:ea typeface="Roboto Black"/>
              <a:sym typeface="Roboto Black"/>
            </a:endParaRPr>
          </a:p>
          <a:p>
            <a:endParaRPr sz="1050" dirty="0">
              <a:solidFill>
                <a:srgbClr val="434343"/>
              </a:solidFill>
            </a:endParaRPr>
          </a:p>
        </p:txBody>
      </p:sp>
      <p:pic>
        <p:nvPicPr>
          <p:cNvPr id="2" name="Google Shape;82;p14">
            <a:extLst>
              <a:ext uri="{FF2B5EF4-FFF2-40B4-BE49-F238E27FC236}">
                <a16:creationId xmlns:a16="http://schemas.microsoft.com/office/drawing/2014/main" id="{09B84EA3-FCAC-9F71-0643-BB6982C7CD6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83933"/>
            <a:ext cx="9143999" cy="159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76406C-A633-D715-D171-4D02359C4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1" y="374733"/>
            <a:ext cx="1102851" cy="4333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F7A1F4-89F0-CEA1-B27A-8FD1DB79A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0702" y="355990"/>
            <a:ext cx="581479" cy="4520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5907F5-EC61-CC2D-851F-A22267A09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4695" y="373135"/>
            <a:ext cx="1177764" cy="4520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1872DD-EFE8-DF4D-8244-9D0F8F6B23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150" y="455627"/>
            <a:ext cx="1058205" cy="2692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3FC3B8-F72F-C121-6170-23116E1D7F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0424" y="501022"/>
            <a:ext cx="1239483" cy="2238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AA1587-D040-4532-8351-6DFE28E529E3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47167" y="1333953"/>
            <a:ext cx="3818376" cy="36499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5E4E1E-05E4-4A04-9194-6066D20DF3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8417" y="1402109"/>
            <a:ext cx="2395875" cy="33007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D70FAF-1EB2-4DA2-A03C-0301B9554195}"/>
              </a:ext>
            </a:extLst>
          </p:cNvPr>
          <p:cNvSpPr txBox="1"/>
          <p:nvPr/>
        </p:nvSpPr>
        <p:spPr>
          <a:xfrm>
            <a:off x="814954" y="1672049"/>
            <a:ext cx="332236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TAM = 26 425 орг. * 30 000 руб./мес. * 12 мес. = 9 513 000 000 руб./год (~ 9,5 млрд. руб./год)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384DFF-BF6F-435A-AA08-D6382C7B7FF1}"/>
              </a:ext>
            </a:extLst>
          </p:cNvPr>
          <p:cNvSpPr txBox="1"/>
          <p:nvPr/>
        </p:nvSpPr>
        <p:spPr>
          <a:xfrm>
            <a:off x="1116737" y="2346692"/>
            <a:ext cx="2718796" cy="9387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SAM = </a:t>
            </a:r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Кол-во компаний * 50% (доля организаций без дизайнера) * 50 % (доля организаций, обращающихся в дизайнерские агентства) * 30 000 руб./мес. * 12 мес.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DA063D-C4C4-449C-A996-F9AD53F0D249}"/>
              </a:ext>
            </a:extLst>
          </p:cNvPr>
          <p:cNvSpPr txBox="1"/>
          <p:nvPr/>
        </p:nvSpPr>
        <p:spPr>
          <a:xfrm>
            <a:off x="183237" y="3506601"/>
            <a:ext cx="4980693" cy="12772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Строительных организаций в Пермском крае: 1844 организации.</a:t>
            </a:r>
          </a:p>
          <a:p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SOM: пессимистичный сценарий 5%, оптимистичный – 15%. Возьмем средний показатель 10%.</a:t>
            </a:r>
          </a:p>
          <a:p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Расчет SOM (пользователи): 1844 * 10% = 184 организации.</a:t>
            </a:r>
          </a:p>
          <a:p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Расчет SOM (денежное выражение):</a:t>
            </a:r>
          </a:p>
          <a:p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Месячная выручка: 184 орг. * 30 000 руб./мес. = 5 520 000 руб./мес.</a:t>
            </a:r>
          </a:p>
          <a:p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Годовая выручка: 5 520 000 * 12 = 66 240 000 руб.</a:t>
            </a:r>
          </a:p>
        </p:txBody>
      </p:sp>
    </p:spTree>
    <p:extLst>
      <p:ext uri="{BB962C8B-B14F-4D97-AF65-F5344CB8AC3E}">
        <p14:creationId xmlns:p14="http://schemas.microsoft.com/office/powerpoint/2010/main" val="296335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/>
        </p:nvSpPr>
        <p:spPr>
          <a:xfrm>
            <a:off x="1046481" y="159567"/>
            <a:ext cx="4314600" cy="56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37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КОНКУРЕНТЫ</a:t>
            </a:r>
            <a:endParaRPr sz="2625" b="1" dirty="0">
              <a:solidFill>
                <a:srgbClr val="8F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34" name="Google Shape;134;p18"/>
          <p:cNvGraphicFramePr/>
          <p:nvPr>
            <p:extLst>
              <p:ext uri="{D42A27DB-BD31-4B8C-83A1-F6EECF244321}">
                <p14:modId xmlns:p14="http://schemas.microsoft.com/office/powerpoint/2010/main" val="2922651524"/>
              </p:ext>
            </p:extLst>
          </p:nvPr>
        </p:nvGraphicFramePr>
        <p:xfrm>
          <a:off x="0" y="877482"/>
          <a:ext cx="9143999" cy="42660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5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5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51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5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108">
                  <a:extLst>
                    <a:ext uri="{9D8B030D-6E8A-4147-A177-3AD203B41FA5}">
                      <a16:colId xmlns:a16="http://schemas.microsoft.com/office/drawing/2014/main" val="4118572110"/>
                    </a:ext>
                  </a:extLst>
                </a:gridCol>
                <a:gridCol w="1305108">
                  <a:extLst>
                    <a:ext uri="{9D8B030D-6E8A-4147-A177-3AD203B41FA5}">
                      <a16:colId xmlns:a16="http://schemas.microsoft.com/office/drawing/2014/main" val="451599961"/>
                    </a:ext>
                  </a:extLst>
                </a:gridCol>
              </a:tblGrid>
              <a:tr h="4628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Характеристики продукта</a:t>
                      </a:r>
                      <a:endParaRPr sz="1000" u="none" strike="noStrike" cap="none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strike="noStrike" cap="none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«</a:t>
                      </a:r>
                      <a:r>
                        <a:rPr lang="ru-RU" sz="1000" u="none" strike="noStrike" cap="none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МойДизайн</a:t>
                      </a:r>
                      <a:r>
                        <a:rPr lang="ru-RU" sz="1000" u="none" strike="noStrike" cap="none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»</a:t>
                      </a:r>
                      <a:endParaRPr sz="1000" u="none" strike="noStrike" cap="none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</a:pPr>
                      <a:r>
                        <a:rPr lang="ru-RU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«А</a:t>
                      </a:r>
                      <a:r>
                        <a:rPr lang="en-US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L </a:t>
                      </a:r>
                      <a:r>
                        <a:rPr lang="en-US" sz="1000" b="0" i="0" kern="1200" dirty="0" err="1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Imageni</a:t>
                      </a:r>
                      <a:r>
                        <a:rPr lang="ru-RU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«Дизайн интерьера 3</a:t>
                      </a:r>
                      <a:r>
                        <a:rPr lang="en-US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ru-RU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000" b="0" i="0" kern="1200" dirty="0" err="1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Планоплан</a:t>
                      </a:r>
                      <a:r>
                        <a:rPr lang="ru-RU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000" b="0" i="0" kern="1200" dirty="0" err="1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Homestyler</a:t>
                      </a:r>
                      <a:endParaRPr lang="ru-RU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000" b="0" i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Planner 5D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2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Каталог интерьера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Более</a:t>
                      </a:r>
                      <a:r>
                        <a:rPr lang="en-US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 200000  </a:t>
                      </a: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материалов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Более</a:t>
                      </a:r>
                      <a:r>
                        <a:rPr lang="en-US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100000 </a:t>
                      </a: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материалов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Более</a:t>
                      </a:r>
                      <a:r>
                        <a:rPr lang="en-US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10000 </a:t>
                      </a: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материалов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Более</a:t>
                      </a:r>
                      <a:r>
                        <a:rPr lang="en-US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8000 </a:t>
                      </a: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материалов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Более</a:t>
                      </a:r>
                      <a:r>
                        <a:rPr lang="en-US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30000 </a:t>
                      </a: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материалов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Более</a:t>
                      </a:r>
                      <a:r>
                        <a:rPr lang="en-US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90000 </a:t>
                      </a: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материалов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Наличие компьютерного зрения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835192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Возможность задавать параметры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880094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«Примерка» дизайна на свою комнату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346094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Реалистичность генерации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50/50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4DB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032017"/>
                  </a:ext>
                </a:extLst>
              </a:tr>
              <a:tr h="318763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Интуитивность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624572"/>
                  </a:ext>
                </a:extLst>
              </a:tr>
              <a:tr h="318763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Глубина кастомизации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075322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Инструменты ручного редактирования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966806"/>
                  </a:ext>
                </a:extLst>
              </a:tr>
              <a:tr h="31876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Форматы вывода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PDF, TIFF, GPEG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PDF, GPEG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0D4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PDF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GPEG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PDF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PDF</a:t>
                      </a:r>
                      <a:endParaRPr lang="ru-RU" sz="1000" dirty="0"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A3C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242133"/>
                  </a:ext>
                </a:extLst>
              </a:tr>
              <a:tr h="463444">
                <a:tc>
                  <a:txBody>
                    <a:bodyPr/>
                    <a:lstStyle/>
                    <a:p>
                      <a:r>
                        <a:rPr lang="ru-RU" altLang="en-US" sz="1100" dirty="0"/>
                        <a:t>Ссылка</a:t>
                      </a:r>
                      <a:endParaRPr lang="ru-RU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altLang="en-US" sz="1100"/>
                        <a:t>https://imageni.org</a:t>
                      </a:r>
                      <a:endParaRPr lang="ru-RU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altLang="en-US" sz="1100" dirty="0"/>
                        <a:t>https://interior3d.su/</a:t>
                      </a:r>
                      <a:endParaRPr lang="ru-RU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altLang="en-US" sz="1000" dirty="0"/>
                        <a:t>http://planoplan.com/ru/</a:t>
                      </a:r>
                      <a:endParaRPr lang="ru-RU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altLang="en-US" sz="1100" dirty="0"/>
                        <a:t>http://ru.homestyler.com/</a:t>
                      </a:r>
                      <a:endParaRPr lang="ru-RU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altLang="en-US" sz="1000" dirty="0"/>
                        <a:t>http://planner5d.com/ru</a:t>
                      </a:r>
                      <a:endParaRPr lang="ru-RU" alt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6182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/>
        </p:nvSpPr>
        <p:spPr>
          <a:xfrm>
            <a:off x="786849" y="1119351"/>
            <a:ext cx="4314600" cy="56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37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КОМАНДА</a:t>
            </a:r>
            <a:endParaRPr sz="2625" b="1" dirty="0">
              <a:solidFill>
                <a:srgbClr val="8F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Google Shape;82;p14">
            <a:extLst>
              <a:ext uri="{FF2B5EF4-FFF2-40B4-BE49-F238E27FC236}">
                <a16:creationId xmlns:a16="http://schemas.microsoft.com/office/drawing/2014/main" id="{9CF60914-E66E-8EF6-AD83-DF54A47A1AF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83933"/>
            <a:ext cx="9143999" cy="159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22EEFC-77BB-9DC4-AEC4-CC0DA182F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1" y="374733"/>
            <a:ext cx="1102851" cy="4333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80CB28-DA3B-9EDD-6D71-701ADA8C7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0702" y="355990"/>
            <a:ext cx="581479" cy="4520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610EA1-9373-1FAE-8C86-610AD07239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4695" y="373135"/>
            <a:ext cx="1177764" cy="4520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7272F2-B7AB-4F74-5AA2-D7CDF52891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150" y="455627"/>
            <a:ext cx="1058205" cy="2692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962929-B550-1C0C-A87D-8972EDDBBD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0424" y="501022"/>
            <a:ext cx="1239483" cy="2238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4AADC6-3E13-4669-8BBD-332DD6CC3A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0408" y="1082748"/>
            <a:ext cx="903180" cy="1204240"/>
          </a:xfrm>
          <a:prstGeom prst="flowChartConnector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3446BB-AEA1-4645-96AE-169E915DDE22}"/>
              </a:ext>
            </a:extLst>
          </p:cNvPr>
          <p:cNvSpPr txBox="1"/>
          <p:nvPr/>
        </p:nvSpPr>
        <p:spPr>
          <a:xfrm>
            <a:off x="3507395" y="2364904"/>
            <a:ext cx="21292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Roboto" panose="02000000000000000000" pitchFamily="2" charset="0"/>
                <a:ea typeface="Roboto" panose="02000000000000000000" pitchFamily="2" charset="0"/>
              </a:rPr>
              <a:t>Клячина Елизавета </a:t>
            </a:r>
          </a:p>
          <a:p>
            <a:pPr algn="ctr"/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Лидер, спикер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35426D-0B65-48F0-B408-89E5AF41D9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0408" y="2926166"/>
            <a:ext cx="903180" cy="1205495"/>
          </a:xfrm>
          <a:prstGeom prst="flowChartConnector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0C01DF-1752-4C5B-AA72-B577EEA825E1}"/>
              </a:ext>
            </a:extLst>
          </p:cNvPr>
          <p:cNvSpPr txBox="1"/>
          <p:nvPr/>
        </p:nvSpPr>
        <p:spPr>
          <a:xfrm>
            <a:off x="3582497" y="4257715"/>
            <a:ext cx="1979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err="1">
                <a:latin typeface="Roboto" panose="02000000000000000000" pitchFamily="2" charset="0"/>
                <a:ea typeface="Roboto" panose="02000000000000000000" pitchFamily="2" charset="0"/>
              </a:rPr>
              <a:t>Карсакова</a:t>
            </a:r>
            <a:r>
              <a:rPr lang="ru-RU" sz="1100" b="1" dirty="0">
                <a:latin typeface="Roboto" panose="02000000000000000000" pitchFamily="2" charset="0"/>
                <a:ea typeface="Roboto" panose="02000000000000000000" pitchFamily="2" charset="0"/>
              </a:rPr>
              <a:t> Валерия</a:t>
            </a:r>
          </a:p>
          <a:p>
            <a:pPr algn="ctr"/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PR – </a:t>
            </a:r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менеджер, маркетолог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43517DE-6EE5-4B90-A74C-2344A9D775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4695" y="2862762"/>
            <a:ext cx="903181" cy="1266141"/>
          </a:xfrm>
          <a:prstGeom prst="flowChartConnector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B277F81-7F6B-490C-8073-0E15F77CA682}"/>
              </a:ext>
            </a:extLst>
          </p:cNvPr>
          <p:cNvSpPr txBox="1"/>
          <p:nvPr/>
        </p:nvSpPr>
        <p:spPr>
          <a:xfrm>
            <a:off x="1829160" y="4254957"/>
            <a:ext cx="1794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err="1">
                <a:latin typeface="Roboto" panose="02000000000000000000" pitchFamily="2" charset="0"/>
                <a:ea typeface="Roboto" panose="02000000000000000000" pitchFamily="2" charset="0"/>
              </a:rPr>
              <a:t>Тетерлева</a:t>
            </a:r>
            <a:r>
              <a:rPr lang="ru-RU" sz="1100" b="1" dirty="0">
                <a:latin typeface="Roboto" panose="02000000000000000000" pitchFamily="2" charset="0"/>
                <a:ea typeface="Roboto" panose="02000000000000000000" pitchFamily="2" charset="0"/>
              </a:rPr>
              <a:t> Полина</a:t>
            </a:r>
          </a:p>
          <a:p>
            <a:pPr algn="ctr"/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Дизайнер продукта, менеджер по продукту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F8EA53F-6F4E-4C99-B6A6-964CCA664CF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66119" y="2965068"/>
            <a:ext cx="903181" cy="1204241"/>
          </a:xfrm>
          <a:prstGeom prst="flowChartConnector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8ABB38D-6DF6-4850-A1F1-16A89CADF574}"/>
              </a:ext>
            </a:extLst>
          </p:cNvPr>
          <p:cNvSpPr txBox="1"/>
          <p:nvPr/>
        </p:nvSpPr>
        <p:spPr>
          <a:xfrm>
            <a:off x="5484243" y="4254957"/>
            <a:ext cx="1859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err="1">
                <a:latin typeface="Roboto" panose="02000000000000000000" pitchFamily="2" charset="0"/>
                <a:ea typeface="Roboto" panose="02000000000000000000" pitchFamily="2" charset="0"/>
              </a:rPr>
              <a:t>Шейпак</a:t>
            </a:r>
            <a:r>
              <a:rPr lang="ru-RU" sz="1100" b="1" dirty="0">
                <a:latin typeface="Roboto" panose="02000000000000000000" pitchFamily="2" charset="0"/>
                <a:ea typeface="Roboto" panose="02000000000000000000" pitchFamily="2" charset="0"/>
              </a:rPr>
              <a:t> Вероника</a:t>
            </a:r>
          </a:p>
          <a:p>
            <a:pPr algn="ctr"/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Разработчик, тестировщик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6BD573-0FD6-4AB6-A504-E8163C1B7B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2621" y="2943688"/>
            <a:ext cx="884716" cy="1266141"/>
          </a:xfrm>
          <a:prstGeom prst="flowChartConnector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CCA9F8-7C0E-458B-B55C-4A5F2A5F409B}"/>
              </a:ext>
            </a:extLst>
          </p:cNvPr>
          <p:cNvSpPr txBox="1"/>
          <p:nvPr/>
        </p:nvSpPr>
        <p:spPr>
          <a:xfrm>
            <a:off x="172202" y="4254957"/>
            <a:ext cx="1794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err="1">
                <a:latin typeface="Roboto" panose="02000000000000000000" pitchFamily="2" charset="0"/>
                <a:ea typeface="Roboto" panose="02000000000000000000" pitchFamily="2" charset="0"/>
              </a:rPr>
              <a:t>Кылосова</a:t>
            </a:r>
            <a:r>
              <a:rPr lang="ru-RU" sz="1100" b="1" dirty="0">
                <a:latin typeface="Roboto" panose="02000000000000000000" pitchFamily="2" charset="0"/>
                <a:ea typeface="Roboto" panose="02000000000000000000" pitchFamily="2" charset="0"/>
              </a:rPr>
              <a:t> Валерия</a:t>
            </a:r>
          </a:p>
          <a:p>
            <a:pPr algn="ctr"/>
            <a:r>
              <a:rPr lang="ru-RU" sz="1100" dirty="0" err="1">
                <a:latin typeface="Roboto" panose="02000000000000000000" pitchFamily="2" charset="0"/>
                <a:ea typeface="Roboto" panose="02000000000000000000" pitchFamily="2" charset="0"/>
              </a:rPr>
              <a:t>Проджект</a:t>
            </a:r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 – менеджер, аналитик данных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900201-1E98-4DF1-8CC2-7247B51D58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6200000">
            <a:off x="7671406" y="3105493"/>
            <a:ext cx="1223382" cy="942532"/>
          </a:xfrm>
          <a:prstGeom prst="flowChartConnector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7905796-7A22-4B53-9D02-8BC125641660}"/>
              </a:ext>
            </a:extLst>
          </p:cNvPr>
          <p:cNvSpPr txBox="1"/>
          <p:nvPr/>
        </p:nvSpPr>
        <p:spPr>
          <a:xfrm>
            <a:off x="7452254" y="4263159"/>
            <a:ext cx="16616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err="1">
                <a:latin typeface="Roboto" panose="02000000000000000000" pitchFamily="2" charset="0"/>
                <a:ea typeface="Roboto" panose="02000000000000000000" pitchFamily="2" charset="0"/>
              </a:rPr>
              <a:t>Роженцов</a:t>
            </a:r>
            <a:r>
              <a:rPr lang="ru-RU" sz="1100" b="1" dirty="0">
                <a:latin typeface="Roboto" panose="02000000000000000000" pitchFamily="2" charset="0"/>
                <a:ea typeface="Roboto" panose="02000000000000000000" pitchFamily="2" charset="0"/>
              </a:rPr>
              <a:t> Никита</a:t>
            </a:r>
          </a:p>
          <a:p>
            <a:pPr algn="ctr"/>
            <a:r>
              <a:rPr lang="ru-RU" sz="1100" dirty="0">
                <a:latin typeface="Roboto" panose="02000000000000000000" pitchFamily="2" charset="0"/>
                <a:ea typeface="Roboto" panose="02000000000000000000" pitchFamily="2" charset="0"/>
              </a:rPr>
              <a:t>Разработчик, тестировщик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/>
        </p:nvSpPr>
        <p:spPr>
          <a:xfrm>
            <a:off x="795786" y="258291"/>
            <a:ext cx="4314600" cy="56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3700"/>
            </a:pPr>
            <a:r>
              <a:rPr lang="ru-RU" sz="2775" dirty="0">
                <a:solidFill>
                  <a:srgbClr val="8F00FF"/>
                </a:solidFill>
                <a:latin typeface="Roboto Black"/>
                <a:ea typeface="Roboto Black"/>
                <a:cs typeface="Roboto Black"/>
                <a:sym typeface="Roboto Black"/>
              </a:rPr>
              <a:t>УРОВЕНЬ ГОТОВНОСТИ</a:t>
            </a:r>
            <a:endParaRPr sz="2625" b="1" dirty="0">
              <a:solidFill>
                <a:srgbClr val="8F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795786" y="823808"/>
            <a:ext cx="6273450" cy="367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ru-RU" sz="1100" b="1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 этот момент времени мы провели следующую работа</a:t>
            </a: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Провели анализ конкурентов.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Сделали расчет рынка по принципу</a:t>
            </a:r>
            <a:r>
              <a:rPr lang="en-US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TAM, SAM, SOM</a:t>
            </a: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Составили портрет целевой аудитории.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Провели опрос целевой аудитории.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Сформулировали принципы ценностного предложения.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Выявили сильные и слабые стороны проекта по сравнению с конкурентами.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Выявили технологическое преимущество.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4"/>
            <a:r>
              <a:rPr lang="ru-RU" sz="1100" b="1" i="0" dirty="0">
                <a:solidFill>
                  <a:srgbClr val="342F37"/>
                </a:solidFill>
                <a:effectLst/>
                <a:latin typeface="Roboto" panose="02000000000000000000" pitchFamily="2" charset="0"/>
              </a:rPr>
              <a:t>План дальнейшего развития стартап-проекта:</a:t>
            </a:r>
            <a:endParaRPr lang="ru-RU" sz="1100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4" indent="-171450">
              <a:buFont typeface="Arial" panose="020B0604020202020204" pitchFamily="34" charset="0"/>
              <a:buChar char="•"/>
            </a:pPr>
            <a:endParaRPr lang="ru-RU" sz="1050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Завершить разработку приложения и провести тестирование с целевой аудиторией для получения обратной связи. 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Запустить маркетинговую кампанию для привлечения первых пользователей и формирования базы клиентов. 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Установить партнерские отношения с производителями мебели и интерьерными дизайнерами для интеграции их продуктов в приложение. 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43434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Разработать стратегию по расширению функционала приложения на основе пользовательских отзывов и анализа рынка.</a:t>
            </a:r>
          </a:p>
          <a:p>
            <a:pPr marL="171450" lvl="4" indent="-171450">
              <a:buFont typeface="Arial" panose="020B0604020202020204" pitchFamily="34" charset="0"/>
              <a:buChar char="•"/>
            </a:pPr>
            <a:endParaRPr lang="ru-RU" sz="1050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sz="1050" dirty="0">
              <a:solidFill>
                <a:srgbClr val="43434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Google Shape;82;p14">
            <a:extLst>
              <a:ext uri="{FF2B5EF4-FFF2-40B4-BE49-F238E27FC236}">
                <a16:creationId xmlns:a16="http://schemas.microsoft.com/office/drawing/2014/main" id="{FCD09C49-7609-1B63-FE4D-5B5985BA75D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83933"/>
            <a:ext cx="9143999" cy="159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1097</Words>
  <Application>Microsoft Office PowerPoint</Application>
  <PresentationFormat>Экран (16:9)</PresentationFormat>
  <Paragraphs>185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Wingdings</vt:lpstr>
      <vt:lpstr>Roboto</vt:lpstr>
      <vt:lpstr>Calibri</vt:lpstr>
      <vt:lpstr>Roboto Black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Елизавета Клячина</cp:lastModifiedBy>
  <cp:revision>27</cp:revision>
  <dcterms:created xsi:type="dcterms:W3CDTF">2022-10-14T05:19:08Z</dcterms:created>
  <dcterms:modified xsi:type="dcterms:W3CDTF">2025-12-08T17:48:55Z</dcterms:modified>
</cp:coreProperties>
</file>