
<file path=[Content_Types].xml><?xml version="1.0" encoding="utf-8"?>
<Types xmlns="http://schemas.openxmlformats.org/package/2006/content-types">
  <Default Extension="bmp" ContentType="image/bmp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5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2" autoAdjust="0"/>
    <p:restoredTop sz="94660"/>
  </p:normalViewPr>
  <p:slideViewPr>
    <p:cSldViewPr snapToGrid="0">
      <p:cViewPr varScale="1">
        <p:scale>
          <a:sx n="89" d="100"/>
          <a:sy n="89" d="100"/>
        </p:scale>
        <p:origin x="437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03FCE02C-6EC6-4E09-BC2C-9FDED4DE236E}" type="datetimeFigureOut">
              <a:rPr lang="en-US" dirty="0"/>
              <a:t>10/12/2023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800"/>
            </a:lvl1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D8F36E1-9596-4E98-8786-4A17C5D29C65}" type="datetimeFigureOut">
              <a:rPr lang="en-US" dirty="0"/>
              <a:pPr/>
              <a:t>10/12/2023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tx2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EE4D1A55-63BC-4BA2-9538-7DDEADA10621}" type="datetimeFigureOut">
              <a:rPr lang="en-US" dirty="0"/>
              <a:t>10/12/2023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6D01ABB-8821-4BF5-97A9-E1A66ACAEAA9}" type="datetimeFigureOut">
              <a:rPr lang="en-US" dirty="0"/>
              <a:pPr/>
              <a:t>10/12/2023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0C37B1C-D4A1-4A4F-A470-80868146AFC5}" type="datetimeFigureOut">
              <a:rPr lang="en-US" dirty="0"/>
              <a:pPr/>
              <a:t>10/12/2023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D31D1B9-F39E-471E-80A9-595CAA5664AD}" type="datetimeFigureOut">
              <a:rPr lang="en-US" dirty="0"/>
              <a:pPr/>
              <a:t>10/12/2023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3FCEABC-E2B9-4606-A74F-CB06AF596887}" type="datetimeFigureOut">
              <a:rPr lang="en-US" dirty="0"/>
              <a:pPr/>
              <a:t>10/12/2023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234693" y="237744"/>
            <a:ext cx="8633081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16" name="Rectangle 15"/>
          <p:cNvSpPr/>
          <p:nvPr/>
        </p:nvSpPr>
        <p:spPr>
          <a:xfrm>
            <a:off x="371856" y="374904"/>
            <a:ext cx="8353044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0575" y="704850"/>
            <a:ext cx="7562850" cy="51435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A8850A0-01A3-4F4E-AA52-F716A9BFD4EB}" type="datetimeFigureOut">
              <a:rPr lang="en-US" dirty="0"/>
              <a:pPr/>
              <a:t>10/12/2023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39158" y="6214535"/>
            <a:ext cx="5184648" cy="256032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tx1"/>
          </a:solidFill>
          <a:ln w="6350" cap="sq">
            <a:solidFill>
              <a:schemeClr val="tx1">
                <a:lumMod val="7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solidFill>
            <a:schemeClr val="bg2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601076" cy="6382512"/>
          </a:xfrm>
          <a:solidFill>
            <a:srgbClr val="808080"/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5811CCA-BB49-46C7-A0E2-F42339750F9A}" type="datetimeFigureOut">
              <a:rPr lang="en-US" dirty="0"/>
              <a:t>10/12/2023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B075A7A-4A9A-410F-B848-AB998ACC9419}" type="datetimeFigureOut">
              <a:rPr lang="en-US" dirty="0"/>
              <a:pPr/>
              <a:t>10/12/2023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A5F3E88-2D66-4D17-B0FA-EA13CB20B2FF}" type="datetimeFigureOut">
              <a:rPr lang="en-US" dirty="0"/>
              <a:pPr/>
              <a:t>10/12/2023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bg2"/>
                </a:solidFill>
              </a:defRPr>
            </a:lvl1pPr>
          </a:lstStyle>
          <a:p>
            <a:fld id="{17205CAA-4E5A-4223-BD55-C5D2841AC9EF}" type="datetimeFigureOut">
              <a:rPr lang="en-US" dirty="0"/>
              <a:t>10/12/2023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/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64362" y="1513293"/>
            <a:ext cx="9068586" cy="2590800"/>
          </a:xfrm>
        </p:spPr>
        <p:txBody>
          <a:bodyPr/>
          <a:lstStyle/>
          <a:p>
            <a:r>
              <a:rPr lang="ru-RU" sz="4000" dirty="0" smtClean="0"/>
              <a:t>Эко-отдых в старо-русском стиле</a:t>
            </a: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62100" y="4166558"/>
            <a:ext cx="9070848" cy="972705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ru-RU" dirty="0"/>
              <a:t>Пермский государственный аграрно-технологический университет</a:t>
            </a:r>
          </a:p>
          <a:p>
            <a:pPr lvl="0"/>
            <a:r>
              <a:rPr lang="ru-RU" dirty="0"/>
              <a:t> имени Д. Н. Прянишникова</a:t>
            </a:r>
          </a:p>
          <a:p>
            <a:pPr lvl="0"/>
            <a:endParaRPr lang="ru-RU" dirty="0"/>
          </a:p>
          <a:p>
            <a:pPr lvl="0"/>
            <a:r>
              <a:rPr lang="ru-RU" dirty="0"/>
              <a:t>Инициативная разработка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45621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Описание проекта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Деревня в старо-русском стиле</a:t>
            </a:r>
          </a:p>
          <a:p>
            <a:r>
              <a:rPr lang="ru-RU" dirty="0" smtClean="0"/>
              <a:t>Бревенчатые дома, бани</a:t>
            </a:r>
          </a:p>
          <a:p>
            <a:r>
              <a:rPr lang="ru-RU" dirty="0" smtClean="0"/>
              <a:t>Русский быт и традиции</a:t>
            </a:r>
          </a:p>
          <a:p>
            <a:r>
              <a:rPr lang="ru-RU" dirty="0" smtClean="0"/>
              <a:t>Свежая выпечка из печи</a:t>
            </a:r>
          </a:p>
          <a:p>
            <a:r>
              <a:rPr lang="ru-RU" dirty="0" smtClean="0"/>
              <a:t>Деревянная церковь</a:t>
            </a:r>
          </a:p>
          <a:p>
            <a:r>
              <a:rPr lang="ru-RU" dirty="0" smtClean="0"/>
              <a:t>Скотный двор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3183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Пользователь и его проблема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187" y="2299914"/>
            <a:ext cx="4346500" cy="30715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5398" y="2293635"/>
            <a:ext cx="4419599" cy="30983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72095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Решение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24" y="1801514"/>
            <a:ext cx="5242982" cy="39322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048623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Аналоги решения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056" y="2208362"/>
            <a:ext cx="2932980" cy="29329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0975" y="3640346"/>
            <a:ext cx="3705045" cy="24700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5930" y="1658985"/>
            <a:ext cx="3888357" cy="25903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84177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Команда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6121" y="1948164"/>
            <a:ext cx="2634268" cy="35123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2423" y="1948164"/>
            <a:ext cx="2652623" cy="35368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7080" y="1960400"/>
            <a:ext cx="2634268" cy="35123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698740" y="5607170"/>
            <a:ext cx="3830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Грибова Алёна Владимировна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Лидер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4546121" y="5589917"/>
            <a:ext cx="34515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Окулова Алина Алексеевна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Администратор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8031192" y="5555411"/>
            <a:ext cx="33922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Шляпина</a:t>
            </a:r>
            <a:r>
              <a:rPr lang="ru-RU" dirty="0" smtClean="0"/>
              <a:t> Ксения </a:t>
            </a:r>
            <a:r>
              <a:rPr lang="ru-RU" dirty="0" err="1" smtClean="0"/>
              <a:t>Вадимона</a:t>
            </a:r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Производитель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2484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Вопросы к экспертам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ru-RU" dirty="0" smtClean="0"/>
              <a:t>Заинтересовал ли Вас наш проект?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/>
              <a:t>Какие были бы Ваши дополнения к данному проекту?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/>
              <a:t>Со стороны пользователя, хотели бы Вы посетить данное место?</a:t>
            </a:r>
          </a:p>
          <a:p>
            <a:pPr marL="342900" indent="-342900">
              <a:buFont typeface="+mj-lt"/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9802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">
  <a:themeElements>
    <a:clrScheme name="Savo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26B02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6728D11B-929E-4324-91B0-4A4DA4CAC3D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191</TotalTime>
  <Words>89</Words>
  <Application>Microsoft Office PowerPoint</Application>
  <PresentationFormat>Широкоэкранный</PresentationFormat>
  <Paragraphs>28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0" baseType="lpstr">
      <vt:lpstr>Arial</vt:lpstr>
      <vt:lpstr>Century Gothic</vt:lpstr>
      <vt:lpstr>Савон</vt:lpstr>
      <vt:lpstr>Эко-отдых в старо-русском стиле</vt:lpstr>
      <vt:lpstr>Описание проекта</vt:lpstr>
      <vt:lpstr>Пользователь и его проблема</vt:lpstr>
      <vt:lpstr>Решение</vt:lpstr>
      <vt:lpstr>Аналоги решения</vt:lpstr>
      <vt:lpstr>Команда</vt:lpstr>
      <vt:lpstr>Вопросы к экспертам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Эко-отдых в старо-русском стиле</dc:title>
  <dc:creator>Алина Окулова</dc:creator>
  <cp:lastModifiedBy>Алина Окулова</cp:lastModifiedBy>
  <cp:revision>6</cp:revision>
  <dcterms:created xsi:type="dcterms:W3CDTF">2023-10-12T13:06:10Z</dcterms:created>
  <dcterms:modified xsi:type="dcterms:W3CDTF">2023-10-12T16:17:50Z</dcterms:modified>
</cp:coreProperties>
</file>