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998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«ТЗ»</a:t>
            </a:r>
            <a:r>
              <a:rPr lang="ru-RU" dirty="0"/>
              <a:t> </a:t>
            </a:r>
            <a:r>
              <a:rPr lang="ru-RU" b="0" dirty="0" smtClean="0"/>
              <a:t>— </a:t>
            </a:r>
            <a:br>
              <a:rPr lang="ru-RU" b="0" dirty="0" smtClean="0"/>
            </a:br>
            <a:r>
              <a:rPr lang="ru-RU" dirty="0" smtClean="0"/>
              <a:t>«Точка звонких»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Из-за</a:t>
            </a:r>
            <a:r>
              <a:rPr lang="en-US" dirty="0"/>
              <a:t> </a:t>
            </a:r>
            <a:r>
              <a:rPr lang="en-US" dirty="0" err="1"/>
              <a:t>сложившихся</a:t>
            </a:r>
            <a:r>
              <a:rPr lang="en-US" dirty="0"/>
              <a:t> </a:t>
            </a:r>
            <a:r>
              <a:rPr lang="en-US" dirty="0" err="1"/>
              <a:t>отличий</a:t>
            </a:r>
            <a:r>
              <a:rPr lang="en-US" dirty="0"/>
              <a:t> в </a:t>
            </a:r>
            <a:r>
              <a:rPr lang="en-US" dirty="0" err="1"/>
              <a:t>культурах</a:t>
            </a:r>
            <a:r>
              <a:rPr lang="en-US" dirty="0"/>
              <a:t> </a:t>
            </a:r>
            <a:r>
              <a:rPr lang="en-US" dirty="0" err="1"/>
              <a:t>двух</a:t>
            </a:r>
            <a:r>
              <a:rPr lang="en-US" dirty="0"/>
              <a:t> </a:t>
            </a:r>
            <a:r>
              <a:rPr lang="en-US" dirty="0" err="1"/>
              <a:t>групп</a:t>
            </a:r>
            <a:r>
              <a:rPr lang="en-US" dirty="0"/>
              <a:t>, </a:t>
            </a:r>
            <a:r>
              <a:rPr lang="en-US" dirty="0" err="1"/>
              <a:t>глухие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понимают</a:t>
            </a:r>
            <a:r>
              <a:rPr lang="en-US" dirty="0"/>
              <a:t> </a:t>
            </a:r>
            <a:r>
              <a:rPr lang="en-US" dirty="0" err="1"/>
              <a:t>слышащих</a:t>
            </a:r>
            <a:r>
              <a:rPr lang="en-US" dirty="0"/>
              <a:t>, а </a:t>
            </a:r>
            <a:r>
              <a:rPr lang="en-US" dirty="0" err="1"/>
              <a:t>слышащие</a:t>
            </a:r>
            <a:r>
              <a:rPr lang="en-US" dirty="0"/>
              <a:t> — </a:t>
            </a:r>
            <a:r>
              <a:rPr lang="en-US" dirty="0" err="1"/>
              <a:t>глухих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Но</a:t>
            </a:r>
            <a:r>
              <a:rPr lang="en-US" dirty="0" smtClean="0"/>
              <a:t> </a:t>
            </a:r>
            <a:r>
              <a:rPr lang="en-US" dirty="0" err="1"/>
              <a:t>среди</a:t>
            </a:r>
            <a:r>
              <a:rPr lang="en-US" dirty="0"/>
              <a:t> </a:t>
            </a:r>
            <a:r>
              <a:rPr lang="en-US" dirty="0" err="1"/>
              <a:t>данной</a:t>
            </a:r>
            <a:r>
              <a:rPr lang="en-US" dirty="0"/>
              <a:t> </a:t>
            </a:r>
            <a:r>
              <a:rPr lang="en-US" dirty="0" err="1"/>
              <a:t>непредставленной</a:t>
            </a:r>
            <a:r>
              <a:rPr lang="en-US" dirty="0"/>
              <a:t> </a:t>
            </a:r>
            <a:r>
              <a:rPr lang="en-US" dirty="0" err="1"/>
              <a:t>группы</a:t>
            </a:r>
            <a:r>
              <a:rPr lang="en-US" dirty="0"/>
              <a:t> </a:t>
            </a:r>
            <a:r>
              <a:rPr lang="en-US" dirty="0" err="1"/>
              <a:t>есть</a:t>
            </a:r>
            <a:r>
              <a:rPr lang="en-US" dirty="0"/>
              <a:t> </a:t>
            </a:r>
            <a:r>
              <a:rPr lang="en-US" dirty="0" err="1"/>
              <a:t>множество</a:t>
            </a:r>
            <a:r>
              <a:rPr lang="en-US" dirty="0"/>
              <a:t> </a:t>
            </a:r>
            <a:r>
              <a:rPr lang="en-US" dirty="0" err="1"/>
              <a:t>талантливых</a:t>
            </a:r>
            <a:r>
              <a:rPr lang="en-US" dirty="0"/>
              <a:t> </a:t>
            </a:r>
            <a:r>
              <a:rPr lang="en-US" dirty="0" err="1"/>
              <a:t>личнотей</a:t>
            </a:r>
            <a:r>
              <a:rPr lang="en-US" dirty="0"/>
              <a:t>,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которых</a:t>
            </a:r>
            <a:r>
              <a:rPr lang="en-US" dirty="0"/>
              <a:t> </a:t>
            </a:r>
            <a:r>
              <a:rPr lang="en-US" dirty="0" err="1"/>
              <a:t>поиск</a:t>
            </a:r>
            <a:r>
              <a:rPr lang="en-US" dirty="0"/>
              <a:t> </a:t>
            </a:r>
            <a:r>
              <a:rPr lang="en-US" dirty="0" err="1"/>
              <a:t>работы</a:t>
            </a:r>
            <a:r>
              <a:rPr lang="en-US" dirty="0"/>
              <a:t> и </a:t>
            </a:r>
            <a:r>
              <a:rPr lang="en-US" dirty="0" err="1"/>
              <a:t>места</a:t>
            </a:r>
            <a:r>
              <a:rPr lang="en-US" dirty="0"/>
              <a:t> </a:t>
            </a:r>
            <a:r>
              <a:rPr lang="en-US" dirty="0" err="1"/>
              <a:t>реализации</a:t>
            </a:r>
            <a:r>
              <a:rPr lang="en-US" dirty="0"/>
              <a:t> </a:t>
            </a:r>
            <a:r>
              <a:rPr lang="en-US" dirty="0" err="1"/>
              <a:t>своего</a:t>
            </a:r>
            <a:r>
              <a:rPr lang="en-US" dirty="0"/>
              <a:t> </a:t>
            </a:r>
            <a:r>
              <a:rPr lang="en-US" dirty="0" err="1"/>
              <a:t>потенциала</a:t>
            </a:r>
            <a:r>
              <a:rPr lang="en-US" dirty="0"/>
              <a:t> </a:t>
            </a:r>
            <a:r>
              <a:rPr lang="en-US" dirty="0" err="1"/>
              <a:t>становится</a:t>
            </a:r>
            <a:r>
              <a:rPr lang="en-US" dirty="0"/>
              <a:t> </a:t>
            </a:r>
            <a:r>
              <a:rPr lang="en-US" dirty="0" err="1"/>
              <a:t>настоящим</a:t>
            </a:r>
            <a:r>
              <a:rPr lang="en-US" dirty="0"/>
              <a:t> </a:t>
            </a:r>
            <a:r>
              <a:rPr lang="en-US" dirty="0" err="1"/>
              <a:t>испытанием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2833" y="5617029"/>
            <a:ext cx="8793162" cy="371565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Для глухих – сложности в поиске достойного трудоустройства.</a:t>
            </a:r>
          </a:p>
          <a:p>
            <a:r>
              <a:rPr lang="ru-RU" dirty="0"/>
              <a:t>Для потенциальных работодателей – нехватка талантливых кадров.</a:t>
            </a:r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4588" y="4412343"/>
            <a:ext cx="12647241" cy="6604000"/>
          </a:xfrm>
        </p:spPr>
        <p:txBody>
          <a:bodyPr/>
          <a:lstStyle/>
          <a:p>
            <a:r>
              <a:rPr lang="ru-RU" b="1" dirty="0" smtClean="0"/>
              <a:t>СУЩЕСТВУЮЩИХ РЕШЕНИЕ НЕ ДОСТАТОЧНО, </a:t>
            </a:r>
            <a:br>
              <a:rPr lang="ru-RU" b="1" dirty="0" smtClean="0"/>
            </a:br>
            <a:r>
              <a:rPr lang="ru-RU" b="1" dirty="0" smtClean="0"/>
              <a:t>И ВОТ ПОЧЕМУ</a:t>
            </a:r>
          </a:p>
          <a:p>
            <a:endParaRPr lang="ru-RU" dirty="0"/>
          </a:p>
          <a:p>
            <a:r>
              <a:rPr lang="ru-RU" dirty="0" smtClean="0"/>
              <a:t>В настоящее время игнорируется необходимость просветительской составляющей в общественном поле о преимуществах и мифах сотрудничества с глухими специалистами. НКО работает на сообщество глухих, а биржи труда не затрагивают проблемы глухих людей </a:t>
            </a:r>
            <a:br>
              <a:rPr lang="ru-RU" dirty="0" smtClean="0"/>
            </a:br>
            <a:r>
              <a:rPr lang="ru-RU" dirty="0" smtClean="0"/>
              <a:t>с трудоустройством. </a:t>
            </a:r>
          </a:p>
          <a:p>
            <a:endParaRPr lang="ru-RU" dirty="0"/>
          </a:p>
          <a:p>
            <a:r>
              <a:rPr lang="ru-RU" dirty="0" smtClean="0"/>
              <a:t>Инвалидность по слуху является самой невидимой из существующих, </a:t>
            </a:r>
            <a:br>
              <a:rPr lang="ru-RU" dirty="0" smtClean="0"/>
            </a:br>
            <a:r>
              <a:rPr lang="ru-RU" dirty="0" smtClean="0"/>
              <a:t>мы не сможем с первого взгляда определить, является ли человек глухим. </a:t>
            </a:r>
            <a:br>
              <a:rPr lang="ru-RU" dirty="0" smtClean="0"/>
            </a:br>
            <a:r>
              <a:rPr lang="ru-RU" dirty="0" smtClean="0"/>
              <a:t>В этом и состоит сложность, проще не заметить, выбрать более легкий вариант для решения вопроса с набором сотрудников. Мы же стремимся показать, что работа с глухими может стать преимуществом компании.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728886"/>
            <a:ext cx="9741216" cy="8721400"/>
          </a:xfrm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>ЧТО?</a:t>
            </a:r>
          </a:p>
          <a:p>
            <a:r>
              <a:rPr lang="ru-RU" dirty="0" smtClean="0"/>
              <a:t>Процесс </a:t>
            </a:r>
            <a:r>
              <a:rPr lang="ru-RU" dirty="0" err="1"/>
              <a:t>нетворкинга</a:t>
            </a:r>
            <a:r>
              <a:rPr lang="ru-RU" dirty="0"/>
              <a:t> между компаниями/ </a:t>
            </a:r>
            <a:r>
              <a:rPr lang="ru-RU" dirty="0" smtClean="0"/>
              <a:t>ИП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миром глухих талантливых профессионалов. А также интеграция последних в закрытые сообщества для организации </a:t>
            </a:r>
            <a:r>
              <a:rPr lang="ru-RU" dirty="0" err="1"/>
              <a:t>менторства</a:t>
            </a:r>
            <a:r>
              <a:rPr lang="ru-RU" dirty="0"/>
              <a:t> в профессиональной среде</a:t>
            </a:r>
            <a:r>
              <a:rPr lang="ru-RU" dirty="0" smtClean="0"/>
              <a:t>.</a:t>
            </a:r>
          </a:p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/>
              <a:t>ПОЧЕМУ МЫ ЛУЧШИЕ?</a:t>
            </a:r>
          </a:p>
          <a:p>
            <a:r>
              <a:rPr lang="ru-RU" dirty="0"/>
              <a:t>Низкая стоимость на старте реализации, возможность реализации </a:t>
            </a:r>
            <a:r>
              <a:rPr lang="ru-RU" dirty="0" err="1"/>
              <a:t>оффлайн</a:t>
            </a:r>
            <a:r>
              <a:rPr lang="ru-RU" dirty="0"/>
              <a:t>-формата, наличие площадки для прямой коммуникации, удобство использования, быстрый доступ</a:t>
            </a:r>
            <a:r>
              <a:rPr lang="ru-RU" dirty="0" smtClean="0"/>
              <a:t>.</a:t>
            </a:r>
          </a:p>
          <a:p>
            <a:endParaRPr lang="ru-RU" sz="2800" b="1" dirty="0"/>
          </a:p>
          <a:p>
            <a:r>
              <a:rPr lang="ru-RU" dirty="0"/>
              <a:t>Сотрудничество с Точкой зрения позволяет не только почувствовать вклад в нишу социальных изменений,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но </a:t>
            </a:r>
            <a:r>
              <a:rPr lang="ru-RU" dirty="0"/>
              <a:t>и получить бонусы в виде льготных </a:t>
            </a:r>
            <a:r>
              <a:rPr lang="ru-RU" dirty="0" smtClean="0"/>
              <a:t>предложений.</a:t>
            </a:r>
            <a:endParaRPr lang="ru-RU" sz="2800" b="1" dirty="0" smtClean="0"/>
          </a:p>
          <a:p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7"/>
            <a:ext cx="11877983" cy="9456284"/>
          </a:xfrm>
        </p:spPr>
        <p:txBody>
          <a:bodyPr/>
          <a:lstStyle/>
          <a:p>
            <a:r>
              <a:rPr lang="ru-RU" sz="2800" b="1" dirty="0" err="1" smtClean="0"/>
              <a:t>Грантовая</a:t>
            </a:r>
            <a:r>
              <a:rPr lang="ru-RU" b="1" dirty="0"/>
              <a:t> </a:t>
            </a:r>
            <a:r>
              <a:rPr lang="ru-RU" b="1" dirty="0" smtClean="0"/>
              <a:t>поддержка </a:t>
            </a:r>
            <a:r>
              <a:rPr lang="ru-RU" dirty="0" smtClean="0"/>
              <a:t>— ценный ресурс для проектов, которые занимаются социальными изменениями, поэтому конкуренция в этом поле всегда высокая.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Конкуренты «Точки звонких» </a:t>
            </a:r>
            <a:r>
              <a:rPr lang="ru-RU" dirty="0" smtClean="0"/>
              <a:t>— НКО Санкт-Петербурга 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Москвы, претендующие на </a:t>
            </a:r>
            <a:r>
              <a:rPr lang="ru-RU" dirty="0" smtClean="0"/>
              <a:t>государственные гранты. Например: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01. Автономная </a:t>
            </a:r>
            <a:r>
              <a:rPr lang="ru-RU" b="1" dirty="0"/>
              <a:t>некоммерческая организация «Да» </a:t>
            </a:r>
            <a:r>
              <a:rPr lang="ru-RU" dirty="0"/>
              <a:t>(работает в</a:t>
            </a:r>
            <a:r>
              <a:rPr lang="en-US" dirty="0"/>
              <a:t> </a:t>
            </a:r>
            <a:r>
              <a:rPr lang="ru-RU" dirty="0"/>
              <a:t>области эмоциональной и</a:t>
            </a:r>
            <a:r>
              <a:rPr lang="en-US" dirty="0"/>
              <a:t> </a:t>
            </a:r>
            <a:r>
              <a:rPr lang="ru-RU" dirty="0"/>
              <a:t>творческой поддержки и</a:t>
            </a:r>
            <a:r>
              <a:rPr lang="en-US" dirty="0"/>
              <a:t> </a:t>
            </a:r>
            <a:r>
              <a:rPr lang="ru-RU" dirty="0"/>
              <a:t>социализации детей и</a:t>
            </a:r>
            <a:r>
              <a:rPr lang="en-US" dirty="0"/>
              <a:t> </a:t>
            </a:r>
            <a:r>
              <a:rPr lang="ru-RU" dirty="0"/>
              <a:t>взрослых в</a:t>
            </a:r>
            <a:r>
              <a:rPr lang="en-US" dirty="0"/>
              <a:t> </a:t>
            </a:r>
            <a:r>
              <a:rPr lang="ru-RU" dirty="0"/>
              <a:t>сложной жизненной ситуации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02. Благотворительная </a:t>
            </a:r>
            <a:r>
              <a:rPr lang="ru-RU" b="1" dirty="0"/>
              <a:t>общественная организация «Перспективы» </a:t>
            </a:r>
            <a:r>
              <a:rPr lang="ru-RU" dirty="0"/>
              <a:t>(помогает детям и</a:t>
            </a:r>
            <a:r>
              <a:rPr lang="en-US" dirty="0"/>
              <a:t> </a:t>
            </a:r>
            <a:r>
              <a:rPr lang="ru-RU" dirty="0"/>
              <a:t>взрослым с</a:t>
            </a:r>
            <a:r>
              <a:rPr lang="en-US" dirty="0"/>
              <a:t> </a:t>
            </a:r>
            <a:r>
              <a:rPr lang="ru-RU" dirty="0"/>
              <a:t>тяжелыми и</a:t>
            </a:r>
            <a:r>
              <a:rPr lang="en-US" dirty="0"/>
              <a:t> </a:t>
            </a:r>
            <a:r>
              <a:rPr lang="ru-RU" dirty="0"/>
              <a:t>множественными нарушениями развития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03. Социальная </a:t>
            </a:r>
            <a:r>
              <a:rPr lang="ru-RU" b="1" dirty="0"/>
              <a:t>школа «</a:t>
            </a:r>
            <a:r>
              <a:rPr lang="ru-RU" b="1" dirty="0" err="1"/>
              <a:t>Каритас</a:t>
            </a:r>
            <a:r>
              <a:rPr lang="ru-RU" b="1" dirty="0" smtClean="0"/>
              <a:t>»</a:t>
            </a:r>
          </a:p>
          <a:p>
            <a:r>
              <a:rPr lang="ru-RU" b="1" dirty="0" smtClean="0"/>
              <a:t>04. Благотворительная </a:t>
            </a:r>
            <a:r>
              <a:rPr lang="ru-RU" b="1" dirty="0"/>
              <a:t>общественная организация «</a:t>
            </a:r>
            <a:r>
              <a:rPr lang="ru-RU" b="1" dirty="0" smtClean="0"/>
              <a:t>Ночлежка»</a:t>
            </a:r>
          </a:p>
          <a:p>
            <a:r>
              <a:rPr lang="ru-RU" b="1" dirty="0" smtClean="0"/>
              <a:t>05. Благотворительный </a:t>
            </a:r>
            <a:r>
              <a:rPr lang="ru-RU" b="1" dirty="0"/>
              <a:t>фонд «ПРО АРТЕ» </a:t>
            </a:r>
            <a:r>
              <a:rPr lang="ru-RU" dirty="0"/>
              <a:t>(с культурными инициативами для незрячих, слабовидящих и</a:t>
            </a:r>
            <a:r>
              <a:rPr lang="en-US" dirty="0"/>
              <a:t> </a:t>
            </a:r>
            <a:r>
              <a:rPr lang="ru-RU" dirty="0"/>
              <a:t>слепоглухих людей</a:t>
            </a:r>
            <a:r>
              <a:rPr lang="ru-RU" dirty="0" smtClean="0"/>
              <a:t>)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9376228"/>
            <a:ext cx="18432491" cy="112108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/>
              <a:t>Так как проект касается деятельности незащищенных групп населения, имеет место финансирование через </a:t>
            </a:r>
            <a:r>
              <a:rPr lang="ru-RU" dirty="0" err="1"/>
              <a:t>грантовую</a:t>
            </a:r>
            <a:r>
              <a:rPr lang="ru-RU" dirty="0"/>
              <a:t> поддержку. Также участие для компаний и их потенциальных сотрудников в регулярных </a:t>
            </a:r>
            <a:r>
              <a:rPr lang="ru-RU" dirty="0" err="1"/>
              <a:t>нетворкинг</a:t>
            </a:r>
            <a:r>
              <a:rPr lang="ru-RU" dirty="0"/>
              <a:t>-встречах планируется на платной основе, по заранее приобретенным билетам. </a:t>
            </a:r>
          </a:p>
          <a:p>
            <a:r>
              <a:rPr lang="ru-RU" dirty="0"/>
              <a:t>Телеграмм станет основной площадкой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коммуникации с потенциальными потребителями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распространением рекламного контента. Телеграмм-каналы за последние два года стали весомой базой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выстраивания бизнес-взаимодействий и продажи продуктов, поэтому мы видим потенциал для реализации именно в этом поле.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 smtClean="0"/>
              <a:t>Проджект</a:t>
            </a:r>
            <a:r>
              <a:rPr lang="ru-RU" dirty="0" smtClean="0"/>
              <a:t>, дизайнер, специалист по внешним коммуникациям</a:t>
            </a:r>
          </a:p>
          <a:p>
            <a:endParaRPr lang="ru-RU" dirty="0"/>
          </a:p>
          <a:p>
            <a:r>
              <a:rPr lang="ru-RU" dirty="0" smtClean="0"/>
              <a:t>Опыт: 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Лидер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Копирайтер, маркетолог, </a:t>
            </a:r>
            <a:r>
              <a:rPr lang="en-US" dirty="0" smtClean="0"/>
              <a:t>event</a:t>
            </a:r>
            <a:r>
              <a:rPr lang="ru-RU" dirty="0" smtClean="0"/>
              <a:t>-менеджер</a:t>
            </a:r>
          </a:p>
          <a:p>
            <a:endParaRPr lang="ru-RU" dirty="0"/>
          </a:p>
          <a:p>
            <a:r>
              <a:rPr lang="ru-RU" dirty="0" smtClean="0"/>
              <a:t>Опыт: три года в журналистике,</a:t>
            </a:r>
            <a:br>
              <a:rPr lang="ru-RU" dirty="0" smtClean="0"/>
            </a:br>
            <a:r>
              <a:rPr lang="ru-RU" dirty="0" smtClean="0"/>
              <a:t>два года в организации событий </a:t>
            </a:r>
            <a:br>
              <a:rPr lang="ru-RU" dirty="0" smtClean="0"/>
            </a:br>
            <a:r>
              <a:rPr lang="ru-RU" dirty="0" smtClean="0"/>
              <a:t>и создании бизнес-концепций 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Со-автор проекта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2746996"/>
            <a:ext cx="2755181" cy="36735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519" y="2724912"/>
            <a:ext cx="2774632" cy="369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7"/>
            <a:ext cx="9741217" cy="7511369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Старт «Точки звонких» – организация онлайн-коммуникации работодателей и потенциальных сотрудников, но в необходимой перспективе мы планируем </a:t>
            </a:r>
            <a:r>
              <a:rPr lang="ru-RU" dirty="0" err="1" smtClean="0"/>
              <a:t>оффлайн</a:t>
            </a:r>
            <a:r>
              <a:rPr lang="ru-RU" dirty="0" smtClean="0"/>
              <a:t>-встречи, на которых члены сообщества глухих смогут пообщаться (с помощью приглашенных переводчиков, в том числе предоставленных Всероссийским обществом глухих) </a:t>
            </a:r>
            <a:br>
              <a:rPr lang="ru-RU" dirty="0" smtClean="0"/>
            </a:br>
            <a:r>
              <a:rPr lang="ru-RU" dirty="0" smtClean="0"/>
              <a:t>не только с главами или их ассистентами различных компаний, но и с представителями своих профессиональных групп (эксперты в какой-либо деятельности — дизайн, литература, театр, предпринимательство и т.д.).</a:t>
            </a:r>
          </a:p>
          <a:p>
            <a:endParaRPr lang="ru-RU" dirty="0"/>
          </a:p>
          <a:p>
            <a:r>
              <a:rPr lang="ru-RU" dirty="0" smtClean="0"/>
              <a:t>А также с ростом проекта планируется создание приложения, в котором услуги «Точки звонких» станут еще доступнее.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(983</a:t>
            </a:r>
            <a:r>
              <a:rPr lang="ru-RU" sz="2800" dirty="0" smtClean="0"/>
              <a:t>)</a:t>
            </a:r>
            <a:r>
              <a:rPr lang="en-US" sz="2800" dirty="0" smtClean="0"/>
              <a:t> 313 78 52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g.kristina.02@mail.ru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3800</TotalTime>
  <Words>260</Words>
  <Application>Microsoft Office PowerPoint</Application>
  <PresentationFormat>Произвольный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«ТЗ» —  «Точка звонких»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Кристина</cp:lastModifiedBy>
  <cp:revision>227</cp:revision>
  <dcterms:created xsi:type="dcterms:W3CDTF">2021-03-01T12:07:13Z</dcterms:created>
  <dcterms:modified xsi:type="dcterms:W3CDTF">2023-11-19T20:33:24Z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