
<file path=[Content_Types].xml><?xml version="1.0" encoding="utf-8"?>
<Types xmlns="http://schemas.openxmlformats.org/package/2006/content-types">
  <Default Extension="png" ContentType="image/png"/>
  <Default Extension="jfif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5119350" cy="10691813"/>
  <p:notesSz cx="9928225" cy="14357350"/>
  <p:embeddedFontLst>
    <p:embeddedFont>
      <p:font typeface="Roboto Slab" panose="020B0604020202020204" charset="0"/>
      <p:regular r:id="rId18"/>
      <p:bold r:id="rId19"/>
    </p:embeddedFont>
    <p:embeddedFont>
      <p:font typeface="Arial Black" panose="020B0A04020102020204" pitchFamily="34" charset="0"/>
      <p:bold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1196" y="64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501097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20175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47680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31626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13031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24682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24847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049806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489839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15286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17034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35b65a272a_0_19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g135b65a272a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512208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35b65a272a_0_21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135b65a272a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775154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35b65a272a_0_22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135b65a272a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654437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752706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8973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21.png"/><Relationship Id="rId7" Type="http://schemas.openxmlformats.org/officeDocument/2006/relationships/image" Target="../media/image2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emf"/><Relationship Id="rId5" Type="http://schemas.openxmlformats.org/officeDocument/2006/relationships/image" Target="../media/image23.png"/><Relationship Id="rId10" Type="http://schemas.openxmlformats.org/officeDocument/2006/relationships/image" Target="../media/image28.emf"/><Relationship Id="rId4" Type="http://schemas.openxmlformats.org/officeDocument/2006/relationships/image" Target="../media/image19.png"/><Relationship Id="rId9" Type="http://schemas.openxmlformats.org/officeDocument/2006/relationships/image" Target="../media/image2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1.png"/><Relationship Id="rId7" Type="http://schemas.openxmlformats.org/officeDocument/2006/relationships/image" Target="../media/image30.jf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hyperlink" Target="https://mespace.io/" TargetMode="External"/><Relationship Id="rId4" Type="http://schemas.openxmlformats.org/officeDocument/2006/relationships/image" Target="../media/image19.png"/><Relationship Id="rId9" Type="http://schemas.openxmlformats.org/officeDocument/2006/relationships/image" Target="../media/image3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fif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fif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816363" y="6782591"/>
            <a:ext cx="78210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 fontScale="70000" lnSpcReduction="20000"/>
          </a:bodyPr>
          <a:lstStyle/>
          <a:p>
            <a:pPr algn="ctr">
              <a:lnSpc>
                <a:spcPct val="120000"/>
              </a:lnSpc>
            </a:pPr>
            <a:r>
              <a:rPr lang="ru-RU" sz="5400" b="1" dirty="0"/>
              <a:t>Автоматизированная система управления производственным циклом </a:t>
            </a:r>
            <a:r>
              <a:rPr lang="ru-RU" sz="5400" b="1" dirty="0" smtClean="0"/>
              <a:t>изделий</a:t>
            </a:r>
            <a:endParaRPr lang="en-US" sz="5400" b="1" dirty="0" smtClean="0"/>
          </a:p>
          <a:p>
            <a:pPr algn="ctr">
              <a:lnSpc>
                <a:spcPct val="170000"/>
              </a:lnSpc>
            </a:pPr>
            <a:r>
              <a:rPr lang="ru-RU" sz="5800" b="1" dirty="0" smtClean="0"/>
              <a:t>«К.У.П.О.Л»</a:t>
            </a:r>
            <a:endParaRPr lang="ru-RU" sz="5800" b="1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0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280420" y="9793820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 dirty="0">
                <a:solidFill>
                  <a:schemeClr val="dk1"/>
                </a:solidFill>
              </a:rPr>
              <a:t>https://pt.2035.university/project/avtomatizirovannaa-sistema-upravlenia-proizvodstvennym-ciklom-izdelij-dipol-kupol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593189" y="2511741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095A2B3-1FE0-429F-B787-ABCBE421155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828" y="3726667"/>
            <a:ext cx="5191192" cy="35231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457201" y="2069525"/>
            <a:ext cx="14478000" cy="10802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Roboto Slab"/>
              </a:rPr>
              <a:t>Неудовлетворительные финансовые показатели из-за высокой себестоимости</a:t>
            </a:r>
            <a:r>
              <a:rPr lang="en-US" sz="3200" b="1" dirty="0" smtClean="0">
                <a:latin typeface="Roboto Slab"/>
              </a:rPr>
              <a:t> </a:t>
            </a:r>
            <a:r>
              <a:rPr lang="ru-RU" sz="3200" b="1" dirty="0" smtClean="0">
                <a:latin typeface="Roboto Slab"/>
              </a:rPr>
              <a:t>и низкой производительности труда</a:t>
            </a:r>
          </a:p>
          <a:p>
            <a:r>
              <a:rPr lang="ru-RU" sz="3600" dirty="0" smtClean="0">
                <a:latin typeface="Roboto Slab"/>
              </a:rPr>
              <a:t> </a:t>
            </a:r>
          </a:p>
          <a:p>
            <a:endParaRPr lang="ru-RU" sz="3600" dirty="0">
              <a:latin typeface="Roboto Slab"/>
            </a:endParaRPr>
          </a:p>
          <a:p>
            <a:r>
              <a:rPr lang="ru-RU" sz="2800" b="1" dirty="0" smtClean="0">
                <a:latin typeface="Roboto Slab"/>
              </a:rPr>
              <a:t>Основные </a:t>
            </a:r>
            <a:r>
              <a:rPr lang="ru-RU" sz="2800" b="1" dirty="0" smtClean="0">
                <a:latin typeface="Roboto Slab"/>
              </a:rPr>
              <a:t>факторы</a:t>
            </a:r>
            <a:r>
              <a:rPr lang="en-US" sz="2800" b="1" dirty="0" smtClean="0">
                <a:latin typeface="Roboto Slab"/>
              </a:rPr>
              <a:t>:</a:t>
            </a:r>
            <a:endParaRPr lang="ru-RU" sz="2800" b="1" dirty="0" smtClean="0">
              <a:latin typeface="Roboto Slab"/>
            </a:endParaRPr>
          </a:p>
          <a:p>
            <a:endParaRPr lang="en-US" sz="2800" b="1" dirty="0" smtClean="0">
              <a:latin typeface="Roboto Slab"/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2400" dirty="0" smtClean="0">
                <a:latin typeface="Roboto Slab"/>
              </a:rPr>
              <a:t>Неоптимизированные процессы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2400" dirty="0" smtClean="0">
                <a:latin typeface="Roboto Slab"/>
              </a:rPr>
              <a:t>Неэффективное использование ресурсов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2400" dirty="0" smtClean="0">
                <a:latin typeface="Roboto Slab"/>
              </a:rPr>
              <a:t>Отсутствие </a:t>
            </a:r>
            <a:r>
              <a:rPr lang="ru-RU" sz="2400" dirty="0" err="1" smtClean="0">
                <a:latin typeface="Roboto Slab"/>
              </a:rPr>
              <a:t>прослеживаемости</a:t>
            </a:r>
            <a:endParaRPr lang="ru-RU" sz="2400" dirty="0" smtClean="0">
              <a:latin typeface="Roboto Slab"/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2400" dirty="0">
                <a:latin typeface="Roboto Slab"/>
              </a:rPr>
              <a:t>Б</a:t>
            </a:r>
            <a:r>
              <a:rPr lang="ru-RU" sz="2400" dirty="0" smtClean="0">
                <a:latin typeface="Roboto Slab"/>
              </a:rPr>
              <a:t>умажный документооборот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2400" dirty="0" smtClean="0">
                <a:latin typeface="Roboto Slab"/>
              </a:rPr>
              <a:t>Несоблюдение производственной дисциплины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2400" dirty="0" smtClean="0">
                <a:latin typeface="Roboto Slab"/>
              </a:rPr>
              <a:t>Склад и логистика</a:t>
            </a:r>
          </a:p>
          <a:p>
            <a:pPr marL="571500" indent="-571500">
              <a:buFontTx/>
              <a:buChar char="-"/>
            </a:pPr>
            <a:endParaRPr lang="ru-RU" sz="2800" dirty="0" smtClean="0">
              <a:latin typeface="Roboto Slab"/>
            </a:endParaRPr>
          </a:p>
          <a:p>
            <a:pPr marL="571500" indent="-571500">
              <a:buFontTx/>
              <a:buChar char="-"/>
            </a:pPr>
            <a:endParaRPr lang="ru-RU" sz="2800" dirty="0" smtClean="0">
              <a:latin typeface="Roboto Slab"/>
            </a:endParaRPr>
          </a:p>
          <a:p>
            <a:pPr marL="571500" indent="-571500">
              <a:buFontTx/>
              <a:buChar char="-"/>
            </a:pPr>
            <a:endParaRPr lang="ru-RU" sz="2800" dirty="0" smtClean="0">
              <a:latin typeface="Roboto Slab"/>
            </a:endParaRPr>
          </a:p>
          <a:p>
            <a:pPr marL="571500" indent="-571500">
              <a:buFontTx/>
              <a:buChar char="-"/>
            </a:pPr>
            <a:endParaRPr lang="ru-RU" sz="2800" dirty="0" smtClean="0">
              <a:latin typeface="Roboto Slab"/>
            </a:endParaRPr>
          </a:p>
          <a:p>
            <a:pPr marL="571500" indent="-571500">
              <a:buFontTx/>
              <a:buChar char="-"/>
            </a:pPr>
            <a:endParaRPr lang="ru-RU" sz="2800" dirty="0" smtClean="0">
              <a:latin typeface="Roboto Slab"/>
            </a:endParaRPr>
          </a:p>
          <a:p>
            <a:pPr marL="571500" indent="-571500">
              <a:buFontTx/>
              <a:buChar char="-"/>
            </a:pPr>
            <a:endParaRPr lang="ru-RU" sz="2800" dirty="0" smtClean="0">
              <a:latin typeface="Roboto Slab"/>
            </a:endParaRPr>
          </a:p>
          <a:p>
            <a:pPr marL="571500" indent="-571500">
              <a:buFontTx/>
              <a:buChar char="-"/>
            </a:pPr>
            <a:endParaRPr lang="ru-RU" sz="2800" dirty="0" smtClean="0">
              <a:latin typeface="Roboto Slab"/>
            </a:endParaRPr>
          </a:p>
          <a:p>
            <a:pPr marL="571500" indent="-571500">
              <a:buFontTx/>
              <a:buChar char="-"/>
            </a:pPr>
            <a:endParaRPr lang="ru-RU" sz="2800" dirty="0" smtClean="0">
              <a:latin typeface="Roboto Slab"/>
            </a:endParaRPr>
          </a:p>
          <a:p>
            <a:pPr marL="571500" indent="-571500">
              <a:buFontTx/>
              <a:buChar char="-"/>
            </a:pPr>
            <a:endParaRPr lang="ru-RU" sz="2800" dirty="0" smtClean="0">
              <a:latin typeface="Roboto Slab"/>
            </a:endParaRPr>
          </a:p>
          <a:p>
            <a:pPr marL="571500" indent="-571500">
              <a:buFontTx/>
              <a:buChar char="-"/>
            </a:pPr>
            <a:endParaRPr lang="ru-RU" sz="3600" dirty="0">
              <a:latin typeface="Roboto Slab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9893" y="4624331"/>
            <a:ext cx="5313929" cy="33174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364627" y="2391853"/>
            <a:ext cx="14982053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dirty="0">
              <a:latin typeface="Roboto Slab"/>
            </a:endParaRP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Roboto Slab"/>
              </a:rPr>
              <a:t>- Оптимизация производственных </a:t>
            </a:r>
            <a:r>
              <a:rPr lang="ru-RU" sz="2400" dirty="0">
                <a:latin typeface="Roboto Slab"/>
              </a:rPr>
              <a:t>процессов </a:t>
            </a:r>
            <a:r>
              <a:rPr lang="ru-RU" sz="2400" dirty="0" smtClean="0">
                <a:latin typeface="Roboto Slab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Roboto Slab"/>
              </a:rPr>
              <a:t>- Сокращение потребления ресурсов</a:t>
            </a:r>
            <a:endParaRPr lang="ru-RU" sz="2400" dirty="0">
              <a:latin typeface="Roboto Slab"/>
            </a:endParaRP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Roboto Slab"/>
              </a:rPr>
              <a:t>- Повышение </a:t>
            </a:r>
            <a:r>
              <a:rPr lang="ru-RU" sz="2400" dirty="0">
                <a:latin typeface="Roboto Slab"/>
              </a:rPr>
              <a:t>качества </a:t>
            </a:r>
            <a:r>
              <a:rPr lang="ru-RU" sz="2400" dirty="0" smtClean="0">
                <a:latin typeface="Roboto Slab"/>
              </a:rPr>
              <a:t>продукции </a:t>
            </a:r>
            <a:r>
              <a:rPr lang="ru-RU" sz="2400" dirty="0">
                <a:latin typeface="Roboto Slab"/>
              </a:rPr>
              <a:t>и сокращение сроков изготовления 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Roboto Slab"/>
              </a:rPr>
              <a:t>- Анализ </a:t>
            </a:r>
            <a:r>
              <a:rPr lang="ru-RU" sz="2400" dirty="0">
                <a:latin typeface="Roboto Slab"/>
              </a:rPr>
              <a:t>причин отказа </a:t>
            </a:r>
            <a:endParaRPr lang="ru-RU" sz="2400" dirty="0" smtClean="0">
              <a:latin typeface="Roboto Slab"/>
            </a:endParaRP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Roboto Slab"/>
              </a:rPr>
              <a:t>- </a:t>
            </a:r>
            <a:r>
              <a:rPr lang="ru-RU" sz="2400" dirty="0" err="1" smtClean="0">
                <a:latin typeface="Roboto Slab"/>
              </a:rPr>
              <a:t>Прослеживаемость</a:t>
            </a:r>
            <a:r>
              <a:rPr lang="ru-RU" sz="2400" dirty="0" smtClean="0">
                <a:latin typeface="Roboto Slab"/>
              </a:rPr>
              <a:t> производства</a:t>
            </a:r>
            <a:endParaRPr lang="ru-RU" sz="2400" dirty="0">
              <a:latin typeface="Roboto Slab"/>
            </a:endParaRP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Roboto Slab"/>
              </a:rPr>
              <a:t>- Технологическая дисциплина</a:t>
            </a:r>
            <a:endParaRPr lang="ru-RU" sz="2400" dirty="0">
              <a:latin typeface="Roboto Slab"/>
            </a:endParaRP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Roboto Slab"/>
              </a:rPr>
              <a:t>- Электронный документооборот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Roboto Slab"/>
              </a:rPr>
              <a:t>- Организация хранения</a:t>
            </a:r>
            <a:endParaRPr lang="ru-RU" sz="2400" dirty="0"/>
          </a:p>
        </p:txBody>
      </p:sp>
      <p:pic>
        <p:nvPicPr>
          <p:cNvPr id="11" name="Picture 3" descr="Complete-Spread-Rasterized-Rev2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548" y="4535824"/>
            <a:ext cx="8930531" cy="50092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558332" y="1872222"/>
            <a:ext cx="126187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Создание цифровой модели производства на безе 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MES </a:t>
            </a:r>
            <a: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«К.У.П.ОЛ»</a:t>
            </a:r>
            <a:endParaRPr lang="ru-RU" sz="3200" b="1" dirty="0"/>
          </a:p>
        </p:txBody>
      </p:sp>
      <p:pic>
        <p:nvPicPr>
          <p:cNvPr id="13" name="Picture 10" descr="FLx-NPI Icon.eps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3391" y="7536881"/>
            <a:ext cx="607048" cy="607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1"/>
          <p:cNvSpPr txBox="1">
            <a:spLocks noChangeArrowheads="1"/>
          </p:cNvSpPr>
          <p:nvPr/>
        </p:nvSpPr>
        <p:spPr bwMode="auto">
          <a:xfrm>
            <a:off x="1330439" y="7507735"/>
            <a:ext cx="171040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595959"/>
                </a:solidFill>
                <a:latin typeface="Flexo" pitchFamily="50" charset="0"/>
              </a:rPr>
              <a:t>Подготовка </a:t>
            </a:r>
            <a:r>
              <a:rPr lang="ru-RU" b="1" dirty="0" smtClean="0">
                <a:solidFill>
                  <a:srgbClr val="595959"/>
                </a:solidFill>
                <a:latin typeface="Flexo" pitchFamily="50" charset="0"/>
              </a:rPr>
              <a:t>производства</a:t>
            </a:r>
            <a:endParaRPr lang="en-US" b="1" dirty="0">
              <a:solidFill>
                <a:srgbClr val="595959"/>
              </a:solidFill>
              <a:latin typeface="Flexo" pitchFamily="50" charset="0"/>
            </a:endParaRPr>
          </a:p>
        </p:txBody>
      </p:sp>
      <p:pic>
        <p:nvPicPr>
          <p:cNvPr id="15" name="Picture 17" descr="FLx-Logistics Icon.eps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60903" y="7507735"/>
            <a:ext cx="604004" cy="60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9"/>
          <p:cNvSpPr txBox="1">
            <a:spLocks noChangeArrowheads="1"/>
          </p:cNvSpPr>
          <p:nvPr/>
        </p:nvSpPr>
        <p:spPr bwMode="auto">
          <a:xfrm>
            <a:off x="3489166" y="7472491"/>
            <a:ext cx="13932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595959"/>
                </a:solidFill>
                <a:latin typeface="Flexo" pitchFamily="50" charset="0"/>
              </a:rPr>
              <a:t>Логистика и склад</a:t>
            </a:r>
            <a:endParaRPr lang="en-US" sz="2000" b="1" dirty="0">
              <a:solidFill>
                <a:srgbClr val="595959"/>
              </a:solidFill>
              <a:latin typeface="Flexo" pitchFamily="50" charset="0"/>
            </a:endParaRPr>
          </a:p>
        </p:txBody>
      </p:sp>
      <p:pic>
        <p:nvPicPr>
          <p:cNvPr id="17" name="Picture 9" descr="FLx-Production Icon.eps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25467" y="8372468"/>
            <a:ext cx="569574" cy="56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1314384" y="8332673"/>
            <a:ext cx="181659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595959"/>
                </a:solidFill>
                <a:latin typeface="Flexo" pitchFamily="50" charset="0"/>
              </a:rPr>
              <a:t>Производство</a:t>
            </a:r>
            <a:endParaRPr lang="en-US" sz="2000" b="1" dirty="0">
              <a:solidFill>
                <a:srgbClr val="595959"/>
              </a:solidFill>
              <a:latin typeface="Flexo" pitchFamily="50" charset="0"/>
            </a:endParaRPr>
          </a:p>
        </p:txBody>
      </p:sp>
      <p:pic>
        <p:nvPicPr>
          <p:cNvPr id="20" name="Picture 16" descr="FLx-Analytics Icon.eps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900380" y="8377517"/>
            <a:ext cx="564527" cy="564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4"/>
          <p:cNvSpPr txBox="1">
            <a:spLocks noChangeArrowheads="1"/>
          </p:cNvSpPr>
          <p:nvPr/>
        </p:nvSpPr>
        <p:spPr bwMode="auto">
          <a:xfrm>
            <a:off x="3511288" y="8325132"/>
            <a:ext cx="14175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595959"/>
                </a:solidFill>
                <a:latin typeface="Flexo" pitchFamily="50" charset="0"/>
              </a:rPr>
              <a:t>Аналитика и отчетность</a:t>
            </a:r>
            <a:endParaRPr lang="en-US" b="1" dirty="0">
              <a:solidFill>
                <a:srgbClr val="595959"/>
              </a:solidFill>
              <a:latin typeface="Flexo" pitchFamily="50" charset="0"/>
            </a:endParaRPr>
          </a:p>
        </p:txBody>
      </p:sp>
      <p:pic>
        <p:nvPicPr>
          <p:cNvPr id="25" name="Picture 7" descr="FLx-Integration Icon.eps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25466" y="9205978"/>
            <a:ext cx="604973" cy="60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13"/>
          <p:cNvSpPr txBox="1">
            <a:spLocks noChangeArrowheads="1"/>
          </p:cNvSpPr>
          <p:nvPr/>
        </p:nvSpPr>
        <p:spPr bwMode="auto">
          <a:xfrm>
            <a:off x="1348245" y="9171287"/>
            <a:ext cx="167479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595959"/>
                </a:solidFill>
                <a:latin typeface="Flexo" pitchFamily="50" charset="0"/>
              </a:rPr>
              <a:t>Интеграция с оборудованием</a:t>
            </a:r>
            <a:endParaRPr lang="en-US" dirty="0">
              <a:solidFill>
                <a:srgbClr val="595959"/>
              </a:solidFill>
              <a:latin typeface="Flexo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447800" y="3566795"/>
            <a:ext cx="11948159" cy="6354445"/>
            <a:chOff x="2606675" y="2728595"/>
            <a:chExt cx="9051926" cy="4581525"/>
          </a:xfrm>
        </p:grpSpPr>
        <p:grpSp>
          <p:nvGrpSpPr>
            <p:cNvPr id="421" name="Группа 420"/>
            <p:cNvGrpSpPr/>
            <p:nvPr/>
          </p:nvGrpSpPr>
          <p:grpSpPr>
            <a:xfrm>
              <a:off x="4008438" y="3938270"/>
              <a:ext cx="187325" cy="2754313"/>
              <a:chOff x="2636838" y="3130550"/>
              <a:chExt cx="187325" cy="2754313"/>
            </a:xfrm>
          </p:grpSpPr>
          <p:sp>
            <p:nvSpPr>
              <p:cNvPr id="422" name="Freeform 121"/>
              <p:cNvSpPr>
                <a:spLocks/>
              </p:cNvSpPr>
              <p:nvPr/>
            </p:nvSpPr>
            <p:spPr bwMode="auto">
              <a:xfrm>
                <a:off x="2717800" y="3130550"/>
                <a:ext cx="106363" cy="141288"/>
              </a:xfrm>
              <a:custGeom>
                <a:avLst/>
                <a:gdLst>
                  <a:gd name="T0" fmla="*/ 0 w 67"/>
                  <a:gd name="T1" fmla="*/ 0 h 89"/>
                  <a:gd name="T2" fmla="*/ 16 w 67"/>
                  <a:gd name="T3" fmla="*/ 0 h 89"/>
                  <a:gd name="T4" fmla="*/ 67 w 67"/>
                  <a:gd name="T5" fmla="*/ 78 h 89"/>
                  <a:gd name="T6" fmla="*/ 50 w 67"/>
                  <a:gd name="T7" fmla="*/ 89 h 89"/>
                  <a:gd name="T8" fmla="*/ 0 w 67"/>
                  <a:gd name="T9" fmla="*/ 11 h 89"/>
                  <a:gd name="T10" fmla="*/ 16 w 67"/>
                  <a:gd name="T11" fmla="*/ 11 h 89"/>
                  <a:gd name="T12" fmla="*/ 0 w 67"/>
                  <a:gd name="T13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89">
                    <a:moveTo>
                      <a:pt x="0" y="0"/>
                    </a:moveTo>
                    <a:lnTo>
                      <a:pt x="16" y="0"/>
                    </a:lnTo>
                    <a:lnTo>
                      <a:pt x="67" y="78"/>
                    </a:lnTo>
                    <a:lnTo>
                      <a:pt x="50" y="89"/>
                    </a:lnTo>
                    <a:lnTo>
                      <a:pt x="0" y="11"/>
                    </a:lnTo>
                    <a:lnTo>
                      <a:pt x="16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B2C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23" name="Freeform 123"/>
              <p:cNvSpPr>
                <a:spLocks/>
              </p:cNvSpPr>
              <p:nvPr/>
            </p:nvSpPr>
            <p:spPr bwMode="auto">
              <a:xfrm>
                <a:off x="2636838" y="3130550"/>
                <a:ext cx="106363" cy="141288"/>
              </a:xfrm>
              <a:custGeom>
                <a:avLst/>
                <a:gdLst>
                  <a:gd name="T0" fmla="*/ 9 w 67"/>
                  <a:gd name="T1" fmla="*/ 84 h 89"/>
                  <a:gd name="T2" fmla="*/ 0 w 67"/>
                  <a:gd name="T3" fmla="*/ 78 h 89"/>
                  <a:gd name="T4" fmla="*/ 51 w 67"/>
                  <a:gd name="T5" fmla="*/ 0 h 89"/>
                  <a:gd name="T6" fmla="*/ 67 w 67"/>
                  <a:gd name="T7" fmla="*/ 11 h 89"/>
                  <a:gd name="T8" fmla="*/ 17 w 67"/>
                  <a:gd name="T9" fmla="*/ 89 h 89"/>
                  <a:gd name="T10" fmla="*/ 9 w 67"/>
                  <a:gd name="T11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89">
                    <a:moveTo>
                      <a:pt x="9" y="84"/>
                    </a:moveTo>
                    <a:lnTo>
                      <a:pt x="0" y="78"/>
                    </a:lnTo>
                    <a:lnTo>
                      <a:pt x="51" y="0"/>
                    </a:lnTo>
                    <a:lnTo>
                      <a:pt x="67" y="11"/>
                    </a:lnTo>
                    <a:lnTo>
                      <a:pt x="17" y="89"/>
                    </a:lnTo>
                    <a:lnTo>
                      <a:pt x="9" y="84"/>
                    </a:lnTo>
                    <a:close/>
                  </a:path>
                </a:pathLst>
              </a:custGeom>
              <a:solidFill>
                <a:srgbClr val="CB2C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24" name="Rectangle 124"/>
              <p:cNvSpPr>
                <a:spLocks noChangeArrowheads="1"/>
              </p:cNvSpPr>
              <p:nvPr/>
            </p:nvSpPr>
            <p:spPr bwMode="auto">
              <a:xfrm>
                <a:off x="2714625" y="3173413"/>
                <a:ext cx="31750" cy="2689225"/>
              </a:xfrm>
              <a:prstGeom prst="rect">
                <a:avLst/>
              </a:prstGeom>
              <a:solidFill>
                <a:srgbClr val="CB2C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25" name="Freeform 125"/>
              <p:cNvSpPr>
                <a:spLocks/>
              </p:cNvSpPr>
              <p:nvPr/>
            </p:nvSpPr>
            <p:spPr bwMode="auto">
              <a:xfrm>
                <a:off x="2717800" y="5745163"/>
                <a:ext cx="106363" cy="139700"/>
              </a:xfrm>
              <a:custGeom>
                <a:avLst/>
                <a:gdLst>
                  <a:gd name="T0" fmla="*/ 0 w 67"/>
                  <a:gd name="T1" fmla="*/ 88 h 88"/>
                  <a:gd name="T2" fmla="*/ 16 w 67"/>
                  <a:gd name="T3" fmla="*/ 88 h 88"/>
                  <a:gd name="T4" fmla="*/ 67 w 67"/>
                  <a:gd name="T5" fmla="*/ 11 h 88"/>
                  <a:gd name="T6" fmla="*/ 50 w 67"/>
                  <a:gd name="T7" fmla="*/ 0 h 88"/>
                  <a:gd name="T8" fmla="*/ 0 w 67"/>
                  <a:gd name="T9" fmla="*/ 78 h 88"/>
                  <a:gd name="T10" fmla="*/ 16 w 67"/>
                  <a:gd name="T11" fmla="*/ 78 h 88"/>
                  <a:gd name="T12" fmla="*/ 0 w 67"/>
                  <a:gd name="T13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88">
                    <a:moveTo>
                      <a:pt x="0" y="88"/>
                    </a:moveTo>
                    <a:lnTo>
                      <a:pt x="16" y="88"/>
                    </a:lnTo>
                    <a:lnTo>
                      <a:pt x="67" y="11"/>
                    </a:lnTo>
                    <a:lnTo>
                      <a:pt x="50" y="0"/>
                    </a:lnTo>
                    <a:lnTo>
                      <a:pt x="0" y="78"/>
                    </a:lnTo>
                    <a:lnTo>
                      <a:pt x="16" y="78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CB2C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26" name="Freeform 127"/>
              <p:cNvSpPr>
                <a:spLocks/>
              </p:cNvSpPr>
              <p:nvPr/>
            </p:nvSpPr>
            <p:spPr bwMode="auto">
              <a:xfrm>
                <a:off x="2636838" y="5745163"/>
                <a:ext cx="106363" cy="139700"/>
              </a:xfrm>
              <a:custGeom>
                <a:avLst/>
                <a:gdLst>
                  <a:gd name="T0" fmla="*/ 9 w 67"/>
                  <a:gd name="T1" fmla="*/ 5 h 88"/>
                  <a:gd name="T2" fmla="*/ 0 w 67"/>
                  <a:gd name="T3" fmla="*/ 11 h 88"/>
                  <a:gd name="T4" fmla="*/ 51 w 67"/>
                  <a:gd name="T5" fmla="*/ 88 h 88"/>
                  <a:gd name="T6" fmla="*/ 67 w 67"/>
                  <a:gd name="T7" fmla="*/ 78 h 88"/>
                  <a:gd name="T8" fmla="*/ 17 w 67"/>
                  <a:gd name="T9" fmla="*/ 0 h 88"/>
                  <a:gd name="T10" fmla="*/ 9 w 67"/>
                  <a:gd name="T11" fmla="*/ 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88">
                    <a:moveTo>
                      <a:pt x="9" y="5"/>
                    </a:moveTo>
                    <a:lnTo>
                      <a:pt x="0" y="11"/>
                    </a:lnTo>
                    <a:lnTo>
                      <a:pt x="51" y="88"/>
                    </a:lnTo>
                    <a:lnTo>
                      <a:pt x="67" y="78"/>
                    </a:lnTo>
                    <a:lnTo>
                      <a:pt x="17" y="0"/>
                    </a:lnTo>
                    <a:lnTo>
                      <a:pt x="9" y="5"/>
                    </a:lnTo>
                    <a:close/>
                  </a:path>
                </a:pathLst>
              </a:custGeom>
              <a:solidFill>
                <a:srgbClr val="CB2C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</p:grpSp>
        <p:grpSp>
          <p:nvGrpSpPr>
            <p:cNvPr id="427" name="Группа 426"/>
            <p:cNvGrpSpPr/>
            <p:nvPr/>
          </p:nvGrpSpPr>
          <p:grpSpPr>
            <a:xfrm>
              <a:off x="3679825" y="6692583"/>
              <a:ext cx="6670676" cy="38100"/>
              <a:chOff x="2308225" y="5884863"/>
              <a:chExt cx="6670676" cy="38100"/>
            </a:xfrm>
          </p:grpSpPr>
          <p:sp>
            <p:nvSpPr>
              <p:cNvPr id="428" name="Rectangle 67"/>
              <p:cNvSpPr>
                <a:spLocks noChangeArrowheads="1"/>
              </p:cNvSpPr>
              <p:nvPr/>
            </p:nvSpPr>
            <p:spPr bwMode="auto">
              <a:xfrm>
                <a:off x="2308225" y="5891213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29" name="Rectangle 68"/>
              <p:cNvSpPr>
                <a:spLocks noChangeArrowheads="1"/>
              </p:cNvSpPr>
              <p:nvPr/>
            </p:nvSpPr>
            <p:spPr bwMode="auto">
              <a:xfrm>
                <a:off x="2433638" y="5891213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30" name="Rectangle 69"/>
              <p:cNvSpPr>
                <a:spLocks noChangeArrowheads="1"/>
              </p:cNvSpPr>
              <p:nvPr/>
            </p:nvSpPr>
            <p:spPr bwMode="auto">
              <a:xfrm>
                <a:off x="2557463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31" name="Rectangle 70"/>
              <p:cNvSpPr>
                <a:spLocks noChangeArrowheads="1"/>
              </p:cNvSpPr>
              <p:nvPr/>
            </p:nvSpPr>
            <p:spPr bwMode="auto">
              <a:xfrm>
                <a:off x="2682875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32" name="Rectangle 71"/>
              <p:cNvSpPr>
                <a:spLocks noChangeArrowheads="1"/>
              </p:cNvSpPr>
              <p:nvPr/>
            </p:nvSpPr>
            <p:spPr bwMode="auto">
              <a:xfrm>
                <a:off x="2808288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33" name="Rectangle 72"/>
              <p:cNvSpPr>
                <a:spLocks noChangeArrowheads="1"/>
              </p:cNvSpPr>
              <p:nvPr/>
            </p:nvSpPr>
            <p:spPr bwMode="auto">
              <a:xfrm>
                <a:off x="2933700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34" name="Rectangle 73"/>
              <p:cNvSpPr>
                <a:spLocks noChangeArrowheads="1"/>
              </p:cNvSpPr>
              <p:nvPr/>
            </p:nvSpPr>
            <p:spPr bwMode="auto">
              <a:xfrm>
                <a:off x="3059113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35" name="Rectangle 74"/>
              <p:cNvSpPr>
                <a:spLocks noChangeArrowheads="1"/>
              </p:cNvSpPr>
              <p:nvPr/>
            </p:nvSpPr>
            <p:spPr bwMode="auto">
              <a:xfrm>
                <a:off x="3184525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36" name="Rectangle 75"/>
              <p:cNvSpPr>
                <a:spLocks noChangeArrowheads="1"/>
              </p:cNvSpPr>
              <p:nvPr/>
            </p:nvSpPr>
            <p:spPr bwMode="auto">
              <a:xfrm>
                <a:off x="3309938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37" name="Rectangle 76"/>
              <p:cNvSpPr>
                <a:spLocks noChangeArrowheads="1"/>
              </p:cNvSpPr>
              <p:nvPr/>
            </p:nvSpPr>
            <p:spPr bwMode="auto">
              <a:xfrm>
                <a:off x="3435350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38" name="Rectangle 77"/>
              <p:cNvSpPr>
                <a:spLocks noChangeArrowheads="1"/>
              </p:cNvSpPr>
              <p:nvPr/>
            </p:nvSpPr>
            <p:spPr bwMode="auto">
              <a:xfrm>
                <a:off x="3560763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39" name="Rectangle 78"/>
              <p:cNvSpPr>
                <a:spLocks noChangeArrowheads="1"/>
              </p:cNvSpPr>
              <p:nvPr/>
            </p:nvSpPr>
            <p:spPr bwMode="auto">
              <a:xfrm>
                <a:off x="3686175" y="5891213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40" name="Rectangle 79"/>
              <p:cNvSpPr>
                <a:spLocks noChangeArrowheads="1"/>
              </p:cNvSpPr>
              <p:nvPr/>
            </p:nvSpPr>
            <p:spPr bwMode="auto">
              <a:xfrm>
                <a:off x="3811588" y="5891213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41" name="Rectangle 80"/>
              <p:cNvSpPr>
                <a:spLocks noChangeArrowheads="1"/>
              </p:cNvSpPr>
              <p:nvPr/>
            </p:nvSpPr>
            <p:spPr bwMode="auto">
              <a:xfrm>
                <a:off x="3937000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42" name="Rectangle 81"/>
              <p:cNvSpPr>
                <a:spLocks noChangeArrowheads="1"/>
              </p:cNvSpPr>
              <p:nvPr/>
            </p:nvSpPr>
            <p:spPr bwMode="auto">
              <a:xfrm>
                <a:off x="4062413" y="5891213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43" name="Rectangle 82"/>
              <p:cNvSpPr>
                <a:spLocks noChangeArrowheads="1"/>
              </p:cNvSpPr>
              <p:nvPr/>
            </p:nvSpPr>
            <p:spPr bwMode="auto">
              <a:xfrm>
                <a:off x="4186238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44" name="Rectangle 83"/>
              <p:cNvSpPr>
                <a:spLocks noChangeArrowheads="1"/>
              </p:cNvSpPr>
              <p:nvPr/>
            </p:nvSpPr>
            <p:spPr bwMode="auto">
              <a:xfrm>
                <a:off x="4313238" y="5891213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45" name="Rectangle 84"/>
              <p:cNvSpPr>
                <a:spLocks noChangeArrowheads="1"/>
              </p:cNvSpPr>
              <p:nvPr/>
            </p:nvSpPr>
            <p:spPr bwMode="auto">
              <a:xfrm>
                <a:off x="4438650" y="5891213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46" name="Rectangle 85"/>
              <p:cNvSpPr>
                <a:spLocks noChangeArrowheads="1"/>
              </p:cNvSpPr>
              <p:nvPr/>
            </p:nvSpPr>
            <p:spPr bwMode="auto">
              <a:xfrm>
                <a:off x="4562475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47" name="Rectangle 86"/>
              <p:cNvSpPr>
                <a:spLocks noChangeArrowheads="1"/>
              </p:cNvSpPr>
              <p:nvPr/>
            </p:nvSpPr>
            <p:spPr bwMode="auto">
              <a:xfrm>
                <a:off x="4687888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48" name="Rectangle 87"/>
              <p:cNvSpPr>
                <a:spLocks noChangeArrowheads="1"/>
              </p:cNvSpPr>
              <p:nvPr/>
            </p:nvSpPr>
            <p:spPr bwMode="auto">
              <a:xfrm>
                <a:off x="4813300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49" name="Rectangle 88"/>
              <p:cNvSpPr>
                <a:spLocks noChangeArrowheads="1"/>
              </p:cNvSpPr>
              <p:nvPr/>
            </p:nvSpPr>
            <p:spPr bwMode="auto">
              <a:xfrm>
                <a:off x="4938713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50" name="Rectangle 89"/>
              <p:cNvSpPr>
                <a:spLocks noChangeArrowheads="1"/>
              </p:cNvSpPr>
              <p:nvPr/>
            </p:nvSpPr>
            <p:spPr bwMode="auto">
              <a:xfrm>
                <a:off x="5064125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51" name="Rectangle 90"/>
              <p:cNvSpPr>
                <a:spLocks noChangeArrowheads="1"/>
              </p:cNvSpPr>
              <p:nvPr/>
            </p:nvSpPr>
            <p:spPr bwMode="auto">
              <a:xfrm>
                <a:off x="5189538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52" name="Rectangle 91"/>
              <p:cNvSpPr>
                <a:spLocks noChangeArrowheads="1"/>
              </p:cNvSpPr>
              <p:nvPr/>
            </p:nvSpPr>
            <p:spPr bwMode="auto">
              <a:xfrm>
                <a:off x="5314950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53" name="Rectangle 92"/>
              <p:cNvSpPr>
                <a:spLocks noChangeArrowheads="1"/>
              </p:cNvSpPr>
              <p:nvPr/>
            </p:nvSpPr>
            <p:spPr bwMode="auto">
              <a:xfrm>
                <a:off x="5440363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54" name="Rectangle 93"/>
              <p:cNvSpPr>
                <a:spLocks noChangeArrowheads="1"/>
              </p:cNvSpPr>
              <p:nvPr/>
            </p:nvSpPr>
            <p:spPr bwMode="auto">
              <a:xfrm>
                <a:off x="5565775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55" name="Rectangle 94"/>
              <p:cNvSpPr>
                <a:spLocks noChangeArrowheads="1"/>
              </p:cNvSpPr>
              <p:nvPr/>
            </p:nvSpPr>
            <p:spPr bwMode="auto">
              <a:xfrm>
                <a:off x="5691188" y="5891213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56" name="Rectangle 95"/>
              <p:cNvSpPr>
                <a:spLocks noChangeArrowheads="1"/>
              </p:cNvSpPr>
              <p:nvPr/>
            </p:nvSpPr>
            <p:spPr bwMode="auto">
              <a:xfrm>
                <a:off x="5816600" y="5891213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57" name="Rectangle 96"/>
              <p:cNvSpPr>
                <a:spLocks noChangeArrowheads="1"/>
              </p:cNvSpPr>
              <p:nvPr/>
            </p:nvSpPr>
            <p:spPr bwMode="auto">
              <a:xfrm>
                <a:off x="5942013" y="5891213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58" name="Rectangle 97"/>
              <p:cNvSpPr>
                <a:spLocks noChangeArrowheads="1"/>
              </p:cNvSpPr>
              <p:nvPr/>
            </p:nvSpPr>
            <p:spPr bwMode="auto">
              <a:xfrm>
                <a:off x="6065838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59" name="Rectangle 98"/>
              <p:cNvSpPr>
                <a:spLocks noChangeArrowheads="1"/>
              </p:cNvSpPr>
              <p:nvPr/>
            </p:nvSpPr>
            <p:spPr bwMode="auto">
              <a:xfrm>
                <a:off x="6191250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60" name="Rectangle 99"/>
              <p:cNvSpPr>
                <a:spLocks noChangeArrowheads="1"/>
              </p:cNvSpPr>
              <p:nvPr/>
            </p:nvSpPr>
            <p:spPr bwMode="auto">
              <a:xfrm>
                <a:off x="6316663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61" name="Rectangle 100"/>
              <p:cNvSpPr>
                <a:spLocks noChangeArrowheads="1"/>
              </p:cNvSpPr>
              <p:nvPr/>
            </p:nvSpPr>
            <p:spPr bwMode="auto">
              <a:xfrm>
                <a:off x="6442075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62" name="Rectangle 101"/>
              <p:cNvSpPr>
                <a:spLocks noChangeArrowheads="1"/>
              </p:cNvSpPr>
              <p:nvPr/>
            </p:nvSpPr>
            <p:spPr bwMode="auto">
              <a:xfrm>
                <a:off x="6567488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63" name="Rectangle 102"/>
              <p:cNvSpPr>
                <a:spLocks noChangeArrowheads="1"/>
              </p:cNvSpPr>
              <p:nvPr/>
            </p:nvSpPr>
            <p:spPr bwMode="auto">
              <a:xfrm>
                <a:off x="6692900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64" name="Rectangle 103"/>
              <p:cNvSpPr>
                <a:spLocks noChangeArrowheads="1"/>
              </p:cNvSpPr>
              <p:nvPr/>
            </p:nvSpPr>
            <p:spPr bwMode="auto">
              <a:xfrm>
                <a:off x="6818313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65" name="Rectangle 104"/>
              <p:cNvSpPr>
                <a:spLocks noChangeArrowheads="1"/>
              </p:cNvSpPr>
              <p:nvPr/>
            </p:nvSpPr>
            <p:spPr bwMode="auto">
              <a:xfrm>
                <a:off x="6943725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66" name="Rectangle 105"/>
              <p:cNvSpPr>
                <a:spLocks noChangeArrowheads="1"/>
              </p:cNvSpPr>
              <p:nvPr/>
            </p:nvSpPr>
            <p:spPr bwMode="auto">
              <a:xfrm>
                <a:off x="7069138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67" name="Rectangle 106"/>
              <p:cNvSpPr>
                <a:spLocks noChangeArrowheads="1"/>
              </p:cNvSpPr>
              <p:nvPr/>
            </p:nvSpPr>
            <p:spPr bwMode="auto">
              <a:xfrm>
                <a:off x="7194550" y="5891213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68" name="Rectangle 107"/>
              <p:cNvSpPr>
                <a:spLocks noChangeArrowheads="1"/>
              </p:cNvSpPr>
              <p:nvPr/>
            </p:nvSpPr>
            <p:spPr bwMode="auto">
              <a:xfrm>
                <a:off x="7319963" y="5891213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69" name="Rectangle 108"/>
              <p:cNvSpPr>
                <a:spLocks noChangeArrowheads="1"/>
              </p:cNvSpPr>
              <p:nvPr/>
            </p:nvSpPr>
            <p:spPr bwMode="auto">
              <a:xfrm>
                <a:off x="7445375" y="5891213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70" name="Rectangle 109"/>
              <p:cNvSpPr>
                <a:spLocks noChangeArrowheads="1"/>
              </p:cNvSpPr>
              <p:nvPr/>
            </p:nvSpPr>
            <p:spPr bwMode="auto">
              <a:xfrm>
                <a:off x="7570788" y="5891213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71" name="Rectangle 110"/>
              <p:cNvSpPr>
                <a:spLocks noChangeArrowheads="1"/>
              </p:cNvSpPr>
              <p:nvPr/>
            </p:nvSpPr>
            <p:spPr bwMode="auto">
              <a:xfrm>
                <a:off x="7694613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72" name="Rectangle 111"/>
              <p:cNvSpPr>
                <a:spLocks noChangeArrowheads="1"/>
              </p:cNvSpPr>
              <p:nvPr/>
            </p:nvSpPr>
            <p:spPr bwMode="auto">
              <a:xfrm>
                <a:off x="7820025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73" name="Rectangle 112"/>
              <p:cNvSpPr>
                <a:spLocks noChangeArrowheads="1"/>
              </p:cNvSpPr>
              <p:nvPr/>
            </p:nvSpPr>
            <p:spPr bwMode="auto">
              <a:xfrm>
                <a:off x="7945438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74" name="Rectangle 113"/>
              <p:cNvSpPr>
                <a:spLocks noChangeArrowheads="1"/>
              </p:cNvSpPr>
              <p:nvPr/>
            </p:nvSpPr>
            <p:spPr bwMode="auto">
              <a:xfrm>
                <a:off x="8070850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75" name="Rectangle 114"/>
              <p:cNvSpPr>
                <a:spLocks noChangeArrowheads="1"/>
              </p:cNvSpPr>
              <p:nvPr/>
            </p:nvSpPr>
            <p:spPr bwMode="auto">
              <a:xfrm>
                <a:off x="8196263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76" name="Rectangle 115"/>
              <p:cNvSpPr>
                <a:spLocks noChangeArrowheads="1"/>
              </p:cNvSpPr>
              <p:nvPr/>
            </p:nvSpPr>
            <p:spPr bwMode="auto">
              <a:xfrm>
                <a:off x="8321675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77" name="Rectangle 116"/>
              <p:cNvSpPr>
                <a:spLocks noChangeArrowheads="1"/>
              </p:cNvSpPr>
              <p:nvPr/>
            </p:nvSpPr>
            <p:spPr bwMode="auto">
              <a:xfrm>
                <a:off x="8447088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78" name="Rectangle 117"/>
              <p:cNvSpPr>
                <a:spLocks noChangeArrowheads="1"/>
              </p:cNvSpPr>
              <p:nvPr/>
            </p:nvSpPr>
            <p:spPr bwMode="auto">
              <a:xfrm>
                <a:off x="8572500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79" name="Rectangle 118"/>
              <p:cNvSpPr>
                <a:spLocks noChangeArrowheads="1"/>
              </p:cNvSpPr>
              <p:nvPr/>
            </p:nvSpPr>
            <p:spPr bwMode="auto">
              <a:xfrm>
                <a:off x="8697913" y="5891213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80" name="Rectangle 119"/>
              <p:cNvSpPr>
                <a:spLocks noChangeArrowheads="1"/>
              </p:cNvSpPr>
              <p:nvPr/>
            </p:nvSpPr>
            <p:spPr bwMode="auto">
              <a:xfrm>
                <a:off x="8823325" y="5891213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81" name="Rectangle 120"/>
              <p:cNvSpPr>
                <a:spLocks noChangeArrowheads="1"/>
              </p:cNvSpPr>
              <p:nvPr/>
            </p:nvSpPr>
            <p:spPr bwMode="auto">
              <a:xfrm>
                <a:off x="8948738" y="5891213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82" name="Freeform 126"/>
              <p:cNvSpPr>
                <a:spLocks/>
              </p:cNvSpPr>
              <p:nvPr/>
            </p:nvSpPr>
            <p:spPr bwMode="auto">
              <a:xfrm>
                <a:off x="2717800" y="5884863"/>
                <a:ext cx="25400" cy="20638"/>
              </a:xfrm>
              <a:custGeom>
                <a:avLst/>
                <a:gdLst>
                  <a:gd name="T0" fmla="*/ 0 w 16"/>
                  <a:gd name="T1" fmla="*/ 0 h 13"/>
                  <a:gd name="T2" fmla="*/ 8 w 16"/>
                  <a:gd name="T3" fmla="*/ 13 h 13"/>
                  <a:gd name="T4" fmla="*/ 16 w 16"/>
                  <a:gd name="T5" fmla="*/ 0 h 13"/>
                  <a:gd name="T6" fmla="*/ 0 w 16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3">
                    <a:moveTo>
                      <a:pt x="0" y="0"/>
                    </a:moveTo>
                    <a:lnTo>
                      <a:pt x="8" y="13"/>
                    </a:lnTo>
                    <a:lnTo>
                      <a:pt x="1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B2C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83" name="Freeform 133"/>
              <p:cNvSpPr>
                <a:spLocks/>
              </p:cNvSpPr>
              <p:nvPr/>
            </p:nvSpPr>
            <p:spPr bwMode="auto">
              <a:xfrm>
                <a:off x="2717800" y="5884863"/>
                <a:ext cx="25400" cy="20638"/>
              </a:xfrm>
              <a:custGeom>
                <a:avLst/>
                <a:gdLst>
                  <a:gd name="T0" fmla="*/ 16 w 16"/>
                  <a:gd name="T1" fmla="*/ 13 h 13"/>
                  <a:gd name="T2" fmla="*/ 8 w 16"/>
                  <a:gd name="T3" fmla="*/ 0 h 13"/>
                  <a:gd name="T4" fmla="*/ 0 w 16"/>
                  <a:gd name="T5" fmla="*/ 13 h 13"/>
                  <a:gd name="T6" fmla="*/ 16 w 16"/>
                  <a:gd name="T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3">
                    <a:moveTo>
                      <a:pt x="16" y="13"/>
                    </a:moveTo>
                    <a:lnTo>
                      <a:pt x="8" y="0"/>
                    </a:lnTo>
                    <a:lnTo>
                      <a:pt x="0" y="13"/>
                    </a:lnTo>
                    <a:lnTo>
                      <a:pt x="16" y="13"/>
                    </a:lnTo>
                    <a:close/>
                  </a:path>
                </a:pathLst>
              </a:custGeom>
              <a:solidFill>
                <a:srgbClr val="CB2C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</p:grpSp>
        <p:grpSp>
          <p:nvGrpSpPr>
            <p:cNvPr id="484" name="Группа 483"/>
            <p:cNvGrpSpPr/>
            <p:nvPr/>
          </p:nvGrpSpPr>
          <p:grpSpPr>
            <a:xfrm>
              <a:off x="4008438" y="6713220"/>
              <a:ext cx="187325" cy="596900"/>
              <a:chOff x="2636838" y="5905500"/>
              <a:chExt cx="187325" cy="596900"/>
            </a:xfrm>
          </p:grpSpPr>
          <p:sp>
            <p:nvSpPr>
              <p:cNvPr id="485" name="Freeform 128"/>
              <p:cNvSpPr>
                <a:spLocks/>
              </p:cNvSpPr>
              <p:nvPr/>
            </p:nvSpPr>
            <p:spPr bwMode="auto">
              <a:xfrm>
                <a:off x="2636838" y="6342063"/>
                <a:ext cx="106363" cy="141288"/>
              </a:xfrm>
              <a:custGeom>
                <a:avLst/>
                <a:gdLst>
                  <a:gd name="T0" fmla="*/ 67 w 67"/>
                  <a:gd name="T1" fmla="*/ 89 h 89"/>
                  <a:gd name="T2" fmla="*/ 51 w 67"/>
                  <a:gd name="T3" fmla="*/ 89 h 89"/>
                  <a:gd name="T4" fmla="*/ 0 w 67"/>
                  <a:gd name="T5" fmla="*/ 11 h 89"/>
                  <a:gd name="T6" fmla="*/ 17 w 67"/>
                  <a:gd name="T7" fmla="*/ 0 h 89"/>
                  <a:gd name="T8" fmla="*/ 67 w 67"/>
                  <a:gd name="T9" fmla="*/ 78 h 89"/>
                  <a:gd name="T10" fmla="*/ 51 w 67"/>
                  <a:gd name="T11" fmla="*/ 78 h 89"/>
                  <a:gd name="T12" fmla="*/ 67 w 67"/>
                  <a:gd name="T13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89">
                    <a:moveTo>
                      <a:pt x="67" y="89"/>
                    </a:moveTo>
                    <a:lnTo>
                      <a:pt x="51" y="89"/>
                    </a:lnTo>
                    <a:lnTo>
                      <a:pt x="0" y="11"/>
                    </a:lnTo>
                    <a:lnTo>
                      <a:pt x="17" y="0"/>
                    </a:lnTo>
                    <a:lnTo>
                      <a:pt x="67" y="78"/>
                    </a:lnTo>
                    <a:lnTo>
                      <a:pt x="51" y="78"/>
                    </a:lnTo>
                    <a:lnTo>
                      <a:pt x="67" y="89"/>
                    </a:lnTo>
                    <a:close/>
                  </a:path>
                </a:pathLst>
              </a:custGeom>
              <a:solidFill>
                <a:srgbClr val="CB2C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86" name="Freeform 129"/>
              <p:cNvSpPr>
                <a:spLocks/>
              </p:cNvSpPr>
              <p:nvPr/>
            </p:nvSpPr>
            <p:spPr bwMode="auto">
              <a:xfrm>
                <a:off x="2717800" y="6483350"/>
                <a:ext cx="25400" cy="19050"/>
              </a:xfrm>
              <a:custGeom>
                <a:avLst/>
                <a:gdLst>
                  <a:gd name="T0" fmla="*/ 16 w 16"/>
                  <a:gd name="T1" fmla="*/ 0 h 12"/>
                  <a:gd name="T2" fmla="*/ 8 w 16"/>
                  <a:gd name="T3" fmla="*/ 12 h 12"/>
                  <a:gd name="T4" fmla="*/ 0 w 16"/>
                  <a:gd name="T5" fmla="*/ 0 h 12"/>
                  <a:gd name="T6" fmla="*/ 16 w 1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2">
                    <a:moveTo>
                      <a:pt x="16" y="0"/>
                    </a:moveTo>
                    <a:lnTo>
                      <a:pt x="8" y="12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CB2C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87" name="Freeform 130"/>
              <p:cNvSpPr>
                <a:spLocks/>
              </p:cNvSpPr>
              <p:nvPr/>
            </p:nvSpPr>
            <p:spPr bwMode="auto">
              <a:xfrm>
                <a:off x="2717800" y="6342063"/>
                <a:ext cx="106363" cy="141288"/>
              </a:xfrm>
              <a:custGeom>
                <a:avLst/>
                <a:gdLst>
                  <a:gd name="T0" fmla="*/ 59 w 67"/>
                  <a:gd name="T1" fmla="*/ 5 h 89"/>
                  <a:gd name="T2" fmla="*/ 67 w 67"/>
                  <a:gd name="T3" fmla="*/ 11 h 89"/>
                  <a:gd name="T4" fmla="*/ 16 w 67"/>
                  <a:gd name="T5" fmla="*/ 89 h 89"/>
                  <a:gd name="T6" fmla="*/ 0 w 67"/>
                  <a:gd name="T7" fmla="*/ 78 h 89"/>
                  <a:gd name="T8" fmla="*/ 50 w 67"/>
                  <a:gd name="T9" fmla="*/ 0 h 89"/>
                  <a:gd name="T10" fmla="*/ 59 w 67"/>
                  <a:gd name="T11" fmla="*/ 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89">
                    <a:moveTo>
                      <a:pt x="59" y="5"/>
                    </a:moveTo>
                    <a:lnTo>
                      <a:pt x="67" y="11"/>
                    </a:lnTo>
                    <a:lnTo>
                      <a:pt x="16" y="89"/>
                    </a:lnTo>
                    <a:lnTo>
                      <a:pt x="0" y="78"/>
                    </a:lnTo>
                    <a:lnTo>
                      <a:pt x="50" y="0"/>
                    </a:lnTo>
                    <a:lnTo>
                      <a:pt x="59" y="5"/>
                    </a:lnTo>
                    <a:close/>
                  </a:path>
                </a:pathLst>
              </a:custGeom>
              <a:solidFill>
                <a:srgbClr val="CB2C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88" name="Rectangle 131"/>
              <p:cNvSpPr>
                <a:spLocks noChangeArrowheads="1"/>
              </p:cNvSpPr>
              <p:nvPr/>
            </p:nvSpPr>
            <p:spPr bwMode="auto">
              <a:xfrm>
                <a:off x="2714625" y="5948363"/>
                <a:ext cx="31750" cy="511175"/>
              </a:xfrm>
              <a:prstGeom prst="rect">
                <a:avLst/>
              </a:prstGeom>
              <a:solidFill>
                <a:srgbClr val="CB2C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89" name="Freeform 132"/>
              <p:cNvSpPr>
                <a:spLocks/>
              </p:cNvSpPr>
              <p:nvPr/>
            </p:nvSpPr>
            <p:spPr bwMode="auto">
              <a:xfrm>
                <a:off x="2636838" y="5905500"/>
                <a:ext cx="106363" cy="141288"/>
              </a:xfrm>
              <a:custGeom>
                <a:avLst/>
                <a:gdLst>
                  <a:gd name="T0" fmla="*/ 67 w 67"/>
                  <a:gd name="T1" fmla="*/ 0 h 89"/>
                  <a:gd name="T2" fmla="*/ 51 w 67"/>
                  <a:gd name="T3" fmla="*/ 0 h 89"/>
                  <a:gd name="T4" fmla="*/ 0 w 67"/>
                  <a:gd name="T5" fmla="*/ 78 h 89"/>
                  <a:gd name="T6" fmla="*/ 17 w 67"/>
                  <a:gd name="T7" fmla="*/ 89 h 89"/>
                  <a:gd name="T8" fmla="*/ 67 w 67"/>
                  <a:gd name="T9" fmla="*/ 11 h 89"/>
                  <a:gd name="T10" fmla="*/ 51 w 67"/>
                  <a:gd name="T11" fmla="*/ 11 h 89"/>
                  <a:gd name="T12" fmla="*/ 67 w 67"/>
                  <a:gd name="T13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89">
                    <a:moveTo>
                      <a:pt x="67" y="0"/>
                    </a:moveTo>
                    <a:lnTo>
                      <a:pt x="51" y="0"/>
                    </a:lnTo>
                    <a:lnTo>
                      <a:pt x="0" y="78"/>
                    </a:lnTo>
                    <a:lnTo>
                      <a:pt x="17" y="89"/>
                    </a:lnTo>
                    <a:lnTo>
                      <a:pt x="67" y="11"/>
                    </a:lnTo>
                    <a:lnTo>
                      <a:pt x="51" y="11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CB2C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90" name="Freeform 134"/>
              <p:cNvSpPr>
                <a:spLocks/>
              </p:cNvSpPr>
              <p:nvPr/>
            </p:nvSpPr>
            <p:spPr bwMode="auto">
              <a:xfrm>
                <a:off x="2717800" y="5905500"/>
                <a:ext cx="106363" cy="141288"/>
              </a:xfrm>
              <a:custGeom>
                <a:avLst/>
                <a:gdLst>
                  <a:gd name="T0" fmla="*/ 59 w 67"/>
                  <a:gd name="T1" fmla="*/ 84 h 89"/>
                  <a:gd name="T2" fmla="*/ 67 w 67"/>
                  <a:gd name="T3" fmla="*/ 78 h 89"/>
                  <a:gd name="T4" fmla="*/ 16 w 67"/>
                  <a:gd name="T5" fmla="*/ 0 h 89"/>
                  <a:gd name="T6" fmla="*/ 0 w 67"/>
                  <a:gd name="T7" fmla="*/ 11 h 89"/>
                  <a:gd name="T8" fmla="*/ 50 w 67"/>
                  <a:gd name="T9" fmla="*/ 89 h 89"/>
                  <a:gd name="T10" fmla="*/ 59 w 67"/>
                  <a:gd name="T11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89">
                    <a:moveTo>
                      <a:pt x="59" y="84"/>
                    </a:moveTo>
                    <a:lnTo>
                      <a:pt x="67" y="78"/>
                    </a:lnTo>
                    <a:lnTo>
                      <a:pt x="16" y="0"/>
                    </a:lnTo>
                    <a:lnTo>
                      <a:pt x="0" y="11"/>
                    </a:lnTo>
                    <a:lnTo>
                      <a:pt x="50" y="89"/>
                    </a:lnTo>
                    <a:lnTo>
                      <a:pt x="59" y="84"/>
                    </a:lnTo>
                    <a:close/>
                  </a:path>
                </a:pathLst>
              </a:custGeom>
              <a:solidFill>
                <a:srgbClr val="CB2C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</p:grpSp>
        <p:grpSp>
          <p:nvGrpSpPr>
            <p:cNvPr id="491" name="Группа 490"/>
            <p:cNvGrpSpPr/>
            <p:nvPr/>
          </p:nvGrpSpPr>
          <p:grpSpPr>
            <a:xfrm>
              <a:off x="10660063" y="6436995"/>
              <a:ext cx="185738" cy="606426"/>
              <a:chOff x="9288463" y="5629275"/>
              <a:chExt cx="185738" cy="606426"/>
            </a:xfrm>
          </p:grpSpPr>
          <p:sp>
            <p:nvSpPr>
              <p:cNvPr id="492" name="Rectangle 135"/>
              <p:cNvSpPr>
                <a:spLocks noChangeArrowheads="1"/>
              </p:cNvSpPr>
              <p:nvPr/>
            </p:nvSpPr>
            <p:spPr bwMode="auto">
              <a:xfrm>
                <a:off x="9366250" y="5681663"/>
                <a:ext cx="30163" cy="554038"/>
              </a:xfrm>
              <a:prstGeom prst="rect">
                <a:avLst/>
              </a:prstGeom>
              <a:solidFill>
                <a:srgbClr val="C723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93" name="Freeform 136"/>
              <p:cNvSpPr>
                <a:spLocks/>
              </p:cNvSpPr>
              <p:nvPr/>
            </p:nvSpPr>
            <p:spPr bwMode="auto">
              <a:xfrm>
                <a:off x="9288463" y="5657850"/>
                <a:ext cx="106363" cy="141288"/>
              </a:xfrm>
              <a:custGeom>
                <a:avLst/>
                <a:gdLst>
                  <a:gd name="T0" fmla="*/ 67 w 67"/>
                  <a:gd name="T1" fmla="*/ 0 h 89"/>
                  <a:gd name="T2" fmla="*/ 50 w 67"/>
                  <a:gd name="T3" fmla="*/ 0 h 89"/>
                  <a:gd name="T4" fmla="*/ 0 w 67"/>
                  <a:gd name="T5" fmla="*/ 78 h 89"/>
                  <a:gd name="T6" fmla="*/ 16 w 67"/>
                  <a:gd name="T7" fmla="*/ 89 h 89"/>
                  <a:gd name="T8" fmla="*/ 67 w 67"/>
                  <a:gd name="T9" fmla="*/ 11 h 89"/>
                  <a:gd name="T10" fmla="*/ 50 w 67"/>
                  <a:gd name="T11" fmla="*/ 11 h 89"/>
                  <a:gd name="T12" fmla="*/ 67 w 67"/>
                  <a:gd name="T13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89">
                    <a:moveTo>
                      <a:pt x="67" y="0"/>
                    </a:moveTo>
                    <a:lnTo>
                      <a:pt x="50" y="0"/>
                    </a:lnTo>
                    <a:lnTo>
                      <a:pt x="0" y="78"/>
                    </a:lnTo>
                    <a:lnTo>
                      <a:pt x="16" y="89"/>
                    </a:lnTo>
                    <a:lnTo>
                      <a:pt x="67" y="11"/>
                    </a:lnTo>
                    <a:lnTo>
                      <a:pt x="50" y="11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C723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94" name="Freeform 137"/>
              <p:cNvSpPr>
                <a:spLocks/>
              </p:cNvSpPr>
              <p:nvPr/>
            </p:nvSpPr>
            <p:spPr bwMode="auto">
              <a:xfrm>
                <a:off x="9367838" y="5629275"/>
                <a:ext cx="26988" cy="19050"/>
              </a:xfrm>
              <a:custGeom>
                <a:avLst/>
                <a:gdLst>
                  <a:gd name="T0" fmla="*/ 17 w 17"/>
                  <a:gd name="T1" fmla="*/ 12 h 12"/>
                  <a:gd name="T2" fmla="*/ 8 w 17"/>
                  <a:gd name="T3" fmla="*/ 0 h 12"/>
                  <a:gd name="T4" fmla="*/ 0 w 17"/>
                  <a:gd name="T5" fmla="*/ 12 h 12"/>
                  <a:gd name="T6" fmla="*/ 17 w 17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12">
                    <a:moveTo>
                      <a:pt x="17" y="12"/>
                    </a:moveTo>
                    <a:lnTo>
                      <a:pt x="8" y="0"/>
                    </a:lnTo>
                    <a:lnTo>
                      <a:pt x="0" y="12"/>
                    </a:lnTo>
                    <a:lnTo>
                      <a:pt x="17" y="12"/>
                    </a:lnTo>
                    <a:close/>
                  </a:path>
                </a:pathLst>
              </a:custGeom>
              <a:solidFill>
                <a:srgbClr val="C723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95" name="Freeform 138"/>
              <p:cNvSpPr>
                <a:spLocks/>
              </p:cNvSpPr>
              <p:nvPr/>
            </p:nvSpPr>
            <p:spPr bwMode="auto">
              <a:xfrm>
                <a:off x="9367838" y="5648325"/>
                <a:ext cx="106363" cy="141288"/>
              </a:xfrm>
              <a:custGeom>
                <a:avLst/>
                <a:gdLst>
                  <a:gd name="T0" fmla="*/ 59 w 67"/>
                  <a:gd name="T1" fmla="*/ 84 h 89"/>
                  <a:gd name="T2" fmla="*/ 67 w 67"/>
                  <a:gd name="T3" fmla="*/ 78 h 89"/>
                  <a:gd name="T4" fmla="*/ 17 w 67"/>
                  <a:gd name="T5" fmla="*/ 0 h 89"/>
                  <a:gd name="T6" fmla="*/ 0 w 67"/>
                  <a:gd name="T7" fmla="*/ 11 h 89"/>
                  <a:gd name="T8" fmla="*/ 51 w 67"/>
                  <a:gd name="T9" fmla="*/ 89 h 89"/>
                  <a:gd name="T10" fmla="*/ 59 w 67"/>
                  <a:gd name="T11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89">
                    <a:moveTo>
                      <a:pt x="59" y="84"/>
                    </a:moveTo>
                    <a:lnTo>
                      <a:pt x="67" y="78"/>
                    </a:lnTo>
                    <a:lnTo>
                      <a:pt x="17" y="0"/>
                    </a:lnTo>
                    <a:lnTo>
                      <a:pt x="0" y="11"/>
                    </a:lnTo>
                    <a:lnTo>
                      <a:pt x="51" y="89"/>
                    </a:lnTo>
                    <a:lnTo>
                      <a:pt x="59" y="84"/>
                    </a:lnTo>
                    <a:close/>
                  </a:path>
                </a:pathLst>
              </a:custGeom>
              <a:solidFill>
                <a:srgbClr val="C723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</p:grpSp>
        <p:grpSp>
          <p:nvGrpSpPr>
            <p:cNvPr id="496" name="Группа 495"/>
            <p:cNvGrpSpPr/>
            <p:nvPr/>
          </p:nvGrpSpPr>
          <p:grpSpPr>
            <a:xfrm>
              <a:off x="3679825" y="3912870"/>
              <a:ext cx="6670676" cy="31750"/>
              <a:chOff x="2308225" y="3105150"/>
              <a:chExt cx="6670676" cy="31750"/>
            </a:xfrm>
          </p:grpSpPr>
          <p:sp>
            <p:nvSpPr>
              <p:cNvPr id="497" name="Rectangle 13"/>
              <p:cNvSpPr>
                <a:spLocks noChangeArrowheads="1"/>
              </p:cNvSpPr>
              <p:nvPr/>
            </p:nvSpPr>
            <p:spPr bwMode="auto">
              <a:xfrm>
                <a:off x="2308225" y="3105150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98" name="Rectangle 14"/>
              <p:cNvSpPr>
                <a:spLocks noChangeArrowheads="1"/>
              </p:cNvSpPr>
              <p:nvPr/>
            </p:nvSpPr>
            <p:spPr bwMode="auto">
              <a:xfrm>
                <a:off x="2433638" y="3105150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499" name="Rectangle 15"/>
              <p:cNvSpPr>
                <a:spLocks noChangeArrowheads="1"/>
              </p:cNvSpPr>
              <p:nvPr/>
            </p:nvSpPr>
            <p:spPr bwMode="auto">
              <a:xfrm>
                <a:off x="2557463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00" name="Rectangle 16"/>
              <p:cNvSpPr>
                <a:spLocks noChangeArrowheads="1"/>
              </p:cNvSpPr>
              <p:nvPr/>
            </p:nvSpPr>
            <p:spPr bwMode="auto">
              <a:xfrm>
                <a:off x="2682875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01" name="Rectangle 17"/>
              <p:cNvSpPr>
                <a:spLocks noChangeArrowheads="1"/>
              </p:cNvSpPr>
              <p:nvPr/>
            </p:nvSpPr>
            <p:spPr bwMode="auto">
              <a:xfrm>
                <a:off x="2808288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02" name="Rectangle 18"/>
              <p:cNvSpPr>
                <a:spLocks noChangeArrowheads="1"/>
              </p:cNvSpPr>
              <p:nvPr/>
            </p:nvSpPr>
            <p:spPr bwMode="auto">
              <a:xfrm>
                <a:off x="2933700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03" name="Rectangle 19"/>
              <p:cNvSpPr>
                <a:spLocks noChangeArrowheads="1"/>
              </p:cNvSpPr>
              <p:nvPr/>
            </p:nvSpPr>
            <p:spPr bwMode="auto">
              <a:xfrm>
                <a:off x="3059113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04" name="Rectangle 20"/>
              <p:cNvSpPr>
                <a:spLocks noChangeArrowheads="1"/>
              </p:cNvSpPr>
              <p:nvPr/>
            </p:nvSpPr>
            <p:spPr bwMode="auto">
              <a:xfrm>
                <a:off x="3184525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05" name="Rectangle 21"/>
              <p:cNvSpPr>
                <a:spLocks noChangeArrowheads="1"/>
              </p:cNvSpPr>
              <p:nvPr/>
            </p:nvSpPr>
            <p:spPr bwMode="auto">
              <a:xfrm>
                <a:off x="3309938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06" name="Rectangle 22"/>
              <p:cNvSpPr>
                <a:spLocks noChangeArrowheads="1"/>
              </p:cNvSpPr>
              <p:nvPr/>
            </p:nvSpPr>
            <p:spPr bwMode="auto">
              <a:xfrm>
                <a:off x="3435350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07" name="Rectangle 23"/>
              <p:cNvSpPr>
                <a:spLocks noChangeArrowheads="1"/>
              </p:cNvSpPr>
              <p:nvPr/>
            </p:nvSpPr>
            <p:spPr bwMode="auto">
              <a:xfrm>
                <a:off x="3560763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08" name="Rectangle 24"/>
              <p:cNvSpPr>
                <a:spLocks noChangeArrowheads="1"/>
              </p:cNvSpPr>
              <p:nvPr/>
            </p:nvSpPr>
            <p:spPr bwMode="auto">
              <a:xfrm>
                <a:off x="3686175" y="3105150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09" name="Rectangle 25"/>
              <p:cNvSpPr>
                <a:spLocks noChangeArrowheads="1"/>
              </p:cNvSpPr>
              <p:nvPr/>
            </p:nvSpPr>
            <p:spPr bwMode="auto">
              <a:xfrm>
                <a:off x="3811588" y="3105150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10" name="Rectangle 26"/>
              <p:cNvSpPr>
                <a:spLocks noChangeArrowheads="1"/>
              </p:cNvSpPr>
              <p:nvPr/>
            </p:nvSpPr>
            <p:spPr bwMode="auto">
              <a:xfrm>
                <a:off x="3937000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11" name="Rectangle 27"/>
              <p:cNvSpPr>
                <a:spLocks noChangeArrowheads="1"/>
              </p:cNvSpPr>
              <p:nvPr/>
            </p:nvSpPr>
            <p:spPr bwMode="auto">
              <a:xfrm>
                <a:off x="4062413" y="3105150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12" name="Rectangle 28"/>
              <p:cNvSpPr>
                <a:spLocks noChangeArrowheads="1"/>
              </p:cNvSpPr>
              <p:nvPr/>
            </p:nvSpPr>
            <p:spPr bwMode="auto">
              <a:xfrm>
                <a:off x="4186238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13" name="Rectangle 29"/>
              <p:cNvSpPr>
                <a:spLocks noChangeArrowheads="1"/>
              </p:cNvSpPr>
              <p:nvPr/>
            </p:nvSpPr>
            <p:spPr bwMode="auto">
              <a:xfrm>
                <a:off x="4313238" y="3105150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14" name="Rectangle 30"/>
              <p:cNvSpPr>
                <a:spLocks noChangeArrowheads="1"/>
              </p:cNvSpPr>
              <p:nvPr/>
            </p:nvSpPr>
            <p:spPr bwMode="auto">
              <a:xfrm>
                <a:off x="4438650" y="3105150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15" name="Rectangle 31"/>
              <p:cNvSpPr>
                <a:spLocks noChangeArrowheads="1"/>
              </p:cNvSpPr>
              <p:nvPr/>
            </p:nvSpPr>
            <p:spPr bwMode="auto">
              <a:xfrm>
                <a:off x="4562475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16" name="Rectangle 32"/>
              <p:cNvSpPr>
                <a:spLocks noChangeArrowheads="1"/>
              </p:cNvSpPr>
              <p:nvPr/>
            </p:nvSpPr>
            <p:spPr bwMode="auto">
              <a:xfrm>
                <a:off x="4687888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17" name="Rectangle 33"/>
              <p:cNvSpPr>
                <a:spLocks noChangeArrowheads="1"/>
              </p:cNvSpPr>
              <p:nvPr/>
            </p:nvSpPr>
            <p:spPr bwMode="auto">
              <a:xfrm>
                <a:off x="4813300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18" name="Rectangle 34"/>
              <p:cNvSpPr>
                <a:spLocks noChangeArrowheads="1"/>
              </p:cNvSpPr>
              <p:nvPr/>
            </p:nvSpPr>
            <p:spPr bwMode="auto">
              <a:xfrm>
                <a:off x="4938713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19" name="Rectangle 35"/>
              <p:cNvSpPr>
                <a:spLocks noChangeArrowheads="1"/>
              </p:cNvSpPr>
              <p:nvPr/>
            </p:nvSpPr>
            <p:spPr bwMode="auto">
              <a:xfrm>
                <a:off x="5064125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20" name="Rectangle 36"/>
              <p:cNvSpPr>
                <a:spLocks noChangeArrowheads="1"/>
              </p:cNvSpPr>
              <p:nvPr/>
            </p:nvSpPr>
            <p:spPr bwMode="auto">
              <a:xfrm>
                <a:off x="5189538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21" name="Rectangle 37"/>
              <p:cNvSpPr>
                <a:spLocks noChangeArrowheads="1"/>
              </p:cNvSpPr>
              <p:nvPr/>
            </p:nvSpPr>
            <p:spPr bwMode="auto">
              <a:xfrm>
                <a:off x="5314950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22" name="Rectangle 38"/>
              <p:cNvSpPr>
                <a:spLocks noChangeArrowheads="1"/>
              </p:cNvSpPr>
              <p:nvPr/>
            </p:nvSpPr>
            <p:spPr bwMode="auto">
              <a:xfrm>
                <a:off x="5440363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23" name="Rectangle 39"/>
              <p:cNvSpPr>
                <a:spLocks noChangeArrowheads="1"/>
              </p:cNvSpPr>
              <p:nvPr/>
            </p:nvSpPr>
            <p:spPr bwMode="auto">
              <a:xfrm>
                <a:off x="5565775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24" name="Rectangle 40"/>
              <p:cNvSpPr>
                <a:spLocks noChangeArrowheads="1"/>
              </p:cNvSpPr>
              <p:nvPr/>
            </p:nvSpPr>
            <p:spPr bwMode="auto">
              <a:xfrm>
                <a:off x="5691188" y="3105150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25" name="Rectangle 41"/>
              <p:cNvSpPr>
                <a:spLocks noChangeArrowheads="1"/>
              </p:cNvSpPr>
              <p:nvPr/>
            </p:nvSpPr>
            <p:spPr bwMode="auto">
              <a:xfrm>
                <a:off x="5816600" y="3105150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26" name="Rectangle 42"/>
              <p:cNvSpPr>
                <a:spLocks noChangeArrowheads="1"/>
              </p:cNvSpPr>
              <p:nvPr/>
            </p:nvSpPr>
            <p:spPr bwMode="auto">
              <a:xfrm>
                <a:off x="5942013" y="3105150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27" name="Rectangle 43"/>
              <p:cNvSpPr>
                <a:spLocks noChangeArrowheads="1"/>
              </p:cNvSpPr>
              <p:nvPr/>
            </p:nvSpPr>
            <p:spPr bwMode="auto">
              <a:xfrm>
                <a:off x="6065838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28" name="Rectangle 44"/>
              <p:cNvSpPr>
                <a:spLocks noChangeArrowheads="1"/>
              </p:cNvSpPr>
              <p:nvPr/>
            </p:nvSpPr>
            <p:spPr bwMode="auto">
              <a:xfrm>
                <a:off x="6191250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29" name="Rectangle 45"/>
              <p:cNvSpPr>
                <a:spLocks noChangeArrowheads="1"/>
              </p:cNvSpPr>
              <p:nvPr/>
            </p:nvSpPr>
            <p:spPr bwMode="auto">
              <a:xfrm>
                <a:off x="6316663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30" name="Rectangle 46"/>
              <p:cNvSpPr>
                <a:spLocks noChangeArrowheads="1"/>
              </p:cNvSpPr>
              <p:nvPr/>
            </p:nvSpPr>
            <p:spPr bwMode="auto">
              <a:xfrm>
                <a:off x="6442075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31" name="Rectangle 47"/>
              <p:cNvSpPr>
                <a:spLocks noChangeArrowheads="1"/>
              </p:cNvSpPr>
              <p:nvPr/>
            </p:nvSpPr>
            <p:spPr bwMode="auto">
              <a:xfrm>
                <a:off x="6567488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32" name="Rectangle 48"/>
              <p:cNvSpPr>
                <a:spLocks noChangeArrowheads="1"/>
              </p:cNvSpPr>
              <p:nvPr/>
            </p:nvSpPr>
            <p:spPr bwMode="auto">
              <a:xfrm>
                <a:off x="6692900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33" name="Rectangle 49"/>
              <p:cNvSpPr>
                <a:spLocks noChangeArrowheads="1"/>
              </p:cNvSpPr>
              <p:nvPr/>
            </p:nvSpPr>
            <p:spPr bwMode="auto">
              <a:xfrm>
                <a:off x="6818313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34" name="Rectangle 50"/>
              <p:cNvSpPr>
                <a:spLocks noChangeArrowheads="1"/>
              </p:cNvSpPr>
              <p:nvPr/>
            </p:nvSpPr>
            <p:spPr bwMode="auto">
              <a:xfrm>
                <a:off x="6943725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35" name="Rectangle 51"/>
              <p:cNvSpPr>
                <a:spLocks noChangeArrowheads="1"/>
              </p:cNvSpPr>
              <p:nvPr/>
            </p:nvSpPr>
            <p:spPr bwMode="auto">
              <a:xfrm>
                <a:off x="7069138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36" name="Rectangle 52"/>
              <p:cNvSpPr>
                <a:spLocks noChangeArrowheads="1"/>
              </p:cNvSpPr>
              <p:nvPr/>
            </p:nvSpPr>
            <p:spPr bwMode="auto">
              <a:xfrm>
                <a:off x="7194550" y="3105150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37" name="Rectangle 53"/>
              <p:cNvSpPr>
                <a:spLocks noChangeArrowheads="1"/>
              </p:cNvSpPr>
              <p:nvPr/>
            </p:nvSpPr>
            <p:spPr bwMode="auto">
              <a:xfrm>
                <a:off x="7319963" y="3105150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38" name="Rectangle 54"/>
              <p:cNvSpPr>
                <a:spLocks noChangeArrowheads="1"/>
              </p:cNvSpPr>
              <p:nvPr/>
            </p:nvSpPr>
            <p:spPr bwMode="auto">
              <a:xfrm>
                <a:off x="7445375" y="3105150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39" name="Rectangle 55"/>
              <p:cNvSpPr>
                <a:spLocks noChangeArrowheads="1"/>
              </p:cNvSpPr>
              <p:nvPr/>
            </p:nvSpPr>
            <p:spPr bwMode="auto">
              <a:xfrm>
                <a:off x="7570788" y="3105150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40" name="Rectangle 56"/>
              <p:cNvSpPr>
                <a:spLocks noChangeArrowheads="1"/>
              </p:cNvSpPr>
              <p:nvPr/>
            </p:nvSpPr>
            <p:spPr bwMode="auto">
              <a:xfrm>
                <a:off x="7694613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41" name="Rectangle 57"/>
              <p:cNvSpPr>
                <a:spLocks noChangeArrowheads="1"/>
              </p:cNvSpPr>
              <p:nvPr/>
            </p:nvSpPr>
            <p:spPr bwMode="auto">
              <a:xfrm>
                <a:off x="7820025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42" name="Rectangle 58"/>
              <p:cNvSpPr>
                <a:spLocks noChangeArrowheads="1"/>
              </p:cNvSpPr>
              <p:nvPr/>
            </p:nvSpPr>
            <p:spPr bwMode="auto">
              <a:xfrm>
                <a:off x="7945438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43" name="Rectangle 59"/>
              <p:cNvSpPr>
                <a:spLocks noChangeArrowheads="1"/>
              </p:cNvSpPr>
              <p:nvPr/>
            </p:nvSpPr>
            <p:spPr bwMode="auto">
              <a:xfrm>
                <a:off x="8070850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44" name="Rectangle 60"/>
              <p:cNvSpPr>
                <a:spLocks noChangeArrowheads="1"/>
              </p:cNvSpPr>
              <p:nvPr/>
            </p:nvSpPr>
            <p:spPr bwMode="auto">
              <a:xfrm>
                <a:off x="8196263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45" name="Rectangle 61"/>
              <p:cNvSpPr>
                <a:spLocks noChangeArrowheads="1"/>
              </p:cNvSpPr>
              <p:nvPr/>
            </p:nvSpPr>
            <p:spPr bwMode="auto">
              <a:xfrm>
                <a:off x="8321675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46" name="Rectangle 62"/>
              <p:cNvSpPr>
                <a:spLocks noChangeArrowheads="1"/>
              </p:cNvSpPr>
              <p:nvPr/>
            </p:nvSpPr>
            <p:spPr bwMode="auto">
              <a:xfrm>
                <a:off x="8447088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47" name="Rectangle 63"/>
              <p:cNvSpPr>
                <a:spLocks noChangeArrowheads="1"/>
              </p:cNvSpPr>
              <p:nvPr/>
            </p:nvSpPr>
            <p:spPr bwMode="auto">
              <a:xfrm>
                <a:off x="8572500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48" name="Rectangle 64"/>
              <p:cNvSpPr>
                <a:spLocks noChangeArrowheads="1"/>
              </p:cNvSpPr>
              <p:nvPr/>
            </p:nvSpPr>
            <p:spPr bwMode="auto">
              <a:xfrm>
                <a:off x="8697913" y="3105150"/>
                <a:ext cx="31750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49" name="Rectangle 65"/>
              <p:cNvSpPr>
                <a:spLocks noChangeArrowheads="1"/>
              </p:cNvSpPr>
              <p:nvPr/>
            </p:nvSpPr>
            <p:spPr bwMode="auto">
              <a:xfrm>
                <a:off x="8823325" y="3105150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50" name="Rectangle 66"/>
              <p:cNvSpPr>
                <a:spLocks noChangeArrowheads="1"/>
              </p:cNvSpPr>
              <p:nvPr/>
            </p:nvSpPr>
            <p:spPr bwMode="auto">
              <a:xfrm>
                <a:off x="8948738" y="3105150"/>
                <a:ext cx="30163" cy="31750"/>
              </a:xfrm>
              <a:prstGeom prst="rect">
                <a:avLst/>
              </a:prstGeom>
              <a:solidFill>
                <a:srgbClr val="BDB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51" name="Freeform 122"/>
              <p:cNvSpPr>
                <a:spLocks/>
              </p:cNvSpPr>
              <p:nvPr/>
            </p:nvSpPr>
            <p:spPr bwMode="auto">
              <a:xfrm>
                <a:off x="2717800" y="3109913"/>
                <a:ext cx="25400" cy="20638"/>
              </a:xfrm>
              <a:custGeom>
                <a:avLst/>
                <a:gdLst>
                  <a:gd name="T0" fmla="*/ 0 w 16"/>
                  <a:gd name="T1" fmla="*/ 13 h 13"/>
                  <a:gd name="T2" fmla="*/ 8 w 16"/>
                  <a:gd name="T3" fmla="*/ 0 h 13"/>
                  <a:gd name="T4" fmla="*/ 16 w 16"/>
                  <a:gd name="T5" fmla="*/ 13 h 13"/>
                  <a:gd name="T6" fmla="*/ 0 w 16"/>
                  <a:gd name="T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3">
                    <a:moveTo>
                      <a:pt x="0" y="13"/>
                    </a:moveTo>
                    <a:lnTo>
                      <a:pt x="8" y="0"/>
                    </a:lnTo>
                    <a:lnTo>
                      <a:pt x="16" y="13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B2C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52" name="Freeform 140"/>
              <p:cNvSpPr>
                <a:spLocks/>
              </p:cNvSpPr>
              <p:nvPr/>
            </p:nvSpPr>
            <p:spPr bwMode="auto">
              <a:xfrm>
                <a:off x="2717800" y="3111500"/>
                <a:ext cx="25400" cy="19050"/>
              </a:xfrm>
              <a:custGeom>
                <a:avLst/>
                <a:gdLst>
                  <a:gd name="T0" fmla="*/ 16 w 16"/>
                  <a:gd name="T1" fmla="*/ 0 h 12"/>
                  <a:gd name="T2" fmla="*/ 8 w 16"/>
                  <a:gd name="T3" fmla="*/ 12 h 12"/>
                  <a:gd name="T4" fmla="*/ 0 w 16"/>
                  <a:gd name="T5" fmla="*/ 0 h 12"/>
                  <a:gd name="T6" fmla="*/ 16 w 1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2">
                    <a:moveTo>
                      <a:pt x="16" y="0"/>
                    </a:moveTo>
                    <a:lnTo>
                      <a:pt x="8" y="12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CB2C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</p:grpSp>
        <p:grpSp>
          <p:nvGrpSpPr>
            <p:cNvPr id="553" name="Группа 552"/>
            <p:cNvGrpSpPr/>
            <p:nvPr/>
          </p:nvGrpSpPr>
          <p:grpSpPr>
            <a:xfrm>
              <a:off x="4008438" y="2728595"/>
              <a:ext cx="187325" cy="1200151"/>
              <a:chOff x="2636838" y="1920875"/>
              <a:chExt cx="187325" cy="1200151"/>
            </a:xfrm>
          </p:grpSpPr>
          <p:sp>
            <p:nvSpPr>
              <p:cNvPr id="554" name="Freeform 139"/>
              <p:cNvSpPr>
                <a:spLocks/>
              </p:cNvSpPr>
              <p:nvPr/>
            </p:nvSpPr>
            <p:spPr bwMode="auto">
              <a:xfrm>
                <a:off x="2636838" y="2979738"/>
                <a:ext cx="106363" cy="141288"/>
              </a:xfrm>
              <a:custGeom>
                <a:avLst/>
                <a:gdLst>
                  <a:gd name="T0" fmla="*/ 67 w 67"/>
                  <a:gd name="T1" fmla="*/ 89 h 89"/>
                  <a:gd name="T2" fmla="*/ 51 w 67"/>
                  <a:gd name="T3" fmla="*/ 89 h 89"/>
                  <a:gd name="T4" fmla="*/ 0 w 67"/>
                  <a:gd name="T5" fmla="*/ 10 h 89"/>
                  <a:gd name="T6" fmla="*/ 17 w 67"/>
                  <a:gd name="T7" fmla="*/ 0 h 89"/>
                  <a:gd name="T8" fmla="*/ 67 w 67"/>
                  <a:gd name="T9" fmla="*/ 78 h 89"/>
                  <a:gd name="T10" fmla="*/ 51 w 67"/>
                  <a:gd name="T11" fmla="*/ 78 h 89"/>
                  <a:gd name="T12" fmla="*/ 67 w 67"/>
                  <a:gd name="T13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89">
                    <a:moveTo>
                      <a:pt x="67" y="89"/>
                    </a:moveTo>
                    <a:lnTo>
                      <a:pt x="51" y="89"/>
                    </a:lnTo>
                    <a:lnTo>
                      <a:pt x="0" y="10"/>
                    </a:lnTo>
                    <a:lnTo>
                      <a:pt x="17" y="0"/>
                    </a:lnTo>
                    <a:lnTo>
                      <a:pt x="67" y="78"/>
                    </a:lnTo>
                    <a:lnTo>
                      <a:pt x="51" y="78"/>
                    </a:lnTo>
                    <a:lnTo>
                      <a:pt x="67" y="89"/>
                    </a:lnTo>
                    <a:close/>
                  </a:path>
                </a:pathLst>
              </a:custGeom>
              <a:solidFill>
                <a:srgbClr val="CB2C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55" name="Freeform 141"/>
              <p:cNvSpPr>
                <a:spLocks/>
              </p:cNvSpPr>
              <p:nvPr/>
            </p:nvSpPr>
            <p:spPr bwMode="auto">
              <a:xfrm>
                <a:off x="2717800" y="2970213"/>
                <a:ext cx="106363" cy="141288"/>
              </a:xfrm>
              <a:custGeom>
                <a:avLst/>
                <a:gdLst>
                  <a:gd name="T0" fmla="*/ 59 w 67"/>
                  <a:gd name="T1" fmla="*/ 5 h 89"/>
                  <a:gd name="T2" fmla="*/ 67 w 67"/>
                  <a:gd name="T3" fmla="*/ 10 h 89"/>
                  <a:gd name="T4" fmla="*/ 16 w 67"/>
                  <a:gd name="T5" fmla="*/ 89 h 89"/>
                  <a:gd name="T6" fmla="*/ 0 w 67"/>
                  <a:gd name="T7" fmla="*/ 78 h 89"/>
                  <a:gd name="T8" fmla="*/ 50 w 67"/>
                  <a:gd name="T9" fmla="*/ 0 h 89"/>
                  <a:gd name="T10" fmla="*/ 59 w 67"/>
                  <a:gd name="T11" fmla="*/ 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89">
                    <a:moveTo>
                      <a:pt x="59" y="5"/>
                    </a:moveTo>
                    <a:lnTo>
                      <a:pt x="67" y="10"/>
                    </a:lnTo>
                    <a:lnTo>
                      <a:pt x="16" y="89"/>
                    </a:lnTo>
                    <a:lnTo>
                      <a:pt x="0" y="78"/>
                    </a:lnTo>
                    <a:lnTo>
                      <a:pt x="50" y="0"/>
                    </a:lnTo>
                    <a:lnTo>
                      <a:pt x="59" y="5"/>
                    </a:lnTo>
                    <a:close/>
                  </a:path>
                </a:pathLst>
              </a:custGeom>
              <a:solidFill>
                <a:srgbClr val="CB2C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56" name="Rectangle 142"/>
              <p:cNvSpPr>
                <a:spLocks noChangeArrowheads="1"/>
              </p:cNvSpPr>
              <p:nvPr/>
            </p:nvSpPr>
            <p:spPr bwMode="auto">
              <a:xfrm>
                <a:off x="2714625" y="1974850"/>
                <a:ext cx="31750" cy="1112838"/>
              </a:xfrm>
              <a:prstGeom prst="rect">
                <a:avLst/>
              </a:prstGeom>
              <a:solidFill>
                <a:srgbClr val="CB2C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57" name="Freeform 143"/>
              <p:cNvSpPr>
                <a:spLocks/>
              </p:cNvSpPr>
              <p:nvPr/>
            </p:nvSpPr>
            <p:spPr bwMode="auto">
              <a:xfrm>
                <a:off x="2636838" y="1931988"/>
                <a:ext cx="106363" cy="141288"/>
              </a:xfrm>
              <a:custGeom>
                <a:avLst/>
                <a:gdLst>
                  <a:gd name="T0" fmla="*/ 67 w 67"/>
                  <a:gd name="T1" fmla="*/ 0 h 89"/>
                  <a:gd name="T2" fmla="*/ 51 w 67"/>
                  <a:gd name="T3" fmla="*/ 0 h 89"/>
                  <a:gd name="T4" fmla="*/ 0 w 67"/>
                  <a:gd name="T5" fmla="*/ 78 h 89"/>
                  <a:gd name="T6" fmla="*/ 17 w 67"/>
                  <a:gd name="T7" fmla="*/ 89 h 89"/>
                  <a:gd name="T8" fmla="*/ 67 w 67"/>
                  <a:gd name="T9" fmla="*/ 11 h 89"/>
                  <a:gd name="T10" fmla="*/ 51 w 67"/>
                  <a:gd name="T11" fmla="*/ 11 h 89"/>
                  <a:gd name="T12" fmla="*/ 67 w 67"/>
                  <a:gd name="T13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89">
                    <a:moveTo>
                      <a:pt x="67" y="0"/>
                    </a:moveTo>
                    <a:lnTo>
                      <a:pt x="51" y="0"/>
                    </a:lnTo>
                    <a:lnTo>
                      <a:pt x="0" y="78"/>
                    </a:lnTo>
                    <a:lnTo>
                      <a:pt x="17" y="89"/>
                    </a:lnTo>
                    <a:lnTo>
                      <a:pt x="67" y="11"/>
                    </a:lnTo>
                    <a:lnTo>
                      <a:pt x="51" y="11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CB2C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58" name="Freeform 144"/>
              <p:cNvSpPr>
                <a:spLocks/>
              </p:cNvSpPr>
              <p:nvPr/>
            </p:nvSpPr>
            <p:spPr bwMode="auto">
              <a:xfrm>
                <a:off x="2717800" y="1920875"/>
                <a:ext cx="25400" cy="20638"/>
              </a:xfrm>
              <a:custGeom>
                <a:avLst/>
                <a:gdLst>
                  <a:gd name="T0" fmla="*/ 16 w 16"/>
                  <a:gd name="T1" fmla="*/ 13 h 13"/>
                  <a:gd name="T2" fmla="*/ 8 w 16"/>
                  <a:gd name="T3" fmla="*/ 0 h 13"/>
                  <a:gd name="T4" fmla="*/ 0 w 16"/>
                  <a:gd name="T5" fmla="*/ 13 h 13"/>
                  <a:gd name="T6" fmla="*/ 16 w 16"/>
                  <a:gd name="T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3">
                    <a:moveTo>
                      <a:pt x="16" y="13"/>
                    </a:moveTo>
                    <a:lnTo>
                      <a:pt x="8" y="0"/>
                    </a:lnTo>
                    <a:lnTo>
                      <a:pt x="0" y="13"/>
                    </a:lnTo>
                    <a:lnTo>
                      <a:pt x="16" y="13"/>
                    </a:lnTo>
                    <a:close/>
                  </a:path>
                </a:pathLst>
              </a:custGeom>
              <a:solidFill>
                <a:srgbClr val="CB2C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59" name="Freeform 145"/>
              <p:cNvSpPr>
                <a:spLocks/>
              </p:cNvSpPr>
              <p:nvPr/>
            </p:nvSpPr>
            <p:spPr bwMode="auto">
              <a:xfrm>
                <a:off x="2717800" y="1941513"/>
                <a:ext cx="106363" cy="141288"/>
              </a:xfrm>
              <a:custGeom>
                <a:avLst/>
                <a:gdLst>
                  <a:gd name="T0" fmla="*/ 59 w 67"/>
                  <a:gd name="T1" fmla="*/ 83 h 89"/>
                  <a:gd name="T2" fmla="*/ 67 w 67"/>
                  <a:gd name="T3" fmla="*/ 78 h 89"/>
                  <a:gd name="T4" fmla="*/ 16 w 67"/>
                  <a:gd name="T5" fmla="*/ 0 h 89"/>
                  <a:gd name="T6" fmla="*/ 0 w 67"/>
                  <a:gd name="T7" fmla="*/ 11 h 89"/>
                  <a:gd name="T8" fmla="*/ 50 w 67"/>
                  <a:gd name="T9" fmla="*/ 89 h 89"/>
                  <a:gd name="T10" fmla="*/ 59 w 67"/>
                  <a:gd name="T11" fmla="*/ 83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89">
                    <a:moveTo>
                      <a:pt x="59" y="83"/>
                    </a:moveTo>
                    <a:lnTo>
                      <a:pt x="67" y="78"/>
                    </a:lnTo>
                    <a:lnTo>
                      <a:pt x="16" y="0"/>
                    </a:lnTo>
                    <a:lnTo>
                      <a:pt x="0" y="11"/>
                    </a:lnTo>
                    <a:lnTo>
                      <a:pt x="50" y="89"/>
                    </a:lnTo>
                    <a:lnTo>
                      <a:pt x="59" y="83"/>
                    </a:lnTo>
                    <a:close/>
                  </a:path>
                </a:pathLst>
              </a:custGeom>
              <a:solidFill>
                <a:srgbClr val="CB2C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</p:grpSp>
        <p:grpSp>
          <p:nvGrpSpPr>
            <p:cNvPr id="560" name="Группа 559"/>
            <p:cNvGrpSpPr/>
            <p:nvPr/>
          </p:nvGrpSpPr>
          <p:grpSpPr>
            <a:xfrm>
              <a:off x="10660063" y="3276283"/>
              <a:ext cx="185738" cy="1220788"/>
              <a:chOff x="9288463" y="2468563"/>
              <a:chExt cx="185738" cy="1220788"/>
            </a:xfrm>
          </p:grpSpPr>
          <p:sp>
            <p:nvSpPr>
              <p:cNvPr id="561" name="Freeform 146"/>
              <p:cNvSpPr>
                <a:spLocks/>
              </p:cNvSpPr>
              <p:nvPr/>
            </p:nvSpPr>
            <p:spPr bwMode="auto">
              <a:xfrm>
                <a:off x="9288463" y="3527425"/>
                <a:ext cx="106363" cy="141288"/>
              </a:xfrm>
              <a:custGeom>
                <a:avLst/>
                <a:gdLst>
                  <a:gd name="T0" fmla="*/ 67 w 67"/>
                  <a:gd name="T1" fmla="*/ 89 h 89"/>
                  <a:gd name="T2" fmla="*/ 50 w 67"/>
                  <a:gd name="T3" fmla="*/ 89 h 89"/>
                  <a:gd name="T4" fmla="*/ 0 w 67"/>
                  <a:gd name="T5" fmla="*/ 11 h 89"/>
                  <a:gd name="T6" fmla="*/ 16 w 67"/>
                  <a:gd name="T7" fmla="*/ 0 h 89"/>
                  <a:gd name="T8" fmla="*/ 67 w 67"/>
                  <a:gd name="T9" fmla="*/ 78 h 89"/>
                  <a:gd name="T10" fmla="*/ 50 w 67"/>
                  <a:gd name="T11" fmla="*/ 78 h 89"/>
                  <a:gd name="T12" fmla="*/ 67 w 67"/>
                  <a:gd name="T13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89">
                    <a:moveTo>
                      <a:pt x="67" y="89"/>
                    </a:moveTo>
                    <a:lnTo>
                      <a:pt x="50" y="89"/>
                    </a:lnTo>
                    <a:lnTo>
                      <a:pt x="0" y="11"/>
                    </a:lnTo>
                    <a:lnTo>
                      <a:pt x="16" y="0"/>
                    </a:lnTo>
                    <a:lnTo>
                      <a:pt x="67" y="78"/>
                    </a:lnTo>
                    <a:lnTo>
                      <a:pt x="50" y="78"/>
                    </a:lnTo>
                    <a:lnTo>
                      <a:pt x="67" y="89"/>
                    </a:lnTo>
                    <a:close/>
                  </a:path>
                </a:pathLst>
              </a:custGeom>
              <a:solidFill>
                <a:srgbClr val="57B8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62" name="Freeform 147"/>
              <p:cNvSpPr>
                <a:spLocks/>
              </p:cNvSpPr>
              <p:nvPr/>
            </p:nvSpPr>
            <p:spPr bwMode="auto">
              <a:xfrm>
                <a:off x="9367838" y="3668713"/>
                <a:ext cx="26988" cy="20638"/>
              </a:xfrm>
              <a:custGeom>
                <a:avLst/>
                <a:gdLst>
                  <a:gd name="T0" fmla="*/ 17 w 17"/>
                  <a:gd name="T1" fmla="*/ 0 h 13"/>
                  <a:gd name="T2" fmla="*/ 8 w 17"/>
                  <a:gd name="T3" fmla="*/ 13 h 13"/>
                  <a:gd name="T4" fmla="*/ 0 w 17"/>
                  <a:gd name="T5" fmla="*/ 0 h 13"/>
                  <a:gd name="T6" fmla="*/ 17 w 17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13">
                    <a:moveTo>
                      <a:pt x="17" y="0"/>
                    </a:moveTo>
                    <a:lnTo>
                      <a:pt x="8" y="13"/>
                    </a:lnTo>
                    <a:lnTo>
                      <a:pt x="0" y="0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57B8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63" name="Freeform 148"/>
              <p:cNvSpPr>
                <a:spLocks/>
              </p:cNvSpPr>
              <p:nvPr/>
            </p:nvSpPr>
            <p:spPr bwMode="auto">
              <a:xfrm>
                <a:off x="9367838" y="3527425"/>
                <a:ext cx="106363" cy="141288"/>
              </a:xfrm>
              <a:custGeom>
                <a:avLst/>
                <a:gdLst>
                  <a:gd name="T0" fmla="*/ 59 w 67"/>
                  <a:gd name="T1" fmla="*/ 6 h 89"/>
                  <a:gd name="T2" fmla="*/ 67 w 67"/>
                  <a:gd name="T3" fmla="*/ 11 h 89"/>
                  <a:gd name="T4" fmla="*/ 17 w 67"/>
                  <a:gd name="T5" fmla="*/ 89 h 89"/>
                  <a:gd name="T6" fmla="*/ 0 w 67"/>
                  <a:gd name="T7" fmla="*/ 78 h 89"/>
                  <a:gd name="T8" fmla="*/ 51 w 67"/>
                  <a:gd name="T9" fmla="*/ 0 h 89"/>
                  <a:gd name="T10" fmla="*/ 59 w 67"/>
                  <a:gd name="T11" fmla="*/ 6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89">
                    <a:moveTo>
                      <a:pt x="59" y="6"/>
                    </a:moveTo>
                    <a:lnTo>
                      <a:pt x="67" y="11"/>
                    </a:lnTo>
                    <a:lnTo>
                      <a:pt x="17" y="89"/>
                    </a:lnTo>
                    <a:lnTo>
                      <a:pt x="0" y="78"/>
                    </a:lnTo>
                    <a:lnTo>
                      <a:pt x="51" y="0"/>
                    </a:lnTo>
                    <a:lnTo>
                      <a:pt x="59" y="6"/>
                    </a:lnTo>
                    <a:close/>
                  </a:path>
                </a:pathLst>
              </a:custGeom>
              <a:solidFill>
                <a:srgbClr val="57B8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64" name="Rectangle 149"/>
              <p:cNvSpPr>
                <a:spLocks noChangeArrowheads="1"/>
              </p:cNvSpPr>
              <p:nvPr/>
            </p:nvSpPr>
            <p:spPr bwMode="auto">
              <a:xfrm>
                <a:off x="9366250" y="2532063"/>
                <a:ext cx="30163" cy="1112838"/>
              </a:xfrm>
              <a:prstGeom prst="rect">
                <a:avLst/>
              </a:prstGeom>
              <a:solidFill>
                <a:srgbClr val="57B8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65" name="Freeform 150"/>
              <p:cNvSpPr>
                <a:spLocks/>
              </p:cNvSpPr>
              <p:nvPr/>
            </p:nvSpPr>
            <p:spPr bwMode="auto">
              <a:xfrm>
                <a:off x="9288463" y="2489200"/>
                <a:ext cx="106363" cy="141288"/>
              </a:xfrm>
              <a:custGeom>
                <a:avLst/>
                <a:gdLst>
                  <a:gd name="T0" fmla="*/ 67 w 67"/>
                  <a:gd name="T1" fmla="*/ 0 h 89"/>
                  <a:gd name="T2" fmla="*/ 50 w 67"/>
                  <a:gd name="T3" fmla="*/ 0 h 89"/>
                  <a:gd name="T4" fmla="*/ 0 w 67"/>
                  <a:gd name="T5" fmla="*/ 78 h 89"/>
                  <a:gd name="T6" fmla="*/ 16 w 67"/>
                  <a:gd name="T7" fmla="*/ 89 h 89"/>
                  <a:gd name="T8" fmla="*/ 67 w 67"/>
                  <a:gd name="T9" fmla="*/ 11 h 89"/>
                  <a:gd name="T10" fmla="*/ 50 w 67"/>
                  <a:gd name="T11" fmla="*/ 11 h 89"/>
                  <a:gd name="T12" fmla="*/ 67 w 67"/>
                  <a:gd name="T13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89">
                    <a:moveTo>
                      <a:pt x="67" y="0"/>
                    </a:moveTo>
                    <a:lnTo>
                      <a:pt x="50" y="0"/>
                    </a:lnTo>
                    <a:lnTo>
                      <a:pt x="0" y="78"/>
                    </a:lnTo>
                    <a:lnTo>
                      <a:pt x="16" y="89"/>
                    </a:lnTo>
                    <a:lnTo>
                      <a:pt x="67" y="11"/>
                    </a:lnTo>
                    <a:lnTo>
                      <a:pt x="50" y="11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57B8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66" name="Freeform 151"/>
              <p:cNvSpPr>
                <a:spLocks/>
              </p:cNvSpPr>
              <p:nvPr/>
            </p:nvSpPr>
            <p:spPr bwMode="auto">
              <a:xfrm>
                <a:off x="9367838" y="2468563"/>
                <a:ext cx="26988" cy="20638"/>
              </a:xfrm>
              <a:custGeom>
                <a:avLst/>
                <a:gdLst>
                  <a:gd name="T0" fmla="*/ 17 w 17"/>
                  <a:gd name="T1" fmla="*/ 13 h 13"/>
                  <a:gd name="T2" fmla="*/ 8 w 17"/>
                  <a:gd name="T3" fmla="*/ 0 h 13"/>
                  <a:gd name="T4" fmla="*/ 0 w 17"/>
                  <a:gd name="T5" fmla="*/ 13 h 13"/>
                  <a:gd name="T6" fmla="*/ 17 w 17"/>
                  <a:gd name="T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13">
                    <a:moveTo>
                      <a:pt x="17" y="13"/>
                    </a:moveTo>
                    <a:lnTo>
                      <a:pt x="8" y="0"/>
                    </a:lnTo>
                    <a:lnTo>
                      <a:pt x="0" y="13"/>
                    </a:lnTo>
                    <a:lnTo>
                      <a:pt x="17" y="13"/>
                    </a:lnTo>
                    <a:close/>
                  </a:path>
                </a:pathLst>
              </a:custGeom>
              <a:solidFill>
                <a:srgbClr val="57B8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67" name="Freeform 152"/>
              <p:cNvSpPr>
                <a:spLocks/>
              </p:cNvSpPr>
              <p:nvPr/>
            </p:nvSpPr>
            <p:spPr bwMode="auto">
              <a:xfrm>
                <a:off x="9367838" y="2489200"/>
                <a:ext cx="106363" cy="141288"/>
              </a:xfrm>
              <a:custGeom>
                <a:avLst/>
                <a:gdLst>
                  <a:gd name="T0" fmla="*/ 59 w 67"/>
                  <a:gd name="T1" fmla="*/ 84 h 89"/>
                  <a:gd name="T2" fmla="*/ 67 w 67"/>
                  <a:gd name="T3" fmla="*/ 78 h 89"/>
                  <a:gd name="T4" fmla="*/ 17 w 67"/>
                  <a:gd name="T5" fmla="*/ 0 h 89"/>
                  <a:gd name="T6" fmla="*/ 0 w 67"/>
                  <a:gd name="T7" fmla="*/ 11 h 89"/>
                  <a:gd name="T8" fmla="*/ 51 w 67"/>
                  <a:gd name="T9" fmla="*/ 89 h 89"/>
                  <a:gd name="T10" fmla="*/ 59 w 67"/>
                  <a:gd name="T11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89">
                    <a:moveTo>
                      <a:pt x="59" y="84"/>
                    </a:moveTo>
                    <a:lnTo>
                      <a:pt x="67" y="78"/>
                    </a:lnTo>
                    <a:lnTo>
                      <a:pt x="17" y="0"/>
                    </a:lnTo>
                    <a:lnTo>
                      <a:pt x="0" y="11"/>
                    </a:lnTo>
                    <a:lnTo>
                      <a:pt x="51" y="89"/>
                    </a:lnTo>
                    <a:lnTo>
                      <a:pt x="59" y="84"/>
                    </a:lnTo>
                    <a:close/>
                  </a:path>
                </a:pathLst>
              </a:custGeom>
              <a:solidFill>
                <a:srgbClr val="57B8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</p:grpSp>
        <p:grpSp>
          <p:nvGrpSpPr>
            <p:cNvPr id="568" name="Группа 567"/>
            <p:cNvGrpSpPr/>
            <p:nvPr/>
          </p:nvGrpSpPr>
          <p:grpSpPr>
            <a:xfrm>
              <a:off x="6804025" y="2738120"/>
              <a:ext cx="1336675" cy="1158875"/>
              <a:chOff x="5432425" y="1920875"/>
              <a:chExt cx="1336675" cy="1158875"/>
            </a:xfrm>
          </p:grpSpPr>
          <p:sp>
            <p:nvSpPr>
              <p:cNvPr id="569" name="Freeform 5"/>
              <p:cNvSpPr>
                <a:spLocks/>
              </p:cNvSpPr>
              <p:nvPr/>
            </p:nvSpPr>
            <p:spPr bwMode="auto">
              <a:xfrm>
                <a:off x="5432425" y="1920875"/>
                <a:ext cx="1336675" cy="1158875"/>
              </a:xfrm>
              <a:custGeom>
                <a:avLst/>
                <a:gdLst>
                  <a:gd name="T0" fmla="*/ 2258 w 2258"/>
                  <a:gd name="T1" fmla="*/ 1955 h 1955"/>
                  <a:gd name="T2" fmla="*/ 1129 w 2258"/>
                  <a:gd name="T3" fmla="*/ 0 h 1955"/>
                  <a:gd name="T4" fmla="*/ 0 w 2258"/>
                  <a:gd name="T5" fmla="*/ 1955 h 1955"/>
                  <a:gd name="T6" fmla="*/ 2258 w 2258"/>
                  <a:gd name="T7" fmla="*/ 1955 h 19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58" h="1955">
                    <a:moveTo>
                      <a:pt x="2258" y="1955"/>
                    </a:moveTo>
                    <a:lnTo>
                      <a:pt x="1129" y="0"/>
                    </a:lnTo>
                    <a:lnTo>
                      <a:pt x="0" y="1955"/>
                    </a:lnTo>
                    <a:lnTo>
                      <a:pt x="2258" y="1955"/>
                    </a:lnTo>
                    <a:close/>
                  </a:path>
                </a:pathLst>
              </a:custGeom>
              <a:solidFill>
                <a:srgbClr val="C723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70" name="Freeform 154"/>
              <p:cNvSpPr>
                <a:spLocks noEditPoints="1"/>
              </p:cNvSpPr>
              <p:nvPr/>
            </p:nvSpPr>
            <p:spPr bwMode="auto">
              <a:xfrm>
                <a:off x="5888038" y="2625725"/>
                <a:ext cx="479425" cy="209550"/>
              </a:xfrm>
              <a:custGeom>
                <a:avLst/>
                <a:gdLst>
                  <a:gd name="T0" fmla="*/ 0 w 809"/>
                  <a:gd name="T1" fmla="*/ 352 h 352"/>
                  <a:gd name="T2" fmla="*/ 190 w 809"/>
                  <a:gd name="T3" fmla="*/ 0 h 352"/>
                  <a:gd name="T4" fmla="*/ 59 w 809"/>
                  <a:gd name="T5" fmla="*/ 49 h 352"/>
                  <a:gd name="T6" fmla="*/ 180 w 809"/>
                  <a:gd name="T7" fmla="*/ 149 h 352"/>
                  <a:gd name="T8" fmla="*/ 59 w 809"/>
                  <a:gd name="T9" fmla="*/ 199 h 352"/>
                  <a:gd name="T10" fmla="*/ 198 w 809"/>
                  <a:gd name="T11" fmla="*/ 303 h 352"/>
                  <a:gd name="T12" fmla="*/ 533 w 809"/>
                  <a:gd name="T13" fmla="*/ 352 h 352"/>
                  <a:gd name="T14" fmla="*/ 409 w 809"/>
                  <a:gd name="T15" fmla="*/ 258 h 352"/>
                  <a:gd name="T16" fmla="*/ 379 w 809"/>
                  <a:gd name="T17" fmla="*/ 221 h 352"/>
                  <a:gd name="T18" fmla="*/ 343 w 809"/>
                  <a:gd name="T19" fmla="*/ 209 h 352"/>
                  <a:gd name="T20" fmla="*/ 319 w 809"/>
                  <a:gd name="T21" fmla="*/ 352 h 352"/>
                  <a:gd name="T22" fmla="*/ 261 w 809"/>
                  <a:gd name="T23" fmla="*/ 0 h 352"/>
                  <a:gd name="T24" fmla="*/ 423 w 809"/>
                  <a:gd name="T25" fmla="*/ 6 h 352"/>
                  <a:gd name="T26" fmla="*/ 483 w 809"/>
                  <a:gd name="T27" fmla="*/ 53 h 352"/>
                  <a:gd name="T28" fmla="*/ 487 w 809"/>
                  <a:gd name="T29" fmla="*/ 129 h 352"/>
                  <a:gd name="T30" fmla="*/ 446 w 809"/>
                  <a:gd name="T31" fmla="*/ 178 h 352"/>
                  <a:gd name="T32" fmla="*/ 414 w 809"/>
                  <a:gd name="T33" fmla="*/ 192 h 352"/>
                  <a:gd name="T34" fmla="*/ 444 w 809"/>
                  <a:gd name="T35" fmla="*/ 217 h 352"/>
                  <a:gd name="T36" fmla="*/ 471 w 809"/>
                  <a:gd name="T37" fmla="*/ 253 h 352"/>
                  <a:gd name="T38" fmla="*/ 319 w 809"/>
                  <a:gd name="T39" fmla="*/ 47 h 352"/>
                  <a:gd name="T40" fmla="*/ 368 w 809"/>
                  <a:gd name="T41" fmla="*/ 162 h 352"/>
                  <a:gd name="T42" fmla="*/ 413 w 809"/>
                  <a:gd name="T43" fmla="*/ 146 h 352"/>
                  <a:gd name="T44" fmla="*/ 430 w 809"/>
                  <a:gd name="T45" fmla="*/ 101 h 352"/>
                  <a:gd name="T46" fmla="*/ 368 w 809"/>
                  <a:gd name="T47" fmla="*/ 47 h 352"/>
                  <a:gd name="T48" fmla="*/ 633 w 809"/>
                  <a:gd name="T49" fmla="*/ 225 h 352"/>
                  <a:gd name="T50" fmla="*/ 575 w 809"/>
                  <a:gd name="T51" fmla="*/ 352 h 352"/>
                  <a:gd name="T52" fmla="*/ 682 w 809"/>
                  <a:gd name="T53" fmla="*/ 0 h 352"/>
                  <a:gd name="T54" fmla="*/ 809 w 809"/>
                  <a:gd name="T55" fmla="*/ 108 h 352"/>
                  <a:gd name="T56" fmla="*/ 680 w 809"/>
                  <a:gd name="T57" fmla="*/ 225 h 352"/>
                  <a:gd name="T58" fmla="*/ 633 w 809"/>
                  <a:gd name="T59" fmla="*/ 48 h 352"/>
                  <a:gd name="T60" fmla="*/ 671 w 809"/>
                  <a:gd name="T61" fmla="*/ 177 h 352"/>
                  <a:gd name="T62" fmla="*/ 748 w 809"/>
                  <a:gd name="T63" fmla="*/ 110 h 352"/>
                  <a:gd name="T64" fmla="*/ 633 w 809"/>
                  <a:gd name="T65" fmla="*/ 48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09" h="352">
                    <a:moveTo>
                      <a:pt x="198" y="352"/>
                    </a:moveTo>
                    <a:lnTo>
                      <a:pt x="0" y="352"/>
                    </a:lnTo>
                    <a:lnTo>
                      <a:pt x="0" y="0"/>
                    </a:lnTo>
                    <a:lnTo>
                      <a:pt x="190" y="0"/>
                    </a:lnTo>
                    <a:lnTo>
                      <a:pt x="190" y="49"/>
                    </a:lnTo>
                    <a:lnTo>
                      <a:pt x="59" y="49"/>
                    </a:lnTo>
                    <a:lnTo>
                      <a:pt x="59" y="149"/>
                    </a:lnTo>
                    <a:lnTo>
                      <a:pt x="180" y="149"/>
                    </a:lnTo>
                    <a:lnTo>
                      <a:pt x="180" y="199"/>
                    </a:lnTo>
                    <a:lnTo>
                      <a:pt x="59" y="199"/>
                    </a:lnTo>
                    <a:lnTo>
                      <a:pt x="59" y="303"/>
                    </a:lnTo>
                    <a:lnTo>
                      <a:pt x="198" y="303"/>
                    </a:lnTo>
                    <a:lnTo>
                      <a:pt x="198" y="352"/>
                    </a:lnTo>
                    <a:close/>
                    <a:moveTo>
                      <a:pt x="533" y="352"/>
                    </a:moveTo>
                    <a:lnTo>
                      <a:pt x="465" y="352"/>
                    </a:lnTo>
                    <a:lnTo>
                      <a:pt x="409" y="258"/>
                    </a:lnTo>
                    <a:cubicBezTo>
                      <a:pt x="404" y="249"/>
                      <a:pt x="399" y="242"/>
                      <a:pt x="394" y="236"/>
                    </a:cubicBezTo>
                    <a:cubicBezTo>
                      <a:pt x="389" y="230"/>
                      <a:pt x="384" y="225"/>
                      <a:pt x="379" y="221"/>
                    </a:cubicBezTo>
                    <a:cubicBezTo>
                      <a:pt x="374" y="217"/>
                      <a:pt x="369" y="214"/>
                      <a:pt x="363" y="212"/>
                    </a:cubicBezTo>
                    <a:cubicBezTo>
                      <a:pt x="357" y="210"/>
                      <a:pt x="350" y="209"/>
                      <a:pt x="343" y="209"/>
                    </a:cubicBezTo>
                    <a:lnTo>
                      <a:pt x="319" y="209"/>
                    </a:lnTo>
                    <a:lnTo>
                      <a:pt x="319" y="352"/>
                    </a:lnTo>
                    <a:lnTo>
                      <a:pt x="261" y="352"/>
                    </a:lnTo>
                    <a:lnTo>
                      <a:pt x="261" y="0"/>
                    </a:lnTo>
                    <a:lnTo>
                      <a:pt x="377" y="0"/>
                    </a:lnTo>
                    <a:cubicBezTo>
                      <a:pt x="394" y="0"/>
                      <a:pt x="409" y="2"/>
                      <a:pt x="423" y="6"/>
                    </a:cubicBezTo>
                    <a:cubicBezTo>
                      <a:pt x="437" y="9"/>
                      <a:pt x="449" y="15"/>
                      <a:pt x="459" y="23"/>
                    </a:cubicBezTo>
                    <a:cubicBezTo>
                      <a:pt x="469" y="31"/>
                      <a:pt x="478" y="41"/>
                      <a:pt x="483" y="53"/>
                    </a:cubicBezTo>
                    <a:cubicBezTo>
                      <a:pt x="489" y="65"/>
                      <a:pt x="492" y="79"/>
                      <a:pt x="492" y="95"/>
                    </a:cubicBezTo>
                    <a:cubicBezTo>
                      <a:pt x="492" y="107"/>
                      <a:pt x="490" y="119"/>
                      <a:pt x="487" y="129"/>
                    </a:cubicBezTo>
                    <a:cubicBezTo>
                      <a:pt x="483" y="140"/>
                      <a:pt x="478" y="149"/>
                      <a:pt x="471" y="157"/>
                    </a:cubicBezTo>
                    <a:cubicBezTo>
                      <a:pt x="464" y="165"/>
                      <a:pt x="456" y="172"/>
                      <a:pt x="446" y="178"/>
                    </a:cubicBezTo>
                    <a:cubicBezTo>
                      <a:pt x="437" y="183"/>
                      <a:pt x="426" y="188"/>
                      <a:pt x="414" y="191"/>
                    </a:cubicBezTo>
                    <a:lnTo>
                      <a:pt x="414" y="192"/>
                    </a:lnTo>
                    <a:cubicBezTo>
                      <a:pt x="420" y="196"/>
                      <a:pt x="426" y="200"/>
                      <a:pt x="431" y="204"/>
                    </a:cubicBezTo>
                    <a:cubicBezTo>
                      <a:pt x="435" y="208"/>
                      <a:pt x="440" y="213"/>
                      <a:pt x="444" y="217"/>
                    </a:cubicBezTo>
                    <a:cubicBezTo>
                      <a:pt x="448" y="222"/>
                      <a:pt x="453" y="227"/>
                      <a:pt x="457" y="233"/>
                    </a:cubicBezTo>
                    <a:cubicBezTo>
                      <a:pt x="461" y="239"/>
                      <a:pt x="466" y="246"/>
                      <a:pt x="471" y="253"/>
                    </a:cubicBezTo>
                    <a:lnTo>
                      <a:pt x="533" y="352"/>
                    </a:lnTo>
                    <a:close/>
                    <a:moveTo>
                      <a:pt x="319" y="47"/>
                    </a:moveTo>
                    <a:lnTo>
                      <a:pt x="319" y="162"/>
                    </a:lnTo>
                    <a:lnTo>
                      <a:pt x="368" y="162"/>
                    </a:lnTo>
                    <a:cubicBezTo>
                      <a:pt x="377" y="162"/>
                      <a:pt x="385" y="160"/>
                      <a:pt x="393" y="158"/>
                    </a:cubicBezTo>
                    <a:cubicBezTo>
                      <a:pt x="400" y="155"/>
                      <a:pt x="407" y="151"/>
                      <a:pt x="413" y="146"/>
                    </a:cubicBezTo>
                    <a:cubicBezTo>
                      <a:pt x="418" y="140"/>
                      <a:pt x="423" y="134"/>
                      <a:pt x="426" y="126"/>
                    </a:cubicBezTo>
                    <a:cubicBezTo>
                      <a:pt x="429" y="119"/>
                      <a:pt x="430" y="110"/>
                      <a:pt x="430" y="101"/>
                    </a:cubicBezTo>
                    <a:cubicBezTo>
                      <a:pt x="430" y="84"/>
                      <a:pt x="425" y="71"/>
                      <a:pt x="414" y="61"/>
                    </a:cubicBezTo>
                    <a:cubicBezTo>
                      <a:pt x="404" y="52"/>
                      <a:pt x="388" y="47"/>
                      <a:pt x="368" y="47"/>
                    </a:cubicBezTo>
                    <a:lnTo>
                      <a:pt x="319" y="47"/>
                    </a:lnTo>
                    <a:close/>
                    <a:moveTo>
                      <a:pt x="633" y="225"/>
                    </a:moveTo>
                    <a:lnTo>
                      <a:pt x="633" y="352"/>
                    </a:lnTo>
                    <a:lnTo>
                      <a:pt x="575" y="352"/>
                    </a:lnTo>
                    <a:lnTo>
                      <a:pt x="575" y="0"/>
                    </a:lnTo>
                    <a:lnTo>
                      <a:pt x="682" y="0"/>
                    </a:lnTo>
                    <a:cubicBezTo>
                      <a:pt x="722" y="0"/>
                      <a:pt x="753" y="9"/>
                      <a:pt x="776" y="28"/>
                    </a:cubicBezTo>
                    <a:cubicBezTo>
                      <a:pt x="798" y="47"/>
                      <a:pt x="809" y="73"/>
                      <a:pt x="809" y="108"/>
                    </a:cubicBezTo>
                    <a:cubicBezTo>
                      <a:pt x="809" y="142"/>
                      <a:pt x="798" y="170"/>
                      <a:pt x="774" y="192"/>
                    </a:cubicBezTo>
                    <a:cubicBezTo>
                      <a:pt x="751" y="214"/>
                      <a:pt x="719" y="225"/>
                      <a:pt x="680" y="225"/>
                    </a:cubicBezTo>
                    <a:lnTo>
                      <a:pt x="633" y="225"/>
                    </a:lnTo>
                    <a:close/>
                    <a:moveTo>
                      <a:pt x="633" y="48"/>
                    </a:moveTo>
                    <a:lnTo>
                      <a:pt x="633" y="177"/>
                    </a:lnTo>
                    <a:lnTo>
                      <a:pt x="671" y="177"/>
                    </a:lnTo>
                    <a:cubicBezTo>
                      <a:pt x="696" y="177"/>
                      <a:pt x="715" y="171"/>
                      <a:pt x="728" y="159"/>
                    </a:cubicBezTo>
                    <a:cubicBezTo>
                      <a:pt x="741" y="148"/>
                      <a:pt x="748" y="131"/>
                      <a:pt x="748" y="110"/>
                    </a:cubicBezTo>
                    <a:cubicBezTo>
                      <a:pt x="748" y="69"/>
                      <a:pt x="724" y="48"/>
                      <a:pt x="675" y="48"/>
                    </a:cubicBezTo>
                    <a:lnTo>
                      <a:pt x="633" y="4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</p:grpSp>
        <p:grpSp>
          <p:nvGrpSpPr>
            <p:cNvPr id="571" name="Группа 570"/>
            <p:cNvGrpSpPr/>
            <p:nvPr/>
          </p:nvGrpSpPr>
          <p:grpSpPr>
            <a:xfrm>
              <a:off x="4840288" y="6765608"/>
              <a:ext cx="5265738" cy="539750"/>
              <a:chOff x="3468688" y="5948363"/>
              <a:chExt cx="5265738" cy="539750"/>
            </a:xfrm>
          </p:grpSpPr>
          <p:sp>
            <p:nvSpPr>
              <p:cNvPr id="572" name="Freeform 12"/>
              <p:cNvSpPr>
                <a:spLocks/>
              </p:cNvSpPr>
              <p:nvPr/>
            </p:nvSpPr>
            <p:spPr bwMode="auto">
              <a:xfrm>
                <a:off x="3468688" y="5948363"/>
                <a:ext cx="5265738" cy="539750"/>
              </a:xfrm>
              <a:custGeom>
                <a:avLst/>
                <a:gdLst>
                  <a:gd name="T0" fmla="*/ 8372 w 8896"/>
                  <a:gd name="T1" fmla="*/ 0 h 909"/>
                  <a:gd name="T2" fmla="*/ 525 w 8896"/>
                  <a:gd name="T3" fmla="*/ 0 h 909"/>
                  <a:gd name="T4" fmla="*/ 0 w 8896"/>
                  <a:gd name="T5" fmla="*/ 909 h 909"/>
                  <a:gd name="T6" fmla="*/ 8896 w 8896"/>
                  <a:gd name="T7" fmla="*/ 909 h 909"/>
                  <a:gd name="T8" fmla="*/ 8372 w 8896"/>
                  <a:gd name="T9" fmla="*/ 0 h 9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96" h="909">
                    <a:moveTo>
                      <a:pt x="8372" y="0"/>
                    </a:moveTo>
                    <a:lnTo>
                      <a:pt x="525" y="0"/>
                    </a:lnTo>
                    <a:lnTo>
                      <a:pt x="0" y="909"/>
                    </a:lnTo>
                    <a:lnTo>
                      <a:pt x="8896" y="909"/>
                    </a:lnTo>
                    <a:lnTo>
                      <a:pt x="8372" y="0"/>
                    </a:lnTo>
                    <a:close/>
                  </a:path>
                </a:pathLst>
              </a:custGeom>
              <a:solidFill>
                <a:srgbClr val="57B8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73" name="Freeform 155"/>
              <p:cNvSpPr>
                <a:spLocks noEditPoints="1"/>
              </p:cNvSpPr>
              <p:nvPr/>
            </p:nvSpPr>
            <p:spPr bwMode="auto">
              <a:xfrm>
                <a:off x="5621338" y="6108700"/>
                <a:ext cx="976313" cy="217488"/>
              </a:xfrm>
              <a:custGeom>
                <a:avLst/>
                <a:gdLst>
                  <a:gd name="T0" fmla="*/ 326 w 1650"/>
                  <a:gd name="T1" fmla="*/ 359 h 368"/>
                  <a:gd name="T2" fmla="*/ 272 w 1650"/>
                  <a:gd name="T3" fmla="*/ 363 h 368"/>
                  <a:gd name="T4" fmla="*/ 252 w 1650"/>
                  <a:gd name="T5" fmla="*/ 352 h 368"/>
                  <a:gd name="T6" fmla="*/ 71 w 1650"/>
                  <a:gd name="T7" fmla="*/ 350 h 368"/>
                  <a:gd name="T8" fmla="*/ 51 w 1650"/>
                  <a:gd name="T9" fmla="*/ 363 h 368"/>
                  <a:gd name="T10" fmla="*/ 2 w 1650"/>
                  <a:gd name="T11" fmla="*/ 359 h 368"/>
                  <a:gd name="T12" fmla="*/ 114 w 1650"/>
                  <a:gd name="T13" fmla="*/ 18 h 368"/>
                  <a:gd name="T14" fmla="*/ 139 w 1650"/>
                  <a:gd name="T15" fmla="*/ 4 h 368"/>
                  <a:gd name="T16" fmla="*/ 202 w 1650"/>
                  <a:gd name="T17" fmla="*/ 6 h 368"/>
                  <a:gd name="T18" fmla="*/ 324 w 1650"/>
                  <a:gd name="T19" fmla="*/ 335 h 368"/>
                  <a:gd name="T20" fmla="*/ 110 w 1650"/>
                  <a:gd name="T21" fmla="*/ 225 h 368"/>
                  <a:gd name="T22" fmla="*/ 604 w 1650"/>
                  <a:gd name="T23" fmla="*/ 308 h 368"/>
                  <a:gd name="T24" fmla="*/ 600 w 1650"/>
                  <a:gd name="T25" fmla="*/ 334 h 368"/>
                  <a:gd name="T26" fmla="*/ 563 w 1650"/>
                  <a:gd name="T27" fmla="*/ 357 h 368"/>
                  <a:gd name="T28" fmla="*/ 434 w 1650"/>
                  <a:gd name="T29" fmla="*/ 356 h 368"/>
                  <a:gd name="T30" fmla="*/ 341 w 1650"/>
                  <a:gd name="T31" fmla="*/ 188 h 368"/>
                  <a:gd name="T32" fmla="*/ 439 w 1650"/>
                  <a:gd name="T33" fmla="*/ 12 h 368"/>
                  <a:gd name="T34" fmla="*/ 560 w 1650"/>
                  <a:gd name="T35" fmla="*/ 9 h 368"/>
                  <a:gd name="T36" fmla="*/ 599 w 1650"/>
                  <a:gd name="T37" fmla="*/ 33 h 368"/>
                  <a:gd name="T38" fmla="*/ 603 w 1650"/>
                  <a:gd name="T39" fmla="*/ 61 h 368"/>
                  <a:gd name="T40" fmla="*/ 597 w 1650"/>
                  <a:gd name="T41" fmla="*/ 90 h 368"/>
                  <a:gd name="T42" fmla="*/ 566 w 1650"/>
                  <a:gd name="T43" fmla="*/ 76 h 368"/>
                  <a:gd name="T44" fmla="*/ 471 w 1650"/>
                  <a:gd name="T45" fmla="*/ 69 h 368"/>
                  <a:gd name="T46" fmla="*/ 419 w 1650"/>
                  <a:gd name="T47" fmla="*/ 184 h 368"/>
                  <a:gd name="T48" fmla="*/ 473 w 1650"/>
                  <a:gd name="T49" fmla="*/ 299 h 368"/>
                  <a:gd name="T50" fmla="*/ 568 w 1650"/>
                  <a:gd name="T51" fmla="*/ 292 h 368"/>
                  <a:gd name="T52" fmla="*/ 599 w 1650"/>
                  <a:gd name="T53" fmla="*/ 278 h 368"/>
                  <a:gd name="T54" fmla="*/ 604 w 1650"/>
                  <a:gd name="T55" fmla="*/ 308 h 368"/>
                  <a:gd name="T56" fmla="*/ 777 w 1650"/>
                  <a:gd name="T57" fmla="*/ 346 h 368"/>
                  <a:gd name="T58" fmla="*/ 697 w 1650"/>
                  <a:gd name="T59" fmla="*/ 366 h 368"/>
                  <a:gd name="T60" fmla="*/ 666 w 1650"/>
                  <a:gd name="T61" fmla="*/ 355 h 368"/>
                  <a:gd name="T62" fmla="*/ 659 w 1650"/>
                  <a:gd name="T63" fmla="*/ 335 h 368"/>
                  <a:gd name="T64" fmla="*/ 668 w 1650"/>
                  <a:gd name="T65" fmla="*/ 291 h 368"/>
                  <a:gd name="T66" fmla="*/ 691 w 1650"/>
                  <a:gd name="T67" fmla="*/ 301 h 368"/>
                  <a:gd name="T68" fmla="*/ 724 w 1650"/>
                  <a:gd name="T69" fmla="*/ 297 h 368"/>
                  <a:gd name="T70" fmla="*/ 625 w 1650"/>
                  <a:gd name="T71" fmla="*/ 31 h 368"/>
                  <a:gd name="T72" fmla="*/ 634 w 1650"/>
                  <a:gd name="T73" fmla="*/ 5 h 368"/>
                  <a:gd name="T74" fmla="*/ 689 w 1650"/>
                  <a:gd name="T75" fmla="*/ 6 h 368"/>
                  <a:gd name="T76" fmla="*/ 751 w 1650"/>
                  <a:gd name="T77" fmla="*/ 129 h 368"/>
                  <a:gd name="T78" fmla="*/ 781 w 1650"/>
                  <a:gd name="T79" fmla="*/ 198 h 368"/>
                  <a:gd name="T80" fmla="*/ 848 w 1650"/>
                  <a:gd name="T81" fmla="*/ 16 h 368"/>
                  <a:gd name="T82" fmla="*/ 870 w 1650"/>
                  <a:gd name="T83" fmla="*/ 4 h 368"/>
                  <a:gd name="T84" fmla="*/ 921 w 1650"/>
                  <a:gd name="T85" fmla="*/ 8 h 368"/>
                  <a:gd name="T86" fmla="*/ 826 w 1650"/>
                  <a:gd name="T87" fmla="*/ 263 h 368"/>
                  <a:gd name="T88" fmla="*/ 1327 w 1650"/>
                  <a:gd name="T89" fmla="*/ 58 h 368"/>
                  <a:gd name="T90" fmla="*/ 1230 w 1650"/>
                  <a:gd name="T91" fmla="*/ 65 h 368"/>
                  <a:gd name="T92" fmla="*/ 1222 w 1650"/>
                  <a:gd name="T93" fmla="*/ 361 h 368"/>
                  <a:gd name="T94" fmla="*/ 1176 w 1650"/>
                  <a:gd name="T95" fmla="*/ 363 h 368"/>
                  <a:gd name="T96" fmla="*/ 1157 w 1650"/>
                  <a:gd name="T97" fmla="*/ 352 h 368"/>
                  <a:gd name="T98" fmla="*/ 1063 w 1650"/>
                  <a:gd name="T99" fmla="*/ 63 h 368"/>
                  <a:gd name="T100" fmla="*/ 1057 w 1650"/>
                  <a:gd name="T101" fmla="*/ 35 h 368"/>
                  <a:gd name="T102" fmla="*/ 1063 w 1650"/>
                  <a:gd name="T103" fmla="*/ 7 h 368"/>
                  <a:gd name="T104" fmla="*/ 1324 w 1650"/>
                  <a:gd name="T105" fmla="*/ 7 h 368"/>
                  <a:gd name="T106" fmla="*/ 1330 w 1650"/>
                  <a:gd name="T107" fmla="*/ 35 h 368"/>
                  <a:gd name="T108" fmla="*/ 1643 w 1650"/>
                  <a:gd name="T109" fmla="*/ 361 h 368"/>
                  <a:gd name="T110" fmla="*/ 1597 w 1650"/>
                  <a:gd name="T111" fmla="*/ 363 h 368"/>
                  <a:gd name="T112" fmla="*/ 1578 w 1650"/>
                  <a:gd name="T113" fmla="*/ 353 h 368"/>
                  <a:gd name="T114" fmla="*/ 1445 w 1650"/>
                  <a:gd name="T115" fmla="*/ 353 h 368"/>
                  <a:gd name="T116" fmla="*/ 1426 w 1650"/>
                  <a:gd name="T117" fmla="*/ 363 h 368"/>
                  <a:gd name="T118" fmla="*/ 1380 w 1650"/>
                  <a:gd name="T119" fmla="*/ 361 h 368"/>
                  <a:gd name="T120" fmla="*/ 1372 w 1650"/>
                  <a:gd name="T121" fmla="*/ 28 h 368"/>
                  <a:gd name="T122" fmla="*/ 1629 w 1650"/>
                  <a:gd name="T123" fmla="*/ 5 h 368"/>
                  <a:gd name="T124" fmla="*/ 1650 w 1650"/>
                  <a:gd name="T125" fmla="*/ 353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50" h="368">
                    <a:moveTo>
                      <a:pt x="324" y="335"/>
                    </a:moveTo>
                    <a:cubicBezTo>
                      <a:pt x="326" y="342"/>
                      <a:pt x="328" y="347"/>
                      <a:pt x="328" y="351"/>
                    </a:cubicBezTo>
                    <a:cubicBezTo>
                      <a:pt x="329" y="355"/>
                      <a:pt x="328" y="357"/>
                      <a:pt x="326" y="359"/>
                    </a:cubicBezTo>
                    <a:cubicBezTo>
                      <a:pt x="324" y="361"/>
                      <a:pt x="320" y="363"/>
                      <a:pt x="315" y="363"/>
                    </a:cubicBezTo>
                    <a:cubicBezTo>
                      <a:pt x="310" y="363"/>
                      <a:pt x="303" y="364"/>
                      <a:pt x="294" y="364"/>
                    </a:cubicBezTo>
                    <a:cubicBezTo>
                      <a:pt x="285" y="364"/>
                      <a:pt x="277" y="364"/>
                      <a:pt x="272" y="363"/>
                    </a:cubicBezTo>
                    <a:cubicBezTo>
                      <a:pt x="267" y="363"/>
                      <a:pt x="263" y="362"/>
                      <a:pt x="260" y="362"/>
                    </a:cubicBezTo>
                    <a:cubicBezTo>
                      <a:pt x="257" y="361"/>
                      <a:pt x="255" y="360"/>
                      <a:pt x="254" y="358"/>
                    </a:cubicBezTo>
                    <a:cubicBezTo>
                      <a:pt x="253" y="357"/>
                      <a:pt x="252" y="355"/>
                      <a:pt x="252" y="352"/>
                    </a:cubicBezTo>
                    <a:lnTo>
                      <a:pt x="228" y="281"/>
                    </a:lnTo>
                    <a:lnTo>
                      <a:pt x="94" y="281"/>
                    </a:lnTo>
                    <a:lnTo>
                      <a:pt x="71" y="350"/>
                    </a:lnTo>
                    <a:cubicBezTo>
                      <a:pt x="70" y="353"/>
                      <a:pt x="69" y="355"/>
                      <a:pt x="68" y="357"/>
                    </a:cubicBezTo>
                    <a:cubicBezTo>
                      <a:pt x="67" y="359"/>
                      <a:pt x="65" y="360"/>
                      <a:pt x="62" y="361"/>
                    </a:cubicBezTo>
                    <a:cubicBezTo>
                      <a:pt x="60" y="362"/>
                      <a:pt x="56" y="363"/>
                      <a:pt x="51" y="363"/>
                    </a:cubicBezTo>
                    <a:cubicBezTo>
                      <a:pt x="46" y="363"/>
                      <a:pt x="40" y="364"/>
                      <a:pt x="32" y="364"/>
                    </a:cubicBezTo>
                    <a:cubicBezTo>
                      <a:pt x="24" y="364"/>
                      <a:pt x="17" y="363"/>
                      <a:pt x="12" y="363"/>
                    </a:cubicBezTo>
                    <a:cubicBezTo>
                      <a:pt x="7" y="362"/>
                      <a:pt x="4" y="361"/>
                      <a:pt x="2" y="359"/>
                    </a:cubicBezTo>
                    <a:cubicBezTo>
                      <a:pt x="0" y="357"/>
                      <a:pt x="0" y="354"/>
                      <a:pt x="0" y="350"/>
                    </a:cubicBezTo>
                    <a:cubicBezTo>
                      <a:pt x="1" y="346"/>
                      <a:pt x="2" y="341"/>
                      <a:pt x="4" y="334"/>
                    </a:cubicBezTo>
                    <a:lnTo>
                      <a:pt x="114" y="18"/>
                    </a:lnTo>
                    <a:cubicBezTo>
                      <a:pt x="115" y="15"/>
                      <a:pt x="117" y="12"/>
                      <a:pt x="118" y="10"/>
                    </a:cubicBezTo>
                    <a:cubicBezTo>
                      <a:pt x="120" y="8"/>
                      <a:pt x="122" y="7"/>
                      <a:pt x="125" y="6"/>
                    </a:cubicBezTo>
                    <a:cubicBezTo>
                      <a:pt x="128" y="5"/>
                      <a:pt x="133" y="4"/>
                      <a:pt x="139" y="4"/>
                    </a:cubicBezTo>
                    <a:cubicBezTo>
                      <a:pt x="144" y="4"/>
                      <a:pt x="152" y="4"/>
                      <a:pt x="161" y="4"/>
                    </a:cubicBezTo>
                    <a:cubicBezTo>
                      <a:pt x="172" y="4"/>
                      <a:pt x="181" y="4"/>
                      <a:pt x="187" y="4"/>
                    </a:cubicBezTo>
                    <a:cubicBezTo>
                      <a:pt x="194" y="4"/>
                      <a:pt x="199" y="5"/>
                      <a:pt x="202" y="6"/>
                    </a:cubicBezTo>
                    <a:cubicBezTo>
                      <a:pt x="206" y="7"/>
                      <a:pt x="208" y="8"/>
                      <a:pt x="210" y="10"/>
                    </a:cubicBezTo>
                    <a:cubicBezTo>
                      <a:pt x="211" y="13"/>
                      <a:pt x="213" y="15"/>
                      <a:pt x="214" y="19"/>
                    </a:cubicBezTo>
                    <a:lnTo>
                      <a:pt x="324" y="335"/>
                    </a:lnTo>
                    <a:close/>
                    <a:moveTo>
                      <a:pt x="160" y="73"/>
                    </a:moveTo>
                    <a:lnTo>
                      <a:pt x="160" y="73"/>
                    </a:lnTo>
                    <a:lnTo>
                      <a:pt x="110" y="225"/>
                    </a:lnTo>
                    <a:lnTo>
                      <a:pt x="210" y="225"/>
                    </a:lnTo>
                    <a:lnTo>
                      <a:pt x="160" y="73"/>
                    </a:lnTo>
                    <a:close/>
                    <a:moveTo>
                      <a:pt x="604" y="308"/>
                    </a:moveTo>
                    <a:cubicBezTo>
                      <a:pt x="604" y="313"/>
                      <a:pt x="604" y="317"/>
                      <a:pt x="604" y="320"/>
                    </a:cubicBezTo>
                    <a:cubicBezTo>
                      <a:pt x="604" y="323"/>
                      <a:pt x="603" y="326"/>
                      <a:pt x="603" y="328"/>
                    </a:cubicBezTo>
                    <a:cubicBezTo>
                      <a:pt x="602" y="330"/>
                      <a:pt x="601" y="332"/>
                      <a:pt x="600" y="334"/>
                    </a:cubicBezTo>
                    <a:cubicBezTo>
                      <a:pt x="600" y="336"/>
                      <a:pt x="598" y="338"/>
                      <a:pt x="596" y="340"/>
                    </a:cubicBezTo>
                    <a:cubicBezTo>
                      <a:pt x="594" y="342"/>
                      <a:pt x="590" y="344"/>
                      <a:pt x="584" y="348"/>
                    </a:cubicBezTo>
                    <a:cubicBezTo>
                      <a:pt x="579" y="351"/>
                      <a:pt x="572" y="354"/>
                      <a:pt x="563" y="357"/>
                    </a:cubicBezTo>
                    <a:cubicBezTo>
                      <a:pt x="555" y="360"/>
                      <a:pt x="545" y="363"/>
                      <a:pt x="535" y="365"/>
                    </a:cubicBezTo>
                    <a:cubicBezTo>
                      <a:pt x="524" y="367"/>
                      <a:pt x="512" y="368"/>
                      <a:pt x="500" y="368"/>
                    </a:cubicBezTo>
                    <a:cubicBezTo>
                      <a:pt x="475" y="368"/>
                      <a:pt x="453" y="364"/>
                      <a:pt x="434" y="356"/>
                    </a:cubicBezTo>
                    <a:cubicBezTo>
                      <a:pt x="414" y="349"/>
                      <a:pt x="397" y="338"/>
                      <a:pt x="383" y="323"/>
                    </a:cubicBezTo>
                    <a:cubicBezTo>
                      <a:pt x="370" y="308"/>
                      <a:pt x="359" y="289"/>
                      <a:pt x="352" y="267"/>
                    </a:cubicBezTo>
                    <a:cubicBezTo>
                      <a:pt x="344" y="244"/>
                      <a:pt x="341" y="218"/>
                      <a:pt x="341" y="188"/>
                    </a:cubicBezTo>
                    <a:cubicBezTo>
                      <a:pt x="341" y="158"/>
                      <a:pt x="345" y="131"/>
                      <a:pt x="353" y="108"/>
                    </a:cubicBezTo>
                    <a:cubicBezTo>
                      <a:pt x="361" y="84"/>
                      <a:pt x="372" y="64"/>
                      <a:pt x="387" y="48"/>
                    </a:cubicBezTo>
                    <a:cubicBezTo>
                      <a:pt x="401" y="32"/>
                      <a:pt x="419" y="20"/>
                      <a:pt x="439" y="12"/>
                    </a:cubicBezTo>
                    <a:cubicBezTo>
                      <a:pt x="459" y="4"/>
                      <a:pt x="482" y="0"/>
                      <a:pt x="506" y="0"/>
                    </a:cubicBezTo>
                    <a:cubicBezTo>
                      <a:pt x="516" y="0"/>
                      <a:pt x="525" y="0"/>
                      <a:pt x="535" y="2"/>
                    </a:cubicBezTo>
                    <a:cubicBezTo>
                      <a:pt x="544" y="4"/>
                      <a:pt x="552" y="6"/>
                      <a:pt x="560" y="9"/>
                    </a:cubicBezTo>
                    <a:cubicBezTo>
                      <a:pt x="568" y="11"/>
                      <a:pt x="575" y="14"/>
                      <a:pt x="581" y="18"/>
                    </a:cubicBezTo>
                    <a:cubicBezTo>
                      <a:pt x="587" y="21"/>
                      <a:pt x="592" y="24"/>
                      <a:pt x="594" y="27"/>
                    </a:cubicBezTo>
                    <a:cubicBezTo>
                      <a:pt x="597" y="29"/>
                      <a:pt x="598" y="32"/>
                      <a:pt x="599" y="33"/>
                    </a:cubicBezTo>
                    <a:cubicBezTo>
                      <a:pt x="600" y="35"/>
                      <a:pt x="601" y="37"/>
                      <a:pt x="602" y="39"/>
                    </a:cubicBezTo>
                    <a:cubicBezTo>
                      <a:pt x="602" y="42"/>
                      <a:pt x="603" y="45"/>
                      <a:pt x="603" y="49"/>
                    </a:cubicBezTo>
                    <a:cubicBezTo>
                      <a:pt x="603" y="52"/>
                      <a:pt x="603" y="56"/>
                      <a:pt x="603" y="61"/>
                    </a:cubicBezTo>
                    <a:cubicBezTo>
                      <a:pt x="603" y="67"/>
                      <a:pt x="603" y="72"/>
                      <a:pt x="603" y="75"/>
                    </a:cubicBezTo>
                    <a:cubicBezTo>
                      <a:pt x="602" y="79"/>
                      <a:pt x="602" y="82"/>
                      <a:pt x="601" y="85"/>
                    </a:cubicBezTo>
                    <a:cubicBezTo>
                      <a:pt x="600" y="87"/>
                      <a:pt x="599" y="89"/>
                      <a:pt x="597" y="90"/>
                    </a:cubicBezTo>
                    <a:cubicBezTo>
                      <a:pt x="596" y="91"/>
                      <a:pt x="595" y="92"/>
                      <a:pt x="593" y="92"/>
                    </a:cubicBezTo>
                    <a:cubicBezTo>
                      <a:pt x="590" y="92"/>
                      <a:pt x="587" y="90"/>
                      <a:pt x="583" y="87"/>
                    </a:cubicBezTo>
                    <a:cubicBezTo>
                      <a:pt x="578" y="84"/>
                      <a:pt x="573" y="80"/>
                      <a:pt x="566" y="76"/>
                    </a:cubicBezTo>
                    <a:cubicBezTo>
                      <a:pt x="560" y="72"/>
                      <a:pt x="552" y="69"/>
                      <a:pt x="542" y="65"/>
                    </a:cubicBezTo>
                    <a:cubicBezTo>
                      <a:pt x="533" y="62"/>
                      <a:pt x="522" y="61"/>
                      <a:pt x="509" y="61"/>
                    </a:cubicBezTo>
                    <a:cubicBezTo>
                      <a:pt x="495" y="61"/>
                      <a:pt x="482" y="63"/>
                      <a:pt x="471" y="69"/>
                    </a:cubicBezTo>
                    <a:cubicBezTo>
                      <a:pt x="460" y="75"/>
                      <a:pt x="451" y="83"/>
                      <a:pt x="443" y="94"/>
                    </a:cubicBezTo>
                    <a:cubicBezTo>
                      <a:pt x="435" y="105"/>
                      <a:pt x="429" y="118"/>
                      <a:pt x="425" y="133"/>
                    </a:cubicBezTo>
                    <a:cubicBezTo>
                      <a:pt x="421" y="148"/>
                      <a:pt x="419" y="165"/>
                      <a:pt x="419" y="184"/>
                    </a:cubicBezTo>
                    <a:cubicBezTo>
                      <a:pt x="419" y="205"/>
                      <a:pt x="421" y="224"/>
                      <a:pt x="426" y="239"/>
                    </a:cubicBezTo>
                    <a:cubicBezTo>
                      <a:pt x="430" y="254"/>
                      <a:pt x="436" y="267"/>
                      <a:pt x="444" y="277"/>
                    </a:cubicBezTo>
                    <a:cubicBezTo>
                      <a:pt x="452" y="287"/>
                      <a:pt x="462" y="294"/>
                      <a:pt x="473" y="299"/>
                    </a:cubicBezTo>
                    <a:cubicBezTo>
                      <a:pt x="484" y="304"/>
                      <a:pt x="497" y="306"/>
                      <a:pt x="511" y="306"/>
                    </a:cubicBezTo>
                    <a:cubicBezTo>
                      <a:pt x="524" y="306"/>
                      <a:pt x="535" y="305"/>
                      <a:pt x="544" y="302"/>
                    </a:cubicBezTo>
                    <a:cubicBezTo>
                      <a:pt x="554" y="299"/>
                      <a:pt x="562" y="295"/>
                      <a:pt x="568" y="292"/>
                    </a:cubicBezTo>
                    <a:cubicBezTo>
                      <a:pt x="575" y="288"/>
                      <a:pt x="581" y="285"/>
                      <a:pt x="585" y="282"/>
                    </a:cubicBezTo>
                    <a:cubicBezTo>
                      <a:pt x="589" y="279"/>
                      <a:pt x="593" y="277"/>
                      <a:pt x="595" y="277"/>
                    </a:cubicBezTo>
                    <a:cubicBezTo>
                      <a:pt x="597" y="277"/>
                      <a:pt x="598" y="278"/>
                      <a:pt x="599" y="278"/>
                    </a:cubicBezTo>
                    <a:cubicBezTo>
                      <a:pt x="600" y="279"/>
                      <a:pt x="601" y="281"/>
                      <a:pt x="602" y="283"/>
                    </a:cubicBezTo>
                    <a:cubicBezTo>
                      <a:pt x="603" y="285"/>
                      <a:pt x="603" y="288"/>
                      <a:pt x="604" y="292"/>
                    </a:cubicBezTo>
                    <a:cubicBezTo>
                      <a:pt x="604" y="296"/>
                      <a:pt x="604" y="301"/>
                      <a:pt x="604" y="308"/>
                    </a:cubicBezTo>
                    <a:close/>
                    <a:moveTo>
                      <a:pt x="826" y="263"/>
                    </a:moveTo>
                    <a:cubicBezTo>
                      <a:pt x="818" y="284"/>
                      <a:pt x="810" y="301"/>
                      <a:pt x="802" y="314"/>
                    </a:cubicBezTo>
                    <a:cubicBezTo>
                      <a:pt x="794" y="328"/>
                      <a:pt x="786" y="338"/>
                      <a:pt x="777" y="346"/>
                    </a:cubicBezTo>
                    <a:cubicBezTo>
                      <a:pt x="768" y="354"/>
                      <a:pt x="758" y="359"/>
                      <a:pt x="748" y="363"/>
                    </a:cubicBezTo>
                    <a:cubicBezTo>
                      <a:pt x="737" y="366"/>
                      <a:pt x="725" y="367"/>
                      <a:pt x="712" y="367"/>
                    </a:cubicBezTo>
                    <a:cubicBezTo>
                      <a:pt x="707" y="367"/>
                      <a:pt x="702" y="367"/>
                      <a:pt x="697" y="366"/>
                    </a:cubicBezTo>
                    <a:cubicBezTo>
                      <a:pt x="692" y="365"/>
                      <a:pt x="688" y="365"/>
                      <a:pt x="684" y="363"/>
                    </a:cubicBezTo>
                    <a:cubicBezTo>
                      <a:pt x="680" y="362"/>
                      <a:pt x="676" y="361"/>
                      <a:pt x="673" y="360"/>
                    </a:cubicBezTo>
                    <a:cubicBezTo>
                      <a:pt x="670" y="358"/>
                      <a:pt x="667" y="357"/>
                      <a:pt x="666" y="355"/>
                    </a:cubicBezTo>
                    <a:cubicBezTo>
                      <a:pt x="664" y="354"/>
                      <a:pt x="663" y="353"/>
                      <a:pt x="662" y="351"/>
                    </a:cubicBezTo>
                    <a:cubicBezTo>
                      <a:pt x="662" y="350"/>
                      <a:pt x="661" y="348"/>
                      <a:pt x="660" y="345"/>
                    </a:cubicBezTo>
                    <a:cubicBezTo>
                      <a:pt x="660" y="342"/>
                      <a:pt x="659" y="339"/>
                      <a:pt x="659" y="335"/>
                    </a:cubicBezTo>
                    <a:cubicBezTo>
                      <a:pt x="659" y="331"/>
                      <a:pt x="659" y="326"/>
                      <a:pt x="659" y="320"/>
                    </a:cubicBezTo>
                    <a:cubicBezTo>
                      <a:pt x="659" y="310"/>
                      <a:pt x="659" y="302"/>
                      <a:pt x="661" y="298"/>
                    </a:cubicBezTo>
                    <a:cubicBezTo>
                      <a:pt x="663" y="293"/>
                      <a:pt x="665" y="291"/>
                      <a:pt x="668" y="291"/>
                    </a:cubicBezTo>
                    <a:cubicBezTo>
                      <a:pt x="670" y="291"/>
                      <a:pt x="672" y="292"/>
                      <a:pt x="674" y="293"/>
                    </a:cubicBezTo>
                    <a:cubicBezTo>
                      <a:pt x="676" y="294"/>
                      <a:pt x="678" y="295"/>
                      <a:pt x="681" y="297"/>
                    </a:cubicBezTo>
                    <a:cubicBezTo>
                      <a:pt x="684" y="298"/>
                      <a:pt x="687" y="300"/>
                      <a:pt x="691" y="301"/>
                    </a:cubicBezTo>
                    <a:cubicBezTo>
                      <a:pt x="695" y="302"/>
                      <a:pt x="699" y="303"/>
                      <a:pt x="704" y="303"/>
                    </a:cubicBezTo>
                    <a:cubicBezTo>
                      <a:pt x="708" y="303"/>
                      <a:pt x="712" y="302"/>
                      <a:pt x="715" y="301"/>
                    </a:cubicBezTo>
                    <a:cubicBezTo>
                      <a:pt x="718" y="301"/>
                      <a:pt x="721" y="299"/>
                      <a:pt x="724" y="297"/>
                    </a:cubicBezTo>
                    <a:cubicBezTo>
                      <a:pt x="727" y="294"/>
                      <a:pt x="730" y="291"/>
                      <a:pt x="733" y="287"/>
                    </a:cubicBezTo>
                    <a:cubicBezTo>
                      <a:pt x="736" y="282"/>
                      <a:pt x="739" y="277"/>
                      <a:pt x="742" y="270"/>
                    </a:cubicBezTo>
                    <a:lnTo>
                      <a:pt x="625" y="31"/>
                    </a:lnTo>
                    <a:cubicBezTo>
                      <a:pt x="623" y="25"/>
                      <a:pt x="621" y="20"/>
                      <a:pt x="621" y="17"/>
                    </a:cubicBezTo>
                    <a:cubicBezTo>
                      <a:pt x="620" y="13"/>
                      <a:pt x="621" y="11"/>
                      <a:pt x="623" y="9"/>
                    </a:cubicBezTo>
                    <a:cubicBezTo>
                      <a:pt x="625" y="6"/>
                      <a:pt x="629" y="5"/>
                      <a:pt x="634" y="5"/>
                    </a:cubicBezTo>
                    <a:cubicBezTo>
                      <a:pt x="640" y="4"/>
                      <a:pt x="647" y="4"/>
                      <a:pt x="656" y="4"/>
                    </a:cubicBezTo>
                    <a:cubicBezTo>
                      <a:pt x="664" y="4"/>
                      <a:pt x="671" y="4"/>
                      <a:pt x="676" y="4"/>
                    </a:cubicBezTo>
                    <a:cubicBezTo>
                      <a:pt x="681" y="5"/>
                      <a:pt x="686" y="5"/>
                      <a:pt x="689" y="6"/>
                    </a:cubicBezTo>
                    <a:cubicBezTo>
                      <a:pt x="692" y="8"/>
                      <a:pt x="694" y="9"/>
                      <a:pt x="696" y="12"/>
                    </a:cubicBezTo>
                    <a:cubicBezTo>
                      <a:pt x="697" y="14"/>
                      <a:pt x="699" y="17"/>
                      <a:pt x="701" y="21"/>
                    </a:cubicBezTo>
                    <a:lnTo>
                      <a:pt x="751" y="129"/>
                    </a:lnTo>
                    <a:cubicBezTo>
                      <a:pt x="756" y="140"/>
                      <a:pt x="761" y="152"/>
                      <a:pt x="766" y="163"/>
                    </a:cubicBezTo>
                    <a:cubicBezTo>
                      <a:pt x="771" y="175"/>
                      <a:pt x="776" y="186"/>
                      <a:pt x="781" y="198"/>
                    </a:cubicBezTo>
                    <a:lnTo>
                      <a:pt x="781" y="198"/>
                    </a:lnTo>
                    <a:cubicBezTo>
                      <a:pt x="785" y="186"/>
                      <a:pt x="789" y="174"/>
                      <a:pt x="793" y="162"/>
                    </a:cubicBezTo>
                    <a:cubicBezTo>
                      <a:pt x="797" y="151"/>
                      <a:pt x="802" y="138"/>
                      <a:pt x="807" y="125"/>
                    </a:cubicBezTo>
                    <a:lnTo>
                      <a:pt x="848" y="16"/>
                    </a:lnTo>
                    <a:cubicBezTo>
                      <a:pt x="849" y="13"/>
                      <a:pt x="850" y="11"/>
                      <a:pt x="852" y="9"/>
                    </a:cubicBezTo>
                    <a:cubicBezTo>
                      <a:pt x="853" y="8"/>
                      <a:pt x="855" y="7"/>
                      <a:pt x="858" y="6"/>
                    </a:cubicBezTo>
                    <a:cubicBezTo>
                      <a:pt x="861" y="5"/>
                      <a:pt x="865" y="4"/>
                      <a:pt x="870" y="4"/>
                    </a:cubicBezTo>
                    <a:cubicBezTo>
                      <a:pt x="875" y="4"/>
                      <a:pt x="882" y="4"/>
                      <a:pt x="890" y="4"/>
                    </a:cubicBezTo>
                    <a:cubicBezTo>
                      <a:pt x="899" y="4"/>
                      <a:pt x="906" y="4"/>
                      <a:pt x="910" y="4"/>
                    </a:cubicBezTo>
                    <a:cubicBezTo>
                      <a:pt x="915" y="5"/>
                      <a:pt x="919" y="6"/>
                      <a:pt x="921" y="8"/>
                    </a:cubicBezTo>
                    <a:cubicBezTo>
                      <a:pt x="923" y="9"/>
                      <a:pt x="924" y="11"/>
                      <a:pt x="924" y="14"/>
                    </a:cubicBezTo>
                    <a:cubicBezTo>
                      <a:pt x="924" y="17"/>
                      <a:pt x="923" y="20"/>
                      <a:pt x="921" y="25"/>
                    </a:cubicBezTo>
                    <a:lnTo>
                      <a:pt x="826" y="263"/>
                    </a:lnTo>
                    <a:close/>
                    <a:moveTo>
                      <a:pt x="1330" y="35"/>
                    </a:moveTo>
                    <a:cubicBezTo>
                      <a:pt x="1330" y="40"/>
                      <a:pt x="1330" y="45"/>
                      <a:pt x="1329" y="49"/>
                    </a:cubicBezTo>
                    <a:cubicBezTo>
                      <a:pt x="1329" y="52"/>
                      <a:pt x="1328" y="55"/>
                      <a:pt x="1327" y="58"/>
                    </a:cubicBezTo>
                    <a:cubicBezTo>
                      <a:pt x="1326" y="60"/>
                      <a:pt x="1325" y="62"/>
                      <a:pt x="1324" y="63"/>
                    </a:cubicBezTo>
                    <a:cubicBezTo>
                      <a:pt x="1323" y="64"/>
                      <a:pt x="1321" y="65"/>
                      <a:pt x="1319" y="65"/>
                    </a:cubicBezTo>
                    <a:lnTo>
                      <a:pt x="1230" y="65"/>
                    </a:lnTo>
                    <a:lnTo>
                      <a:pt x="1230" y="352"/>
                    </a:lnTo>
                    <a:cubicBezTo>
                      <a:pt x="1230" y="354"/>
                      <a:pt x="1230" y="356"/>
                      <a:pt x="1228" y="357"/>
                    </a:cubicBezTo>
                    <a:cubicBezTo>
                      <a:pt x="1227" y="359"/>
                      <a:pt x="1225" y="360"/>
                      <a:pt x="1222" y="361"/>
                    </a:cubicBezTo>
                    <a:cubicBezTo>
                      <a:pt x="1220" y="362"/>
                      <a:pt x="1216" y="362"/>
                      <a:pt x="1211" y="363"/>
                    </a:cubicBezTo>
                    <a:cubicBezTo>
                      <a:pt x="1207" y="363"/>
                      <a:pt x="1201" y="364"/>
                      <a:pt x="1194" y="364"/>
                    </a:cubicBezTo>
                    <a:cubicBezTo>
                      <a:pt x="1187" y="364"/>
                      <a:pt x="1181" y="363"/>
                      <a:pt x="1176" y="363"/>
                    </a:cubicBezTo>
                    <a:cubicBezTo>
                      <a:pt x="1172" y="362"/>
                      <a:pt x="1168" y="362"/>
                      <a:pt x="1165" y="361"/>
                    </a:cubicBezTo>
                    <a:cubicBezTo>
                      <a:pt x="1162" y="360"/>
                      <a:pt x="1160" y="359"/>
                      <a:pt x="1159" y="357"/>
                    </a:cubicBezTo>
                    <a:cubicBezTo>
                      <a:pt x="1158" y="356"/>
                      <a:pt x="1157" y="354"/>
                      <a:pt x="1157" y="352"/>
                    </a:cubicBezTo>
                    <a:lnTo>
                      <a:pt x="1157" y="65"/>
                    </a:lnTo>
                    <a:lnTo>
                      <a:pt x="1068" y="65"/>
                    </a:lnTo>
                    <a:cubicBezTo>
                      <a:pt x="1066" y="65"/>
                      <a:pt x="1065" y="64"/>
                      <a:pt x="1063" y="63"/>
                    </a:cubicBezTo>
                    <a:cubicBezTo>
                      <a:pt x="1062" y="62"/>
                      <a:pt x="1061" y="60"/>
                      <a:pt x="1060" y="58"/>
                    </a:cubicBezTo>
                    <a:cubicBezTo>
                      <a:pt x="1059" y="55"/>
                      <a:pt x="1059" y="52"/>
                      <a:pt x="1058" y="49"/>
                    </a:cubicBezTo>
                    <a:cubicBezTo>
                      <a:pt x="1058" y="45"/>
                      <a:pt x="1057" y="40"/>
                      <a:pt x="1057" y="35"/>
                    </a:cubicBezTo>
                    <a:cubicBezTo>
                      <a:pt x="1057" y="30"/>
                      <a:pt x="1058" y="25"/>
                      <a:pt x="1058" y="21"/>
                    </a:cubicBezTo>
                    <a:cubicBezTo>
                      <a:pt x="1059" y="17"/>
                      <a:pt x="1059" y="14"/>
                      <a:pt x="1060" y="12"/>
                    </a:cubicBezTo>
                    <a:cubicBezTo>
                      <a:pt x="1061" y="9"/>
                      <a:pt x="1062" y="8"/>
                      <a:pt x="1063" y="7"/>
                    </a:cubicBezTo>
                    <a:cubicBezTo>
                      <a:pt x="1065" y="6"/>
                      <a:pt x="1066" y="5"/>
                      <a:pt x="1068" y="5"/>
                    </a:cubicBezTo>
                    <a:lnTo>
                      <a:pt x="1319" y="5"/>
                    </a:lnTo>
                    <a:cubicBezTo>
                      <a:pt x="1321" y="5"/>
                      <a:pt x="1322" y="6"/>
                      <a:pt x="1324" y="7"/>
                    </a:cubicBezTo>
                    <a:cubicBezTo>
                      <a:pt x="1325" y="8"/>
                      <a:pt x="1326" y="9"/>
                      <a:pt x="1327" y="12"/>
                    </a:cubicBezTo>
                    <a:cubicBezTo>
                      <a:pt x="1328" y="14"/>
                      <a:pt x="1329" y="17"/>
                      <a:pt x="1329" y="21"/>
                    </a:cubicBezTo>
                    <a:cubicBezTo>
                      <a:pt x="1330" y="25"/>
                      <a:pt x="1330" y="30"/>
                      <a:pt x="1330" y="35"/>
                    </a:cubicBezTo>
                    <a:close/>
                    <a:moveTo>
                      <a:pt x="1650" y="353"/>
                    </a:moveTo>
                    <a:cubicBezTo>
                      <a:pt x="1650" y="354"/>
                      <a:pt x="1650" y="356"/>
                      <a:pt x="1648" y="357"/>
                    </a:cubicBezTo>
                    <a:cubicBezTo>
                      <a:pt x="1647" y="359"/>
                      <a:pt x="1645" y="360"/>
                      <a:pt x="1643" y="361"/>
                    </a:cubicBezTo>
                    <a:cubicBezTo>
                      <a:pt x="1640" y="362"/>
                      <a:pt x="1636" y="363"/>
                      <a:pt x="1632" y="363"/>
                    </a:cubicBezTo>
                    <a:cubicBezTo>
                      <a:pt x="1627" y="363"/>
                      <a:pt x="1621" y="364"/>
                      <a:pt x="1614" y="364"/>
                    </a:cubicBezTo>
                    <a:cubicBezTo>
                      <a:pt x="1607" y="364"/>
                      <a:pt x="1601" y="363"/>
                      <a:pt x="1597" y="363"/>
                    </a:cubicBezTo>
                    <a:cubicBezTo>
                      <a:pt x="1592" y="363"/>
                      <a:pt x="1588" y="362"/>
                      <a:pt x="1586" y="361"/>
                    </a:cubicBezTo>
                    <a:cubicBezTo>
                      <a:pt x="1583" y="360"/>
                      <a:pt x="1581" y="359"/>
                      <a:pt x="1580" y="357"/>
                    </a:cubicBezTo>
                    <a:cubicBezTo>
                      <a:pt x="1578" y="356"/>
                      <a:pt x="1578" y="354"/>
                      <a:pt x="1578" y="353"/>
                    </a:cubicBezTo>
                    <a:lnTo>
                      <a:pt x="1578" y="66"/>
                    </a:lnTo>
                    <a:lnTo>
                      <a:pt x="1445" y="66"/>
                    </a:lnTo>
                    <a:lnTo>
                      <a:pt x="1445" y="353"/>
                    </a:lnTo>
                    <a:cubicBezTo>
                      <a:pt x="1445" y="354"/>
                      <a:pt x="1444" y="356"/>
                      <a:pt x="1443" y="357"/>
                    </a:cubicBezTo>
                    <a:cubicBezTo>
                      <a:pt x="1442" y="359"/>
                      <a:pt x="1440" y="360"/>
                      <a:pt x="1437" y="361"/>
                    </a:cubicBezTo>
                    <a:cubicBezTo>
                      <a:pt x="1434" y="362"/>
                      <a:pt x="1431" y="363"/>
                      <a:pt x="1426" y="363"/>
                    </a:cubicBezTo>
                    <a:cubicBezTo>
                      <a:pt x="1421" y="363"/>
                      <a:pt x="1416" y="364"/>
                      <a:pt x="1408" y="364"/>
                    </a:cubicBezTo>
                    <a:cubicBezTo>
                      <a:pt x="1402" y="364"/>
                      <a:pt x="1396" y="363"/>
                      <a:pt x="1391" y="363"/>
                    </a:cubicBezTo>
                    <a:cubicBezTo>
                      <a:pt x="1386" y="363"/>
                      <a:pt x="1383" y="362"/>
                      <a:pt x="1380" y="361"/>
                    </a:cubicBezTo>
                    <a:cubicBezTo>
                      <a:pt x="1377" y="360"/>
                      <a:pt x="1375" y="359"/>
                      <a:pt x="1374" y="357"/>
                    </a:cubicBezTo>
                    <a:cubicBezTo>
                      <a:pt x="1373" y="356"/>
                      <a:pt x="1372" y="354"/>
                      <a:pt x="1372" y="353"/>
                    </a:cubicBezTo>
                    <a:lnTo>
                      <a:pt x="1372" y="28"/>
                    </a:lnTo>
                    <a:cubicBezTo>
                      <a:pt x="1372" y="20"/>
                      <a:pt x="1374" y="15"/>
                      <a:pt x="1378" y="11"/>
                    </a:cubicBezTo>
                    <a:cubicBezTo>
                      <a:pt x="1382" y="7"/>
                      <a:pt x="1387" y="5"/>
                      <a:pt x="1394" y="5"/>
                    </a:cubicBezTo>
                    <a:lnTo>
                      <a:pt x="1629" y="5"/>
                    </a:lnTo>
                    <a:cubicBezTo>
                      <a:pt x="1636" y="5"/>
                      <a:pt x="1641" y="7"/>
                      <a:pt x="1645" y="11"/>
                    </a:cubicBezTo>
                    <a:cubicBezTo>
                      <a:pt x="1648" y="15"/>
                      <a:pt x="1650" y="20"/>
                      <a:pt x="1650" y="28"/>
                    </a:cubicBezTo>
                    <a:lnTo>
                      <a:pt x="1650" y="35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</p:grpSp>
        <p:grpSp>
          <p:nvGrpSpPr>
            <p:cNvPr id="574" name="Группа 573"/>
            <p:cNvGrpSpPr/>
            <p:nvPr/>
          </p:nvGrpSpPr>
          <p:grpSpPr>
            <a:xfrm>
              <a:off x="4360863" y="4077970"/>
              <a:ext cx="5676900" cy="2552700"/>
              <a:chOff x="2989263" y="3270250"/>
              <a:chExt cx="5676900" cy="2552700"/>
            </a:xfrm>
          </p:grpSpPr>
          <p:sp>
            <p:nvSpPr>
              <p:cNvPr id="575" name="Freeform 153"/>
              <p:cNvSpPr>
                <a:spLocks/>
              </p:cNvSpPr>
              <p:nvPr/>
            </p:nvSpPr>
            <p:spPr bwMode="auto">
              <a:xfrm>
                <a:off x="3446463" y="3270250"/>
                <a:ext cx="5219700" cy="2552700"/>
              </a:xfrm>
              <a:custGeom>
                <a:avLst/>
                <a:gdLst>
                  <a:gd name="T0" fmla="*/ 0 w 8819"/>
                  <a:gd name="T1" fmla="*/ 285 h 4304"/>
                  <a:gd name="T2" fmla="*/ 0 w 8819"/>
                  <a:gd name="T3" fmla="*/ 0 h 4304"/>
                  <a:gd name="T4" fmla="*/ 8819 w 8819"/>
                  <a:gd name="T5" fmla="*/ 0 h 4304"/>
                  <a:gd name="T6" fmla="*/ 8819 w 8819"/>
                  <a:gd name="T7" fmla="*/ 4304 h 4304"/>
                  <a:gd name="T8" fmla="*/ 0 w 8819"/>
                  <a:gd name="T9" fmla="*/ 4304 h 4304"/>
                  <a:gd name="T10" fmla="*/ 0 w 8819"/>
                  <a:gd name="T11" fmla="*/ 1279 h 4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19" h="4304">
                    <a:moveTo>
                      <a:pt x="0" y="285"/>
                    </a:moveTo>
                    <a:lnTo>
                      <a:pt x="0" y="0"/>
                    </a:lnTo>
                    <a:lnTo>
                      <a:pt x="8819" y="0"/>
                    </a:lnTo>
                    <a:lnTo>
                      <a:pt x="8819" y="4304"/>
                    </a:lnTo>
                    <a:lnTo>
                      <a:pt x="0" y="4304"/>
                    </a:lnTo>
                    <a:lnTo>
                      <a:pt x="0" y="1279"/>
                    </a:lnTo>
                  </a:path>
                </a:pathLst>
              </a:custGeom>
              <a:noFill/>
              <a:ln w="20638" cap="flat">
                <a:solidFill>
                  <a:srgbClr val="57B8B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76" name="Freeform 156"/>
              <p:cNvSpPr>
                <a:spLocks noEditPoints="1"/>
              </p:cNvSpPr>
              <p:nvPr/>
            </p:nvSpPr>
            <p:spPr bwMode="auto">
              <a:xfrm>
                <a:off x="2989263" y="3519488"/>
                <a:ext cx="1830388" cy="419100"/>
              </a:xfrm>
              <a:custGeom>
                <a:avLst/>
                <a:gdLst>
                  <a:gd name="T0" fmla="*/ 143 w 3093"/>
                  <a:gd name="T1" fmla="*/ 229 h 708"/>
                  <a:gd name="T2" fmla="*/ 272 w 3093"/>
                  <a:gd name="T3" fmla="*/ 273 h 708"/>
                  <a:gd name="T4" fmla="*/ 88 w 3093"/>
                  <a:gd name="T5" fmla="*/ 34 h 708"/>
                  <a:gd name="T6" fmla="*/ 508 w 3093"/>
                  <a:gd name="T7" fmla="*/ 273 h 708"/>
                  <a:gd name="T8" fmla="*/ 495 w 3093"/>
                  <a:gd name="T9" fmla="*/ 179 h 708"/>
                  <a:gd name="T10" fmla="*/ 506 w 3093"/>
                  <a:gd name="T11" fmla="*/ 90 h 708"/>
                  <a:gd name="T12" fmla="*/ 636 w 3093"/>
                  <a:gd name="T13" fmla="*/ 277 h 708"/>
                  <a:gd name="T14" fmla="*/ 626 w 3093"/>
                  <a:gd name="T15" fmla="*/ 85 h 708"/>
                  <a:gd name="T16" fmla="*/ 535 w 3093"/>
                  <a:gd name="T17" fmla="*/ 106 h 708"/>
                  <a:gd name="T18" fmla="*/ 561 w 3093"/>
                  <a:gd name="T19" fmla="*/ 193 h 708"/>
                  <a:gd name="T20" fmla="*/ 783 w 3093"/>
                  <a:gd name="T21" fmla="*/ 317 h 708"/>
                  <a:gd name="T22" fmla="*/ 948 w 3093"/>
                  <a:gd name="T23" fmla="*/ 273 h 708"/>
                  <a:gd name="T24" fmla="*/ 1075 w 3093"/>
                  <a:gd name="T25" fmla="*/ 229 h 708"/>
                  <a:gd name="T26" fmla="*/ 1202 w 3093"/>
                  <a:gd name="T27" fmla="*/ 34 h 708"/>
                  <a:gd name="T28" fmla="*/ 948 w 3093"/>
                  <a:gd name="T29" fmla="*/ 34 h 708"/>
                  <a:gd name="T30" fmla="*/ 1365 w 3093"/>
                  <a:gd name="T31" fmla="*/ 29 h 708"/>
                  <a:gd name="T32" fmla="*/ 1304 w 3093"/>
                  <a:gd name="T33" fmla="*/ 153 h 708"/>
                  <a:gd name="T34" fmla="*/ 1528 w 3093"/>
                  <a:gd name="T35" fmla="*/ 273 h 708"/>
                  <a:gd name="T36" fmla="*/ 1655 w 3093"/>
                  <a:gd name="T37" fmla="*/ 229 h 708"/>
                  <a:gd name="T38" fmla="*/ 1782 w 3093"/>
                  <a:gd name="T39" fmla="*/ 34 h 708"/>
                  <a:gd name="T40" fmla="*/ 1528 w 3093"/>
                  <a:gd name="T41" fmla="*/ 34 h 708"/>
                  <a:gd name="T42" fmla="*/ 64 w 3093"/>
                  <a:gd name="T43" fmla="*/ 660 h 708"/>
                  <a:gd name="T44" fmla="*/ 254 w 3093"/>
                  <a:gd name="T45" fmla="*/ 602 h 708"/>
                  <a:gd name="T46" fmla="*/ 45 w 3093"/>
                  <a:gd name="T47" fmla="*/ 427 h 708"/>
                  <a:gd name="T48" fmla="*/ 90 w 3093"/>
                  <a:gd name="T49" fmla="*/ 602 h 708"/>
                  <a:gd name="T50" fmla="*/ 161 w 3093"/>
                  <a:gd name="T51" fmla="*/ 602 h 708"/>
                  <a:gd name="T52" fmla="*/ 398 w 3093"/>
                  <a:gd name="T53" fmla="*/ 567 h 708"/>
                  <a:gd name="T54" fmla="*/ 401 w 3093"/>
                  <a:gd name="T55" fmla="*/ 475 h 708"/>
                  <a:gd name="T56" fmla="*/ 277 w 3093"/>
                  <a:gd name="T57" fmla="*/ 660 h 708"/>
                  <a:gd name="T58" fmla="*/ 611 w 3093"/>
                  <a:gd name="T59" fmla="*/ 527 h 708"/>
                  <a:gd name="T60" fmla="*/ 496 w 3093"/>
                  <a:gd name="T61" fmla="*/ 475 h 708"/>
                  <a:gd name="T62" fmla="*/ 806 w 3093"/>
                  <a:gd name="T63" fmla="*/ 471 h 708"/>
                  <a:gd name="T64" fmla="*/ 767 w 3093"/>
                  <a:gd name="T65" fmla="*/ 568 h 708"/>
                  <a:gd name="T66" fmla="*/ 950 w 3093"/>
                  <a:gd name="T67" fmla="*/ 662 h 708"/>
                  <a:gd name="T68" fmla="*/ 1054 w 3093"/>
                  <a:gd name="T69" fmla="*/ 660 h 708"/>
                  <a:gd name="T70" fmla="*/ 959 w 3093"/>
                  <a:gd name="T71" fmla="*/ 511 h 708"/>
                  <a:gd name="T72" fmla="*/ 950 w 3093"/>
                  <a:gd name="T73" fmla="*/ 662 h 708"/>
                  <a:gd name="T74" fmla="*/ 1250 w 3093"/>
                  <a:gd name="T75" fmla="*/ 533 h 708"/>
                  <a:gd name="T76" fmla="*/ 1153 w 3093"/>
                  <a:gd name="T77" fmla="*/ 660 h 708"/>
                  <a:gd name="T78" fmla="*/ 1263 w 3093"/>
                  <a:gd name="T79" fmla="*/ 594 h 708"/>
                  <a:gd name="T80" fmla="*/ 1515 w 3093"/>
                  <a:gd name="T81" fmla="*/ 660 h 708"/>
                  <a:gd name="T82" fmla="*/ 1679 w 3093"/>
                  <a:gd name="T83" fmla="*/ 660 h 708"/>
                  <a:gd name="T84" fmla="*/ 1515 w 3093"/>
                  <a:gd name="T85" fmla="*/ 518 h 708"/>
                  <a:gd name="T86" fmla="*/ 1692 w 3093"/>
                  <a:gd name="T87" fmla="*/ 660 h 708"/>
                  <a:gd name="T88" fmla="*/ 1692 w 3093"/>
                  <a:gd name="T89" fmla="*/ 660 h 708"/>
                  <a:gd name="T90" fmla="*/ 1953 w 3093"/>
                  <a:gd name="T91" fmla="*/ 421 h 708"/>
                  <a:gd name="T92" fmla="*/ 1868 w 3093"/>
                  <a:gd name="T93" fmla="*/ 597 h 708"/>
                  <a:gd name="T94" fmla="*/ 1851 w 3093"/>
                  <a:gd name="T95" fmla="*/ 663 h 708"/>
                  <a:gd name="T96" fmla="*/ 2040 w 3093"/>
                  <a:gd name="T97" fmla="*/ 593 h 708"/>
                  <a:gd name="T98" fmla="*/ 2210 w 3093"/>
                  <a:gd name="T99" fmla="*/ 479 h 708"/>
                  <a:gd name="T100" fmla="*/ 2358 w 3093"/>
                  <a:gd name="T101" fmla="*/ 421 h 708"/>
                  <a:gd name="T102" fmla="*/ 2461 w 3093"/>
                  <a:gd name="T103" fmla="*/ 660 h 708"/>
                  <a:gd name="T104" fmla="*/ 2618 w 3093"/>
                  <a:gd name="T105" fmla="*/ 665 h 708"/>
                  <a:gd name="T106" fmla="*/ 2618 w 3093"/>
                  <a:gd name="T107" fmla="*/ 665 h 708"/>
                  <a:gd name="T108" fmla="*/ 2679 w 3093"/>
                  <a:gd name="T109" fmla="*/ 540 h 708"/>
                  <a:gd name="T110" fmla="*/ 2842 w 3093"/>
                  <a:gd name="T111" fmla="*/ 593 h 708"/>
                  <a:gd name="T112" fmla="*/ 2971 w 3093"/>
                  <a:gd name="T113" fmla="*/ 488 h 708"/>
                  <a:gd name="T114" fmla="*/ 3093 w 3093"/>
                  <a:gd name="T115" fmla="*/ 660 h 708"/>
                  <a:gd name="T116" fmla="*/ 2872 w 3093"/>
                  <a:gd name="T117" fmla="*/ 608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093" h="708">
                    <a:moveTo>
                      <a:pt x="17" y="273"/>
                    </a:moveTo>
                    <a:lnTo>
                      <a:pt x="82" y="273"/>
                    </a:lnTo>
                    <a:lnTo>
                      <a:pt x="82" y="136"/>
                    </a:lnTo>
                    <a:lnTo>
                      <a:pt x="143" y="229"/>
                    </a:lnTo>
                    <a:lnTo>
                      <a:pt x="145" y="229"/>
                    </a:lnTo>
                    <a:lnTo>
                      <a:pt x="206" y="136"/>
                    </a:lnTo>
                    <a:lnTo>
                      <a:pt x="206" y="273"/>
                    </a:lnTo>
                    <a:lnTo>
                      <a:pt x="272" y="273"/>
                    </a:lnTo>
                    <a:lnTo>
                      <a:pt x="272" y="34"/>
                    </a:lnTo>
                    <a:lnTo>
                      <a:pt x="202" y="34"/>
                    </a:lnTo>
                    <a:lnTo>
                      <a:pt x="145" y="126"/>
                    </a:lnTo>
                    <a:lnTo>
                      <a:pt x="88" y="34"/>
                    </a:lnTo>
                    <a:lnTo>
                      <a:pt x="17" y="34"/>
                    </a:lnTo>
                    <a:lnTo>
                      <a:pt x="17" y="273"/>
                    </a:lnTo>
                    <a:close/>
                    <a:moveTo>
                      <a:pt x="314" y="273"/>
                    </a:moveTo>
                    <a:lnTo>
                      <a:pt x="508" y="273"/>
                    </a:lnTo>
                    <a:lnTo>
                      <a:pt x="508" y="217"/>
                    </a:lnTo>
                    <a:lnTo>
                      <a:pt x="380" y="217"/>
                    </a:lnTo>
                    <a:lnTo>
                      <a:pt x="380" y="179"/>
                    </a:lnTo>
                    <a:lnTo>
                      <a:pt x="495" y="179"/>
                    </a:lnTo>
                    <a:lnTo>
                      <a:pt x="495" y="126"/>
                    </a:lnTo>
                    <a:lnTo>
                      <a:pt x="380" y="126"/>
                    </a:lnTo>
                    <a:lnTo>
                      <a:pt x="380" y="90"/>
                    </a:lnTo>
                    <a:lnTo>
                      <a:pt x="506" y="90"/>
                    </a:lnTo>
                    <a:lnTo>
                      <a:pt x="506" y="34"/>
                    </a:lnTo>
                    <a:lnTo>
                      <a:pt x="314" y="34"/>
                    </a:lnTo>
                    <a:lnTo>
                      <a:pt x="314" y="273"/>
                    </a:lnTo>
                    <a:close/>
                    <a:moveTo>
                      <a:pt x="636" y="277"/>
                    </a:moveTo>
                    <a:cubicBezTo>
                      <a:pt x="694" y="277"/>
                      <a:pt x="733" y="248"/>
                      <a:pt x="733" y="199"/>
                    </a:cubicBezTo>
                    <a:cubicBezTo>
                      <a:pt x="733" y="154"/>
                      <a:pt x="699" y="136"/>
                      <a:pt x="643" y="124"/>
                    </a:cubicBezTo>
                    <a:cubicBezTo>
                      <a:pt x="610" y="117"/>
                      <a:pt x="602" y="112"/>
                      <a:pt x="602" y="101"/>
                    </a:cubicBezTo>
                    <a:cubicBezTo>
                      <a:pt x="602" y="92"/>
                      <a:pt x="610" y="85"/>
                      <a:pt x="626" y="85"/>
                    </a:cubicBezTo>
                    <a:cubicBezTo>
                      <a:pt x="647" y="85"/>
                      <a:pt x="671" y="93"/>
                      <a:pt x="693" y="108"/>
                    </a:cubicBezTo>
                    <a:lnTo>
                      <a:pt x="726" y="62"/>
                    </a:lnTo>
                    <a:cubicBezTo>
                      <a:pt x="700" y="41"/>
                      <a:pt x="668" y="30"/>
                      <a:pt x="628" y="30"/>
                    </a:cubicBezTo>
                    <a:cubicBezTo>
                      <a:pt x="570" y="30"/>
                      <a:pt x="535" y="62"/>
                      <a:pt x="535" y="106"/>
                    </a:cubicBezTo>
                    <a:cubicBezTo>
                      <a:pt x="535" y="156"/>
                      <a:pt x="574" y="171"/>
                      <a:pt x="625" y="182"/>
                    </a:cubicBezTo>
                    <a:cubicBezTo>
                      <a:pt x="658" y="190"/>
                      <a:pt x="666" y="195"/>
                      <a:pt x="666" y="205"/>
                    </a:cubicBezTo>
                    <a:cubicBezTo>
                      <a:pt x="666" y="216"/>
                      <a:pt x="656" y="222"/>
                      <a:pt x="638" y="222"/>
                    </a:cubicBezTo>
                    <a:cubicBezTo>
                      <a:pt x="611" y="222"/>
                      <a:pt x="584" y="212"/>
                      <a:pt x="561" y="193"/>
                    </a:cubicBezTo>
                    <a:lnTo>
                      <a:pt x="524" y="238"/>
                    </a:lnTo>
                    <a:cubicBezTo>
                      <a:pt x="553" y="264"/>
                      <a:pt x="594" y="277"/>
                      <a:pt x="636" y="277"/>
                    </a:cubicBezTo>
                    <a:close/>
                    <a:moveTo>
                      <a:pt x="731" y="317"/>
                    </a:moveTo>
                    <a:lnTo>
                      <a:pt x="783" y="317"/>
                    </a:lnTo>
                    <a:lnTo>
                      <a:pt x="935" y="0"/>
                    </a:lnTo>
                    <a:lnTo>
                      <a:pt x="882" y="0"/>
                    </a:lnTo>
                    <a:lnTo>
                      <a:pt x="731" y="317"/>
                    </a:lnTo>
                    <a:close/>
                    <a:moveTo>
                      <a:pt x="948" y="273"/>
                    </a:moveTo>
                    <a:lnTo>
                      <a:pt x="1013" y="273"/>
                    </a:lnTo>
                    <a:lnTo>
                      <a:pt x="1013" y="136"/>
                    </a:lnTo>
                    <a:lnTo>
                      <a:pt x="1073" y="229"/>
                    </a:lnTo>
                    <a:lnTo>
                      <a:pt x="1075" y="229"/>
                    </a:lnTo>
                    <a:lnTo>
                      <a:pt x="1136" y="136"/>
                    </a:lnTo>
                    <a:lnTo>
                      <a:pt x="1136" y="273"/>
                    </a:lnTo>
                    <a:lnTo>
                      <a:pt x="1202" y="273"/>
                    </a:lnTo>
                    <a:lnTo>
                      <a:pt x="1202" y="34"/>
                    </a:lnTo>
                    <a:lnTo>
                      <a:pt x="1132" y="34"/>
                    </a:lnTo>
                    <a:lnTo>
                      <a:pt x="1075" y="126"/>
                    </a:lnTo>
                    <a:lnTo>
                      <a:pt x="1018" y="34"/>
                    </a:lnTo>
                    <a:lnTo>
                      <a:pt x="948" y="34"/>
                    </a:lnTo>
                    <a:lnTo>
                      <a:pt x="948" y="273"/>
                    </a:lnTo>
                    <a:close/>
                    <a:moveTo>
                      <a:pt x="1364" y="278"/>
                    </a:moveTo>
                    <a:cubicBezTo>
                      <a:pt x="1438" y="278"/>
                      <a:pt x="1494" y="222"/>
                      <a:pt x="1494" y="153"/>
                    </a:cubicBezTo>
                    <a:cubicBezTo>
                      <a:pt x="1494" y="84"/>
                      <a:pt x="1439" y="29"/>
                      <a:pt x="1365" y="29"/>
                    </a:cubicBezTo>
                    <a:cubicBezTo>
                      <a:pt x="1291" y="29"/>
                      <a:pt x="1236" y="85"/>
                      <a:pt x="1236" y="153"/>
                    </a:cubicBezTo>
                    <a:cubicBezTo>
                      <a:pt x="1236" y="223"/>
                      <a:pt x="1291" y="278"/>
                      <a:pt x="1364" y="278"/>
                    </a:cubicBezTo>
                    <a:close/>
                    <a:moveTo>
                      <a:pt x="1365" y="218"/>
                    </a:moveTo>
                    <a:cubicBezTo>
                      <a:pt x="1329" y="218"/>
                      <a:pt x="1304" y="188"/>
                      <a:pt x="1304" y="153"/>
                    </a:cubicBezTo>
                    <a:cubicBezTo>
                      <a:pt x="1304" y="118"/>
                      <a:pt x="1328" y="89"/>
                      <a:pt x="1364" y="89"/>
                    </a:cubicBezTo>
                    <a:cubicBezTo>
                      <a:pt x="1401" y="89"/>
                      <a:pt x="1426" y="119"/>
                      <a:pt x="1426" y="153"/>
                    </a:cubicBezTo>
                    <a:cubicBezTo>
                      <a:pt x="1426" y="189"/>
                      <a:pt x="1402" y="218"/>
                      <a:pt x="1365" y="218"/>
                    </a:cubicBezTo>
                    <a:close/>
                    <a:moveTo>
                      <a:pt x="1528" y="273"/>
                    </a:moveTo>
                    <a:lnTo>
                      <a:pt x="1593" y="273"/>
                    </a:lnTo>
                    <a:lnTo>
                      <a:pt x="1593" y="136"/>
                    </a:lnTo>
                    <a:lnTo>
                      <a:pt x="1654" y="229"/>
                    </a:lnTo>
                    <a:lnTo>
                      <a:pt x="1655" y="229"/>
                    </a:lnTo>
                    <a:lnTo>
                      <a:pt x="1716" y="136"/>
                    </a:lnTo>
                    <a:lnTo>
                      <a:pt x="1716" y="273"/>
                    </a:lnTo>
                    <a:lnTo>
                      <a:pt x="1782" y="273"/>
                    </a:lnTo>
                    <a:lnTo>
                      <a:pt x="1782" y="34"/>
                    </a:lnTo>
                    <a:lnTo>
                      <a:pt x="1712" y="34"/>
                    </a:lnTo>
                    <a:lnTo>
                      <a:pt x="1655" y="126"/>
                    </a:lnTo>
                    <a:lnTo>
                      <a:pt x="1598" y="34"/>
                    </a:lnTo>
                    <a:lnTo>
                      <a:pt x="1528" y="34"/>
                    </a:lnTo>
                    <a:lnTo>
                      <a:pt x="1528" y="273"/>
                    </a:lnTo>
                    <a:close/>
                    <a:moveTo>
                      <a:pt x="0" y="708"/>
                    </a:moveTo>
                    <a:lnTo>
                      <a:pt x="59" y="708"/>
                    </a:lnTo>
                    <a:lnTo>
                      <a:pt x="64" y="660"/>
                    </a:lnTo>
                    <a:lnTo>
                      <a:pt x="191" y="660"/>
                    </a:lnTo>
                    <a:lnTo>
                      <a:pt x="191" y="708"/>
                    </a:lnTo>
                    <a:lnTo>
                      <a:pt x="247" y="708"/>
                    </a:lnTo>
                    <a:lnTo>
                      <a:pt x="254" y="602"/>
                    </a:lnTo>
                    <a:lnTo>
                      <a:pt x="227" y="602"/>
                    </a:lnTo>
                    <a:lnTo>
                      <a:pt x="227" y="421"/>
                    </a:lnTo>
                    <a:lnTo>
                      <a:pt x="45" y="421"/>
                    </a:lnTo>
                    <a:lnTo>
                      <a:pt x="45" y="427"/>
                    </a:lnTo>
                    <a:cubicBezTo>
                      <a:pt x="45" y="517"/>
                      <a:pt x="37" y="558"/>
                      <a:pt x="21" y="602"/>
                    </a:cubicBezTo>
                    <a:lnTo>
                      <a:pt x="0" y="602"/>
                    </a:lnTo>
                    <a:lnTo>
                      <a:pt x="0" y="708"/>
                    </a:lnTo>
                    <a:close/>
                    <a:moveTo>
                      <a:pt x="90" y="602"/>
                    </a:moveTo>
                    <a:cubicBezTo>
                      <a:pt x="101" y="569"/>
                      <a:pt x="109" y="534"/>
                      <a:pt x="109" y="481"/>
                    </a:cubicBezTo>
                    <a:lnTo>
                      <a:pt x="109" y="479"/>
                    </a:lnTo>
                    <a:lnTo>
                      <a:pt x="161" y="479"/>
                    </a:lnTo>
                    <a:lnTo>
                      <a:pt x="161" y="602"/>
                    </a:lnTo>
                    <a:lnTo>
                      <a:pt x="90" y="602"/>
                    </a:lnTo>
                    <a:close/>
                    <a:moveTo>
                      <a:pt x="277" y="660"/>
                    </a:moveTo>
                    <a:lnTo>
                      <a:pt x="337" y="660"/>
                    </a:lnTo>
                    <a:lnTo>
                      <a:pt x="398" y="567"/>
                    </a:lnTo>
                    <a:lnTo>
                      <a:pt x="398" y="660"/>
                    </a:lnTo>
                    <a:lnTo>
                      <a:pt x="461" y="660"/>
                    </a:lnTo>
                    <a:lnTo>
                      <a:pt x="461" y="475"/>
                    </a:lnTo>
                    <a:lnTo>
                      <a:pt x="401" y="475"/>
                    </a:lnTo>
                    <a:lnTo>
                      <a:pt x="340" y="568"/>
                    </a:lnTo>
                    <a:lnTo>
                      <a:pt x="340" y="475"/>
                    </a:lnTo>
                    <a:lnTo>
                      <a:pt x="277" y="475"/>
                    </a:lnTo>
                    <a:lnTo>
                      <a:pt x="277" y="660"/>
                    </a:lnTo>
                    <a:close/>
                    <a:moveTo>
                      <a:pt x="496" y="660"/>
                    </a:moveTo>
                    <a:lnTo>
                      <a:pt x="561" y="660"/>
                    </a:lnTo>
                    <a:lnTo>
                      <a:pt x="561" y="527"/>
                    </a:lnTo>
                    <a:lnTo>
                      <a:pt x="611" y="527"/>
                    </a:lnTo>
                    <a:lnTo>
                      <a:pt x="611" y="660"/>
                    </a:lnTo>
                    <a:lnTo>
                      <a:pt x="676" y="660"/>
                    </a:lnTo>
                    <a:lnTo>
                      <a:pt x="676" y="475"/>
                    </a:lnTo>
                    <a:lnTo>
                      <a:pt x="496" y="475"/>
                    </a:lnTo>
                    <a:lnTo>
                      <a:pt x="496" y="660"/>
                    </a:lnTo>
                    <a:close/>
                    <a:moveTo>
                      <a:pt x="805" y="664"/>
                    </a:moveTo>
                    <a:cubicBezTo>
                      <a:pt x="865" y="664"/>
                      <a:pt x="908" y="620"/>
                      <a:pt x="908" y="568"/>
                    </a:cubicBezTo>
                    <a:cubicBezTo>
                      <a:pt x="908" y="514"/>
                      <a:pt x="865" y="471"/>
                      <a:pt x="806" y="471"/>
                    </a:cubicBezTo>
                    <a:cubicBezTo>
                      <a:pt x="747" y="471"/>
                      <a:pt x="704" y="515"/>
                      <a:pt x="704" y="568"/>
                    </a:cubicBezTo>
                    <a:cubicBezTo>
                      <a:pt x="704" y="621"/>
                      <a:pt x="746" y="664"/>
                      <a:pt x="805" y="664"/>
                    </a:cubicBezTo>
                    <a:close/>
                    <a:moveTo>
                      <a:pt x="806" y="609"/>
                    </a:moveTo>
                    <a:cubicBezTo>
                      <a:pt x="783" y="609"/>
                      <a:pt x="767" y="590"/>
                      <a:pt x="767" y="568"/>
                    </a:cubicBezTo>
                    <a:cubicBezTo>
                      <a:pt x="767" y="545"/>
                      <a:pt x="782" y="526"/>
                      <a:pt x="805" y="526"/>
                    </a:cubicBezTo>
                    <a:cubicBezTo>
                      <a:pt x="828" y="526"/>
                      <a:pt x="845" y="545"/>
                      <a:pt x="845" y="568"/>
                    </a:cubicBezTo>
                    <a:cubicBezTo>
                      <a:pt x="845" y="591"/>
                      <a:pt x="830" y="609"/>
                      <a:pt x="806" y="609"/>
                    </a:cubicBezTo>
                    <a:close/>
                    <a:moveTo>
                      <a:pt x="950" y="662"/>
                    </a:moveTo>
                    <a:cubicBezTo>
                      <a:pt x="989" y="662"/>
                      <a:pt x="1019" y="643"/>
                      <a:pt x="1019" y="531"/>
                    </a:cubicBezTo>
                    <a:lnTo>
                      <a:pt x="1019" y="527"/>
                    </a:lnTo>
                    <a:lnTo>
                      <a:pt x="1054" y="527"/>
                    </a:lnTo>
                    <a:lnTo>
                      <a:pt x="1054" y="660"/>
                    </a:lnTo>
                    <a:lnTo>
                      <a:pt x="1118" y="660"/>
                    </a:lnTo>
                    <a:lnTo>
                      <a:pt x="1118" y="475"/>
                    </a:lnTo>
                    <a:lnTo>
                      <a:pt x="959" y="475"/>
                    </a:lnTo>
                    <a:lnTo>
                      <a:pt x="959" y="511"/>
                    </a:lnTo>
                    <a:cubicBezTo>
                      <a:pt x="959" y="606"/>
                      <a:pt x="946" y="610"/>
                      <a:pt x="935" y="610"/>
                    </a:cubicBezTo>
                    <a:cubicBezTo>
                      <a:pt x="933" y="610"/>
                      <a:pt x="931" y="610"/>
                      <a:pt x="924" y="609"/>
                    </a:cubicBezTo>
                    <a:lnTo>
                      <a:pt x="921" y="660"/>
                    </a:lnTo>
                    <a:cubicBezTo>
                      <a:pt x="929" y="661"/>
                      <a:pt x="943" y="662"/>
                      <a:pt x="950" y="662"/>
                    </a:cubicBezTo>
                    <a:close/>
                    <a:moveTo>
                      <a:pt x="1153" y="660"/>
                    </a:moveTo>
                    <a:lnTo>
                      <a:pt x="1252" y="660"/>
                    </a:lnTo>
                    <a:cubicBezTo>
                      <a:pt x="1297" y="660"/>
                      <a:pt x="1326" y="636"/>
                      <a:pt x="1326" y="596"/>
                    </a:cubicBezTo>
                    <a:cubicBezTo>
                      <a:pt x="1326" y="554"/>
                      <a:pt x="1293" y="533"/>
                      <a:pt x="1250" y="533"/>
                    </a:cubicBezTo>
                    <a:lnTo>
                      <a:pt x="1218" y="533"/>
                    </a:lnTo>
                    <a:lnTo>
                      <a:pt x="1218" y="475"/>
                    </a:lnTo>
                    <a:lnTo>
                      <a:pt x="1153" y="475"/>
                    </a:lnTo>
                    <a:lnTo>
                      <a:pt x="1153" y="660"/>
                    </a:lnTo>
                    <a:close/>
                    <a:moveTo>
                      <a:pt x="1218" y="614"/>
                    </a:moveTo>
                    <a:lnTo>
                      <a:pt x="1218" y="575"/>
                    </a:lnTo>
                    <a:lnTo>
                      <a:pt x="1238" y="575"/>
                    </a:lnTo>
                    <a:cubicBezTo>
                      <a:pt x="1254" y="575"/>
                      <a:pt x="1263" y="582"/>
                      <a:pt x="1263" y="594"/>
                    </a:cubicBezTo>
                    <a:cubicBezTo>
                      <a:pt x="1263" y="607"/>
                      <a:pt x="1254" y="614"/>
                      <a:pt x="1238" y="614"/>
                    </a:cubicBezTo>
                    <a:lnTo>
                      <a:pt x="1218" y="614"/>
                    </a:lnTo>
                    <a:close/>
                    <a:moveTo>
                      <a:pt x="1449" y="660"/>
                    </a:moveTo>
                    <a:lnTo>
                      <a:pt x="1515" y="660"/>
                    </a:lnTo>
                    <a:lnTo>
                      <a:pt x="1515" y="598"/>
                    </a:lnTo>
                    <a:lnTo>
                      <a:pt x="1539" y="571"/>
                    </a:lnTo>
                    <a:lnTo>
                      <a:pt x="1599" y="660"/>
                    </a:lnTo>
                    <a:lnTo>
                      <a:pt x="1679" y="660"/>
                    </a:lnTo>
                    <a:lnTo>
                      <a:pt x="1585" y="524"/>
                    </a:lnTo>
                    <a:lnTo>
                      <a:pt x="1676" y="421"/>
                    </a:lnTo>
                    <a:lnTo>
                      <a:pt x="1597" y="421"/>
                    </a:lnTo>
                    <a:lnTo>
                      <a:pt x="1515" y="518"/>
                    </a:lnTo>
                    <a:lnTo>
                      <a:pt x="1515" y="421"/>
                    </a:lnTo>
                    <a:lnTo>
                      <a:pt x="1449" y="421"/>
                    </a:lnTo>
                    <a:lnTo>
                      <a:pt x="1449" y="660"/>
                    </a:lnTo>
                    <a:close/>
                    <a:moveTo>
                      <a:pt x="1692" y="660"/>
                    </a:moveTo>
                    <a:lnTo>
                      <a:pt x="1759" y="660"/>
                    </a:lnTo>
                    <a:lnTo>
                      <a:pt x="1759" y="593"/>
                    </a:lnTo>
                    <a:lnTo>
                      <a:pt x="1692" y="593"/>
                    </a:lnTo>
                    <a:lnTo>
                      <a:pt x="1692" y="660"/>
                    </a:lnTo>
                    <a:close/>
                    <a:moveTo>
                      <a:pt x="1851" y="663"/>
                    </a:moveTo>
                    <a:cubicBezTo>
                      <a:pt x="1888" y="663"/>
                      <a:pt x="1910" y="646"/>
                      <a:pt x="1932" y="603"/>
                    </a:cubicBezTo>
                    <a:lnTo>
                      <a:pt x="2025" y="421"/>
                    </a:lnTo>
                    <a:lnTo>
                      <a:pt x="1953" y="421"/>
                    </a:lnTo>
                    <a:lnTo>
                      <a:pt x="1902" y="533"/>
                    </a:lnTo>
                    <a:lnTo>
                      <a:pt x="1848" y="421"/>
                    </a:lnTo>
                    <a:lnTo>
                      <a:pt x="1774" y="421"/>
                    </a:lnTo>
                    <a:lnTo>
                      <a:pt x="1868" y="597"/>
                    </a:lnTo>
                    <a:cubicBezTo>
                      <a:pt x="1860" y="606"/>
                      <a:pt x="1852" y="608"/>
                      <a:pt x="1847" y="608"/>
                    </a:cubicBezTo>
                    <a:cubicBezTo>
                      <a:pt x="1839" y="608"/>
                      <a:pt x="1829" y="606"/>
                      <a:pt x="1820" y="599"/>
                    </a:cubicBezTo>
                    <a:lnTo>
                      <a:pt x="1794" y="647"/>
                    </a:lnTo>
                    <a:cubicBezTo>
                      <a:pt x="1810" y="657"/>
                      <a:pt x="1828" y="663"/>
                      <a:pt x="1851" y="663"/>
                    </a:cubicBezTo>
                    <a:close/>
                    <a:moveTo>
                      <a:pt x="2040" y="660"/>
                    </a:moveTo>
                    <a:lnTo>
                      <a:pt x="2108" y="660"/>
                    </a:lnTo>
                    <a:lnTo>
                      <a:pt x="2108" y="593"/>
                    </a:lnTo>
                    <a:lnTo>
                      <a:pt x="2040" y="593"/>
                    </a:lnTo>
                    <a:lnTo>
                      <a:pt x="2040" y="660"/>
                    </a:lnTo>
                    <a:close/>
                    <a:moveTo>
                      <a:pt x="2144" y="660"/>
                    </a:moveTo>
                    <a:lnTo>
                      <a:pt x="2210" y="660"/>
                    </a:lnTo>
                    <a:lnTo>
                      <a:pt x="2210" y="479"/>
                    </a:lnTo>
                    <a:lnTo>
                      <a:pt x="2292" y="479"/>
                    </a:lnTo>
                    <a:lnTo>
                      <a:pt x="2292" y="660"/>
                    </a:lnTo>
                    <a:lnTo>
                      <a:pt x="2358" y="660"/>
                    </a:lnTo>
                    <a:lnTo>
                      <a:pt x="2358" y="421"/>
                    </a:lnTo>
                    <a:lnTo>
                      <a:pt x="2144" y="421"/>
                    </a:lnTo>
                    <a:lnTo>
                      <a:pt x="2144" y="660"/>
                    </a:lnTo>
                    <a:close/>
                    <a:moveTo>
                      <a:pt x="2394" y="660"/>
                    </a:moveTo>
                    <a:lnTo>
                      <a:pt x="2461" y="660"/>
                    </a:lnTo>
                    <a:lnTo>
                      <a:pt x="2461" y="593"/>
                    </a:lnTo>
                    <a:lnTo>
                      <a:pt x="2394" y="593"/>
                    </a:lnTo>
                    <a:lnTo>
                      <a:pt x="2394" y="660"/>
                    </a:lnTo>
                    <a:close/>
                    <a:moveTo>
                      <a:pt x="2618" y="665"/>
                    </a:moveTo>
                    <a:cubicBezTo>
                      <a:pt x="2691" y="665"/>
                      <a:pt x="2747" y="609"/>
                      <a:pt x="2747" y="540"/>
                    </a:cubicBezTo>
                    <a:cubicBezTo>
                      <a:pt x="2747" y="471"/>
                      <a:pt x="2692" y="416"/>
                      <a:pt x="2618" y="416"/>
                    </a:cubicBezTo>
                    <a:cubicBezTo>
                      <a:pt x="2544" y="416"/>
                      <a:pt x="2489" y="472"/>
                      <a:pt x="2489" y="540"/>
                    </a:cubicBezTo>
                    <a:cubicBezTo>
                      <a:pt x="2489" y="610"/>
                      <a:pt x="2544" y="665"/>
                      <a:pt x="2618" y="665"/>
                    </a:cubicBezTo>
                    <a:close/>
                    <a:moveTo>
                      <a:pt x="2618" y="605"/>
                    </a:moveTo>
                    <a:cubicBezTo>
                      <a:pt x="2582" y="605"/>
                      <a:pt x="2557" y="575"/>
                      <a:pt x="2557" y="540"/>
                    </a:cubicBezTo>
                    <a:cubicBezTo>
                      <a:pt x="2557" y="505"/>
                      <a:pt x="2581" y="476"/>
                      <a:pt x="2618" y="476"/>
                    </a:cubicBezTo>
                    <a:cubicBezTo>
                      <a:pt x="2654" y="476"/>
                      <a:pt x="2679" y="506"/>
                      <a:pt x="2679" y="540"/>
                    </a:cubicBezTo>
                    <a:cubicBezTo>
                      <a:pt x="2679" y="575"/>
                      <a:pt x="2655" y="605"/>
                      <a:pt x="2618" y="605"/>
                    </a:cubicBezTo>
                    <a:close/>
                    <a:moveTo>
                      <a:pt x="2775" y="660"/>
                    </a:moveTo>
                    <a:lnTo>
                      <a:pt x="2842" y="660"/>
                    </a:lnTo>
                    <a:lnTo>
                      <a:pt x="2842" y="593"/>
                    </a:lnTo>
                    <a:lnTo>
                      <a:pt x="2775" y="593"/>
                    </a:lnTo>
                    <a:lnTo>
                      <a:pt x="2775" y="660"/>
                    </a:lnTo>
                    <a:close/>
                    <a:moveTo>
                      <a:pt x="2892" y="663"/>
                    </a:moveTo>
                    <a:cubicBezTo>
                      <a:pt x="2938" y="663"/>
                      <a:pt x="2971" y="634"/>
                      <a:pt x="2971" y="488"/>
                    </a:cubicBezTo>
                    <a:lnTo>
                      <a:pt x="2971" y="479"/>
                    </a:lnTo>
                    <a:lnTo>
                      <a:pt x="3026" y="479"/>
                    </a:lnTo>
                    <a:lnTo>
                      <a:pt x="3026" y="660"/>
                    </a:lnTo>
                    <a:lnTo>
                      <a:pt x="3093" y="660"/>
                    </a:lnTo>
                    <a:lnTo>
                      <a:pt x="3093" y="421"/>
                    </a:lnTo>
                    <a:lnTo>
                      <a:pt x="2909" y="421"/>
                    </a:lnTo>
                    <a:lnTo>
                      <a:pt x="2909" y="454"/>
                    </a:lnTo>
                    <a:cubicBezTo>
                      <a:pt x="2909" y="599"/>
                      <a:pt x="2891" y="608"/>
                      <a:pt x="2872" y="608"/>
                    </a:cubicBezTo>
                    <a:cubicBezTo>
                      <a:pt x="2869" y="608"/>
                      <a:pt x="2860" y="608"/>
                      <a:pt x="2857" y="607"/>
                    </a:cubicBezTo>
                    <a:lnTo>
                      <a:pt x="2852" y="658"/>
                    </a:lnTo>
                    <a:cubicBezTo>
                      <a:pt x="2857" y="660"/>
                      <a:pt x="2875" y="663"/>
                      <a:pt x="2892" y="663"/>
                    </a:cubicBezTo>
                    <a:close/>
                  </a:path>
                </a:pathLst>
              </a:custGeom>
              <a:solidFill>
                <a:srgbClr val="57B8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</p:grpSp>
        <p:sp>
          <p:nvSpPr>
            <p:cNvPr id="577" name="Freeform 157"/>
            <p:cNvSpPr>
              <a:spLocks noEditPoints="1"/>
            </p:cNvSpPr>
            <p:nvPr/>
          </p:nvSpPr>
          <p:spPr bwMode="auto">
            <a:xfrm>
              <a:off x="2762250" y="5009833"/>
              <a:ext cx="1212850" cy="312738"/>
            </a:xfrm>
            <a:custGeom>
              <a:avLst/>
              <a:gdLst>
                <a:gd name="T0" fmla="*/ 503 w 2047"/>
                <a:gd name="T1" fmla="*/ 172 h 525"/>
                <a:gd name="T2" fmla="*/ 556 w 2047"/>
                <a:gd name="T3" fmla="*/ 108 h 525"/>
                <a:gd name="T4" fmla="*/ 677 w 2047"/>
                <a:gd name="T5" fmla="*/ 81 h 525"/>
                <a:gd name="T6" fmla="*/ 844 w 2047"/>
                <a:gd name="T7" fmla="*/ 177 h 525"/>
                <a:gd name="T8" fmla="*/ 892 w 2047"/>
                <a:gd name="T9" fmla="*/ 53 h 525"/>
                <a:gd name="T10" fmla="*/ 844 w 2047"/>
                <a:gd name="T11" fmla="*/ 138 h 525"/>
                <a:gd name="T12" fmla="*/ 854 w 2047"/>
                <a:gd name="T13" fmla="*/ 90 h 525"/>
                <a:gd name="T14" fmla="*/ 980 w 2047"/>
                <a:gd name="T15" fmla="*/ 189 h 525"/>
                <a:gd name="T16" fmla="*/ 1033 w 2047"/>
                <a:gd name="T17" fmla="*/ 53 h 525"/>
                <a:gd name="T18" fmla="*/ 1005 w 2047"/>
                <a:gd name="T19" fmla="*/ 171 h 525"/>
                <a:gd name="T20" fmla="*/ 1193 w 2047"/>
                <a:gd name="T21" fmla="*/ 56 h 525"/>
                <a:gd name="T22" fmla="*/ 1126 w 2047"/>
                <a:gd name="T23" fmla="*/ 197 h 525"/>
                <a:gd name="T24" fmla="*/ 1158 w 2047"/>
                <a:gd name="T25" fmla="*/ 136 h 525"/>
                <a:gd name="T26" fmla="*/ 1366 w 2047"/>
                <a:gd name="T27" fmla="*/ 197 h 525"/>
                <a:gd name="T28" fmla="*/ 1274 w 2047"/>
                <a:gd name="T29" fmla="*/ 175 h 525"/>
                <a:gd name="T30" fmla="*/ 1507 w 2047"/>
                <a:gd name="T31" fmla="*/ 176 h 525"/>
                <a:gd name="T32" fmla="*/ 1499 w 2047"/>
                <a:gd name="T33" fmla="*/ 53 h 525"/>
                <a:gd name="T34" fmla="*/ 1475 w 2047"/>
                <a:gd name="T35" fmla="*/ 87 h 525"/>
                <a:gd name="T36" fmla="*/ 1622 w 2047"/>
                <a:gd name="T37" fmla="*/ 197 h 525"/>
                <a:gd name="T38" fmla="*/ 1716 w 2047"/>
                <a:gd name="T39" fmla="*/ 56 h 525"/>
                <a:gd name="T40" fmla="*/ 1757 w 2047"/>
                <a:gd name="T41" fmla="*/ 197 h 525"/>
                <a:gd name="T42" fmla="*/ 1886 w 2047"/>
                <a:gd name="T43" fmla="*/ 197 h 525"/>
                <a:gd name="T44" fmla="*/ 1985 w 2047"/>
                <a:gd name="T45" fmla="*/ 201 h 525"/>
                <a:gd name="T46" fmla="*/ 2047 w 2047"/>
                <a:gd name="T47" fmla="*/ 135 h 525"/>
                <a:gd name="T48" fmla="*/ 126 w 2047"/>
                <a:gd name="T49" fmla="*/ 460 h 525"/>
                <a:gd name="T50" fmla="*/ 126 w 2047"/>
                <a:gd name="T51" fmla="*/ 319 h 525"/>
                <a:gd name="T52" fmla="*/ 199 w 2047"/>
                <a:gd name="T53" fmla="*/ 319 h 525"/>
                <a:gd name="T54" fmla="*/ 242 w 2047"/>
                <a:gd name="T55" fmla="*/ 463 h 525"/>
                <a:gd name="T56" fmla="*/ 272 w 2047"/>
                <a:gd name="T57" fmla="*/ 386 h 525"/>
                <a:gd name="T58" fmla="*/ 328 w 2047"/>
                <a:gd name="T59" fmla="*/ 391 h 525"/>
                <a:gd name="T60" fmla="*/ 402 w 2047"/>
                <a:gd name="T61" fmla="*/ 341 h 525"/>
                <a:gd name="T62" fmla="*/ 431 w 2047"/>
                <a:gd name="T63" fmla="*/ 354 h 525"/>
                <a:gd name="T64" fmla="*/ 506 w 2047"/>
                <a:gd name="T65" fmla="*/ 460 h 525"/>
                <a:gd name="T66" fmla="*/ 634 w 2047"/>
                <a:gd name="T67" fmla="*/ 460 h 525"/>
                <a:gd name="T68" fmla="*/ 688 w 2047"/>
                <a:gd name="T69" fmla="*/ 376 h 525"/>
                <a:gd name="T70" fmla="*/ 713 w 2047"/>
                <a:gd name="T71" fmla="*/ 316 h 525"/>
                <a:gd name="T72" fmla="*/ 758 w 2047"/>
                <a:gd name="T73" fmla="*/ 452 h 525"/>
                <a:gd name="T74" fmla="*/ 923 w 2047"/>
                <a:gd name="T75" fmla="*/ 353 h 525"/>
                <a:gd name="T76" fmla="*/ 838 w 2047"/>
                <a:gd name="T77" fmla="*/ 377 h 525"/>
                <a:gd name="T78" fmla="*/ 871 w 2047"/>
                <a:gd name="T79" fmla="*/ 437 h 525"/>
                <a:gd name="T80" fmla="*/ 973 w 2047"/>
                <a:gd name="T81" fmla="*/ 336 h 525"/>
                <a:gd name="T82" fmla="*/ 996 w 2047"/>
                <a:gd name="T83" fmla="*/ 354 h 525"/>
                <a:gd name="T84" fmla="*/ 1026 w 2047"/>
                <a:gd name="T85" fmla="*/ 341 h 525"/>
                <a:gd name="T86" fmla="*/ 1109 w 2047"/>
                <a:gd name="T87" fmla="*/ 436 h 525"/>
                <a:gd name="T88" fmla="*/ 1209 w 2047"/>
                <a:gd name="T89" fmla="*/ 436 h 525"/>
                <a:gd name="T90" fmla="*/ 1301 w 2047"/>
                <a:gd name="T91" fmla="*/ 444 h 525"/>
                <a:gd name="T92" fmla="*/ 1328 w 2047"/>
                <a:gd name="T93" fmla="*/ 355 h 525"/>
                <a:gd name="T94" fmla="*/ 1480 w 2047"/>
                <a:gd name="T95" fmla="*/ 344 h 525"/>
                <a:gd name="T96" fmla="*/ 1520 w 2047"/>
                <a:gd name="T97" fmla="*/ 344 h 525"/>
                <a:gd name="T98" fmla="*/ 1667 w 2047"/>
                <a:gd name="T99" fmla="*/ 419 h 525"/>
                <a:gd name="T100" fmla="*/ 1629 w 2047"/>
                <a:gd name="T101" fmla="*/ 358 h 525"/>
                <a:gd name="T102" fmla="*/ 1608 w 2047"/>
                <a:gd name="T103" fmla="*/ 399 h 525"/>
                <a:gd name="T104" fmla="*/ 1819 w 2047"/>
                <a:gd name="T105" fmla="*/ 335 h 525"/>
                <a:gd name="T106" fmla="*/ 1736 w 2047"/>
                <a:gd name="T107" fmla="*/ 425 h 525"/>
                <a:gd name="T108" fmla="*/ 2005 w 2047"/>
                <a:gd name="T109" fmla="*/ 460 h 525"/>
                <a:gd name="T110" fmla="*/ 1896 w 2047"/>
                <a:gd name="T111" fmla="*/ 460 h 525"/>
                <a:gd name="T112" fmla="*/ 1993 w 2047"/>
                <a:gd name="T113" fmla="*/ 319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47" h="525">
                  <a:moveTo>
                    <a:pt x="634" y="0"/>
                  </a:moveTo>
                  <a:lnTo>
                    <a:pt x="573" y="137"/>
                  </a:lnTo>
                  <a:cubicBezTo>
                    <a:pt x="561" y="161"/>
                    <a:pt x="550" y="178"/>
                    <a:pt x="540" y="187"/>
                  </a:cubicBezTo>
                  <a:cubicBezTo>
                    <a:pt x="529" y="196"/>
                    <a:pt x="518" y="201"/>
                    <a:pt x="505" y="201"/>
                  </a:cubicBezTo>
                  <a:cubicBezTo>
                    <a:pt x="495" y="201"/>
                    <a:pt x="487" y="199"/>
                    <a:pt x="480" y="196"/>
                  </a:cubicBezTo>
                  <a:lnTo>
                    <a:pt x="480" y="165"/>
                  </a:lnTo>
                  <a:cubicBezTo>
                    <a:pt x="488" y="170"/>
                    <a:pt x="496" y="172"/>
                    <a:pt x="503" y="172"/>
                  </a:cubicBezTo>
                  <a:cubicBezTo>
                    <a:pt x="509" y="172"/>
                    <a:pt x="515" y="170"/>
                    <a:pt x="521" y="165"/>
                  </a:cubicBezTo>
                  <a:cubicBezTo>
                    <a:pt x="526" y="160"/>
                    <a:pt x="532" y="151"/>
                    <a:pt x="539" y="139"/>
                  </a:cubicBezTo>
                  <a:lnTo>
                    <a:pt x="473" y="0"/>
                  </a:lnTo>
                  <a:lnTo>
                    <a:pt x="510" y="0"/>
                  </a:lnTo>
                  <a:lnTo>
                    <a:pt x="551" y="93"/>
                  </a:lnTo>
                  <a:cubicBezTo>
                    <a:pt x="552" y="95"/>
                    <a:pt x="553" y="100"/>
                    <a:pt x="556" y="108"/>
                  </a:cubicBezTo>
                  <a:lnTo>
                    <a:pt x="556" y="108"/>
                  </a:lnTo>
                  <a:cubicBezTo>
                    <a:pt x="556" y="107"/>
                    <a:pt x="558" y="102"/>
                    <a:pt x="561" y="93"/>
                  </a:cubicBezTo>
                  <a:lnTo>
                    <a:pt x="600" y="0"/>
                  </a:lnTo>
                  <a:lnTo>
                    <a:pt x="634" y="0"/>
                  </a:lnTo>
                  <a:close/>
                  <a:moveTo>
                    <a:pt x="770" y="197"/>
                  </a:moveTo>
                  <a:lnTo>
                    <a:pt x="738" y="197"/>
                  </a:lnTo>
                  <a:lnTo>
                    <a:pt x="738" y="81"/>
                  </a:lnTo>
                  <a:lnTo>
                    <a:pt x="677" y="81"/>
                  </a:lnTo>
                  <a:lnTo>
                    <a:pt x="677" y="197"/>
                  </a:lnTo>
                  <a:lnTo>
                    <a:pt x="645" y="197"/>
                  </a:lnTo>
                  <a:lnTo>
                    <a:pt x="645" y="56"/>
                  </a:lnTo>
                  <a:lnTo>
                    <a:pt x="770" y="56"/>
                  </a:lnTo>
                  <a:lnTo>
                    <a:pt x="770" y="197"/>
                  </a:lnTo>
                  <a:close/>
                  <a:moveTo>
                    <a:pt x="844" y="177"/>
                  </a:moveTo>
                  <a:lnTo>
                    <a:pt x="844" y="177"/>
                  </a:lnTo>
                  <a:lnTo>
                    <a:pt x="844" y="262"/>
                  </a:lnTo>
                  <a:lnTo>
                    <a:pt x="812" y="262"/>
                  </a:lnTo>
                  <a:lnTo>
                    <a:pt x="812" y="56"/>
                  </a:lnTo>
                  <a:lnTo>
                    <a:pt x="844" y="56"/>
                  </a:lnTo>
                  <a:lnTo>
                    <a:pt x="844" y="81"/>
                  </a:lnTo>
                  <a:lnTo>
                    <a:pt x="844" y="81"/>
                  </a:lnTo>
                  <a:cubicBezTo>
                    <a:pt x="855" y="62"/>
                    <a:pt x="871" y="53"/>
                    <a:pt x="892" y="53"/>
                  </a:cubicBezTo>
                  <a:cubicBezTo>
                    <a:pt x="910" y="53"/>
                    <a:pt x="924" y="59"/>
                    <a:pt x="934" y="72"/>
                  </a:cubicBezTo>
                  <a:cubicBezTo>
                    <a:pt x="944" y="84"/>
                    <a:pt x="949" y="101"/>
                    <a:pt x="949" y="122"/>
                  </a:cubicBezTo>
                  <a:cubicBezTo>
                    <a:pt x="949" y="146"/>
                    <a:pt x="944" y="165"/>
                    <a:pt x="932" y="179"/>
                  </a:cubicBezTo>
                  <a:cubicBezTo>
                    <a:pt x="921" y="193"/>
                    <a:pt x="906" y="200"/>
                    <a:pt x="886" y="200"/>
                  </a:cubicBezTo>
                  <a:cubicBezTo>
                    <a:pt x="868" y="200"/>
                    <a:pt x="854" y="192"/>
                    <a:pt x="844" y="177"/>
                  </a:cubicBezTo>
                  <a:close/>
                  <a:moveTo>
                    <a:pt x="844" y="121"/>
                  </a:moveTo>
                  <a:lnTo>
                    <a:pt x="844" y="138"/>
                  </a:lnTo>
                  <a:cubicBezTo>
                    <a:pt x="844" y="149"/>
                    <a:pt x="847" y="157"/>
                    <a:pt x="853" y="165"/>
                  </a:cubicBezTo>
                  <a:cubicBezTo>
                    <a:pt x="860" y="172"/>
                    <a:pt x="868" y="175"/>
                    <a:pt x="878" y="175"/>
                  </a:cubicBezTo>
                  <a:cubicBezTo>
                    <a:pt x="890" y="175"/>
                    <a:pt x="900" y="171"/>
                    <a:pt x="906" y="161"/>
                  </a:cubicBezTo>
                  <a:cubicBezTo>
                    <a:pt x="913" y="152"/>
                    <a:pt x="916" y="139"/>
                    <a:pt x="916" y="123"/>
                  </a:cubicBezTo>
                  <a:cubicBezTo>
                    <a:pt x="916" y="109"/>
                    <a:pt x="913" y="98"/>
                    <a:pt x="907" y="90"/>
                  </a:cubicBezTo>
                  <a:cubicBezTo>
                    <a:pt x="901" y="82"/>
                    <a:pt x="892" y="78"/>
                    <a:pt x="881" y="78"/>
                  </a:cubicBezTo>
                  <a:cubicBezTo>
                    <a:pt x="870" y="78"/>
                    <a:pt x="861" y="82"/>
                    <a:pt x="854" y="90"/>
                  </a:cubicBezTo>
                  <a:cubicBezTo>
                    <a:pt x="847" y="99"/>
                    <a:pt x="844" y="109"/>
                    <a:pt x="844" y="121"/>
                  </a:cubicBezTo>
                  <a:close/>
                  <a:moveTo>
                    <a:pt x="1087" y="197"/>
                  </a:moveTo>
                  <a:lnTo>
                    <a:pt x="1056" y="197"/>
                  </a:lnTo>
                  <a:lnTo>
                    <a:pt x="1056" y="175"/>
                  </a:lnTo>
                  <a:lnTo>
                    <a:pt x="1055" y="175"/>
                  </a:lnTo>
                  <a:cubicBezTo>
                    <a:pt x="1046" y="192"/>
                    <a:pt x="1031" y="201"/>
                    <a:pt x="1013" y="201"/>
                  </a:cubicBezTo>
                  <a:cubicBezTo>
                    <a:pt x="999" y="201"/>
                    <a:pt x="988" y="197"/>
                    <a:pt x="980" y="189"/>
                  </a:cubicBezTo>
                  <a:cubicBezTo>
                    <a:pt x="972" y="182"/>
                    <a:pt x="968" y="172"/>
                    <a:pt x="968" y="159"/>
                  </a:cubicBezTo>
                  <a:cubicBezTo>
                    <a:pt x="968" y="133"/>
                    <a:pt x="984" y="117"/>
                    <a:pt x="1014" y="113"/>
                  </a:cubicBezTo>
                  <a:lnTo>
                    <a:pt x="1056" y="107"/>
                  </a:lnTo>
                  <a:cubicBezTo>
                    <a:pt x="1056" y="87"/>
                    <a:pt x="1047" y="77"/>
                    <a:pt x="1027" y="77"/>
                  </a:cubicBezTo>
                  <a:cubicBezTo>
                    <a:pt x="1011" y="77"/>
                    <a:pt x="995" y="83"/>
                    <a:pt x="982" y="94"/>
                  </a:cubicBezTo>
                  <a:lnTo>
                    <a:pt x="982" y="66"/>
                  </a:lnTo>
                  <a:cubicBezTo>
                    <a:pt x="997" y="57"/>
                    <a:pt x="1014" y="53"/>
                    <a:pt x="1033" y="53"/>
                  </a:cubicBezTo>
                  <a:cubicBezTo>
                    <a:pt x="1069" y="53"/>
                    <a:pt x="1087" y="70"/>
                    <a:pt x="1087" y="106"/>
                  </a:cubicBezTo>
                  <a:lnTo>
                    <a:pt x="1087" y="197"/>
                  </a:lnTo>
                  <a:close/>
                  <a:moveTo>
                    <a:pt x="1056" y="128"/>
                  </a:moveTo>
                  <a:lnTo>
                    <a:pt x="1026" y="132"/>
                  </a:lnTo>
                  <a:cubicBezTo>
                    <a:pt x="1017" y="133"/>
                    <a:pt x="1010" y="136"/>
                    <a:pt x="1006" y="139"/>
                  </a:cubicBezTo>
                  <a:cubicBezTo>
                    <a:pt x="1001" y="142"/>
                    <a:pt x="999" y="148"/>
                    <a:pt x="999" y="156"/>
                  </a:cubicBezTo>
                  <a:cubicBezTo>
                    <a:pt x="999" y="162"/>
                    <a:pt x="1001" y="167"/>
                    <a:pt x="1005" y="171"/>
                  </a:cubicBezTo>
                  <a:cubicBezTo>
                    <a:pt x="1009" y="174"/>
                    <a:pt x="1015" y="176"/>
                    <a:pt x="1022" y="176"/>
                  </a:cubicBezTo>
                  <a:cubicBezTo>
                    <a:pt x="1032" y="176"/>
                    <a:pt x="1040" y="173"/>
                    <a:pt x="1046" y="166"/>
                  </a:cubicBezTo>
                  <a:cubicBezTo>
                    <a:pt x="1053" y="159"/>
                    <a:pt x="1056" y="151"/>
                    <a:pt x="1056" y="140"/>
                  </a:cubicBezTo>
                  <a:lnTo>
                    <a:pt x="1056" y="128"/>
                  </a:lnTo>
                  <a:close/>
                  <a:moveTo>
                    <a:pt x="1126" y="197"/>
                  </a:moveTo>
                  <a:lnTo>
                    <a:pt x="1126" y="56"/>
                  </a:lnTo>
                  <a:lnTo>
                    <a:pt x="1193" y="56"/>
                  </a:lnTo>
                  <a:cubicBezTo>
                    <a:pt x="1208" y="56"/>
                    <a:pt x="1220" y="59"/>
                    <a:pt x="1229" y="65"/>
                  </a:cubicBezTo>
                  <a:cubicBezTo>
                    <a:pt x="1238" y="72"/>
                    <a:pt x="1243" y="80"/>
                    <a:pt x="1243" y="91"/>
                  </a:cubicBezTo>
                  <a:cubicBezTo>
                    <a:pt x="1243" y="109"/>
                    <a:pt x="1233" y="120"/>
                    <a:pt x="1215" y="123"/>
                  </a:cubicBezTo>
                  <a:cubicBezTo>
                    <a:pt x="1237" y="126"/>
                    <a:pt x="1248" y="137"/>
                    <a:pt x="1248" y="156"/>
                  </a:cubicBezTo>
                  <a:cubicBezTo>
                    <a:pt x="1248" y="168"/>
                    <a:pt x="1243" y="177"/>
                    <a:pt x="1234" y="185"/>
                  </a:cubicBezTo>
                  <a:cubicBezTo>
                    <a:pt x="1225" y="193"/>
                    <a:pt x="1213" y="197"/>
                    <a:pt x="1199" y="197"/>
                  </a:cubicBezTo>
                  <a:lnTo>
                    <a:pt x="1126" y="197"/>
                  </a:lnTo>
                  <a:close/>
                  <a:moveTo>
                    <a:pt x="1158" y="79"/>
                  </a:moveTo>
                  <a:lnTo>
                    <a:pt x="1158" y="114"/>
                  </a:lnTo>
                  <a:lnTo>
                    <a:pt x="1186" y="114"/>
                  </a:lnTo>
                  <a:cubicBezTo>
                    <a:pt x="1202" y="114"/>
                    <a:pt x="1210" y="108"/>
                    <a:pt x="1210" y="95"/>
                  </a:cubicBezTo>
                  <a:cubicBezTo>
                    <a:pt x="1210" y="84"/>
                    <a:pt x="1203" y="79"/>
                    <a:pt x="1189" y="79"/>
                  </a:cubicBezTo>
                  <a:lnTo>
                    <a:pt x="1158" y="79"/>
                  </a:lnTo>
                  <a:close/>
                  <a:moveTo>
                    <a:pt x="1158" y="136"/>
                  </a:moveTo>
                  <a:lnTo>
                    <a:pt x="1158" y="175"/>
                  </a:lnTo>
                  <a:lnTo>
                    <a:pt x="1191" y="175"/>
                  </a:lnTo>
                  <a:cubicBezTo>
                    <a:pt x="1207" y="175"/>
                    <a:pt x="1215" y="168"/>
                    <a:pt x="1215" y="155"/>
                  </a:cubicBezTo>
                  <a:cubicBezTo>
                    <a:pt x="1215" y="142"/>
                    <a:pt x="1206" y="136"/>
                    <a:pt x="1189" y="136"/>
                  </a:cubicBezTo>
                  <a:lnTo>
                    <a:pt x="1158" y="136"/>
                  </a:lnTo>
                  <a:close/>
                  <a:moveTo>
                    <a:pt x="1399" y="197"/>
                  </a:moveTo>
                  <a:lnTo>
                    <a:pt x="1366" y="197"/>
                  </a:lnTo>
                  <a:lnTo>
                    <a:pt x="1366" y="81"/>
                  </a:lnTo>
                  <a:lnTo>
                    <a:pt x="1338" y="81"/>
                  </a:lnTo>
                  <a:cubicBezTo>
                    <a:pt x="1334" y="124"/>
                    <a:pt x="1327" y="155"/>
                    <a:pt x="1317" y="173"/>
                  </a:cubicBezTo>
                  <a:cubicBezTo>
                    <a:pt x="1307" y="190"/>
                    <a:pt x="1294" y="199"/>
                    <a:pt x="1277" y="199"/>
                  </a:cubicBezTo>
                  <a:cubicBezTo>
                    <a:pt x="1272" y="199"/>
                    <a:pt x="1267" y="198"/>
                    <a:pt x="1263" y="197"/>
                  </a:cubicBezTo>
                  <a:lnTo>
                    <a:pt x="1263" y="173"/>
                  </a:lnTo>
                  <a:cubicBezTo>
                    <a:pt x="1266" y="175"/>
                    <a:pt x="1270" y="175"/>
                    <a:pt x="1274" y="175"/>
                  </a:cubicBezTo>
                  <a:cubicBezTo>
                    <a:pt x="1293" y="175"/>
                    <a:pt x="1306" y="136"/>
                    <a:pt x="1312" y="56"/>
                  </a:cubicBezTo>
                  <a:lnTo>
                    <a:pt x="1399" y="56"/>
                  </a:lnTo>
                  <a:lnTo>
                    <a:pt x="1399" y="197"/>
                  </a:lnTo>
                  <a:close/>
                  <a:moveTo>
                    <a:pt x="1560" y="135"/>
                  </a:moveTo>
                  <a:lnTo>
                    <a:pt x="1463" y="135"/>
                  </a:lnTo>
                  <a:cubicBezTo>
                    <a:pt x="1464" y="148"/>
                    <a:pt x="1468" y="159"/>
                    <a:pt x="1475" y="166"/>
                  </a:cubicBezTo>
                  <a:cubicBezTo>
                    <a:pt x="1483" y="173"/>
                    <a:pt x="1494" y="176"/>
                    <a:pt x="1507" y="176"/>
                  </a:cubicBezTo>
                  <a:cubicBezTo>
                    <a:pt x="1522" y="176"/>
                    <a:pt x="1536" y="172"/>
                    <a:pt x="1549" y="163"/>
                  </a:cubicBezTo>
                  <a:lnTo>
                    <a:pt x="1549" y="188"/>
                  </a:lnTo>
                  <a:cubicBezTo>
                    <a:pt x="1536" y="197"/>
                    <a:pt x="1519" y="201"/>
                    <a:pt x="1498" y="201"/>
                  </a:cubicBezTo>
                  <a:cubicBezTo>
                    <a:pt x="1477" y="201"/>
                    <a:pt x="1461" y="194"/>
                    <a:pt x="1449" y="181"/>
                  </a:cubicBezTo>
                  <a:cubicBezTo>
                    <a:pt x="1437" y="169"/>
                    <a:pt x="1431" y="151"/>
                    <a:pt x="1431" y="127"/>
                  </a:cubicBezTo>
                  <a:cubicBezTo>
                    <a:pt x="1431" y="105"/>
                    <a:pt x="1438" y="87"/>
                    <a:pt x="1451" y="74"/>
                  </a:cubicBezTo>
                  <a:cubicBezTo>
                    <a:pt x="1464" y="60"/>
                    <a:pt x="1480" y="53"/>
                    <a:pt x="1499" y="53"/>
                  </a:cubicBezTo>
                  <a:cubicBezTo>
                    <a:pt x="1518" y="53"/>
                    <a:pt x="1533" y="59"/>
                    <a:pt x="1544" y="71"/>
                  </a:cubicBezTo>
                  <a:cubicBezTo>
                    <a:pt x="1554" y="84"/>
                    <a:pt x="1560" y="101"/>
                    <a:pt x="1560" y="123"/>
                  </a:cubicBezTo>
                  <a:lnTo>
                    <a:pt x="1560" y="135"/>
                  </a:lnTo>
                  <a:close/>
                  <a:moveTo>
                    <a:pt x="1529" y="113"/>
                  </a:moveTo>
                  <a:cubicBezTo>
                    <a:pt x="1529" y="101"/>
                    <a:pt x="1526" y="92"/>
                    <a:pt x="1521" y="86"/>
                  </a:cubicBezTo>
                  <a:cubicBezTo>
                    <a:pt x="1515" y="80"/>
                    <a:pt x="1508" y="76"/>
                    <a:pt x="1499" y="76"/>
                  </a:cubicBezTo>
                  <a:cubicBezTo>
                    <a:pt x="1489" y="76"/>
                    <a:pt x="1482" y="80"/>
                    <a:pt x="1475" y="87"/>
                  </a:cubicBezTo>
                  <a:cubicBezTo>
                    <a:pt x="1469" y="93"/>
                    <a:pt x="1465" y="102"/>
                    <a:pt x="1463" y="113"/>
                  </a:cubicBezTo>
                  <a:lnTo>
                    <a:pt x="1529" y="113"/>
                  </a:lnTo>
                  <a:close/>
                  <a:moveTo>
                    <a:pt x="1716" y="197"/>
                  </a:moveTo>
                  <a:lnTo>
                    <a:pt x="1684" y="197"/>
                  </a:lnTo>
                  <a:lnTo>
                    <a:pt x="1684" y="136"/>
                  </a:lnTo>
                  <a:lnTo>
                    <a:pt x="1622" y="136"/>
                  </a:lnTo>
                  <a:lnTo>
                    <a:pt x="1622" y="197"/>
                  </a:lnTo>
                  <a:lnTo>
                    <a:pt x="1590" y="197"/>
                  </a:lnTo>
                  <a:lnTo>
                    <a:pt x="1590" y="56"/>
                  </a:lnTo>
                  <a:lnTo>
                    <a:pt x="1622" y="56"/>
                  </a:lnTo>
                  <a:lnTo>
                    <a:pt x="1622" y="112"/>
                  </a:lnTo>
                  <a:lnTo>
                    <a:pt x="1684" y="112"/>
                  </a:lnTo>
                  <a:lnTo>
                    <a:pt x="1684" y="56"/>
                  </a:lnTo>
                  <a:lnTo>
                    <a:pt x="1716" y="56"/>
                  </a:lnTo>
                  <a:lnTo>
                    <a:pt x="1716" y="197"/>
                  </a:lnTo>
                  <a:close/>
                  <a:moveTo>
                    <a:pt x="1886" y="197"/>
                  </a:moveTo>
                  <a:lnTo>
                    <a:pt x="1857" y="197"/>
                  </a:lnTo>
                  <a:lnTo>
                    <a:pt x="1857" y="94"/>
                  </a:lnTo>
                  <a:cubicBezTo>
                    <a:pt x="1855" y="98"/>
                    <a:pt x="1852" y="103"/>
                    <a:pt x="1848" y="109"/>
                  </a:cubicBezTo>
                  <a:lnTo>
                    <a:pt x="1789" y="197"/>
                  </a:lnTo>
                  <a:lnTo>
                    <a:pt x="1757" y="197"/>
                  </a:lnTo>
                  <a:lnTo>
                    <a:pt x="1757" y="56"/>
                  </a:lnTo>
                  <a:lnTo>
                    <a:pt x="1787" y="56"/>
                  </a:lnTo>
                  <a:lnTo>
                    <a:pt x="1787" y="158"/>
                  </a:lnTo>
                  <a:cubicBezTo>
                    <a:pt x="1788" y="155"/>
                    <a:pt x="1790" y="151"/>
                    <a:pt x="1793" y="145"/>
                  </a:cubicBezTo>
                  <a:lnTo>
                    <a:pt x="1853" y="56"/>
                  </a:lnTo>
                  <a:lnTo>
                    <a:pt x="1886" y="56"/>
                  </a:lnTo>
                  <a:lnTo>
                    <a:pt x="1886" y="197"/>
                  </a:lnTo>
                  <a:close/>
                  <a:moveTo>
                    <a:pt x="2047" y="135"/>
                  </a:moveTo>
                  <a:lnTo>
                    <a:pt x="1951" y="135"/>
                  </a:lnTo>
                  <a:cubicBezTo>
                    <a:pt x="1951" y="148"/>
                    <a:pt x="1955" y="159"/>
                    <a:pt x="1963" y="166"/>
                  </a:cubicBezTo>
                  <a:cubicBezTo>
                    <a:pt x="1970" y="173"/>
                    <a:pt x="1981" y="176"/>
                    <a:pt x="1994" y="176"/>
                  </a:cubicBezTo>
                  <a:cubicBezTo>
                    <a:pt x="2009" y="176"/>
                    <a:pt x="2023" y="172"/>
                    <a:pt x="2036" y="163"/>
                  </a:cubicBezTo>
                  <a:lnTo>
                    <a:pt x="2036" y="188"/>
                  </a:lnTo>
                  <a:cubicBezTo>
                    <a:pt x="2023" y="197"/>
                    <a:pt x="2006" y="201"/>
                    <a:pt x="1985" y="201"/>
                  </a:cubicBezTo>
                  <a:cubicBezTo>
                    <a:pt x="1964" y="201"/>
                    <a:pt x="1948" y="194"/>
                    <a:pt x="1936" y="181"/>
                  </a:cubicBezTo>
                  <a:cubicBezTo>
                    <a:pt x="1924" y="169"/>
                    <a:pt x="1918" y="151"/>
                    <a:pt x="1918" y="127"/>
                  </a:cubicBezTo>
                  <a:cubicBezTo>
                    <a:pt x="1918" y="105"/>
                    <a:pt x="1925" y="87"/>
                    <a:pt x="1938" y="74"/>
                  </a:cubicBezTo>
                  <a:cubicBezTo>
                    <a:pt x="1951" y="60"/>
                    <a:pt x="1967" y="53"/>
                    <a:pt x="1986" y="53"/>
                  </a:cubicBezTo>
                  <a:cubicBezTo>
                    <a:pt x="2005" y="53"/>
                    <a:pt x="2020" y="59"/>
                    <a:pt x="2031" y="71"/>
                  </a:cubicBezTo>
                  <a:cubicBezTo>
                    <a:pt x="2041" y="84"/>
                    <a:pt x="2047" y="101"/>
                    <a:pt x="2047" y="123"/>
                  </a:cubicBezTo>
                  <a:lnTo>
                    <a:pt x="2047" y="135"/>
                  </a:lnTo>
                  <a:close/>
                  <a:moveTo>
                    <a:pt x="2016" y="113"/>
                  </a:moveTo>
                  <a:cubicBezTo>
                    <a:pt x="2016" y="101"/>
                    <a:pt x="2013" y="92"/>
                    <a:pt x="2008" y="86"/>
                  </a:cubicBezTo>
                  <a:cubicBezTo>
                    <a:pt x="2002" y="80"/>
                    <a:pt x="1995" y="76"/>
                    <a:pt x="1986" y="76"/>
                  </a:cubicBezTo>
                  <a:cubicBezTo>
                    <a:pt x="1977" y="76"/>
                    <a:pt x="1969" y="80"/>
                    <a:pt x="1962" y="87"/>
                  </a:cubicBezTo>
                  <a:cubicBezTo>
                    <a:pt x="1956" y="93"/>
                    <a:pt x="1952" y="102"/>
                    <a:pt x="1951" y="113"/>
                  </a:cubicBezTo>
                  <a:lnTo>
                    <a:pt x="2016" y="113"/>
                  </a:lnTo>
                  <a:close/>
                  <a:moveTo>
                    <a:pt x="126" y="460"/>
                  </a:moveTo>
                  <a:lnTo>
                    <a:pt x="94" y="460"/>
                  </a:lnTo>
                  <a:lnTo>
                    <a:pt x="94" y="343"/>
                  </a:lnTo>
                  <a:lnTo>
                    <a:pt x="32" y="343"/>
                  </a:lnTo>
                  <a:lnTo>
                    <a:pt x="32" y="460"/>
                  </a:lnTo>
                  <a:lnTo>
                    <a:pt x="0" y="460"/>
                  </a:lnTo>
                  <a:lnTo>
                    <a:pt x="0" y="319"/>
                  </a:lnTo>
                  <a:lnTo>
                    <a:pt x="126" y="319"/>
                  </a:lnTo>
                  <a:lnTo>
                    <a:pt x="126" y="460"/>
                  </a:lnTo>
                  <a:close/>
                  <a:moveTo>
                    <a:pt x="200" y="439"/>
                  </a:moveTo>
                  <a:lnTo>
                    <a:pt x="199" y="439"/>
                  </a:lnTo>
                  <a:lnTo>
                    <a:pt x="199" y="525"/>
                  </a:lnTo>
                  <a:lnTo>
                    <a:pt x="167" y="525"/>
                  </a:lnTo>
                  <a:lnTo>
                    <a:pt x="167" y="319"/>
                  </a:lnTo>
                  <a:lnTo>
                    <a:pt x="199" y="319"/>
                  </a:lnTo>
                  <a:lnTo>
                    <a:pt x="199" y="344"/>
                  </a:lnTo>
                  <a:lnTo>
                    <a:pt x="200" y="344"/>
                  </a:lnTo>
                  <a:cubicBezTo>
                    <a:pt x="211" y="325"/>
                    <a:pt x="227" y="316"/>
                    <a:pt x="248" y="316"/>
                  </a:cubicBezTo>
                  <a:cubicBezTo>
                    <a:pt x="266" y="316"/>
                    <a:pt x="280" y="322"/>
                    <a:pt x="290" y="335"/>
                  </a:cubicBezTo>
                  <a:cubicBezTo>
                    <a:pt x="300" y="347"/>
                    <a:pt x="305" y="364"/>
                    <a:pt x="305" y="385"/>
                  </a:cubicBezTo>
                  <a:cubicBezTo>
                    <a:pt x="305" y="409"/>
                    <a:pt x="299" y="428"/>
                    <a:pt x="288" y="442"/>
                  </a:cubicBezTo>
                  <a:cubicBezTo>
                    <a:pt x="277" y="456"/>
                    <a:pt x="261" y="463"/>
                    <a:pt x="242" y="463"/>
                  </a:cubicBezTo>
                  <a:cubicBezTo>
                    <a:pt x="224" y="463"/>
                    <a:pt x="210" y="455"/>
                    <a:pt x="200" y="439"/>
                  </a:cubicBezTo>
                  <a:close/>
                  <a:moveTo>
                    <a:pt x="199" y="384"/>
                  </a:moveTo>
                  <a:lnTo>
                    <a:pt x="199" y="401"/>
                  </a:lnTo>
                  <a:cubicBezTo>
                    <a:pt x="199" y="411"/>
                    <a:pt x="202" y="420"/>
                    <a:pt x="209" y="427"/>
                  </a:cubicBezTo>
                  <a:cubicBezTo>
                    <a:pt x="216" y="434"/>
                    <a:pt x="224" y="438"/>
                    <a:pt x="234" y="438"/>
                  </a:cubicBezTo>
                  <a:cubicBezTo>
                    <a:pt x="246" y="438"/>
                    <a:pt x="255" y="433"/>
                    <a:pt x="262" y="424"/>
                  </a:cubicBezTo>
                  <a:cubicBezTo>
                    <a:pt x="269" y="415"/>
                    <a:pt x="272" y="402"/>
                    <a:pt x="272" y="386"/>
                  </a:cubicBezTo>
                  <a:cubicBezTo>
                    <a:pt x="272" y="372"/>
                    <a:pt x="269" y="361"/>
                    <a:pt x="263" y="353"/>
                  </a:cubicBezTo>
                  <a:cubicBezTo>
                    <a:pt x="256" y="345"/>
                    <a:pt x="248" y="341"/>
                    <a:pt x="237" y="341"/>
                  </a:cubicBezTo>
                  <a:cubicBezTo>
                    <a:pt x="226" y="341"/>
                    <a:pt x="217" y="345"/>
                    <a:pt x="210" y="353"/>
                  </a:cubicBezTo>
                  <a:cubicBezTo>
                    <a:pt x="203" y="361"/>
                    <a:pt x="199" y="371"/>
                    <a:pt x="199" y="384"/>
                  </a:cubicBezTo>
                  <a:close/>
                  <a:moveTo>
                    <a:pt x="400" y="463"/>
                  </a:moveTo>
                  <a:cubicBezTo>
                    <a:pt x="378" y="463"/>
                    <a:pt x="361" y="457"/>
                    <a:pt x="348" y="444"/>
                  </a:cubicBezTo>
                  <a:cubicBezTo>
                    <a:pt x="335" y="430"/>
                    <a:pt x="328" y="413"/>
                    <a:pt x="328" y="391"/>
                  </a:cubicBezTo>
                  <a:cubicBezTo>
                    <a:pt x="328" y="367"/>
                    <a:pt x="335" y="349"/>
                    <a:pt x="349" y="336"/>
                  </a:cubicBezTo>
                  <a:cubicBezTo>
                    <a:pt x="362" y="322"/>
                    <a:pt x="381" y="316"/>
                    <a:pt x="404" y="316"/>
                  </a:cubicBezTo>
                  <a:cubicBezTo>
                    <a:pt x="426" y="316"/>
                    <a:pt x="443" y="322"/>
                    <a:pt x="455" y="335"/>
                  </a:cubicBezTo>
                  <a:cubicBezTo>
                    <a:pt x="467" y="348"/>
                    <a:pt x="474" y="366"/>
                    <a:pt x="474" y="389"/>
                  </a:cubicBezTo>
                  <a:cubicBezTo>
                    <a:pt x="474" y="412"/>
                    <a:pt x="467" y="430"/>
                    <a:pt x="454" y="443"/>
                  </a:cubicBezTo>
                  <a:cubicBezTo>
                    <a:pt x="440" y="457"/>
                    <a:pt x="422" y="463"/>
                    <a:pt x="400" y="463"/>
                  </a:cubicBezTo>
                  <a:close/>
                  <a:moveTo>
                    <a:pt x="402" y="341"/>
                  </a:moveTo>
                  <a:cubicBezTo>
                    <a:pt x="389" y="341"/>
                    <a:pt x="379" y="346"/>
                    <a:pt x="372" y="354"/>
                  </a:cubicBezTo>
                  <a:cubicBezTo>
                    <a:pt x="365" y="363"/>
                    <a:pt x="361" y="375"/>
                    <a:pt x="361" y="390"/>
                  </a:cubicBezTo>
                  <a:cubicBezTo>
                    <a:pt x="361" y="405"/>
                    <a:pt x="365" y="417"/>
                    <a:pt x="372" y="425"/>
                  </a:cubicBezTo>
                  <a:cubicBezTo>
                    <a:pt x="379" y="434"/>
                    <a:pt x="389" y="438"/>
                    <a:pt x="402" y="438"/>
                  </a:cubicBezTo>
                  <a:cubicBezTo>
                    <a:pt x="414" y="438"/>
                    <a:pt x="424" y="434"/>
                    <a:pt x="431" y="426"/>
                  </a:cubicBezTo>
                  <a:cubicBezTo>
                    <a:pt x="437" y="417"/>
                    <a:pt x="441" y="405"/>
                    <a:pt x="441" y="390"/>
                  </a:cubicBezTo>
                  <a:cubicBezTo>
                    <a:pt x="441" y="374"/>
                    <a:pt x="437" y="362"/>
                    <a:pt x="431" y="354"/>
                  </a:cubicBezTo>
                  <a:cubicBezTo>
                    <a:pt x="424" y="345"/>
                    <a:pt x="414" y="341"/>
                    <a:pt x="402" y="341"/>
                  </a:cubicBezTo>
                  <a:close/>
                  <a:moveTo>
                    <a:pt x="634" y="460"/>
                  </a:moveTo>
                  <a:lnTo>
                    <a:pt x="605" y="460"/>
                  </a:lnTo>
                  <a:lnTo>
                    <a:pt x="605" y="357"/>
                  </a:lnTo>
                  <a:cubicBezTo>
                    <a:pt x="603" y="360"/>
                    <a:pt x="601" y="365"/>
                    <a:pt x="597" y="372"/>
                  </a:cubicBezTo>
                  <a:lnTo>
                    <a:pt x="537" y="460"/>
                  </a:lnTo>
                  <a:lnTo>
                    <a:pt x="506" y="460"/>
                  </a:lnTo>
                  <a:lnTo>
                    <a:pt x="506" y="319"/>
                  </a:lnTo>
                  <a:lnTo>
                    <a:pt x="535" y="319"/>
                  </a:lnTo>
                  <a:lnTo>
                    <a:pt x="535" y="420"/>
                  </a:lnTo>
                  <a:cubicBezTo>
                    <a:pt x="536" y="418"/>
                    <a:pt x="539" y="414"/>
                    <a:pt x="542" y="408"/>
                  </a:cubicBezTo>
                  <a:lnTo>
                    <a:pt x="602" y="319"/>
                  </a:lnTo>
                  <a:lnTo>
                    <a:pt x="634" y="319"/>
                  </a:lnTo>
                  <a:lnTo>
                    <a:pt x="634" y="460"/>
                  </a:lnTo>
                  <a:close/>
                  <a:moveTo>
                    <a:pt x="666" y="456"/>
                  </a:moveTo>
                  <a:lnTo>
                    <a:pt x="666" y="430"/>
                  </a:lnTo>
                  <a:cubicBezTo>
                    <a:pt x="678" y="437"/>
                    <a:pt x="692" y="440"/>
                    <a:pt x="708" y="440"/>
                  </a:cubicBezTo>
                  <a:cubicBezTo>
                    <a:pt x="731" y="440"/>
                    <a:pt x="742" y="433"/>
                    <a:pt x="742" y="419"/>
                  </a:cubicBezTo>
                  <a:cubicBezTo>
                    <a:pt x="742" y="406"/>
                    <a:pt x="729" y="399"/>
                    <a:pt x="702" y="399"/>
                  </a:cubicBezTo>
                  <a:lnTo>
                    <a:pt x="688" y="399"/>
                  </a:lnTo>
                  <a:lnTo>
                    <a:pt x="688" y="376"/>
                  </a:lnTo>
                  <a:lnTo>
                    <a:pt x="701" y="376"/>
                  </a:lnTo>
                  <a:cubicBezTo>
                    <a:pt x="725" y="376"/>
                    <a:pt x="737" y="370"/>
                    <a:pt x="737" y="357"/>
                  </a:cubicBezTo>
                  <a:cubicBezTo>
                    <a:pt x="737" y="352"/>
                    <a:pt x="734" y="347"/>
                    <a:pt x="729" y="344"/>
                  </a:cubicBezTo>
                  <a:cubicBezTo>
                    <a:pt x="724" y="341"/>
                    <a:pt x="717" y="339"/>
                    <a:pt x="709" y="339"/>
                  </a:cubicBezTo>
                  <a:cubicBezTo>
                    <a:pt x="696" y="339"/>
                    <a:pt x="683" y="342"/>
                    <a:pt x="669" y="349"/>
                  </a:cubicBezTo>
                  <a:lnTo>
                    <a:pt x="669" y="324"/>
                  </a:lnTo>
                  <a:cubicBezTo>
                    <a:pt x="685" y="318"/>
                    <a:pt x="700" y="316"/>
                    <a:pt x="713" y="316"/>
                  </a:cubicBezTo>
                  <a:cubicBezTo>
                    <a:pt x="751" y="316"/>
                    <a:pt x="769" y="328"/>
                    <a:pt x="769" y="354"/>
                  </a:cubicBezTo>
                  <a:cubicBezTo>
                    <a:pt x="769" y="362"/>
                    <a:pt x="767" y="369"/>
                    <a:pt x="761" y="375"/>
                  </a:cubicBezTo>
                  <a:cubicBezTo>
                    <a:pt x="756" y="381"/>
                    <a:pt x="748" y="384"/>
                    <a:pt x="739" y="386"/>
                  </a:cubicBezTo>
                  <a:lnTo>
                    <a:pt x="739" y="387"/>
                  </a:lnTo>
                  <a:cubicBezTo>
                    <a:pt x="749" y="388"/>
                    <a:pt x="758" y="391"/>
                    <a:pt x="765" y="398"/>
                  </a:cubicBezTo>
                  <a:cubicBezTo>
                    <a:pt x="771" y="404"/>
                    <a:pt x="774" y="412"/>
                    <a:pt x="774" y="421"/>
                  </a:cubicBezTo>
                  <a:cubicBezTo>
                    <a:pt x="774" y="434"/>
                    <a:pt x="769" y="444"/>
                    <a:pt x="758" y="452"/>
                  </a:cubicBezTo>
                  <a:cubicBezTo>
                    <a:pt x="746" y="459"/>
                    <a:pt x="731" y="463"/>
                    <a:pt x="711" y="463"/>
                  </a:cubicBezTo>
                  <a:cubicBezTo>
                    <a:pt x="692" y="463"/>
                    <a:pt x="677" y="461"/>
                    <a:pt x="666" y="456"/>
                  </a:cubicBezTo>
                  <a:close/>
                  <a:moveTo>
                    <a:pt x="806" y="460"/>
                  </a:moveTo>
                  <a:lnTo>
                    <a:pt x="806" y="319"/>
                  </a:lnTo>
                  <a:lnTo>
                    <a:pt x="874" y="319"/>
                  </a:lnTo>
                  <a:cubicBezTo>
                    <a:pt x="889" y="319"/>
                    <a:pt x="901" y="322"/>
                    <a:pt x="910" y="328"/>
                  </a:cubicBezTo>
                  <a:cubicBezTo>
                    <a:pt x="918" y="334"/>
                    <a:pt x="923" y="343"/>
                    <a:pt x="923" y="353"/>
                  </a:cubicBezTo>
                  <a:cubicBezTo>
                    <a:pt x="923" y="371"/>
                    <a:pt x="914" y="382"/>
                    <a:pt x="895" y="386"/>
                  </a:cubicBezTo>
                  <a:cubicBezTo>
                    <a:pt x="917" y="389"/>
                    <a:pt x="928" y="400"/>
                    <a:pt x="928" y="419"/>
                  </a:cubicBezTo>
                  <a:cubicBezTo>
                    <a:pt x="928" y="430"/>
                    <a:pt x="923" y="440"/>
                    <a:pt x="914" y="448"/>
                  </a:cubicBezTo>
                  <a:cubicBezTo>
                    <a:pt x="905" y="456"/>
                    <a:pt x="893" y="460"/>
                    <a:pt x="879" y="460"/>
                  </a:cubicBezTo>
                  <a:lnTo>
                    <a:pt x="806" y="460"/>
                  </a:lnTo>
                  <a:close/>
                  <a:moveTo>
                    <a:pt x="838" y="342"/>
                  </a:moveTo>
                  <a:lnTo>
                    <a:pt x="838" y="377"/>
                  </a:lnTo>
                  <a:lnTo>
                    <a:pt x="866" y="377"/>
                  </a:lnTo>
                  <a:cubicBezTo>
                    <a:pt x="882" y="377"/>
                    <a:pt x="890" y="371"/>
                    <a:pt x="890" y="358"/>
                  </a:cubicBezTo>
                  <a:cubicBezTo>
                    <a:pt x="890" y="347"/>
                    <a:pt x="883" y="342"/>
                    <a:pt x="869" y="342"/>
                  </a:cubicBezTo>
                  <a:lnTo>
                    <a:pt x="838" y="342"/>
                  </a:lnTo>
                  <a:close/>
                  <a:moveTo>
                    <a:pt x="838" y="399"/>
                  </a:moveTo>
                  <a:lnTo>
                    <a:pt x="838" y="437"/>
                  </a:lnTo>
                  <a:lnTo>
                    <a:pt x="871" y="437"/>
                  </a:lnTo>
                  <a:cubicBezTo>
                    <a:pt x="887" y="437"/>
                    <a:pt x="895" y="431"/>
                    <a:pt x="895" y="418"/>
                  </a:cubicBezTo>
                  <a:cubicBezTo>
                    <a:pt x="895" y="405"/>
                    <a:pt x="887" y="399"/>
                    <a:pt x="869" y="399"/>
                  </a:cubicBezTo>
                  <a:lnTo>
                    <a:pt x="838" y="399"/>
                  </a:lnTo>
                  <a:close/>
                  <a:moveTo>
                    <a:pt x="1025" y="463"/>
                  </a:moveTo>
                  <a:cubicBezTo>
                    <a:pt x="1003" y="463"/>
                    <a:pt x="985" y="457"/>
                    <a:pt x="972" y="444"/>
                  </a:cubicBezTo>
                  <a:cubicBezTo>
                    <a:pt x="959" y="430"/>
                    <a:pt x="953" y="413"/>
                    <a:pt x="953" y="391"/>
                  </a:cubicBezTo>
                  <a:cubicBezTo>
                    <a:pt x="953" y="367"/>
                    <a:pt x="960" y="349"/>
                    <a:pt x="973" y="336"/>
                  </a:cubicBezTo>
                  <a:cubicBezTo>
                    <a:pt x="987" y="322"/>
                    <a:pt x="1005" y="316"/>
                    <a:pt x="1028" y="316"/>
                  </a:cubicBezTo>
                  <a:cubicBezTo>
                    <a:pt x="1050" y="316"/>
                    <a:pt x="1067" y="322"/>
                    <a:pt x="1080" y="335"/>
                  </a:cubicBezTo>
                  <a:cubicBezTo>
                    <a:pt x="1092" y="348"/>
                    <a:pt x="1098" y="366"/>
                    <a:pt x="1098" y="389"/>
                  </a:cubicBezTo>
                  <a:cubicBezTo>
                    <a:pt x="1098" y="412"/>
                    <a:pt x="1091" y="430"/>
                    <a:pt x="1078" y="443"/>
                  </a:cubicBezTo>
                  <a:cubicBezTo>
                    <a:pt x="1065" y="457"/>
                    <a:pt x="1047" y="463"/>
                    <a:pt x="1025" y="463"/>
                  </a:cubicBezTo>
                  <a:close/>
                  <a:moveTo>
                    <a:pt x="1026" y="341"/>
                  </a:moveTo>
                  <a:cubicBezTo>
                    <a:pt x="1014" y="341"/>
                    <a:pt x="1004" y="346"/>
                    <a:pt x="996" y="354"/>
                  </a:cubicBezTo>
                  <a:cubicBezTo>
                    <a:pt x="989" y="363"/>
                    <a:pt x="986" y="375"/>
                    <a:pt x="986" y="390"/>
                  </a:cubicBezTo>
                  <a:cubicBezTo>
                    <a:pt x="986" y="405"/>
                    <a:pt x="989" y="417"/>
                    <a:pt x="997" y="425"/>
                  </a:cubicBezTo>
                  <a:cubicBezTo>
                    <a:pt x="1004" y="434"/>
                    <a:pt x="1014" y="438"/>
                    <a:pt x="1026" y="438"/>
                  </a:cubicBezTo>
                  <a:cubicBezTo>
                    <a:pt x="1039" y="438"/>
                    <a:pt x="1048" y="434"/>
                    <a:pt x="1055" y="426"/>
                  </a:cubicBezTo>
                  <a:cubicBezTo>
                    <a:pt x="1062" y="417"/>
                    <a:pt x="1065" y="405"/>
                    <a:pt x="1065" y="390"/>
                  </a:cubicBezTo>
                  <a:cubicBezTo>
                    <a:pt x="1065" y="374"/>
                    <a:pt x="1062" y="362"/>
                    <a:pt x="1055" y="354"/>
                  </a:cubicBezTo>
                  <a:cubicBezTo>
                    <a:pt x="1048" y="345"/>
                    <a:pt x="1039" y="341"/>
                    <a:pt x="1026" y="341"/>
                  </a:cubicBezTo>
                  <a:close/>
                  <a:moveTo>
                    <a:pt x="1263" y="512"/>
                  </a:moveTo>
                  <a:lnTo>
                    <a:pt x="1236" y="512"/>
                  </a:lnTo>
                  <a:lnTo>
                    <a:pt x="1236" y="460"/>
                  </a:lnTo>
                  <a:lnTo>
                    <a:pt x="1136" y="460"/>
                  </a:lnTo>
                  <a:lnTo>
                    <a:pt x="1136" y="512"/>
                  </a:lnTo>
                  <a:lnTo>
                    <a:pt x="1109" y="512"/>
                  </a:lnTo>
                  <a:lnTo>
                    <a:pt x="1109" y="436"/>
                  </a:lnTo>
                  <a:lnTo>
                    <a:pt x="1122" y="436"/>
                  </a:lnTo>
                  <a:cubicBezTo>
                    <a:pt x="1144" y="402"/>
                    <a:pt x="1156" y="364"/>
                    <a:pt x="1156" y="319"/>
                  </a:cubicBezTo>
                  <a:lnTo>
                    <a:pt x="1241" y="319"/>
                  </a:lnTo>
                  <a:lnTo>
                    <a:pt x="1241" y="436"/>
                  </a:lnTo>
                  <a:lnTo>
                    <a:pt x="1263" y="436"/>
                  </a:lnTo>
                  <a:lnTo>
                    <a:pt x="1263" y="512"/>
                  </a:lnTo>
                  <a:close/>
                  <a:moveTo>
                    <a:pt x="1209" y="436"/>
                  </a:moveTo>
                  <a:lnTo>
                    <a:pt x="1209" y="343"/>
                  </a:lnTo>
                  <a:lnTo>
                    <a:pt x="1182" y="343"/>
                  </a:lnTo>
                  <a:cubicBezTo>
                    <a:pt x="1180" y="377"/>
                    <a:pt x="1170" y="408"/>
                    <a:pt x="1154" y="436"/>
                  </a:cubicBezTo>
                  <a:lnTo>
                    <a:pt x="1209" y="436"/>
                  </a:lnTo>
                  <a:close/>
                  <a:moveTo>
                    <a:pt x="1392" y="454"/>
                  </a:moveTo>
                  <a:cubicBezTo>
                    <a:pt x="1381" y="460"/>
                    <a:pt x="1367" y="463"/>
                    <a:pt x="1352" y="463"/>
                  </a:cubicBezTo>
                  <a:cubicBezTo>
                    <a:pt x="1331" y="463"/>
                    <a:pt x="1314" y="457"/>
                    <a:pt x="1301" y="444"/>
                  </a:cubicBezTo>
                  <a:cubicBezTo>
                    <a:pt x="1288" y="431"/>
                    <a:pt x="1282" y="414"/>
                    <a:pt x="1282" y="393"/>
                  </a:cubicBezTo>
                  <a:cubicBezTo>
                    <a:pt x="1282" y="370"/>
                    <a:pt x="1289" y="351"/>
                    <a:pt x="1303" y="337"/>
                  </a:cubicBezTo>
                  <a:cubicBezTo>
                    <a:pt x="1317" y="323"/>
                    <a:pt x="1335" y="316"/>
                    <a:pt x="1358" y="316"/>
                  </a:cubicBezTo>
                  <a:cubicBezTo>
                    <a:pt x="1371" y="316"/>
                    <a:pt x="1382" y="318"/>
                    <a:pt x="1392" y="322"/>
                  </a:cubicBezTo>
                  <a:lnTo>
                    <a:pt x="1392" y="352"/>
                  </a:lnTo>
                  <a:cubicBezTo>
                    <a:pt x="1382" y="345"/>
                    <a:pt x="1372" y="341"/>
                    <a:pt x="1361" y="341"/>
                  </a:cubicBezTo>
                  <a:cubicBezTo>
                    <a:pt x="1347" y="341"/>
                    <a:pt x="1336" y="346"/>
                    <a:pt x="1328" y="355"/>
                  </a:cubicBezTo>
                  <a:cubicBezTo>
                    <a:pt x="1319" y="364"/>
                    <a:pt x="1315" y="376"/>
                    <a:pt x="1315" y="391"/>
                  </a:cubicBezTo>
                  <a:cubicBezTo>
                    <a:pt x="1315" y="405"/>
                    <a:pt x="1319" y="417"/>
                    <a:pt x="1327" y="425"/>
                  </a:cubicBezTo>
                  <a:cubicBezTo>
                    <a:pt x="1335" y="434"/>
                    <a:pt x="1346" y="438"/>
                    <a:pt x="1360" y="438"/>
                  </a:cubicBezTo>
                  <a:cubicBezTo>
                    <a:pt x="1371" y="438"/>
                    <a:pt x="1382" y="434"/>
                    <a:pt x="1392" y="426"/>
                  </a:cubicBezTo>
                  <a:lnTo>
                    <a:pt x="1392" y="454"/>
                  </a:lnTo>
                  <a:close/>
                  <a:moveTo>
                    <a:pt x="1520" y="344"/>
                  </a:moveTo>
                  <a:lnTo>
                    <a:pt x="1480" y="344"/>
                  </a:lnTo>
                  <a:lnTo>
                    <a:pt x="1480" y="460"/>
                  </a:lnTo>
                  <a:lnTo>
                    <a:pt x="1448" y="460"/>
                  </a:lnTo>
                  <a:lnTo>
                    <a:pt x="1448" y="344"/>
                  </a:lnTo>
                  <a:lnTo>
                    <a:pt x="1407" y="344"/>
                  </a:lnTo>
                  <a:lnTo>
                    <a:pt x="1407" y="319"/>
                  </a:lnTo>
                  <a:lnTo>
                    <a:pt x="1520" y="319"/>
                  </a:lnTo>
                  <a:lnTo>
                    <a:pt x="1520" y="344"/>
                  </a:lnTo>
                  <a:close/>
                  <a:moveTo>
                    <a:pt x="1545" y="460"/>
                  </a:moveTo>
                  <a:lnTo>
                    <a:pt x="1545" y="319"/>
                  </a:lnTo>
                  <a:lnTo>
                    <a:pt x="1613" y="319"/>
                  </a:lnTo>
                  <a:cubicBezTo>
                    <a:pt x="1628" y="319"/>
                    <a:pt x="1640" y="322"/>
                    <a:pt x="1649" y="328"/>
                  </a:cubicBezTo>
                  <a:cubicBezTo>
                    <a:pt x="1657" y="334"/>
                    <a:pt x="1662" y="343"/>
                    <a:pt x="1662" y="353"/>
                  </a:cubicBezTo>
                  <a:cubicBezTo>
                    <a:pt x="1662" y="371"/>
                    <a:pt x="1653" y="382"/>
                    <a:pt x="1634" y="386"/>
                  </a:cubicBezTo>
                  <a:cubicBezTo>
                    <a:pt x="1656" y="389"/>
                    <a:pt x="1667" y="400"/>
                    <a:pt x="1667" y="419"/>
                  </a:cubicBezTo>
                  <a:cubicBezTo>
                    <a:pt x="1667" y="430"/>
                    <a:pt x="1662" y="440"/>
                    <a:pt x="1653" y="448"/>
                  </a:cubicBezTo>
                  <a:cubicBezTo>
                    <a:pt x="1644" y="456"/>
                    <a:pt x="1632" y="460"/>
                    <a:pt x="1619" y="460"/>
                  </a:cubicBezTo>
                  <a:lnTo>
                    <a:pt x="1545" y="460"/>
                  </a:lnTo>
                  <a:close/>
                  <a:moveTo>
                    <a:pt x="1577" y="342"/>
                  </a:moveTo>
                  <a:lnTo>
                    <a:pt x="1577" y="377"/>
                  </a:lnTo>
                  <a:lnTo>
                    <a:pt x="1605" y="377"/>
                  </a:lnTo>
                  <a:cubicBezTo>
                    <a:pt x="1621" y="377"/>
                    <a:pt x="1629" y="371"/>
                    <a:pt x="1629" y="358"/>
                  </a:cubicBezTo>
                  <a:cubicBezTo>
                    <a:pt x="1629" y="347"/>
                    <a:pt x="1622" y="342"/>
                    <a:pt x="1608" y="342"/>
                  </a:cubicBezTo>
                  <a:lnTo>
                    <a:pt x="1577" y="342"/>
                  </a:lnTo>
                  <a:close/>
                  <a:moveTo>
                    <a:pt x="1577" y="399"/>
                  </a:moveTo>
                  <a:lnTo>
                    <a:pt x="1577" y="437"/>
                  </a:lnTo>
                  <a:lnTo>
                    <a:pt x="1610" y="437"/>
                  </a:lnTo>
                  <a:cubicBezTo>
                    <a:pt x="1626" y="437"/>
                    <a:pt x="1635" y="431"/>
                    <a:pt x="1635" y="418"/>
                  </a:cubicBezTo>
                  <a:cubicBezTo>
                    <a:pt x="1635" y="405"/>
                    <a:pt x="1626" y="399"/>
                    <a:pt x="1608" y="399"/>
                  </a:cubicBezTo>
                  <a:lnTo>
                    <a:pt x="1577" y="399"/>
                  </a:lnTo>
                  <a:close/>
                  <a:moveTo>
                    <a:pt x="1764" y="463"/>
                  </a:moveTo>
                  <a:cubicBezTo>
                    <a:pt x="1742" y="463"/>
                    <a:pt x="1724" y="457"/>
                    <a:pt x="1711" y="444"/>
                  </a:cubicBezTo>
                  <a:cubicBezTo>
                    <a:pt x="1698" y="430"/>
                    <a:pt x="1692" y="413"/>
                    <a:pt x="1692" y="391"/>
                  </a:cubicBezTo>
                  <a:cubicBezTo>
                    <a:pt x="1692" y="367"/>
                    <a:pt x="1699" y="349"/>
                    <a:pt x="1712" y="336"/>
                  </a:cubicBezTo>
                  <a:cubicBezTo>
                    <a:pt x="1726" y="322"/>
                    <a:pt x="1744" y="316"/>
                    <a:pt x="1767" y="316"/>
                  </a:cubicBezTo>
                  <a:cubicBezTo>
                    <a:pt x="1789" y="316"/>
                    <a:pt x="1806" y="322"/>
                    <a:pt x="1819" y="335"/>
                  </a:cubicBezTo>
                  <a:cubicBezTo>
                    <a:pt x="1831" y="348"/>
                    <a:pt x="1837" y="366"/>
                    <a:pt x="1837" y="389"/>
                  </a:cubicBezTo>
                  <a:cubicBezTo>
                    <a:pt x="1837" y="412"/>
                    <a:pt x="1830" y="430"/>
                    <a:pt x="1817" y="443"/>
                  </a:cubicBezTo>
                  <a:cubicBezTo>
                    <a:pt x="1804" y="457"/>
                    <a:pt x="1786" y="463"/>
                    <a:pt x="1764" y="463"/>
                  </a:cubicBezTo>
                  <a:close/>
                  <a:moveTo>
                    <a:pt x="1765" y="341"/>
                  </a:moveTo>
                  <a:cubicBezTo>
                    <a:pt x="1753" y="341"/>
                    <a:pt x="1743" y="346"/>
                    <a:pt x="1735" y="354"/>
                  </a:cubicBezTo>
                  <a:cubicBezTo>
                    <a:pt x="1728" y="363"/>
                    <a:pt x="1725" y="375"/>
                    <a:pt x="1725" y="390"/>
                  </a:cubicBezTo>
                  <a:cubicBezTo>
                    <a:pt x="1725" y="405"/>
                    <a:pt x="1728" y="417"/>
                    <a:pt x="1736" y="425"/>
                  </a:cubicBezTo>
                  <a:cubicBezTo>
                    <a:pt x="1743" y="434"/>
                    <a:pt x="1753" y="438"/>
                    <a:pt x="1765" y="438"/>
                  </a:cubicBezTo>
                  <a:cubicBezTo>
                    <a:pt x="1778" y="438"/>
                    <a:pt x="1787" y="434"/>
                    <a:pt x="1794" y="426"/>
                  </a:cubicBezTo>
                  <a:cubicBezTo>
                    <a:pt x="1801" y="417"/>
                    <a:pt x="1804" y="405"/>
                    <a:pt x="1804" y="390"/>
                  </a:cubicBezTo>
                  <a:cubicBezTo>
                    <a:pt x="1804" y="374"/>
                    <a:pt x="1801" y="362"/>
                    <a:pt x="1794" y="354"/>
                  </a:cubicBezTo>
                  <a:cubicBezTo>
                    <a:pt x="1787" y="345"/>
                    <a:pt x="1778" y="341"/>
                    <a:pt x="1765" y="341"/>
                  </a:cubicBezTo>
                  <a:close/>
                  <a:moveTo>
                    <a:pt x="2036" y="460"/>
                  </a:moveTo>
                  <a:lnTo>
                    <a:pt x="2005" y="460"/>
                  </a:lnTo>
                  <a:lnTo>
                    <a:pt x="2005" y="347"/>
                  </a:lnTo>
                  <a:cubicBezTo>
                    <a:pt x="2003" y="353"/>
                    <a:pt x="2000" y="361"/>
                    <a:pt x="1997" y="372"/>
                  </a:cubicBezTo>
                  <a:lnTo>
                    <a:pt x="1965" y="460"/>
                  </a:lnTo>
                  <a:lnTo>
                    <a:pt x="1936" y="460"/>
                  </a:lnTo>
                  <a:lnTo>
                    <a:pt x="1904" y="372"/>
                  </a:lnTo>
                  <a:cubicBezTo>
                    <a:pt x="1902" y="367"/>
                    <a:pt x="1899" y="359"/>
                    <a:pt x="1896" y="347"/>
                  </a:cubicBezTo>
                  <a:lnTo>
                    <a:pt x="1896" y="460"/>
                  </a:lnTo>
                  <a:lnTo>
                    <a:pt x="1870" y="460"/>
                  </a:lnTo>
                  <a:lnTo>
                    <a:pt x="1870" y="319"/>
                  </a:lnTo>
                  <a:lnTo>
                    <a:pt x="1911" y="319"/>
                  </a:lnTo>
                  <a:lnTo>
                    <a:pt x="1944" y="406"/>
                  </a:lnTo>
                  <a:cubicBezTo>
                    <a:pt x="1946" y="412"/>
                    <a:pt x="1949" y="421"/>
                    <a:pt x="1952" y="432"/>
                  </a:cubicBezTo>
                  <a:lnTo>
                    <a:pt x="1961" y="407"/>
                  </a:lnTo>
                  <a:lnTo>
                    <a:pt x="1993" y="319"/>
                  </a:lnTo>
                  <a:lnTo>
                    <a:pt x="2036" y="319"/>
                  </a:lnTo>
                  <a:lnTo>
                    <a:pt x="2036" y="4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baseline="-25000"/>
            </a:p>
          </p:txBody>
        </p:sp>
        <p:sp>
          <p:nvSpPr>
            <p:cNvPr id="578" name="Freeform 158"/>
            <p:cNvSpPr>
              <a:spLocks noEditPoints="1"/>
            </p:cNvSpPr>
            <p:nvPr/>
          </p:nvSpPr>
          <p:spPr bwMode="auto">
            <a:xfrm>
              <a:off x="2955925" y="3047683"/>
              <a:ext cx="1019175" cy="468313"/>
            </a:xfrm>
            <a:custGeom>
              <a:avLst/>
              <a:gdLst>
                <a:gd name="T0" fmla="*/ 212 w 1720"/>
                <a:gd name="T1" fmla="*/ 139 h 788"/>
                <a:gd name="T2" fmla="*/ 443 w 1720"/>
                <a:gd name="T3" fmla="*/ 198 h 788"/>
                <a:gd name="T4" fmla="*/ 517 w 1720"/>
                <a:gd name="T5" fmla="*/ 177 h 788"/>
                <a:gd name="T6" fmla="*/ 607 w 1720"/>
                <a:gd name="T7" fmla="*/ 72 h 788"/>
                <a:gd name="T8" fmla="*/ 579 w 1720"/>
                <a:gd name="T9" fmla="*/ 162 h 788"/>
                <a:gd name="T10" fmla="*/ 728 w 1720"/>
                <a:gd name="T11" fmla="*/ 176 h 788"/>
                <a:gd name="T12" fmla="*/ 706 w 1720"/>
                <a:gd name="T13" fmla="*/ 53 h 788"/>
                <a:gd name="T14" fmla="*/ 719 w 1720"/>
                <a:gd name="T15" fmla="*/ 166 h 788"/>
                <a:gd name="T16" fmla="*/ 921 w 1720"/>
                <a:gd name="T17" fmla="*/ 156 h 788"/>
                <a:gd name="T18" fmla="*/ 831 w 1720"/>
                <a:gd name="T19" fmla="*/ 79 h 788"/>
                <a:gd name="T20" fmla="*/ 1039 w 1720"/>
                <a:gd name="T21" fmla="*/ 81 h 788"/>
                <a:gd name="T22" fmla="*/ 1072 w 1720"/>
                <a:gd name="T23" fmla="*/ 198 h 788"/>
                <a:gd name="T24" fmla="*/ 1104 w 1720"/>
                <a:gd name="T25" fmla="*/ 128 h 788"/>
                <a:gd name="T26" fmla="*/ 1148 w 1720"/>
                <a:gd name="T27" fmla="*/ 87 h 788"/>
                <a:gd name="T28" fmla="*/ 1263 w 1720"/>
                <a:gd name="T29" fmla="*/ 57 h 788"/>
                <a:gd name="T30" fmla="*/ 1530 w 1720"/>
                <a:gd name="T31" fmla="*/ 94 h 788"/>
                <a:gd name="T32" fmla="*/ 1559 w 1720"/>
                <a:gd name="T33" fmla="*/ 57 h 788"/>
                <a:gd name="T34" fmla="*/ 1609 w 1720"/>
                <a:gd name="T35" fmla="*/ 182 h 788"/>
                <a:gd name="T36" fmla="*/ 1659 w 1720"/>
                <a:gd name="T37" fmla="*/ 77 h 788"/>
                <a:gd name="T38" fmla="*/ 358 w 1720"/>
                <a:gd name="T39" fmla="*/ 319 h 788"/>
                <a:gd name="T40" fmla="*/ 358 w 1720"/>
                <a:gd name="T41" fmla="*/ 384 h 788"/>
                <a:gd name="T42" fmla="*/ 358 w 1720"/>
                <a:gd name="T43" fmla="*/ 384 h 788"/>
                <a:gd name="T44" fmla="*/ 487 w 1720"/>
                <a:gd name="T45" fmla="*/ 390 h 788"/>
                <a:gd name="T46" fmla="*/ 532 w 1720"/>
                <a:gd name="T47" fmla="*/ 350 h 788"/>
                <a:gd name="T48" fmla="*/ 748 w 1720"/>
                <a:gd name="T49" fmla="*/ 323 h 788"/>
                <a:gd name="T50" fmla="*/ 901 w 1720"/>
                <a:gd name="T51" fmla="*/ 319 h 788"/>
                <a:gd name="T52" fmla="*/ 795 w 1720"/>
                <a:gd name="T53" fmla="*/ 319 h 788"/>
                <a:gd name="T54" fmla="*/ 955 w 1720"/>
                <a:gd name="T55" fmla="*/ 525 h 788"/>
                <a:gd name="T56" fmla="*/ 1043 w 1720"/>
                <a:gd name="T57" fmla="*/ 442 h 788"/>
                <a:gd name="T58" fmla="*/ 1018 w 1720"/>
                <a:gd name="T59" fmla="*/ 353 h 788"/>
                <a:gd name="T60" fmla="*/ 1160 w 1720"/>
                <a:gd name="T61" fmla="*/ 316 h 788"/>
                <a:gd name="T62" fmla="*/ 1194 w 1720"/>
                <a:gd name="T63" fmla="*/ 454 h 788"/>
                <a:gd name="T64" fmla="*/ 1303 w 1720"/>
                <a:gd name="T65" fmla="*/ 370 h 788"/>
                <a:gd name="T66" fmla="*/ 1252 w 1720"/>
                <a:gd name="T67" fmla="*/ 402 h 788"/>
                <a:gd name="T68" fmla="*/ 1508 w 1720"/>
                <a:gd name="T69" fmla="*/ 348 h 788"/>
                <a:gd name="T70" fmla="*/ 1414 w 1720"/>
                <a:gd name="T71" fmla="*/ 319 h 788"/>
                <a:gd name="T72" fmla="*/ 1680 w 1720"/>
                <a:gd name="T73" fmla="*/ 357 h 788"/>
                <a:gd name="T74" fmla="*/ 1708 w 1720"/>
                <a:gd name="T75" fmla="*/ 319 h 788"/>
                <a:gd name="T76" fmla="*/ 126 w 1720"/>
                <a:gd name="T77" fmla="*/ 582 h 788"/>
                <a:gd name="T78" fmla="*/ 200 w 1720"/>
                <a:gd name="T79" fmla="*/ 607 h 788"/>
                <a:gd name="T80" fmla="*/ 209 w 1720"/>
                <a:gd name="T81" fmla="*/ 690 h 788"/>
                <a:gd name="T82" fmla="*/ 361 w 1720"/>
                <a:gd name="T83" fmla="*/ 661 h 788"/>
                <a:gd name="T84" fmla="*/ 397 w 1720"/>
                <a:gd name="T85" fmla="*/ 579 h 788"/>
                <a:gd name="T86" fmla="*/ 426 w 1720"/>
                <a:gd name="T87" fmla="*/ 639 h 788"/>
                <a:gd name="T88" fmla="*/ 516 w 1720"/>
                <a:gd name="T89" fmla="*/ 582 h 788"/>
                <a:gd name="T90" fmla="*/ 569 w 1720"/>
                <a:gd name="T91" fmla="*/ 699 h 788"/>
                <a:gd name="T92" fmla="*/ 777 w 1720"/>
                <a:gd name="T93" fmla="*/ 723 h 788"/>
                <a:gd name="T94" fmla="*/ 899 w 1720"/>
                <a:gd name="T95" fmla="*/ 579 h 788"/>
                <a:gd name="T96" fmla="*/ 885 w 1720"/>
                <a:gd name="T97" fmla="*/ 701 h 788"/>
                <a:gd name="T98" fmla="*/ 1088 w 1720"/>
                <a:gd name="T99" fmla="*/ 620 h 788"/>
                <a:gd name="T100" fmla="*/ 1117 w 1720"/>
                <a:gd name="T101" fmla="*/ 582 h 788"/>
                <a:gd name="T102" fmla="*/ 1167 w 1720"/>
                <a:gd name="T103" fmla="*/ 681 h 788"/>
                <a:gd name="T104" fmla="*/ 1235 w 1720"/>
                <a:gd name="T105" fmla="*/ 605 h 788"/>
                <a:gd name="T106" fmla="*/ 1333 w 1720"/>
                <a:gd name="T107" fmla="*/ 608 h 788"/>
                <a:gd name="T108" fmla="*/ 1462 w 1720"/>
                <a:gd name="T109" fmla="*/ 723 h 788"/>
                <a:gd name="T110" fmla="*/ 1709 w 1720"/>
                <a:gd name="T111" fmla="*/ 723 h 788"/>
                <a:gd name="T112" fmla="*/ 1605 w 1720"/>
                <a:gd name="T113" fmla="*/ 648 h 788"/>
                <a:gd name="T114" fmla="*/ 1629 w 1720"/>
                <a:gd name="T115" fmla="*/ 625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20" h="788">
                  <a:moveTo>
                    <a:pt x="307" y="0"/>
                  </a:moveTo>
                  <a:lnTo>
                    <a:pt x="246" y="137"/>
                  </a:lnTo>
                  <a:cubicBezTo>
                    <a:pt x="234" y="162"/>
                    <a:pt x="223" y="179"/>
                    <a:pt x="213" y="188"/>
                  </a:cubicBezTo>
                  <a:cubicBezTo>
                    <a:pt x="202" y="197"/>
                    <a:pt x="191" y="201"/>
                    <a:pt x="178" y="201"/>
                  </a:cubicBezTo>
                  <a:cubicBezTo>
                    <a:pt x="168" y="201"/>
                    <a:pt x="160" y="200"/>
                    <a:pt x="153" y="197"/>
                  </a:cubicBezTo>
                  <a:lnTo>
                    <a:pt x="153" y="166"/>
                  </a:lnTo>
                  <a:cubicBezTo>
                    <a:pt x="161" y="170"/>
                    <a:pt x="169" y="173"/>
                    <a:pt x="176" y="173"/>
                  </a:cubicBezTo>
                  <a:cubicBezTo>
                    <a:pt x="182" y="173"/>
                    <a:pt x="188" y="170"/>
                    <a:pt x="194" y="165"/>
                  </a:cubicBezTo>
                  <a:cubicBezTo>
                    <a:pt x="199" y="160"/>
                    <a:pt x="205" y="152"/>
                    <a:pt x="212" y="139"/>
                  </a:cubicBezTo>
                  <a:lnTo>
                    <a:pt x="146" y="0"/>
                  </a:lnTo>
                  <a:lnTo>
                    <a:pt x="183" y="0"/>
                  </a:lnTo>
                  <a:lnTo>
                    <a:pt x="224" y="94"/>
                  </a:lnTo>
                  <a:cubicBezTo>
                    <a:pt x="225" y="96"/>
                    <a:pt x="226" y="101"/>
                    <a:pt x="229" y="108"/>
                  </a:cubicBezTo>
                  <a:lnTo>
                    <a:pt x="229" y="108"/>
                  </a:lnTo>
                  <a:cubicBezTo>
                    <a:pt x="229" y="107"/>
                    <a:pt x="231" y="102"/>
                    <a:pt x="234" y="94"/>
                  </a:cubicBezTo>
                  <a:lnTo>
                    <a:pt x="273" y="0"/>
                  </a:lnTo>
                  <a:lnTo>
                    <a:pt x="307" y="0"/>
                  </a:lnTo>
                  <a:close/>
                  <a:moveTo>
                    <a:pt x="443" y="198"/>
                  </a:moveTo>
                  <a:lnTo>
                    <a:pt x="411" y="198"/>
                  </a:lnTo>
                  <a:lnTo>
                    <a:pt x="411" y="81"/>
                  </a:lnTo>
                  <a:lnTo>
                    <a:pt x="350" y="81"/>
                  </a:lnTo>
                  <a:lnTo>
                    <a:pt x="350" y="198"/>
                  </a:lnTo>
                  <a:lnTo>
                    <a:pt x="318" y="198"/>
                  </a:lnTo>
                  <a:lnTo>
                    <a:pt x="318" y="57"/>
                  </a:lnTo>
                  <a:lnTo>
                    <a:pt x="443" y="57"/>
                  </a:lnTo>
                  <a:lnTo>
                    <a:pt x="443" y="198"/>
                  </a:lnTo>
                  <a:close/>
                  <a:moveTo>
                    <a:pt x="517" y="177"/>
                  </a:moveTo>
                  <a:lnTo>
                    <a:pt x="517" y="177"/>
                  </a:lnTo>
                  <a:lnTo>
                    <a:pt x="517" y="263"/>
                  </a:lnTo>
                  <a:lnTo>
                    <a:pt x="485" y="263"/>
                  </a:lnTo>
                  <a:lnTo>
                    <a:pt x="485" y="57"/>
                  </a:lnTo>
                  <a:lnTo>
                    <a:pt x="517" y="57"/>
                  </a:lnTo>
                  <a:lnTo>
                    <a:pt x="517" y="81"/>
                  </a:lnTo>
                  <a:lnTo>
                    <a:pt x="517" y="81"/>
                  </a:lnTo>
                  <a:cubicBezTo>
                    <a:pt x="528" y="63"/>
                    <a:pt x="544" y="53"/>
                    <a:pt x="565" y="53"/>
                  </a:cubicBezTo>
                  <a:cubicBezTo>
                    <a:pt x="583" y="53"/>
                    <a:pt x="597" y="60"/>
                    <a:pt x="607" y="72"/>
                  </a:cubicBezTo>
                  <a:cubicBezTo>
                    <a:pt x="617" y="85"/>
                    <a:pt x="622" y="102"/>
                    <a:pt x="622" y="123"/>
                  </a:cubicBezTo>
                  <a:cubicBezTo>
                    <a:pt x="622" y="146"/>
                    <a:pt x="617" y="165"/>
                    <a:pt x="605" y="179"/>
                  </a:cubicBezTo>
                  <a:cubicBezTo>
                    <a:pt x="594" y="194"/>
                    <a:pt x="579" y="201"/>
                    <a:pt x="559" y="201"/>
                  </a:cubicBezTo>
                  <a:cubicBezTo>
                    <a:pt x="541" y="201"/>
                    <a:pt x="527" y="193"/>
                    <a:pt x="517" y="177"/>
                  </a:cubicBezTo>
                  <a:close/>
                  <a:moveTo>
                    <a:pt x="517" y="121"/>
                  </a:moveTo>
                  <a:lnTo>
                    <a:pt x="517" y="139"/>
                  </a:lnTo>
                  <a:cubicBezTo>
                    <a:pt x="517" y="149"/>
                    <a:pt x="520" y="158"/>
                    <a:pt x="526" y="165"/>
                  </a:cubicBezTo>
                  <a:cubicBezTo>
                    <a:pt x="533" y="172"/>
                    <a:pt x="541" y="176"/>
                    <a:pt x="551" y="176"/>
                  </a:cubicBezTo>
                  <a:cubicBezTo>
                    <a:pt x="563" y="176"/>
                    <a:pt x="573" y="171"/>
                    <a:pt x="579" y="162"/>
                  </a:cubicBezTo>
                  <a:cubicBezTo>
                    <a:pt x="586" y="153"/>
                    <a:pt x="589" y="140"/>
                    <a:pt x="589" y="123"/>
                  </a:cubicBezTo>
                  <a:cubicBezTo>
                    <a:pt x="589" y="109"/>
                    <a:pt x="586" y="98"/>
                    <a:pt x="580" y="91"/>
                  </a:cubicBezTo>
                  <a:cubicBezTo>
                    <a:pt x="574" y="83"/>
                    <a:pt x="565" y="79"/>
                    <a:pt x="554" y="79"/>
                  </a:cubicBezTo>
                  <a:cubicBezTo>
                    <a:pt x="543" y="79"/>
                    <a:pt x="534" y="83"/>
                    <a:pt x="527" y="91"/>
                  </a:cubicBezTo>
                  <a:cubicBezTo>
                    <a:pt x="520" y="99"/>
                    <a:pt x="517" y="109"/>
                    <a:pt x="517" y="121"/>
                  </a:cubicBezTo>
                  <a:close/>
                  <a:moveTo>
                    <a:pt x="760" y="198"/>
                  </a:moveTo>
                  <a:lnTo>
                    <a:pt x="729" y="198"/>
                  </a:lnTo>
                  <a:lnTo>
                    <a:pt x="729" y="176"/>
                  </a:lnTo>
                  <a:lnTo>
                    <a:pt x="728" y="176"/>
                  </a:lnTo>
                  <a:cubicBezTo>
                    <a:pt x="719" y="193"/>
                    <a:pt x="704" y="201"/>
                    <a:pt x="686" y="201"/>
                  </a:cubicBezTo>
                  <a:cubicBezTo>
                    <a:pt x="672" y="201"/>
                    <a:pt x="661" y="197"/>
                    <a:pt x="653" y="190"/>
                  </a:cubicBezTo>
                  <a:cubicBezTo>
                    <a:pt x="645" y="182"/>
                    <a:pt x="641" y="172"/>
                    <a:pt x="641" y="160"/>
                  </a:cubicBezTo>
                  <a:cubicBezTo>
                    <a:pt x="641" y="133"/>
                    <a:pt x="657" y="118"/>
                    <a:pt x="687" y="113"/>
                  </a:cubicBezTo>
                  <a:lnTo>
                    <a:pt x="729" y="107"/>
                  </a:lnTo>
                  <a:cubicBezTo>
                    <a:pt x="729" y="87"/>
                    <a:pt x="720" y="77"/>
                    <a:pt x="700" y="77"/>
                  </a:cubicBezTo>
                  <a:cubicBezTo>
                    <a:pt x="684" y="77"/>
                    <a:pt x="668" y="83"/>
                    <a:pt x="655" y="95"/>
                  </a:cubicBezTo>
                  <a:lnTo>
                    <a:pt x="655" y="67"/>
                  </a:lnTo>
                  <a:cubicBezTo>
                    <a:pt x="670" y="58"/>
                    <a:pt x="687" y="53"/>
                    <a:pt x="706" y="53"/>
                  </a:cubicBezTo>
                  <a:cubicBezTo>
                    <a:pt x="742" y="53"/>
                    <a:pt x="760" y="71"/>
                    <a:pt x="760" y="106"/>
                  </a:cubicBezTo>
                  <a:lnTo>
                    <a:pt x="760" y="198"/>
                  </a:lnTo>
                  <a:close/>
                  <a:moveTo>
                    <a:pt x="729" y="128"/>
                  </a:moveTo>
                  <a:lnTo>
                    <a:pt x="699" y="133"/>
                  </a:lnTo>
                  <a:cubicBezTo>
                    <a:pt x="690" y="134"/>
                    <a:pt x="683" y="136"/>
                    <a:pt x="679" y="139"/>
                  </a:cubicBezTo>
                  <a:cubicBezTo>
                    <a:pt x="674" y="142"/>
                    <a:pt x="672" y="148"/>
                    <a:pt x="672" y="156"/>
                  </a:cubicBezTo>
                  <a:cubicBezTo>
                    <a:pt x="672" y="162"/>
                    <a:pt x="674" y="167"/>
                    <a:pt x="678" y="171"/>
                  </a:cubicBezTo>
                  <a:cubicBezTo>
                    <a:pt x="682" y="175"/>
                    <a:pt x="688" y="177"/>
                    <a:pt x="695" y="177"/>
                  </a:cubicBezTo>
                  <a:cubicBezTo>
                    <a:pt x="705" y="177"/>
                    <a:pt x="713" y="173"/>
                    <a:pt x="719" y="166"/>
                  </a:cubicBezTo>
                  <a:cubicBezTo>
                    <a:pt x="726" y="160"/>
                    <a:pt x="729" y="151"/>
                    <a:pt x="729" y="141"/>
                  </a:cubicBezTo>
                  <a:lnTo>
                    <a:pt x="729" y="128"/>
                  </a:lnTo>
                  <a:close/>
                  <a:moveTo>
                    <a:pt x="799" y="198"/>
                  </a:moveTo>
                  <a:lnTo>
                    <a:pt x="799" y="57"/>
                  </a:lnTo>
                  <a:lnTo>
                    <a:pt x="866" y="57"/>
                  </a:lnTo>
                  <a:cubicBezTo>
                    <a:pt x="881" y="57"/>
                    <a:pt x="893" y="60"/>
                    <a:pt x="902" y="66"/>
                  </a:cubicBezTo>
                  <a:cubicBezTo>
                    <a:pt x="911" y="72"/>
                    <a:pt x="916" y="80"/>
                    <a:pt x="916" y="91"/>
                  </a:cubicBezTo>
                  <a:cubicBezTo>
                    <a:pt x="916" y="109"/>
                    <a:pt x="906" y="120"/>
                    <a:pt x="888" y="124"/>
                  </a:cubicBezTo>
                  <a:cubicBezTo>
                    <a:pt x="910" y="127"/>
                    <a:pt x="921" y="137"/>
                    <a:pt x="921" y="156"/>
                  </a:cubicBezTo>
                  <a:cubicBezTo>
                    <a:pt x="921" y="168"/>
                    <a:pt x="916" y="178"/>
                    <a:pt x="907" y="186"/>
                  </a:cubicBezTo>
                  <a:cubicBezTo>
                    <a:pt x="898" y="194"/>
                    <a:pt x="886" y="198"/>
                    <a:pt x="872" y="198"/>
                  </a:cubicBezTo>
                  <a:lnTo>
                    <a:pt x="799" y="198"/>
                  </a:lnTo>
                  <a:close/>
                  <a:moveTo>
                    <a:pt x="831" y="79"/>
                  </a:moveTo>
                  <a:lnTo>
                    <a:pt x="831" y="114"/>
                  </a:lnTo>
                  <a:lnTo>
                    <a:pt x="859" y="114"/>
                  </a:lnTo>
                  <a:cubicBezTo>
                    <a:pt x="875" y="114"/>
                    <a:pt x="883" y="108"/>
                    <a:pt x="883" y="96"/>
                  </a:cubicBezTo>
                  <a:cubicBezTo>
                    <a:pt x="883" y="85"/>
                    <a:pt x="876" y="79"/>
                    <a:pt x="862" y="79"/>
                  </a:cubicBezTo>
                  <a:lnTo>
                    <a:pt x="831" y="79"/>
                  </a:lnTo>
                  <a:close/>
                  <a:moveTo>
                    <a:pt x="831" y="137"/>
                  </a:moveTo>
                  <a:lnTo>
                    <a:pt x="831" y="175"/>
                  </a:lnTo>
                  <a:lnTo>
                    <a:pt x="864" y="175"/>
                  </a:lnTo>
                  <a:cubicBezTo>
                    <a:pt x="880" y="175"/>
                    <a:pt x="888" y="168"/>
                    <a:pt x="888" y="155"/>
                  </a:cubicBezTo>
                  <a:cubicBezTo>
                    <a:pt x="888" y="143"/>
                    <a:pt x="879" y="137"/>
                    <a:pt x="862" y="137"/>
                  </a:cubicBezTo>
                  <a:lnTo>
                    <a:pt x="831" y="137"/>
                  </a:lnTo>
                  <a:close/>
                  <a:moveTo>
                    <a:pt x="1072" y="198"/>
                  </a:moveTo>
                  <a:lnTo>
                    <a:pt x="1039" y="198"/>
                  </a:lnTo>
                  <a:lnTo>
                    <a:pt x="1039" y="81"/>
                  </a:lnTo>
                  <a:lnTo>
                    <a:pt x="1011" y="81"/>
                  </a:lnTo>
                  <a:cubicBezTo>
                    <a:pt x="1007" y="125"/>
                    <a:pt x="1000" y="155"/>
                    <a:pt x="990" y="173"/>
                  </a:cubicBezTo>
                  <a:cubicBezTo>
                    <a:pt x="980" y="191"/>
                    <a:pt x="967" y="199"/>
                    <a:pt x="950" y="199"/>
                  </a:cubicBezTo>
                  <a:cubicBezTo>
                    <a:pt x="945" y="199"/>
                    <a:pt x="940" y="199"/>
                    <a:pt x="936" y="197"/>
                  </a:cubicBezTo>
                  <a:lnTo>
                    <a:pt x="936" y="173"/>
                  </a:lnTo>
                  <a:cubicBezTo>
                    <a:pt x="939" y="175"/>
                    <a:pt x="943" y="176"/>
                    <a:pt x="947" y="176"/>
                  </a:cubicBezTo>
                  <a:cubicBezTo>
                    <a:pt x="966" y="176"/>
                    <a:pt x="979" y="136"/>
                    <a:pt x="985" y="57"/>
                  </a:cubicBezTo>
                  <a:lnTo>
                    <a:pt x="1072" y="57"/>
                  </a:lnTo>
                  <a:lnTo>
                    <a:pt x="1072" y="198"/>
                  </a:lnTo>
                  <a:close/>
                  <a:moveTo>
                    <a:pt x="1233" y="136"/>
                  </a:moveTo>
                  <a:lnTo>
                    <a:pt x="1136" y="136"/>
                  </a:lnTo>
                  <a:cubicBezTo>
                    <a:pt x="1137" y="149"/>
                    <a:pt x="1141" y="159"/>
                    <a:pt x="1148" y="166"/>
                  </a:cubicBezTo>
                  <a:cubicBezTo>
                    <a:pt x="1156" y="173"/>
                    <a:pt x="1167" y="177"/>
                    <a:pt x="1180" y="177"/>
                  </a:cubicBezTo>
                  <a:cubicBezTo>
                    <a:pt x="1195" y="177"/>
                    <a:pt x="1209" y="172"/>
                    <a:pt x="1222" y="163"/>
                  </a:cubicBezTo>
                  <a:lnTo>
                    <a:pt x="1222" y="189"/>
                  </a:lnTo>
                  <a:cubicBezTo>
                    <a:pt x="1209" y="197"/>
                    <a:pt x="1192" y="201"/>
                    <a:pt x="1171" y="201"/>
                  </a:cubicBezTo>
                  <a:cubicBezTo>
                    <a:pt x="1150" y="201"/>
                    <a:pt x="1134" y="195"/>
                    <a:pt x="1122" y="182"/>
                  </a:cubicBezTo>
                  <a:cubicBezTo>
                    <a:pt x="1110" y="169"/>
                    <a:pt x="1104" y="151"/>
                    <a:pt x="1104" y="128"/>
                  </a:cubicBezTo>
                  <a:cubicBezTo>
                    <a:pt x="1104" y="106"/>
                    <a:pt x="1111" y="88"/>
                    <a:pt x="1124" y="74"/>
                  </a:cubicBezTo>
                  <a:cubicBezTo>
                    <a:pt x="1137" y="60"/>
                    <a:pt x="1153" y="53"/>
                    <a:pt x="1172" y="53"/>
                  </a:cubicBezTo>
                  <a:cubicBezTo>
                    <a:pt x="1191" y="53"/>
                    <a:pt x="1206" y="60"/>
                    <a:pt x="1217" y="72"/>
                  </a:cubicBezTo>
                  <a:cubicBezTo>
                    <a:pt x="1227" y="84"/>
                    <a:pt x="1233" y="102"/>
                    <a:pt x="1233" y="124"/>
                  </a:cubicBezTo>
                  <a:lnTo>
                    <a:pt x="1233" y="136"/>
                  </a:lnTo>
                  <a:close/>
                  <a:moveTo>
                    <a:pt x="1202" y="113"/>
                  </a:moveTo>
                  <a:cubicBezTo>
                    <a:pt x="1202" y="102"/>
                    <a:pt x="1199" y="93"/>
                    <a:pt x="1194" y="86"/>
                  </a:cubicBezTo>
                  <a:cubicBezTo>
                    <a:pt x="1188" y="80"/>
                    <a:pt x="1181" y="77"/>
                    <a:pt x="1172" y="77"/>
                  </a:cubicBezTo>
                  <a:cubicBezTo>
                    <a:pt x="1162" y="77"/>
                    <a:pt x="1155" y="80"/>
                    <a:pt x="1148" y="87"/>
                  </a:cubicBezTo>
                  <a:cubicBezTo>
                    <a:pt x="1142" y="94"/>
                    <a:pt x="1138" y="102"/>
                    <a:pt x="1136" y="113"/>
                  </a:cubicBezTo>
                  <a:lnTo>
                    <a:pt x="1202" y="113"/>
                  </a:lnTo>
                  <a:close/>
                  <a:moveTo>
                    <a:pt x="1389" y="198"/>
                  </a:moveTo>
                  <a:lnTo>
                    <a:pt x="1357" y="198"/>
                  </a:lnTo>
                  <a:lnTo>
                    <a:pt x="1357" y="136"/>
                  </a:lnTo>
                  <a:lnTo>
                    <a:pt x="1295" y="136"/>
                  </a:lnTo>
                  <a:lnTo>
                    <a:pt x="1295" y="198"/>
                  </a:lnTo>
                  <a:lnTo>
                    <a:pt x="1263" y="198"/>
                  </a:lnTo>
                  <a:lnTo>
                    <a:pt x="1263" y="57"/>
                  </a:lnTo>
                  <a:lnTo>
                    <a:pt x="1295" y="57"/>
                  </a:lnTo>
                  <a:lnTo>
                    <a:pt x="1295" y="112"/>
                  </a:lnTo>
                  <a:lnTo>
                    <a:pt x="1357" y="112"/>
                  </a:lnTo>
                  <a:lnTo>
                    <a:pt x="1357" y="57"/>
                  </a:lnTo>
                  <a:lnTo>
                    <a:pt x="1389" y="57"/>
                  </a:lnTo>
                  <a:lnTo>
                    <a:pt x="1389" y="198"/>
                  </a:lnTo>
                  <a:close/>
                  <a:moveTo>
                    <a:pt x="1559" y="198"/>
                  </a:moveTo>
                  <a:lnTo>
                    <a:pt x="1530" y="198"/>
                  </a:lnTo>
                  <a:lnTo>
                    <a:pt x="1530" y="94"/>
                  </a:lnTo>
                  <a:cubicBezTo>
                    <a:pt x="1528" y="98"/>
                    <a:pt x="1525" y="103"/>
                    <a:pt x="1521" y="110"/>
                  </a:cubicBezTo>
                  <a:lnTo>
                    <a:pt x="1462" y="198"/>
                  </a:lnTo>
                  <a:lnTo>
                    <a:pt x="1430" y="198"/>
                  </a:lnTo>
                  <a:lnTo>
                    <a:pt x="1430" y="57"/>
                  </a:lnTo>
                  <a:lnTo>
                    <a:pt x="1460" y="57"/>
                  </a:lnTo>
                  <a:lnTo>
                    <a:pt x="1460" y="158"/>
                  </a:lnTo>
                  <a:cubicBezTo>
                    <a:pt x="1461" y="156"/>
                    <a:pt x="1463" y="152"/>
                    <a:pt x="1466" y="146"/>
                  </a:cubicBezTo>
                  <a:lnTo>
                    <a:pt x="1526" y="57"/>
                  </a:lnTo>
                  <a:lnTo>
                    <a:pt x="1559" y="57"/>
                  </a:lnTo>
                  <a:lnTo>
                    <a:pt x="1559" y="198"/>
                  </a:lnTo>
                  <a:close/>
                  <a:moveTo>
                    <a:pt x="1720" y="136"/>
                  </a:moveTo>
                  <a:lnTo>
                    <a:pt x="1624" y="136"/>
                  </a:lnTo>
                  <a:cubicBezTo>
                    <a:pt x="1624" y="149"/>
                    <a:pt x="1628" y="159"/>
                    <a:pt x="1636" y="166"/>
                  </a:cubicBezTo>
                  <a:cubicBezTo>
                    <a:pt x="1643" y="173"/>
                    <a:pt x="1654" y="177"/>
                    <a:pt x="1667" y="177"/>
                  </a:cubicBezTo>
                  <a:cubicBezTo>
                    <a:pt x="1682" y="177"/>
                    <a:pt x="1696" y="172"/>
                    <a:pt x="1709" y="163"/>
                  </a:cubicBezTo>
                  <a:lnTo>
                    <a:pt x="1709" y="189"/>
                  </a:lnTo>
                  <a:cubicBezTo>
                    <a:pt x="1696" y="197"/>
                    <a:pt x="1679" y="201"/>
                    <a:pt x="1658" y="201"/>
                  </a:cubicBezTo>
                  <a:cubicBezTo>
                    <a:pt x="1637" y="201"/>
                    <a:pt x="1621" y="195"/>
                    <a:pt x="1609" y="182"/>
                  </a:cubicBezTo>
                  <a:cubicBezTo>
                    <a:pt x="1597" y="169"/>
                    <a:pt x="1591" y="151"/>
                    <a:pt x="1591" y="128"/>
                  </a:cubicBezTo>
                  <a:cubicBezTo>
                    <a:pt x="1591" y="106"/>
                    <a:pt x="1598" y="88"/>
                    <a:pt x="1611" y="74"/>
                  </a:cubicBezTo>
                  <a:cubicBezTo>
                    <a:pt x="1624" y="60"/>
                    <a:pt x="1640" y="53"/>
                    <a:pt x="1659" y="53"/>
                  </a:cubicBezTo>
                  <a:cubicBezTo>
                    <a:pt x="1678" y="53"/>
                    <a:pt x="1693" y="60"/>
                    <a:pt x="1704" y="72"/>
                  </a:cubicBezTo>
                  <a:cubicBezTo>
                    <a:pt x="1714" y="84"/>
                    <a:pt x="1720" y="102"/>
                    <a:pt x="1720" y="124"/>
                  </a:cubicBezTo>
                  <a:lnTo>
                    <a:pt x="1720" y="136"/>
                  </a:lnTo>
                  <a:close/>
                  <a:moveTo>
                    <a:pt x="1689" y="113"/>
                  </a:moveTo>
                  <a:cubicBezTo>
                    <a:pt x="1689" y="102"/>
                    <a:pt x="1686" y="93"/>
                    <a:pt x="1681" y="86"/>
                  </a:cubicBezTo>
                  <a:cubicBezTo>
                    <a:pt x="1675" y="80"/>
                    <a:pt x="1668" y="77"/>
                    <a:pt x="1659" y="77"/>
                  </a:cubicBezTo>
                  <a:cubicBezTo>
                    <a:pt x="1650" y="77"/>
                    <a:pt x="1642" y="80"/>
                    <a:pt x="1635" y="87"/>
                  </a:cubicBezTo>
                  <a:cubicBezTo>
                    <a:pt x="1629" y="94"/>
                    <a:pt x="1625" y="102"/>
                    <a:pt x="1624" y="113"/>
                  </a:cubicBezTo>
                  <a:lnTo>
                    <a:pt x="1689" y="113"/>
                  </a:lnTo>
                  <a:close/>
                  <a:moveTo>
                    <a:pt x="359" y="440"/>
                  </a:moveTo>
                  <a:lnTo>
                    <a:pt x="358" y="440"/>
                  </a:lnTo>
                  <a:lnTo>
                    <a:pt x="358" y="525"/>
                  </a:lnTo>
                  <a:lnTo>
                    <a:pt x="326" y="525"/>
                  </a:lnTo>
                  <a:lnTo>
                    <a:pt x="326" y="319"/>
                  </a:lnTo>
                  <a:lnTo>
                    <a:pt x="358" y="319"/>
                  </a:lnTo>
                  <a:lnTo>
                    <a:pt x="358" y="344"/>
                  </a:lnTo>
                  <a:lnTo>
                    <a:pt x="359" y="344"/>
                  </a:lnTo>
                  <a:cubicBezTo>
                    <a:pt x="370" y="325"/>
                    <a:pt x="386" y="316"/>
                    <a:pt x="407" y="316"/>
                  </a:cubicBezTo>
                  <a:cubicBezTo>
                    <a:pt x="425" y="316"/>
                    <a:pt x="439" y="322"/>
                    <a:pt x="449" y="335"/>
                  </a:cubicBezTo>
                  <a:cubicBezTo>
                    <a:pt x="459" y="348"/>
                    <a:pt x="464" y="364"/>
                    <a:pt x="464" y="386"/>
                  </a:cubicBezTo>
                  <a:cubicBezTo>
                    <a:pt x="464" y="409"/>
                    <a:pt x="458" y="428"/>
                    <a:pt x="447" y="442"/>
                  </a:cubicBezTo>
                  <a:cubicBezTo>
                    <a:pt x="436" y="456"/>
                    <a:pt x="420" y="463"/>
                    <a:pt x="401" y="463"/>
                  </a:cubicBezTo>
                  <a:cubicBezTo>
                    <a:pt x="383" y="463"/>
                    <a:pt x="369" y="455"/>
                    <a:pt x="359" y="440"/>
                  </a:cubicBezTo>
                  <a:close/>
                  <a:moveTo>
                    <a:pt x="358" y="384"/>
                  </a:moveTo>
                  <a:lnTo>
                    <a:pt x="358" y="402"/>
                  </a:lnTo>
                  <a:cubicBezTo>
                    <a:pt x="358" y="412"/>
                    <a:pt x="361" y="421"/>
                    <a:pt x="368" y="428"/>
                  </a:cubicBezTo>
                  <a:cubicBezTo>
                    <a:pt x="375" y="435"/>
                    <a:pt x="383" y="438"/>
                    <a:pt x="393" y="438"/>
                  </a:cubicBezTo>
                  <a:cubicBezTo>
                    <a:pt x="405" y="438"/>
                    <a:pt x="414" y="434"/>
                    <a:pt x="421" y="425"/>
                  </a:cubicBezTo>
                  <a:cubicBezTo>
                    <a:pt x="428" y="415"/>
                    <a:pt x="431" y="402"/>
                    <a:pt x="431" y="386"/>
                  </a:cubicBezTo>
                  <a:cubicBezTo>
                    <a:pt x="431" y="372"/>
                    <a:pt x="428" y="361"/>
                    <a:pt x="422" y="353"/>
                  </a:cubicBezTo>
                  <a:cubicBezTo>
                    <a:pt x="415" y="345"/>
                    <a:pt x="407" y="342"/>
                    <a:pt x="396" y="342"/>
                  </a:cubicBezTo>
                  <a:cubicBezTo>
                    <a:pt x="385" y="342"/>
                    <a:pt x="376" y="346"/>
                    <a:pt x="369" y="354"/>
                  </a:cubicBezTo>
                  <a:cubicBezTo>
                    <a:pt x="362" y="362"/>
                    <a:pt x="358" y="372"/>
                    <a:pt x="358" y="384"/>
                  </a:cubicBezTo>
                  <a:close/>
                  <a:moveTo>
                    <a:pt x="616" y="399"/>
                  </a:moveTo>
                  <a:lnTo>
                    <a:pt x="520" y="399"/>
                  </a:lnTo>
                  <a:cubicBezTo>
                    <a:pt x="520" y="412"/>
                    <a:pt x="524" y="422"/>
                    <a:pt x="532" y="429"/>
                  </a:cubicBezTo>
                  <a:cubicBezTo>
                    <a:pt x="540" y="436"/>
                    <a:pt x="550" y="439"/>
                    <a:pt x="563" y="439"/>
                  </a:cubicBezTo>
                  <a:cubicBezTo>
                    <a:pt x="579" y="439"/>
                    <a:pt x="592" y="435"/>
                    <a:pt x="605" y="426"/>
                  </a:cubicBezTo>
                  <a:lnTo>
                    <a:pt x="605" y="452"/>
                  </a:lnTo>
                  <a:cubicBezTo>
                    <a:pt x="592" y="460"/>
                    <a:pt x="575" y="464"/>
                    <a:pt x="554" y="464"/>
                  </a:cubicBezTo>
                  <a:cubicBezTo>
                    <a:pt x="533" y="464"/>
                    <a:pt x="517" y="457"/>
                    <a:pt x="505" y="445"/>
                  </a:cubicBezTo>
                  <a:cubicBezTo>
                    <a:pt x="493" y="432"/>
                    <a:pt x="487" y="414"/>
                    <a:pt x="487" y="390"/>
                  </a:cubicBezTo>
                  <a:cubicBezTo>
                    <a:pt x="487" y="369"/>
                    <a:pt x="494" y="351"/>
                    <a:pt x="507" y="337"/>
                  </a:cubicBezTo>
                  <a:cubicBezTo>
                    <a:pt x="520" y="323"/>
                    <a:pt x="536" y="316"/>
                    <a:pt x="555" y="316"/>
                  </a:cubicBezTo>
                  <a:cubicBezTo>
                    <a:pt x="575" y="316"/>
                    <a:pt x="590" y="322"/>
                    <a:pt x="600" y="335"/>
                  </a:cubicBezTo>
                  <a:cubicBezTo>
                    <a:pt x="611" y="347"/>
                    <a:pt x="616" y="364"/>
                    <a:pt x="616" y="386"/>
                  </a:cubicBezTo>
                  <a:lnTo>
                    <a:pt x="616" y="399"/>
                  </a:lnTo>
                  <a:close/>
                  <a:moveTo>
                    <a:pt x="585" y="376"/>
                  </a:moveTo>
                  <a:cubicBezTo>
                    <a:pt x="585" y="365"/>
                    <a:pt x="582" y="356"/>
                    <a:pt x="577" y="349"/>
                  </a:cubicBezTo>
                  <a:cubicBezTo>
                    <a:pt x="572" y="343"/>
                    <a:pt x="564" y="340"/>
                    <a:pt x="555" y="340"/>
                  </a:cubicBezTo>
                  <a:cubicBezTo>
                    <a:pt x="546" y="340"/>
                    <a:pt x="538" y="343"/>
                    <a:pt x="532" y="350"/>
                  </a:cubicBezTo>
                  <a:cubicBezTo>
                    <a:pt x="525" y="356"/>
                    <a:pt x="521" y="365"/>
                    <a:pt x="520" y="376"/>
                  </a:cubicBezTo>
                  <a:lnTo>
                    <a:pt x="585" y="376"/>
                  </a:lnTo>
                  <a:close/>
                  <a:moveTo>
                    <a:pt x="747" y="454"/>
                  </a:moveTo>
                  <a:cubicBezTo>
                    <a:pt x="736" y="461"/>
                    <a:pt x="723" y="464"/>
                    <a:pt x="707" y="464"/>
                  </a:cubicBezTo>
                  <a:cubicBezTo>
                    <a:pt x="686" y="464"/>
                    <a:pt x="670" y="457"/>
                    <a:pt x="657" y="444"/>
                  </a:cubicBezTo>
                  <a:cubicBezTo>
                    <a:pt x="644" y="431"/>
                    <a:pt x="637" y="414"/>
                    <a:pt x="637" y="393"/>
                  </a:cubicBezTo>
                  <a:cubicBezTo>
                    <a:pt x="637" y="370"/>
                    <a:pt x="644" y="351"/>
                    <a:pt x="658" y="337"/>
                  </a:cubicBezTo>
                  <a:cubicBezTo>
                    <a:pt x="672" y="323"/>
                    <a:pt x="690" y="316"/>
                    <a:pt x="714" y="316"/>
                  </a:cubicBezTo>
                  <a:cubicBezTo>
                    <a:pt x="726" y="316"/>
                    <a:pt x="738" y="318"/>
                    <a:pt x="748" y="323"/>
                  </a:cubicBezTo>
                  <a:lnTo>
                    <a:pt x="748" y="353"/>
                  </a:lnTo>
                  <a:cubicBezTo>
                    <a:pt x="738" y="345"/>
                    <a:pt x="727" y="342"/>
                    <a:pt x="716" y="342"/>
                  </a:cubicBezTo>
                  <a:cubicBezTo>
                    <a:pt x="703" y="342"/>
                    <a:pt x="692" y="346"/>
                    <a:pt x="683" y="355"/>
                  </a:cubicBezTo>
                  <a:cubicBezTo>
                    <a:pt x="674" y="364"/>
                    <a:pt x="670" y="376"/>
                    <a:pt x="670" y="391"/>
                  </a:cubicBezTo>
                  <a:cubicBezTo>
                    <a:pt x="670" y="406"/>
                    <a:pt x="674" y="417"/>
                    <a:pt x="682" y="426"/>
                  </a:cubicBezTo>
                  <a:cubicBezTo>
                    <a:pt x="690" y="434"/>
                    <a:pt x="701" y="438"/>
                    <a:pt x="715" y="438"/>
                  </a:cubicBezTo>
                  <a:cubicBezTo>
                    <a:pt x="726" y="438"/>
                    <a:pt x="737" y="434"/>
                    <a:pt x="747" y="426"/>
                  </a:cubicBezTo>
                  <a:lnTo>
                    <a:pt x="747" y="454"/>
                  </a:lnTo>
                  <a:close/>
                  <a:moveTo>
                    <a:pt x="901" y="319"/>
                  </a:moveTo>
                  <a:lnTo>
                    <a:pt x="838" y="483"/>
                  </a:lnTo>
                  <a:cubicBezTo>
                    <a:pt x="824" y="512"/>
                    <a:pt x="806" y="527"/>
                    <a:pt x="782" y="527"/>
                  </a:cubicBezTo>
                  <a:cubicBezTo>
                    <a:pt x="775" y="527"/>
                    <a:pt x="770" y="526"/>
                    <a:pt x="765" y="525"/>
                  </a:cubicBezTo>
                  <a:lnTo>
                    <a:pt x="765" y="499"/>
                  </a:lnTo>
                  <a:cubicBezTo>
                    <a:pt x="770" y="500"/>
                    <a:pt x="775" y="501"/>
                    <a:pt x="779" y="501"/>
                  </a:cubicBezTo>
                  <a:cubicBezTo>
                    <a:pt x="791" y="501"/>
                    <a:pt x="800" y="495"/>
                    <a:pt x="806" y="483"/>
                  </a:cubicBezTo>
                  <a:lnTo>
                    <a:pt x="815" y="460"/>
                  </a:lnTo>
                  <a:lnTo>
                    <a:pt x="759" y="319"/>
                  </a:lnTo>
                  <a:lnTo>
                    <a:pt x="795" y="319"/>
                  </a:lnTo>
                  <a:lnTo>
                    <a:pt x="828" y="422"/>
                  </a:lnTo>
                  <a:cubicBezTo>
                    <a:pt x="829" y="423"/>
                    <a:pt x="829" y="427"/>
                    <a:pt x="831" y="432"/>
                  </a:cubicBezTo>
                  <a:lnTo>
                    <a:pt x="831" y="432"/>
                  </a:lnTo>
                  <a:cubicBezTo>
                    <a:pt x="832" y="430"/>
                    <a:pt x="833" y="427"/>
                    <a:pt x="834" y="422"/>
                  </a:cubicBezTo>
                  <a:lnTo>
                    <a:pt x="869" y="319"/>
                  </a:lnTo>
                  <a:lnTo>
                    <a:pt x="901" y="319"/>
                  </a:lnTo>
                  <a:close/>
                  <a:moveTo>
                    <a:pt x="955" y="440"/>
                  </a:moveTo>
                  <a:lnTo>
                    <a:pt x="955" y="440"/>
                  </a:lnTo>
                  <a:lnTo>
                    <a:pt x="955" y="525"/>
                  </a:lnTo>
                  <a:lnTo>
                    <a:pt x="923" y="525"/>
                  </a:lnTo>
                  <a:lnTo>
                    <a:pt x="923" y="319"/>
                  </a:lnTo>
                  <a:lnTo>
                    <a:pt x="955" y="319"/>
                  </a:lnTo>
                  <a:lnTo>
                    <a:pt x="955" y="344"/>
                  </a:lnTo>
                  <a:lnTo>
                    <a:pt x="955" y="344"/>
                  </a:lnTo>
                  <a:cubicBezTo>
                    <a:pt x="966" y="325"/>
                    <a:pt x="982" y="316"/>
                    <a:pt x="1003" y="316"/>
                  </a:cubicBezTo>
                  <a:cubicBezTo>
                    <a:pt x="1021" y="316"/>
                    <a:pt x="1035" y="322"/>
                    <a:pt x="1045" y="335"/>
                  </a:cubicBezTo>
                  <a:cubicBezTo>
                    <a:pt x="1055" y="348"/>
                    <a:pt x="1060" y="364"/>
                    <a:pt x="1060" y="386"/>
                  </a:cubicBezTo>
                  <a:cubicBezTo>
                    <a:pt x="1060" y="409"/>
                    <a:pt x="1054" y="428"/>
                    <a:pt x="1043" y="442"/>
                  </a:cubicBezTo>
                  <a:cubicBezTo>
                    <a:pt x="1032" y="456"/>
                    <a:pt x="1016" y="463"/>
                    <a:pt x="997" y="463"/>
                  </a:cubicBezTo>
                  <a:cubicBezTo>
                    <a:pt x="979" y="463"/>
                    <a:pt x="965" y="455"/>
                    <a:pt x="955" y="440"/>
                  </a:cubicBezTo>
                  <a:close/>
                  <a:moveTo>
                    <a:pt x="954" y="384"/>
                  </a:moveTo>
                  <a:lnTo>
                    <a:pt x="954" y="402"/>
                  </a:lnTo>
                  <a:cubicBezTo>
                    <a:pt x="954" y="412"/>
                    <a:pt x="958" y="421"/>
                    <a:pt x="964" y="428"/>
                  </a:cubicBezTo>
                  <a:cubicBezTo>
                    <a:pt x="971" y="435"/>
                    <a:pt x="979" y="438"/>
                    <a:pt x="989" y="438"/>
                  </a:cubicBezTo>
                  <a:cubicBezTo>
                    <a:pt x="1001" y="438"/>
                    <a:pt x="1010" y="434"/>
                    <a:pt x="1017" y="425"/>
                  </a:cubicBezTo>
                  <a:cubicBezTo>
                    <a:pt x="1024" y="415"/>
                    <a:pt x="1027" y="402"/>
                    <a:pt x="1027" y="386"/>
                  </a:cubicBezTo>
                  <a:cubicBezTo>
                    <a:pt x="1027" y="372"/>
                    <a:pt x="1024" y="361"/>
                    <a:pt x="1018" y="353"/>
                  </a:cubicBezTo>
                  <a:cubicBezTo>
                    <a:pt x="1011" y="345"/>
                    <a:pt x="1003" y="342"/>
                    <a:pt x="992" y="342"/>
                  </a:cubicBezTo>
                  <a:cubicBezTo>
                    <a:pt x="981" y="342"/>
                    <a:pt x="972" y="346"/>
                    <a:pt x="965" y="354"/>
                  </a:cubicBezTo>
                  <a:cubicBezTo>
                    <a:pt x="958" y="362"/>
                    <a:pt x="954" y="372"/>
                    <a:pt x="954" y="384"/>
                  </a:cubicBezTo>
                  <a:close/>
                  <a:moveTo>
                    <a:pt x="1194" y="454"/>
                  </a:moveTo>
                  <a:cubicBezTo>
                    <a:pt x="1182" y="461"/>
                    <a:pt x="1169" y="464"/>
                    <a:pt x="1154" y="464"/>
                  </a:cubicBezTo>
                  <a:cubicBezTo>
                    <a:pt x="1133" y="464"/>
                    <a:pt x="1116" y="457"/>
                    <a:pt x="1103" y="444"/>
                  </a:cubicBezTo>
                  <a:cubicBezTo>
                    <a:pt x="1090" y="431"/>
                    <a:pt x="1084" y="414"/>
                    <a:pt x="1084" y="393"/>
                  </a:cubicBezTo>
                  <a:cubicBezTo>
                    <a:pt x="1084" y="370"/>
                    <a:pt x="1090" y="351"/>
                    <a:pt x="1104" y="337"/>
                  </a:cubicBezTo>
                  <a:cubicBezTo>
                    <a:pt x="1118" y="323"/>
                    <a:pt x="1137" y="316"/>
                    <a:pt x="1160" y="316"/>
                  </a:cubicBezTo>
                  <a:cubicBezTo>
                    <a:pt x="1173" y="316"/>
                    <a:pt x="1184" y="318"/>
                    <a:pt x="1194" y="323"/>
                  </a:cubicBezTo>
                  <a:lnTo>
                    <a:pt x="1194" y="353"/>
                  </a:lnTo>
                  <a:cubicBezTo>
                    <a:pt x="1184" y="345"/>
                    <a:pt x="1173" y="342"/>
                    <a:pt x="1162" y="342"/>
                  </a:cubicBezTo>
                  <a:cubicBezTo>
                    <a:pt x="1149" y="342"/>
                    <a:pt x="1138" y="346"/>
                    <a:pt x="1129" y="355"/>
                  </a:cubicBezTo>
                  <a:cubicBezTo>
                    <a:pt x="1121" y="364"/>
                    <a:pt x="1116" y="376"/>
                    <a:pt x="1116" y="391"/>
                  </a:cubicBezTo>
                  <a:cubicBezTo>
                    <a:pt x="1116" y="406"/>
                    <a:pt x="1120" y="417"/>
                    <a:pt x="1128" y="426"/>
                  </a:cubicBezTo>
                  <a:cubicBezTo>
                    <a:pt x="1137" y="434"/>
                    <a:pt x="1147" y="438"/>
                    <a:pt x="1161" y="438"/>
                  </a:cubicBezTo>
                  <a:cubicBezTo>
                    <a:pt x="1173" y="438"/>
                    <a:pt x="1183" y="434"/>
                    <a:pt x="1194" y="426"/>
                  </a:cubicBezTo>
                  <a:lnTo>
                    <a:pt x="1194" y="454"/>
                  </a:lnTo>
                  <a:close/>
                  <a:moveTo>
                    <a:pt x="1334" y="460"/>
                  </a:moveTo>
                  <a:lnTo>
                    <a:pt x="1303" y="460"/>
                  </a:lnTo>
                  <a:lnTo>
                    <a:pt x="1303" y="438"/>
                  </a:lnTo>
                  <a:lnTo>
                    <a:pt x="1302" y="438"/>
                  </a:lnTo>
                  <a:cubicBezTo>
                    <a:pt x="1292" y="455"/>
                    <a:pt x="1278" y="464"/>
                    <a:pt x="1259" y="464"/>
                  </a:cubicBezTo>
                  <a:cubicBezTo>
                    <a:pt x="1245" y="464"/>
                    <a:pt x="1234" y="460"/>
                    <a:pt x="1227" y="452"/>
                  </a:cubicBezTo>
                  <a:cubicBezTo>
                    <a:pt x="1219" y="445"/>
                    <a:pt x="1215" y="435"/>
                    <a:pt x="1215" y="423"/>
                  </a:cubicBezTo>
                  <a:cubicBezTo>
                    <a:pt x="1215" y="396"/>
                    <a:pt x="1230" y="380"/>
                    <a:pt x="1261" y="376"/>
                  </a:cubicBezTo>
                  <a:lnTo>
                    <a:pt x="1303" y="370"/>
                  </a:lnTo>
                  <a:cubicBezTo>
                    <a:pt x="1303" y="350"/>
                    <a:pt x="1293" y="340"/>
                    <a:pt x="1274" y="340"/>
                  </a:cubicBezTo>
                  <a:cubicBezTo>
                    <a:pt x="1257" y="340"/>
                    <a:pt x="1242" y="346"/>
                    <a:pt x="1229" y="357"/>
                  </a:cubicBezTo>
                  <a:lnTo>
                    <a:pt x="1229" y="329"/>
                  </a:lnTo>
                  <a:cubicBezTo>
                    <a:pt x="1244" y="320"/>
                    <a:pt x="1261" y="316"/>
                    <a:pt x="1280" y="316"/>
                  </a:cubicBezTo>
                  <a:cubicBezTo>
                    <a:pt x="1316" y="316"/>
                    <a:pt x="1334" y="334"/>
                    <a:pt x="1334" y="369"/>
                  </a:cubicBezTo>
                  <a:lnTo>
                    <a:pt x="1334" y="460"/>
                  </a:lnTo>
                  <a:close/>
                  <a:moveTo>
                    <a:pt x="1303" y="391"/>
                  </a:moveTo>
                  <a:lnTo>
                    <a:pt x="1273" y="395"/>
                  </a:lnTo>
                  <a:cubicBezTo>
                    <a:pt x="1264" y="397"/>
                    <a:pt x="1257" y="399"/>
                    <a:pt x="1252" y="402"/>
                  </a:cubicBezTo>
                  <a:cubicBezTo>
                    <a:pt x="1248" y="405"/>
                    <a:pt x="1245" y="411"/>
                    <a:pt x="1245" y="419"/>
                  </a:cubicBezTo>
                  <a:cubicBezTo>
                    <a:pt x="1245" y="425"/>
                    <a:pt x="1248" y="430"/>
                    <a:pt x="1252" y="434"/>
                  </a:cubicBezTo>
                  <a:cubicBezTo>
                    <a:pt x="1256" y="438"/>
                    <a:pt x="1262" y="440"/>
                    <a:pt x="1269" y="440"/>
                  </a:cubicBezTo>
                  <a:cubicBezTo>
                    <a:pt x="1279" y="440"/>
                    <a:pt x="1287" y="436"/>
                    <a:pt x="1293" y="429"/>
                  </a:cubicBezTo>
                  <a:cubicBezTo>
                    <a:pt x="1300" y="422"/>
                    <a:pt x="1303" y="414"/>
                    <a:pt x="1303" y="403"/>
                  </a:cubicBezTo>
                  <a:lnTo>
                    <a:pt x="1303" y="391"/>
                  </a:lnTo>
                  <a:close/>
                  <a:moveTo>
                    <a:pt x="1539" y="460"/>
                  </a:moveTo>
                  <a:lnTo>
                    <a:pt x="1508" y="460"/>
                  </a:lnTo>
                  <a:lnTo>
                    <a:pt x="1508" y="348"/>
                  </a:lnTo>
                  <a:cubicBezTo>
                    <a:pt x="1506" y="353"/>
                    <a:pt x="1504" y="362"/>
                    <a:pt x="1500" y="373"/>
                  </a:cubicBezTo>
                  <a:lnTo>
                    <a:pt x="1468" y="460"/>
                  </a:lnTo>
                  <a:lnTo>
                    <a:pt x="1439" y="460"/>
                  </a:lnTo>
                  <a:lnTo>
                    <a:pt x="1407" y="372"/>
                  </a:lnTo>
                  <a:cubicBezTo>
                    <a:pt x="1405" y="368"/>
                    <a:pt x="1403" y="359"/>
                    <a:pt x="1399" y="347"/>
                  </a:cubicBezTo>
                  <a:lnTo>
                    <a:pt x="1399" y="460"/>
                  </a:lnTo>
                  <a:lnTo>
                    <a:pt x="1373" y="460"/>
                  </a:lnTo>
                  <a:lnTo>
                    <a:pt x="1373" y="319"/>
                  </a:lnTo>
                  <a:lnTo>
                    <a:pt x="1414" y="319"/>
                  </a:lnTo>
                  <a:lnTo>
                    <a:pt x="1447" y="406"/>
                  </a:lnTo>
                  <a:cubicBezTo>
                    <a:pt x="1449" y="413"/>
                    <a:pt x="1452" y="422"/>
                    <a:pt x="1455" y="433"/>
                  </a:cubicBezTo>
                  <a:lnTo>
                    <a:pt x="1464" y="407"/>
                  </a:lnTo>
                  <a:lnTo>
                    <a:pt x="1496" y="319"/>
                  </a:lnTo>
                  <a:lnTo>
                    <a:pt x="1539" y="319"/>
                  </a:lnTo>
                  <a:lnTo>
                    <a:pt x="1539" y="460"/>
                  </a:lnTo>
                  <a:close/>
                  <a:moveTo>
                    <a:pt x="1708" y="460"/>
                  </a:moveTo>
                  <a:lnTo>
                    <a:pt x="1680" y="460"/>
                  </a:lnTo>
                  <a:lnTo>
                    <a:pt x="1680" y="357"/>
                  </a:lnTo>
                  <a:cubicBezTo>
                    <a:pt x="1678" y="361"/>
                    <a:pt x="1675" y="366"/>
                    <a:pt x="1671" y="372"/>
                  </a:cubicBezTo>
                  <a:lnTo>
                    <a:pt x="1612" y="460"/>
                  </a:lnTo>
                  <a:lnTo>
                    <a:pt x="1580" y="460"/>
                  </a:lnTo>
                  <a:lnTo>
                    <a:pt x="1580" y="319"/>
                  </a:lnTo>
                  <a:lnTo>
                    <a:pt x="1610" y="319"/>
                  </a:lnTo>
                  <a:lnTo>
                    <a:pt x="1610" y="421"/>
                  </a:lnTo>
                  <a:cubicBezTo>
                    <a:pt x="1611" y="418"/>
                    <a:pt x="1613" y="414"/>
                    <a:pt x="1616" y="408"/>
                  </a:cubicBezTo>
                  <a:lnTo>
                    <a:pt x="1676" y="319"/>
                  </a:lnTo>
                  <a:lnTo>
                    <a:pt x="1708" y="319"/>
                  </a:lnTo>
                  <a:lnTo>
                    <a:pt x="1708" y="460"/>
                  </a:lnTo>
                  <a:close/>
                  <a:moveTo>
                    <a:pt x="126" y="723"/>
                  </a:moveTo>
                  <a:lnTo>
                    <a:pt x="94" y="723"/>
                  </a:lnTo>
                  <a:lnTo>
                    <a:pt x="94" y="607"/>
                  </a:lnTo>
                  <a:lnTo>
                    <a:pt x="33" y="607"/>
                  </a:lnTo>
                  <a:lnTo>
                    <a:pt x="33" y="723"/>
                  </a:lnTo>
                  <a:lnTo>
                    <a:pt x="0" y="723"/>
                  </a:lnTo>
                  <a:lnTo>
                    <a:pt x="0" y="582"/>
                  </a:lnTo>
                  <a:lnTo>
                    <a:pt x="126" y="582"/>
                  </a:lnTo>
                  <a:lnTo>
                    <a:pt x="126" y="723"/>
                  </a:lnTo>
                  <a:close/>
                  <a:moveTo>
                    <a:pt x="200" y="702"/>
                  </a:moveTo>
                  <a:lnTo>
                    <a:pt x="200" y="702"/>
                  </a:lnTo>
                  <a:lnTo>
                    <a:pt x="200" y="788"/>
                  </a:lnTo>
                  <a:lnTo>
                    <a:pt x="168" y="788"/>
                  </a:lnTo>
                  <a:lnTo>
                    <a:pt x="168" y="582"/>
                  </a:lnTo>
                  <a:lnTo>
                    <a:pt x="200" y="582"/>
                  </a:lnTo>
                  <a:lnTo>
                    <a:pt x="200" y="607"/>
                  </a:lnTo>
                  <a:lnTo>
                    <a:pt x="200" y="607"/>
                  </a:lnTo>
                  <a:cubicBezTo>
                    <a:pt x="211" y="588"/>
                    <a:pt x="227" y="579"/>
                    <a:pt x="248" y="579"/>
                  </a:cubicBezTo>
                  <a:cubicBezTo>
                    <a:pt x="266" y="579"/>
                    <a:pt x="280" y="585"/>
                    <a:pt x="290" y="598"/>
                  </a:cubicBezTo>
                  <a:cubicBezTo>
                    <a:pt x="300" y="610"/>
                    <a:pt x="305" y="627"/>
                    <a:pt x="305" y="648"/>
                  </a:cubicBezTo>
                  <a:cubicBezTo>
                    <a:pt x="305" y="672"/>
                    <a:pt x="299" y="691"/>
                    <a:pt x="288" y="705"/>
                  </a:cubicBezTo>
                  <a:cubicBezTo>
                    <a:pt x="277" y="719"/>
                    <a:pt x="261" y="726"/>
                    <a:pt x="242" y="726"/>
                  </a:cubicBezTo>
                  <a:cubicBezTo>
                    <a:pt x="224" y="726"/>
                    <a:pt x="210" y="718"/>
                    <a:pt x="200" y="702"/>
                  </a:cubicBezTo>
                  <a:close/>
                  <a:moveTo>
                    <a:pt x="199" y="647"/>
                  </a:moveTo>
                  <a:lnTo>
                    <a:pt x="199" y="664"/>
                  </a:lnTo>
                  <a:cubicBezTo>
                    <a:pt x="199" y="675"/>
                    <a:pt x="203" y="683"/>
                    <a:pt x="209" y="690"/>
                  </a:cubicBezTo>
                  <a:cubicBezTo>
                    <a:pt x="216" y="698"/>
                    <a:pt x="224" y="701"/>
                    <a:pt x="234" y="701"/>
                  </a:cubicBezTo>
                  <a:cubicBezTo>
                    <a:pt x="246" y="701"/>
                    <a:pt x="255" y="697"/>
                    <a:pt x="262" y="687"/>
                  </a:cubicBezTo>
                  <a:cubicBezTo>
                    <a:pt x="269" y="678"/>
                    <a:pt x="272" y="665"/>
                    <a:pt x="272" y="649"/>
                  </a:cubicBezTo>
                  <a:cubicBezTo>
                    <a:pt x="272" y="635"/>
                    <a:pt x="269" y="624"/>
                    <a:pt x="263" y="616"/>
                  </a:cubicBezTo>
                  <a:cubicBezTo>
                    <a:pt x="257" y="608"/>
                    <a:pt x="248" y="604"/>
                    <a:pt x="237" y="604"/>
                  </a:cubicBezTo>
                  <a:cubicBezTo>
                    <a:pt x="226" y="604"/>
                    <a:pt x="217" y="608"/>
                    <a:pt x="210" y="616"/>
                  </a:cubicBezTo>
                  <a:cubicBezTo>
                    <a:pt x="203" y="625"/>
                    <a:pt x="199" y="635"/>
                    <a:pt x="199" y="647"/>
                  </a:cubicBezTo>
                  <a:close/>
                  <a:moveTo>
                    <a:pt x="457" y="661"/>
                  </a:moveTo>
                  <a:lnTo>
                    <a:pt x="361" y="661"/>
                  </a:lnTo>
                  <a:cubicBezTo>
                    <a:pt x="361" y="674"/>
                    <a:pt x="365" y="685"/>
                    <a:pt x="373" y="692"/>
                  </a:cubicBezTo>
                  <a:cubicBezTo>
                    <a:pt x="381" y="699"/>
                    <a:pt x="391" y="702"/>
                    <a:pt x="405" y="702"/>
                  </a:cubicBezTo>
                  <a:cubicBezTo>
                    <a:pt x="420" y="702"/>
                    <a:pt x="434" y="698"/>
                    <a:pt x="446" y="689"/>
                  </a:cubicBezTo>
                  <a:lnTo>
                    <a:pt x="446" y="714"/>
                  </a:lnTo>
                  <a:cubicBezTo>
                    <a:pt x="433" y="723"/>
                    <a:pt x="416" y="727"/>
                    <a:pt x="395" y="727"/>
                  </a:cubicBezTo>
                  <a:cubicBezTo>
                    <a:pt x="374" y="727"/>
                    <a:pt x="358" y="720"/>
                    <a:pt x="346" y="707"/>
                  </a:cubicBezTo>
                  <a:cubicBezTo>
                    <a:pt x="335" y="695"/>
                    <a:pt x="329" y="677"/>
                    <a:pt x="329" y="653"/>
                  </a:cubicBezTo>
                  <a:cubicBezTo>
                    <a:pt x="329" y="631"/>
                    <a:pt x="335" y="613"/>
                    <a:pt x="348" y="600"/>
                  </a:cubicBezTo>
                  <a:cubicBezTo>
                    <a:pt x="361" y="586"/>
                    <a:pt x="377" y="579"/>
                    <a:pt x="397" y="579"/>
                  </a:cubicBezTo>
                  <a:cubicBezTo>
                    <a:pt x="416" y="579"/>
                    <a:pt x="431" y="585"/>
                    <a:pt x="441" y="597"/>
                  </a:cubicBezTo>
                  <a:cubicBezTo>
                    <a:pt x="452" y="610"/>
                    <a:pt x="457" y="627"/>
                    <a:pt x="457" y="649"/>
                  </a:cubicBezTo>
                  <a:lnTo>
                    <a:pt x="457" y="661"/>
                  </a:lnTo>
                  <a:close/>
                  <a:moveTo>
                    <a:pt x="426" y="639"/>
                  </a:moveTo>
                  <a:cubicBezTo>
                    <a:pt x="426" y="627"/>
                    <a:pt x="424" y="618"/>
                    <a:pt x="418" y="612"/>
                  </a:cubicBezTo>
                  <a:cubicBezTo>
                    <a:pt x="413" y="606"/>
                    <a:pt x="406" y="602"/>
                    <a:pt x="396" y="602"/>
                  </a:cubicBezTo>
                  <a:cubicBezTo>
                    <a:pt x="387" y="602"/>
                    <a:pt x="379" y="606"/>
                    <a:pt x="373" y="612"/>
                  </a:cubicBezTo>
                  <a:cubicBezTo>
                    <a:pt x="366" y="619"/>
                    <a:pt x="363" y="628"/>
                    <a:pt x="361" y="639"/>
                  </a:cubicBezTo>
                  <a:lnTo>
                    <a:pt x="426" y="639"/>
                  </a:lnTo>
                  <a:close/>
                  <a:moveTo>
                    <a:pt x="623" y="775"/>
                  </a:moveTo>
                  <a:lnTo>
                    <a:pt x="596" y="775"/>
                  </a:lnTo>
                  <a:lnTo>
                    <a:pt x="596" y="723"/>
                  </a:lnTo>
                  <a:lnTo>
                    <a:pt x="496" y="723"/>
                  </a:lnTo>
                  <a:lnTo>
                    <a:pt x="496" y="775"/>
                  </a:lnTo>
                  <a:lnTo>
                    <a:pt x="469" y="775"/>
                  </a:lnTo>
                  <a:lnTo>
                    <a:pt x="469" y="699"/>
                  </a:lnTo>
                  <a:lnTo>
                    <a:pt x="482" y="699"/>
                  </a:lnTo>
                  <a:cubicBezTo>
                    <a:pt x="504" y="666"/>
                    <a:pt x="516" y="627"/>
                    <a:pt x="516" y="582"/>
                  </a:cubicBezTo>
                  <a:lnTo>
                    <a:pt x="601" y="582"/>
                  </a:lnTo>
                  <a:lnTo>
                    <a:pt x="601" y="699"/>
                  </a:lnTo>
                  <a:lnTo>
                    <a:pt x="623" y="699"/>
                  </a:lnTo>
                  <a:lnTo>
                    <a:pt x="623" y="775"/>
                  </a:lnTo>
                  <a:close/>
                  <a:moveTo>
                    <a:pt x="569" y="699"/>
                  </a:moveTo>
                  <a:lnTo>
                    <a:pt x="569" y="606"/>
                  </a:lnTo>
                  <a:lnTo>
                    <a:pt x="542" y="606"/>
                  </a:lnTo>
                  <a:cubicBezTo>
                    <a:pt x="540" y="641"/>
                    <a:pt x="531" y="671"/>
                    <a:pt x="514" y="699"/>
                  </a:cubicBezTo>
                  <a:lnTo>
                    <a:pt x="569" y="699"/>
                  </a:lnTo>
                  <a:close/>
                  <a:moveTo>
                    <a:pt x="777" y="723"/>
                  </a:moveTo>
                  <a:lnTo>
                    <a:pt x="745" y="723"/>
                  </a:lnTo>
                  <a:lnTo>
                    <a:pt x="745" y="607"/>
                  </a:lnTo>
                  <a:lnTo>
                    <a:pt x="683" y="607"/>
                  </a:lnTo>
                  <a:lnTo>
                    <a:pt x="683" y="723"/>
                  </a:lnTo>
                  <a:lnTo>
                    <a:pt x="651" y="723"/>
                  </a:lnTo>
                  <a:lnTo>
                    <a:pt x="651" y="582"/>
                  </a:lnTo>
                  <a:lnTo>
                    <a:pt x="777" y="582"/>
                  </a:lnTo>
                  <a:lnTo>
                    <a:pt x="777" y="723"/>
                  </a:lnTo>
                  <a:close/>
                  <a:moveTo>
                    <a:pt x="851" y="702"/>
                  </a:moveTo>
                  <a:lnTo>
                    <a:pt x="851" y="702"/>
                  </a:lnTo>
                  <a:lnTo>
                    <a:pt x="851" y="788"/>
                  </a:lnTo>
                  <a:lnTo>
                    <a:pt x="819" y="788"/>
                  </a:lnTo>
                  <a:lnTo>
                    <a:pt x="819" y="582"/>
                  </a:lnTo>
                  <a:lnTo>
                    <a:pt x="851" y="582"/>
                  </a:lnTo>
                  <a:lnTo>
                    <a:pt x="851" y="607"/>
                  </a:lnTo>
                  <a:lnTo>
                    <a:pt x="851" y="607"/>
                  </a:lnTo>
                  <a:cubicBezTo>
                    <a:pt x="862" y="588"/>
                    <a:pt x="878" y="579"/>
                    <a:pt x="899" y="579"/>
                  </a:cubicBezTo>
                  <a:cubicBezTo>
                    <a:pt x="917" y="579"/>
                    <a:pt x="931" y="585"/>
                    <a:pt x="941" y="598"/>
                  </a:cubicBezTo>
                  <a:cubicBezTo>
                    <a:pt x="951" y="610"/>
                    <a:pt x="956" y="627"/>
                    <a:pt x="956" y="648"/>
                  </a:cubicBezTo>
                  <a:cubicBezTo>
                    <a:pt x="956" y="672"/>
                    <a:pt x="950" y="691"/>
                    <a:pt x="939" y="705"/>
                  </a:cubicBezTo>
                  <a:cubicBezTo>
                    <a:pt x="928" y="719"/>
                    <a:pt x="912" y="726"/>
                    <a:pt x="893" y="726"/>
                  </a:cubicBezTo>
                  <a:cubicBezTo>
                    <a:pt x="875" y="726"/>
                    <a:pt x="861" y="718"/>
                    <a:pt x="851" y="702"/>
                  </a:cubicBezTo>
                  <a:close/>
                  <a:moveTo>
                    <a:pt x="850" y="647"/>
                  </a:moveTo>
                  <a:lnTo>
                    <a:pt x="850" y="664"/>
                  </a:lnTo>
                  <a:cubicBezTo>
                    <a:pt x="850" y="675"/>
                    <a:pt x="854" y="683"/>
                    <a:pt x="860" y="690"/>
                  </a:cubicBezTo>
                  <a:cubicBezTo>
                    <a:pt x="867" y="698"/>
                    <a:pt x="875" y="701"/>
                    <a:pt x="885" y="701"/>
                  </a:cubicBezTo>
                  <a:cubicBezTo>
                    <a:pt x="897" y="701"/>
                    <a:pt x="906" y="697"/>
                    <a:pt x="913" y="687"/>
                  </a:cubicBezTo>
                  <a:cubicBezTo>
                    <a:pt x="920" y="678"/>
                    <a:pt x="923" y="665"/>
                    <a:pt x="923" y="649"/>
                  </a:cubicBezTo>
                  <a:cubicBezTo>
                    <a:pt x="923" y="635"/>
                    <a:pt x="920" y="624"/>
                    <a:pt x="914" y="616"/>
                  </a:cubicBezTo>
                  <a:cubicBezTo>
                    <a:pt x="907" y="608"/>
                    <a:pt x="899" y="604"/>
                    <a:pt x="888" y="604"/>
                  </a:cubicBezTo>
                  <a:cubicBezTo>
                    <a:pt x="877" y="604"/>
                    <a:pt x="868" y="608"/>
                    <a:pt x="861" y="616"/>
                  </a:cubicBezTo>
                  <a:cubicBezTo>
                    <a:pt x="854" y="625"/>
                    <a:pt x="850" y="635"/>
                    <a:pt x="850" y="647"/>
                  </a:cubicBezTo>
                  <a:close/>
                  <a:moveTo>
                    <a:pt x="1117" y="723"/>
                  </a:moveTo>
                  <a:lnTo>
                    <a:pt x="1088" y="723"/>
                  </a:lnTo>
                  <a:lnTo>
                    <a:pt x="1088" y="620"/>
                  </a:lnTo>
                  <a:cubicBezTo>
                    <a:pt x="1086" y="623"/>
                    <a:pt x="1083" y="629"/>
                    <a:pt x="1079" y="635"/>
                  </a:cubicBezTo>
                  <a:lnTo>
                    <a:pt x="1020" y="723"/>
                  </a:lnTo>
                  <a:lnTo>
                    <a:pt x="989" y="723"/>
                  </a:lnTo>
                  <a:lnTo>
                    <a:pt x="989" y="582"/>
                  </a:lnTo>
                  <a:lnTo>
                    <a:pt x="1018" y="582"/>
                  </a:lnTo>
                  <a:lnTo>
                    <a:pt x="1018" y="684"/>
                  </a:lnTo>
                  <a:cubicBezTo>
                    <a:pt x="1019" y="681"/>
                    <a:pt x="1021" y="677"/>
                    <a:pt x="1024" y="671"/>
                  </a:cubicBezTo>
                  <a:lnTo>
                    <a:pt x="1085" y="582"/>
                  </a:lnTo>
                  <a:lnTo>
                    <a:pt x="1117" y="582"/>
                  </a:lnTo>
                  <a:lnTo>
                    <a:pt x="1117" y="723"/>
                  </a:lnTo>
                  <a:close/>
                  <a:moveTo>
                    <a:pt x="1267" y="723"/>
                  </a:moveTo>
                  <a:lnTo>
                    <a:pt x="1235" y="723"/>
                  </a:lnTo>
                  <a:lnTo>
                    <a:pt x="1235" y="667"/>
                  </a:lnTo>
                  <a:lnTo>
                    <a:pt x="1219" y="667"/>
                  </a:lnTo>
                  <a:cubicBezTo>
                    <a:pt x="1211" y="667"/>
                    <a:pt x="1204" y="675"/>
                    <a:pt x="1198" y="689"/>
                  </a:cubicBezTo>
                  <a:lnTo>
                    <a:pt x="1181" y="723"/>
                  </a:lnTo>
                  <a:lnTo>
                    <a:pt x="1145" y="723"/>
                  </a:lnTo>
                  <a:lnTo>
                    <a:pt x="1167" y="681"/>
                  </a:lnTo>
                  <a:cubicBezTo>
                    <a:pt x="1173" y="671"/>
                    <a:pt x="1181" y="663"/>
                    <a:pt x="1190" y="660"/>
                  </a:cubicBezTo>
                  <a:cubicBezTo>
                    <a:pt x="1178" y="658"/>
                    <a:pt x="1170" y="654"/>
                    <a:pt x="1164" y="648"/>
                  </a:cubicBezTo>
                  <a:cubicBezTo>
                    <a:pt x="1158" y="641"/>
                    <a:pt x="1155" y="633"/>
                    <a:pt x="1155" y="623"/>
                  </a:cubicBezTo>
                  <a:cubicBezTo>
                    <a:pt x="1155" y="611"/>
                    <a:pt x="1160" y="601"/>
                    <a:pt x="1170" y="593"/>
                  </a:cubicBezTo>
                  <a:cubicBezTo>
                    <a:pt x="1180" y="586"/>
                    <a:pt x="1194" y="582"/>
                    <a:pt x="1211" y="582"/>
                  </a:cubicBezTo>
                  <a:lnTo>
                    <a:pt x="1267" y="582"/>
                  </a:lnTo>
                  <a:lnTo>
                    <a:pt x="1267" y="723"/>
                  </a:lnTo>
                  <a:close/>
                  <a:moveTo>
                    <a:pt x="1235" y="645"/>
                  </a:moveTo>
                  <a:lnTo>
                    <a:pt x="1235" y="605"/>
                  </a:lnTo>
                  <a:lnTo>
                    <a:pt x="1213" y="605"/>
                  </a:lnTo>
                  <a:cubicBezTo>
                    <a:pt x="1196" y="605"/>
                    <a:pt x="1188" y="612"/>
                    <a:pt x="1188" y="625"/>
                  </a:cubicBezTo>
                  <a:cubicBezTo>
                    <a:pt x="1188" y="639"/>
                    <a:pt x="1196" y="645"/>
                    <a:pt x="1213" y="645"/>
                  </a:cubicBezTo>
                  <a:lnTo>
                    <a:pt x="1235" y="645"/>
                  </a:lnTo>
                  <a:close/>
                  <a:moveTo>
                    <a:pt x="1405" y="608"/>
                  </a:moveTo>
                  <a:lnTo>
                    <a:pt x="1365" y="608"/>
                  </a:lnTo>
                  <a:lnTo>
                    <a:pt x="1365" y="723"/>
                  </a:lnTo>
                  <a:lnTo>
                    <a:pt x="1333" y="723"/>
                  </a:lnTo>
                  <a:lnTo>
                    <a:pt x="1333" y="608"/>
                  </a:lnTo>
                  <a:lnTo>
                    <a:pt x="1292" y="608"/>
                  </a:lnTo>
                  <a:lnTo>
                    <a:pt x="1292" y="582"/>
                  </a:lnTo>
                  <a:lnTo>
                    <a:pt x="1405" y="582"/>
                  </a:lnTo>
                  <a:lnTo>
                    <a:pt x="1405" y="608"/>
                  </a:lnTo>
                  <a:close/>
                  <a:moveTo>
                    <a:pt x="1558" y="723"/>
                  </a:moveTo>
                  <a:lnTo>
                    <a:pt x="1529" y="723"/>
                  </a:lnTo>
                  <a:lnTo>
                    <a:pt x="1529" y="620"/>
                  </a:lnTo>
                  <a:cubicBezTo>
                    <a:pt x="1528" y="623"/>
                    <a:pt x="1525" y="629"/>
                    <a:pt x="1521" y="635"/>
                  </a:cubicBezTo>
                  <a:lnTo>
                    <a:pt x="1462" y="723"/>
                  </a:lnTo>
                  <a:lnTo>
                    <a:pt x="1430" y="723"/>
                  </a:lnTo>
                  <a:lnTo>
                    <a:pt x="1430" y="582"/>
                  </a:lnTo>
                  <a:lnTo>
                    <a:pt x="1459" y="582"/>
                  </a:lnTo>
                  <a:lnTo>
                    <a:pt x="1459" y="684"/>
                  </a:lnTo>
                  <a:cubicBezTo>
                    <a:pt x="1461" y="681"/>
                    <a:pt x="1463" y="677"/>
                    <a:pt x="1466" y="671"/>
                  </a:cubicBezTo>
                  <a:lnTo>
                    <a:pt x="1526" y="582"/>
                  </a:lnTo>
                  <a:lnTo>
                    <a:pt x="1558" y="582"/>
                  </a:lnTo>
                  <a:lnTo>
                    <a:pt x="1558" y="723"/>
                  </a:lnTo>
                  <a:close/>
                  <a:moveTo>
                    <a:pt x="1709" y="723"/>
                  </a:moveTo>
                  <a:lnTo>
                    <a:pt x="1677" y="723"/>
                  </a:lnTo>
                  <a:lnTo>
                    <a:pt x="1677" y="667"/>
                  </a:lnTo>
                  <a:lnTo>
                    <a:pt x="1661" y="667"/>
                  </a:lnTo>
                  <a:cubicBezTo>
                    <a:pt x="1653" y="667"/>
                    <a:pt x="1645" y="675"/>
                    <a:pt x="1639" y="689"/>
                  </a:cubicBezTo>
                  <a:lnTo>
                    <a:pt x="1622" y="723"/>
                  </a:lnTo>
                  <a:lnTo>
                    <a:pt x="1586" y="723"/>
                  </a:lnTo>
                  <a:lnTo>
                    <a:pt x="1608" y="681"/>
                  </a:lnTo>
                  <a:cubicBezTo>
                    <a:pt x="1615" y="671"/>
                    <a:pt x="1622" y="663"/>
                    <a:pt x="1631" y="660"/>
                  </a:cubicBezTo>
                  <a:cubicBezTo>
                    <a:pt x="1620" y="658"/>
                    <a:pt x="1611" y="654"/>
                    <a:pt x="1605" y="648"/>
                  </a:cubicBezTo>
                  <a:cubicBezTo>
                    <a:pt x="1600" y="641"/>
                    <a:pt x="1597" y="633"/>
                    <a:pt x="1597" y="623"/>
                  </a:cubicBezTo>
                  <a:cubicBezTo>
                    <a:pt x="1597" y="611"/>
                    <a:pt x="1602" y="601"/>
                    <a:pt x="1612" y="593"/>
                  </a:cubicBezTo>
                  <a:cubicBezTo>
                    <a:pt x="1622" y="586"/>
                    <a:pt x="1635" y="582"/>
                    <a:pt x="1652" y="582"/>
                  </a:cubicBezTo>
                  <a:lnTo>
                    <a:pt x="1709" y="582"/>
                  </a:lnTo>
                  <a:lnTo>
                    <a:pt x="1709" y="723"/>
                  </a:lnTo>
                  <a:close/>
                  <a:moveTo>
                    <a:pt x="1677" y="645"/>
                  </a:moveTo>
                  <a:lnTo>
                    <a:pt x="1677" y="605"/>
                  </a:lnTo>
                  <a:lnTo>
                    <a:pt x="1655" y="605"/>
                  </a:lnTo>
                  <a:cubicBezTo>
                    <a:pt x="1638" y="605"/>
                    <a:pt x="1629" y="612"/>
                    <a:pt x="1629" y="625"/>
                  </a:cubicBezTo>
                  <a:cubicBezTo>
                    <a:pt x="1629" y="639"/>
                    <a:pt x="1637" y="645"/>
                    <a:pt x="1654" y="645"/>
                  </a:cubicBezTo>
                  <a:lnTo>
                    <a:pt x="1677" y="6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baseline="-25000"/>
            </a:p>
          </p:txBody>
        </p:sp>
        <p:sp>
          <p:nvSpPr>
            <p:cNvPr id="579" name="Freeform 159"/>
            <p:cNvSpPr>
              <a:spLocks noEditPoints="1"/>
            </p:cNvSpPr>
            <p:nvPr/>
          </p:nvSpPr>
          <p:spPr bwMode="auto">
            <a:xfrm>
              <a:off x="10874375" y="3652520"/>
              <a:ext cx="615950" cy="312738"/>
            </a:xfrm>
            <a:custGeom>
              <a:avLst/>
              <a:gdLst>
                <a:gd name="T0" fmla="*/ 32 w 1041"/>
                <a:gd name="T1" fmla="*/ 198 h 527"/>
                <a:gd name="T2" fmla="*/ 19 w 1041"/>
                <a:gd name="T3" fmla="*/ 170 h 527"/>
                <a:gd name="T4" fmla="*/ 168 w 1041"/>
                <a:gd name="T5" fmla="*/ 170 h 527"/>
                <a:gd name="T6" fmla="*/ 135 w 1041"/>
                <a:gd name="T7" fmla="*/ 29 h 527"/>
                <a:gd name="T8" fmla="*/ 135 w 1041"/>
                <a:gd name="T9" fmla="*/ 170 h 527"/>
                <a:gd name="T10" fmla="*/ 303 w 1041"/>
                <a:gd name="T11" fmla="*/ 176 h 527"/>
                <a:gd name="T12" fmla="*/ 262 w 1041"/>
                <a:gd name="T13" fmla="*/ 114 h 527"/>
                <a:gd name="T14" fmla="*/ 229 w 1041"/>
                <a:gd name="T15" fmla="*/ 67 h 527"/>
                <a:gd name="T16" fmla="*/ 303 w 1041"/>
                <a:gd name="T17" fmla="*/ 129 h 527"/>
                <a:gd name="T18" fmla="*/ 253 w 1041"/>
                <a:gd name="T19" fmla="*/ 171 h 527"/>
                <a:gd name="T20" fmla="*/ 303 w 1041"/>
                <a:gd name="T21" fmla="*/ 129 h 527"/>
                <a:gd name="T22" fmla="*/ 405 w 1041"/>
                <a:gd name="T23" fmla="*/ 136 h 527"/>
                <a:gd name="T24" fmla="*/ 405 w 1041"/>
                <a:gd name="T25" fmla="*/ 57 h 527"/>
                <a:gd name="T26" fmla="*/ 499 w 1041"/>
                <a:gd name="T27" fmla="*/ 57 h 527"/>
                <a:gd name="T28" fmla="*/ 634 w 1041"/>
                <a:gd name="T29" fmla="*/ 136 h 527"/>
                <a:gd name="T30" fmla="*/ 541 w 1041"/>
                <a:gd name="T31" fmla="*/ 57 h 527"/>
                <a:gd name="T32" fmla="*/ 634 w 1041"/>
                <a:gd name="T33" fmla="*/ 57 h 527"/>
                <a:gd name="T34" fmla="*/ 848 w 1041"/>
                <a:gd name="T35" fmla="*/ 198 h 527"/>
                <a:gd name="T36" fmla="*/ 708 w 1041"/>
                <a:gd name="T37" fmla="*/ 198 h 527"/>
                <a:gd name="T38" fmla="*/ 779 w 1041"/>
                <a:gd name="T39" fmla="*/ 109 h 527"/>
                <a:gd name="T40" fmla="*/ 779 w 1041"/>
                <a:gd name="T41" fmla="*/ 198 h 527"/>
                <a:gd name="T42" fmla="*/ 769 w 1041"/>
                <a:gd name="T43" fmla="*/ 175 h 527"/>
                <a:gd name="T44" fmla="*/ 1041 w 1041"/>
                <a:gd name="T45" fmla="*/ 136 h 527"/>
                <a:gd name="T46" fmla="*/ 1030 w 1041"/>
                <a:gd name="T47" fmla="*/ 163 h 527"/>
                <a:gd name="T48" fmla="*/ 912 w 1041"/>
                <a:gd name="T49" fmla="*/ 128 h 527"/>
                <a:gd name="T50" fmla="*/ 1041 w 1041"/>
                <a:gd name="T51" fmla="*/ 124 h 527"/>
                <a:gd name="T52" fmla="*/ 980 w 1041"/>
                <a:gd name="T53" fmla="*/ 77 h 527"/>
                <a:gd name="T54" fmla="*/ 142 w 1041"/>
                <a:gd name="T55" fmla="*/ 320 h 527"/>
                <a:gd name="T56" fmla="*/ 6 w 1041"/>
                <a:gd name="T57" fmla="*/ 499 h 527"/>
                <a:gd name="T58" fmla="*/ 0 w 1041"/>
                <a:gd name="T59" fmla="*/ 320 h 527"/>
                <a:gd name="T60" fmla="*/ 72 w 1041"/>
                <a:gd name="T61" fmla="*/ 432 h 527"/>
                <a:gd name="T62" fmla="*/ 286 w 1041"/>
                <a:gd name="T63" fmla="*/ 461 h 527"/>
                <a:gd name="T64" fmla="*/ 162 w 1041"/>
                <a:gd name="T65" fmla="*/ 369 h 527"/>
                <a:gd name="T66" fmla="*/ 216 w 1041"/>
                <a:gd name="T67" fmla="*/ 394 h 527"/>
                <a:gd name="T68" fmla="*/ 286 w 1041"/>
                <a:gd name="T69" fmla="*/ 461 h 527"/>
                <a:gd name="T70" fmla="*/ 394 w 1041"/>
                <a:gd name="T71" fmla="*/ 440 h 527"/>
                <a:gd name="T72" fmla="*/ 336 w 1041"/>
                <a:gd name="T73" fmla="*/ 445 h 527"/>
                <a:gd name="T74" fmla="*/ 431 w 1041"/>
                <a:gd name="T75" fmla="*/ 335 h 527"/>
                <a:gd name="T76" fmla="*/ 408 w 1041"/>
                <a:gd name="T77" fmla="*/ 350 h 527"/>
                <a:gd name="T78" fmla="*/ 416 w 1041"/>
                <a:gd name="T79" fmla="*/ 376 h 527"/>
                <a:gd name="T80" fmla="*/ 501 w 1041"/>
                <a:gd name="T81" fmla="*/ 461 h 527"/>
                <a:gd name="T82" fmla="*/ 574 w 1041"/>
                <a:gd name="T83" fmla="*/ 320 h 527"/>
                <a:gd name="T84" fmla="*/ 676 w 1041"/>
                <a:gd name="T85" fmla="*/ 439 h 527"/>
                <a:gd name="T86" fmla="*/ 588 w 1041"/>
                <a:gd name="T87" fmla="*/ 423 h 527"/>
                <a:gd name="T88" fmla="*/ 602 w 1041"/>
                <a:gd name="T89" fmla="*/ 358 h 527"/>
                <a:gd name="T90" fmla="*/ 707 w 1041"/>
                <a:gd name="T91" fmla="*/ 461 h 527"/>
                <a:gd name="T92" fmla="*/ 619 w 1041"/>
                <a:gd name="T93" fmla="*/ 419 h 527"/>
                <a:gd name="T94" fmla="*/ 676 w 1041"/>
                <a:gd name="T95" fmla="*/ 404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41" h="527">
                  <a:moveTo>
                    <a:pt x="195" y="251"/>
                  </a:moveTo>
                  <a:lnTo>
                    <a:pt x="166" y="251"/>
                  </a:lnTo>
                  <a:lnTo>
                    <a:pt x="166" y="198"/>
                  </a:lnTo>
                  <a:lnTo>
                    <a:pt x="32" y="198"/>
                  </a:lnTo>
                  <a:lnTo>
                    <a:pt x="32" y="251"/>
                  </a:lnTo>
                  <a:lnTo>
                    <a:pt x="3" y="251"/>
                  </a:lnTo>
                  <a:lnTo>
                    <a:pt x="3" y="170"/>
                  </a:lnTo>
                  <a:lnTo>
                    <a:pt x="19" y="170"/>
                  </a:lnTo>
                  <a:cubicBezTo>
                    <a:pt x="32" y="147"/>
                    <a:pt x="42" y="120"/>
                    <a:pt x="51" y="89"/>
                  </a:cubicBezTo>
                  <a:cubicBezTo>
                    <a:pt x="59" y="58"/>
                    <a:pt x="64" y="28"/>
                    <a:pt x="65" y="0"/>
                  </a:cubicBezTo>
                  <a:lnTo>
                    <a:pt x="168" y="0"/>
                  </a:lnTo>
                  <a:lnTo>
                    <a:pt x="168" y="170"/>
                  </a:lnTo>
                  <a:lnTo>
                    <a:pt x="195" y="170"/>
                  </a:lnTo>
                  <a:lnTo>
                    <a:pt x="195" y="251"/>
                  </a:lnTo>
                  <a:close/>
                  <a:moveTo>
                    <a:pt x="135" y="170"/>
                  </a:moveTo>
                  <a:lnTo>
                    <a:pt x="135" y="29"/>
                  </a:lnTo>
                  <a:lnTo>
                    <a:pt x="93" y="29"/>
                  </a:lnTo>
                  <a:cubicBezTo>
                    <a:pt x="91" y="49"/>
                    <a:pt x="87" y="73"/>
                    <a:pt x="79" y="101"/>
                  </a:cubicBezTo>
                  <a:cubicBezTo>
                    <a:pt x="72" y="129"/>
                    <a:pt x="63" y="152"/>
                    <a:pt x="54" y="170"/>
                  </a:cubicBezTo>
                  <a:lnTo>
                    <a:pt x="135" y="170"/>
                  </a:lnTo>
                  <a:close/>
                  <a:moveTo>
                    <a:pt x="334" y="198"/>
                  </a:moveTo>
                  <a:lnTo>
                    <a:pt x="303" y="198"/>
                  </a:lnTo>
                  <a:lnTo>
                    <a:pt x="303" y="176"/>
                  </a:lnTo>
                  <a:lnTo>
                    <a:pt x="303" y="176"/>
                  </a:lnTo>
                  <a:cubicBezTo>
                    <a:pt x="293" y="193"/>
                    <a:pt x="279" y="201"/>
                    <a:pt x="260" y="201"/>
                  </a:cubicBezTo>
                  <a:cubicBezTo>
                    <a:pt x="246" y="201"/>
                    <a:pt x="235" y="198"/>
                    <a:pt x="227" y="190"/>
                  </a:cubicBezTo>
                  <a:cubicBezTo>
                    <a:pt x="219" y="183"/>
                    <a:pt x="216" y="173"/>
                    <a:pt x="216" y="160"/>
                  </a:cubicBezTo>
                  <a:cubicBezTo>
                    <a:pt x="216" y="134"/>
                    <a:pt x="231" y="118"/>
                    <a:pt x="262" y="114"/>
                  </a:cubicBezTo>
                  <a:lnTo>
                    <a:pt x="303" y="108"/>
                  </a:lnTo>
                  <a:cubicBezTo>
                    <a:pt x="303" y="87"/>
                    <a:pt x="294" y="77"/>
                    <a:pt x="275" y="77"/>
                  </a:cubicBezTo>
                  <a:cubicBezTo>
                    <a:pt x="258" y="77"/>
                    <a:pt x="243" y="83"/>
                    <a:pt x="229" y="95"/>
                  </a:cubicBezTo>
                  <a:lnTo>
                    <a:pt x="229" y="67"/>
                  </a:lnTo>
                  <a:cubicBezTo>
                    <a:pt x="244" y="58"/>
                    <a:pt x="261" y="54"/>
                    <a:pt x="281" y="54"/>
                  </a:cubicBezTo>
                  <a:cubicBezTo>
                    <a:pt x="317" y="54"/>
                    <a:pt x="334" y="71"/>
                    <a:pt x="334" y="106"/>
                  </a:cubicBezTo>
                  <a:lnTo>
                    <a:pt x="334" y="198"/>
                  </a:lnTo>
                  <a:close/>
                  <a:moveTo>
                    <a:pt x="303" y="129"/>
                  </a:moveTo>
                  <a:lnTo>
                    <a:pt x="274" y="133"/>
                  </a:lnTo>
                  <a:cubicBezTo>
                    <a:pt x="265" y="134"/>
                    <a:pt x="258" y="136"/>
                    <a:pt x="253" y="140"/>
                  </a:cubicBezTo>
                  <a:cubicBezTo>
                    <a:pt x="248" y="143"/>
                    <a:pt x="246" y="149"/>
                    <a:pt x="246" y="157"/>
                  </a:cubicBezTo>
                  <a:cubicBezTo>
                    <a:pt x="246" y="163"/>
                    <a:pt x="248" y="168"/>
                    <a:pt x="253" y="171"/>
                  </a:cubicBezTo>
                  <a:cubicBezTo>
                    <a:pt x="257" y="175"/>
                    <a:pt x="263" y="177"/>
                    <a:pt x="270" y="177"/>
                  </a:cubicBezTo>
                  <a:cubicBezTo>
                    <a:pt x="279" y="177"/>
                    <a:pt x="288" y="174"/>
                    <a:pt x="294" y="167"/>
                  </a:cubicBezTo>
                  <a:cubicBezTo>
                    <a:pt x="300" y="160"/>
                    <a:pt x="303" y="151"/>
                    <a:pt x="303" y="141"/>
                  </a:cubicBezTo>
                  <a:lnTo>
                    <a:pt x="303" y="129"/>
                  </a:lnTo>
                  <a:close/>
                  <a:moveTo>
                    <a:pt x="499" y="198"/>
                  </a:moveTo>
                  <a:lnTo>
                    <a:pt x="467" y="198"/>
                  </a:lnTo>
                  <a:lnTo>
                    <a:pt x="467" y="136"/>
                  </a:lnTo>
                  <a:lnTo>
                    <a:pt x="405" y="136"/>
                  </a:lnTo>
                  <a:lnTo>
                    <a:pt x="405" y="198"/>
                  </a:lnTo>
                  <a:lnTo>
                    <a:pt x="373" y="198"/>
                  </a:lnTo>
                  <a:lnTo>
                    <a:pt x="373" y="57"/>
                  </a:lnTo>
                  <a:lnTo>
                    <a:pt x="405" y="57"/>
                  </a:lnTo>
                  <a:lnTo>
                    <a:pt x="405" y="112"/>
                  </a:lnTo>
                  <a:lnTo>
                    <a:pt x="467" y="112"/>
                  </a:lnTo>
                  <a:lnTo>
                    <a:pt x="467" y="57"/>
                  </a:lnTo>
                  <a:lnTo>
                    <a:pt x="499" y="57"/>
                  </a:lnTo>
                  <a:lnTo>
                    <a:pt x="499" y="198"/>
                  </a:lnTo>
                  <a:close/>
                  <a:moveTo>
                    <a:pt x="666" y="198"/>
                  </a:moveTo>
                  <a:lnTo>
                    <a:pt x="634" y="198"/>
                  </a:lnTo>
                  <a:lnTo>
                    <a:pt x="634" y="136"/>
                  </a:lnTo>
                  <a:lnTo>
                    <a:pt x="573" y="136"/>
                  </a:lnTo>
                  <a:lnTo>
                    <a:pt x="573" y="198"/>
                  </a:lnTo>
                  <a:lnTo>
                    <a:pt x="541" y="198"/>
                  </a:lnTo>
                  <a:lnTo>
                    <a:pt x="541" y="57"/>
                  </a:lnTo>
                  <a:lnTo>
                    <a:pt x="573" y="57"/>
                  </a:lnTo>
                  <a:lnTo>
                    <a:pt x="573" y="112"/>
                  </a:lnTo>
                  <a:lnTo>
                    <a:pt x="634" y="112"/>
                  </a:lnTo>
                  <a:lnTo>
                    <a:pt x="634" y="57"/>
                  </a:lnTo>
                  <a:lnTo>
                    <a:pt x="666" y="57"/>
                  </a:lnTo>
                  <a:lnTo>
                    <a:pt x="666" y="198"/>
                  </a:lnTo>
                  <a:close/>
                  <a:moveTo>
                    <a:pt x="880" y="198"/>
                  </a:moveTo>
                  <a:lnTo>
                    <a:pt x="848" y="198"/>
                  </a:lnTo>
                  <a:lnTo>
                    <a:pt x="848" y="57"/>
                  </a:lnTo>
                  <a:lnTo>
                    <a:pt x="880" y="57"/>
                  </a:lnTo>
                  <a:lnTo>
                    <a:pt x="880" y="198"/>
                  </a:lnTo>
                  <a:close/>
                  <a:moveTo>
                    <a:pt x="708" y="198"/>
                  </a:moveTo>
                  <a:lnTo>
                    <a:pt x="708" y="57"/>
                  </a:lnTo>
                  <a:lnTo>
                    <a:pt x="740" y="57"/>
                  </a:lnTo>
                  <a:lnTo>
                    <a:pt x="740" y="109"/>
                  </a:lnTo>
                  <a:lnTo>
                    <a:pt x="779" y="109"/>
                  </a:lnTo>
                  <a:cubicBezTo>
                    <a:pt x="793" y="109"/>
                    <a:pt x="805" y="113"/>
                    <a:pt x="813" y="121"/>
                  </a:cubicBezTo>
                  <a:cubicBezTo>
                    <a:pt x="822" y="128"/>
                    <a:pt x="826" y="139"/>
                    <a:pt x="826" y="153"/>
                  </a:cubicBezTo>
                  <a:cubicBezTo>
                    <a:pt x="826" y="167"/>
                    <a:pt x="822" y="178"/>
                    <a:pt x="813" y="186"/>
                  </a:cubicBezTo>
                  <a:cubicBezTo>
                    <a:pt x="804" y="194"/>
                    <a:pt x="793" y="198"/>
                    <a:pt x="779" y="198"/>
                  </a:cubicBezTo>
                  <a:lnTo>
                    <a:pt x="708" y="198"/>
                  </a:lnTo>
                  <a:close/>
                  <a:moveTo>
                    <a:pt x="740" y="132"/>
                  </a:moveTo>
                  <a:lnTo>
                    <a:pt x="740" y="175"/>
                  </a:lnTo>
                  <a:lnTo>
                    <a:pt x="769" y="175"/>
                  </a:lnTo>
                  <a:cubicBezTo>
                    <a:pt x="785" y="175"/>
                    <a:pt x="793" y="168"/>
                    <a:pt x="793" y="153"/>
                  </a:cubicBezTo>
                  <a:cubicBezTo>
                    <a:pt x="793" y="139"/>
                    <a:pt x="785" y="132"/>
                    <a:pt x="769" y="132"/>
                  </a:cubicBezTo>
                  <a:lnTo>
                    <a:pt x="740" y="132"/>
                  </a:lnTo>
                  <a:close/>
                  <a:moveTo>
                    <a:pt x="1041" y="136"/>
                  </a:moveTo>
                  <a:lnTo>
                    <a:pt x="945" y="136"/>
                  </a:lnTo>
                  <a:cubicBezTo>
                    <a:pt x="945" y="149"/>
                    <a:pt x="949" y="159"/>
                    <a:pt x="957" y="166"/>
                  </a:cubicBezTo>
                  <a:cubicBezTo>
                    <a:pt x="965" y="173"/>
                    <a:pt x="975" y="177"/>
                    <a:pt x="989" y="177"/>
                  </a:cubicBezTo>
                  <a:cubicBezTo>
                    <a:pt x="1004" y="177"/>
                    <a:pt x="1017" y="172"/>
                    <a:pt x="1030" y="163"/>
                  </a:cubicBezTo>
                  <a:lnTo>
                    <a:pt x="1030" y="189"/>
                  </a:lnTo>
                  <a:cubicBezTo>
                    <a:pt x="1017" y="197"/>
                    <a:pt x="1000" y="201"/>
                    <a:pt x="979" y="201"/>
                  </a:cubicBezTo>
                  <a:cubicBezTo>
                    <a:pt x="958" y="201"/>
                    <a:pt x="942" y="195"/>
                    <a:pt x="930" y="182"/>
                  </a:cubicBezTo>
                  <a:cubicBezTo>
                    <a:pt x="918" y="169"/>
                    <a:pt x="912" y="151"/>
                    <a:pt x="912" y="128"/>
                  </a:cubicBezTo>
                  <a:cubicBezTo>
                    <a:pt x="912" y="106"/>
                    <a:pt x="919" y="88"/>
                    <a:pt x="932" y="74"/>
                  </a:cubicBezTo>
                  <a:cubicBezTo>
                    <a:pt x="945" y="61"/>
                    <a:pt x="961" y="54"/>
                    <a:pt x="980" y="54"/>
                  </a:cubicBezTo>
                  <a:cubicBezTo>
                    <a:pt x="1000" y="54"/>
                    <a:pt x="1015" y="60"/>
                    <a:pt x="1025" y="72"/>
                  </a:cubicBezTo>
                  <a:cubicBezTo>
                    <a:pt x="1036" y="85"/>
                    <a:pt x="1041" y="102"/>
                    <a:pt x="1041" y="124"/>
                  </a:cubicBezTo>
                  <a:lnTo>
                    <a:pt x="1041" y="136"/>
                  </a:lnTo>
                  <a:close/>
                  <a:moveTo>
                    <a:pt x="1010" y="114"/>
                  </a:moveTo>
                  <a:cubicBezTo>
                    <a:pt x="1010" y="102"/>
                    <a:pt x="1007" y="93"/>
                    <a:pt x="1002" y="87"/>
                  </a:cubicBezTo>
                  <a:cubicBezTo>
                    <a:pt x="997" y="80"/>
                    <a:pt x="989" y="77"/>
                    <a:pt x="980" y="77"/>
                  </a:cubicBezTo>
                  <a:cubicBezTo>
                    <a:pt x="971" y="77"/>
                    <a:pt x="963" y="81"/>
                    <a:pt x="957" y="87"/>
                  </a:cubicBezTo>
                  <a:cubicBezTo>
                    <a:pt x="950" y="94"/>
                    <a:pt x="946" y="103"/>
                    <a:pt x="945" y="114"/>
                  </a:cubicBezTo>
                  <a:lnTo>
                    <a:pt x="1010" y="114"/>
                  </a:lnTo>
                  <a:close/>
                  <a:moveTo>
                    <a:pt x="142" y="320"/>
                  </a:moveTo>
                  <a:lnTo>
                    <a:pt x="79" y="483"/>
                  </a:lnTo>
                  <a:cubicBezTo>
                    <a:pt x="65" y="513"/>
                    <a:pt x="47" y="527"/>
                    <a:pt x="23" y="527"/>
                  </a:cubicBezTo>
                  <a:cubicBezTo>
                    <a:pt x="16" y="527"/>
                    <a:pt x="11" y="527"/>
                    <a:pt x="6" y="525"/>
                  </a:cubicBezTo>
                  <a:lnTo>
                    <a:pt x="6" y="499"/>
                  </a:lnTo>
                  <a:cubicBezTo>
                    <a:pt x="11" y="501"/>
                    <a:pt x="16" y="501"/>
                    <a:pt x="20" y="501"/>
                  </a:cubicBezTo>
                  <a:cubicBezTo>
                    <a:pt x="32" y="501"/>
                    <a:pt x="41" y="495"/>
                    <a:pt x="47" y="484"/>
                  </a:cubicBezTo>
                  <a:lnTo>
                    <a:pt x="56" y="461"/>
                  </a:lnTo>
                  <a:lnTo>
                    <a:pt x="0" y="320"/>
                  </a:lnTo>
                  <a:lnTo>
                    <a:pt x="35" y="320"/>
                  </a:lnTo>
                  <a:lnTo>
                    <a:pt x="69" y="422"/>
                  </a:lnTo>
                  <a:cubicBezTo>
                    <a:pt x="69" y="424"/>
                    <a:pt x="70" y="427"/>
                    <a:pt x="72" y="432"/>
                  </a:cubicBezTo>
                  <a:lnTo>
                    <a:pt x="72" y="432"/>
                  </a:lnTo>
                  <a:cubicBezTo>
                    <a:pt x="73" y="430"/>
                    <a:pt x="74" y="427"/>
                    <a:pt x="75" y="422"/>
                  </a:cubicBezTo>
                  <a:lnTo>
                    <a:pt x="110" y="320"/>
                  </a:lnTo>
                  <a:lnTo>
                    <a:pt x="142" y="320"/>
                  </a:lnTo>
                  <a:close/>
                  <a:moveTo>
                    <a:pt x="286" y="461"/>
                  </a:moveTo>
                  <a:lnTo>
                    <a:pt x="254" y="461"/>
                  </a:lnTo>
                  <a:lnTo>
                    <a:pt x="254" y="408"/>
                  </a:lnTo>
                  <a:cubicBezTo>
                    <a:pt x="238" y="416"/>
                    <a:pt x="223" y="421"/>
                    <a:pt x="209" y="421"/>
                  </a:cubicBezTo>
                  <a:cubicBezTo>
                    <a:pt x="178" y="421"/>
                    <a:pt x="162" y="403"/>
                    <a:pt x="162" y="369"/>
                  </a:cubicBezTo>
                  <a:lnTo>
                    <a:pt x="162" y="320"/>
                  </a:lnTo>
                  <a:lnTo>
                    <a:pt x="193" y="320"/>
                  </a:lnTo>
                  <a:lnTo>
                    <a:pt x="193" y="364"/>
                  </a:lnTo>
                  <a:cubicBezTo>
                    <a:pt x="193" y="384"/>
                    <a:pt x="201" y="394"/>
                    <a:pt x="216" y="394"/>
                  </a:cubicBezTo>
                  <a:cubicBezTo>
                    <a:pt x="228" y="394"/>
                    <a:pt x="240" y="391"/>
                    <a:pt x="254" y="384"/>
                  </a:cubicBezTo>
                  <a:lnTo>
                    <a:pt x="254" y="320"/>
                  </a:lnTo>
                  <a:lnTo>
                    <a:pt x="286" y="320"/>
                  </a:lnTo>
                  <a:lnTo>
                    <a:pt x="286" y="461"/>
                  </a:lnTo>
                  <a:close/>
                  <a:moveTo>
                    <a:pt x="447" y="399"/>
                  </a:moveTo>
                  <a:lnTo>
                    <a:pt x="351" y="399"/>
                  </a:lnTo>
                  <a:cubicBezTo>
                    <a:pt x="351" y="412"/>
                    <a:pt x="355" y="422"/>
                    <a:pt x="363" y="429"/>
                  </a:cubicBezTo>
                  <a:cubicBezTo>
                    <a:pt x="370" y="436"/>
                    <a:pt x="381" y="440"/>
                    <a:pt x="394" y="440"/>
                  </a:cubicBezTo>
                  <a:cubicBezTo>
                    <a:pt x="409" y="440"/>
                    <a:pt x="423" y="435"/>
                    <a:pt x="436" y="426"/>
                  </a:cubicBezTo>
                  <a:lnTo>
                    <a:pt x="436" y="452"/>
                  </a:lnTo>
                  <a:cubicBezTo>
                    <a:pt x="423" y="460"/>
                    <a:pt x="406" y="464"/>
                    <a:pt x="385" y="464"/>
                  </a:cubicBezTo>
                  <a:cubicBezTo>
                    <a:pt x="364" y="464"/>
                    <a:pt x="348" y="458"/>
                    <a:pt x="336" y="445"/>
                  </a:cubicBezTo>
                  <a:cubicBezTo>
                    <a:pt x="324" y="432"/>
                    <a:pt x="318" y="414"/>
                    <a:pt x="318" y="391"/>
                  </a:cubicBezTo>
                  <a:cubicBezTo>
                    <a:pt x="318" y="369"/>
                    <a:pt x="325" y="351"/>
                    <a:pt x="338" y="337"/>
                  </a:cubicBezTo>
                  <a:cubicBezTo>
                    <a:pt x="351" y="323"/>
                    <a:pt x="367" y="316"/>
                    <a:pt x="386" y="316"/>
                  </a:cubicBezTo>
                  <a:cubicBezTo>
                    <a:pt x="406" y="316"/>
                    <a:pt x="421" y="323"/>
                    <a:pt x="431" y="335"/>
                  </a:cubicBezTo>
                  <a:cubicBezTo>
                    <a:pt x="442" y="347"/>
                    <a:pt x="447" y="365"/>
                    <a:pt x="447" y="387"/>
                  </a:cubicBezTo>
                  <a:lnTo>
                    <a:pt x="447" y="399"/>
                  </a:lnTo>
                  <a:close/>
                  <a:moveTo>
                    <a:pt x="416" y="376"/>
                  </a:moveTo>
                  <a:cubicBezTo>
                    <a:pt x="416" y="365"/>
                    <a:pt x="413" y="356"/>
                    <a:pt x="408" y="350"/>
                  </a:cubicBezTo>
                  <a:cubicBezTo>
                    <a:pt x="403" y="343"/>
                    <a:pt x="395" y="340"/>
                    <a:pt x="386" y="340"/>
                  </a:cubicBezTo>
                  <a:cubicBezTo>
                    <a:pt x="377" y="340"/>
                    <a:pt x="369" y="343"/>
                    <a:pt x="363" y="350"/>
                  </a:cubicBezTo>
                  <a:cubicBezTo>
                    <a:pt x="356" y="357"/>
                    <a:pt x="352" y="366"/>
                    <a:pt x="351" y="376"/>
                  </a:cubicBezTo>
                  <a:lnTo>
                    <a:pt x="416" y="376"/>
                  </a:lnTo>
                  <a:close/>
                  <a:moveTo>
                    <a:pt x="574" y="345"/>
                  </a:moveTo>
                  <a:lnTo>
                    <a:pt x="533" y="345"/>
                  </a:lnTo>
                  <a:lnTo>
                    <a:pt x="533" y="461"/>
                  </a:lnTo>
                  <a:lnTo>
                    <a:pt x="501" y="461"/>
                  </a:lnTo>
                  <a:lnTo>
                    <a:pt x="501" y="345"/>
                  </a:lnTo>
                  <a:lnTo>
                    <a:pt x="461" y="345"/>
                  </a:lnTo>
                  <a:lnTo>
                    <a:pt x="461" y="320"/>
                  </a:lnTo>
                  <a:lnTo>
                    <a:pt x="574" y="320"/>
                  </a:lnTo>
                  <a:lnTo>
                    <a:pt x="574" y="345"/>
                  </a:lnTo>
                  <a:close/>
                  <a:moveTo>
                    <a:pt x="707" y="461"/>
                  </a:moveTo>
                  <a:lnTo>
                    <a:pt x="676" y="461"/>
                  </a:lnTo>
                  <a:lnTo>
                    <a:pt x="676" y="439"/>
                  </a:lnTo>
                  <a:lnTo>
                    <a:pt x="676" y="439"/>
                  </a:lnTo>
                  <a:cubicBezTo>
                    <a:pt x="666" y="456"/>
                    <a:pt x="652" y="464"/>
                    <a:pt x="633" y="464"/>
                  </a:cubicBezTo>
                  <a:cubicBezTo>
                    <a:pt x="619" y="464"/>
                    <a:pt x="608" y="460"/>
                    <a:pt x="600" y="453"/>
                  </a:cubicBezTo>
                  <a:cubicBezTo>
                    <a:pt x="592" y="445"/>
                    <a:pt x="588" y="435"/>
                    <a:pt x="588" y="423"/>
                  </a:cubicBezTo>
                  <a:cubicBezTo>
                    <a:pt x="588" y="396"/>
                    <a:pt x="604" y="381"/>
                    <a:pt x="634" y="376"/>
                  </a:cubicBezTo>
                  <a:lnTo>
                    <a:pt x="676" y="370"/>
                  </a:lnTo>
                  <a:cubicBezTo>
                    <a:pt x="676" y="350"/>
                    <a:pt x="667" y="340"/>
                    <a:pt x="648" y="340"/>
                  </a:cubicBezTo>
                  <a:cubicBezTo>
                    <a:pt x="631" y="340"/>
                    <a:pt x="616" y="346"/>
                    <a:pt x="602" y="358"/>
                  </a:cubicBezTo>
                  <a:lnTo>
                    <a:pt x="602" y="330"/>
                  </a:lnTo>
                  <a:cubicBezTo>
                    <a:pt x="617" y="321"/>
                    <a:pt x="634" y="316"/>
                    <a:pt x="654" y="316"/>
                  </a:cubicBezTo>
                  <a:cubicBezTo>
                    <a:pt x="689" y="316"/>
                    <a:pt x="707" y="334"/>
                    <a:pt x="707" y="369"/>
                  </a:cubicBezTo>
                  <a:lnTo>
                    <a:pt x="707" y="461"/>
                  </a:lnTo>
                  <a:close/>
                  <a:moveTo>
                    <a:pt x="676" y="391"/>
                  </a:moveTo>
                  <a:lnTo>
                    <a:pt x="647" y="396"/>
                  </a:lnTo>
                  <a:cubicBezTo>
                    <a:pt x="637" y="397"/>
                    <a:pt x="631" y="399"/>
                    <a:pt x="626" y="402"/>
                  </a:cubicBezTo>
                  <a:cubicBezTo>
                    <a:pt x="621" y="406"/>
                    <a:pt x="619" y="411"/>
                    <a:pt x="619" y="419"/>
                  </a:cubicBezTo>
                  <a:cubicBezTo>
                    <a:pt x="619" y="425"/>
                    <a:pt x="621" y="430"/>
                    <a:pt x="625" y="434"/>
                  </a:cubicBezTo>
                  <a:cubicBezTo>
                    <a:pt x="630" y="438"/>
                    <a:pt x="635" y="440"/>
                    <a:pt x="642" y="440"/>
                  </a:cubicBezTo>
                  <a:cubicBezTo>
                    <a:pt x="652" y="440"/>
                    <a:pt x="660" y="436"/>
                    <a:pt x="667" y="430"/>
                  </a:cubicBezTo>
                  <a:cubicBezTo>
                    <a:pt x="673" y="423"/>
                    <a:pt x="676" y="414"/>
                    <a:pt x="676" y="404"/>
                  </a:cubicBezTo>
                  <a:lnTo>
                    <a:pt x="676" y="3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baseline="-25000"/>
            </a:p>
          </p:txBody>
        </p:sp>
        <p:grpSp>
          <p:nvGrpSpPr>
            <p:cNvPr id="580" name="Группа 579"/>
            <p:cNvGrpSpPr/>
            <p:nvPr/>
          </p:nvGrpSpPr>
          <p:grpSpPr>
            <a:xfrm>
              <a:off x="6262688" y="3979545"/>
              <a:ext cx="2420938" cy="857250"/>
              <a:chOff x="4891088" y="3162300"/>
              <a:chExt cx="2420938" cy="857250"/>
            </a:xfrm>
          </p:grpSpPr>
          <p:sp>
            <p:nvSpPr>
              <p:cNvPr id="581" name="Freeform 6"/>
              <p:cNvSpPr>
                <a:spLocks/>
              </p:cNvSpPr>
              <p:nvPr/>
            </p:nvSpPr>
            <p:spPr bwMode="auto">
              <a:xfrm>
                <a:off x="4891088" y="3162300"/>
                <a:ext cx="2420938" cy="857250"/>
              </a:xfrm>
              <a:custGeom>
                <a:avLst/>
                <a:gdLst>
                  <a:gd name="T0" fmla="*/ 3254 w 4089"/>
                  <a:gd name="T1" fmla="*/ 0 h 1446"/>
                  <a:gd name="T2" fmla="*/ 835 w 4089"/>
                  <a:gd name="T3" fmla="*/ 0 h 1446"/>
                  <a:gd name="T4" fmla="*/ 0 w 4089"/>
                  <a:gd name="T5" fmla="*/ 1446 h 1446"/>
                  <a:gd name="T6" fmla="*/ 4089 w 4089"/>
                  <a:gd name="T7" fmla="*/ 1446 h 1446"/>
                  <a:gd name="T8" fmla="*/ 3254 w 4089"/>
                  <a:gd name="T9" fmla="*/ 0 h 1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89" h="1446">
                    <a:moveTo>
                      <a:pt x="3254" y="0"/>
                    </a:moveTo>
                    <a:lnTo>
                      <a:pt x="835" y="0"/>
                    </a:lnTo>
                    <a:lnTo>
                      <a:pt x="0" y="1446"/>
                    </a:lnTo>
                    <a:lnTo>
                      <a:pt x="4089" y="1446"/>
                    </a:lnTo>
                    <a:lnTo>
                      <a:pt x="3254" y="0"/>
                    </a:lnTo>
                    <a:close/>
                  </a:path>
                </a:pathLst>
              </a:custGeom>
              <a:solidFill>
                <a:srgbClr val="D3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82" name="Freeform 160"/>
              <p:cNvSpPr>
                <a:spLocks noEditPoints="1"/>
              </p:cNvSpPr>
              <p:nvPr/>
            </p:nvSpPr>
            <p:spPr bwMode="auto">
              <a:xfrm>
                <a:off x="5518150" y="3355975"/>
                <a:ext cx="1166813" cy="469900"/>
              </a:xfrm>
              <a:custGeom>
                <a:avLst/>
                <a:gdLst>
                  <a:gd name="T0" fmla="*/ 225 w 1971"/>
                  <a:gd name="T1" fmla="*/ 205 h 793"/>
                  <a:gd name="T2" fmla="*/ 226 w 1971"/>
                  <a:gd name="T3" fmla="*/ 29 h 793"/>
                  <a:gd name="T4" fmla="*/ 479 w 1971"/>
                  <a:gd name="T5" fmla="*/ 201 h 793"/>
                  <a:gd name="T6" fmla="*/ 511 w 1971"/>
                  <a:gd name="T7" fmla="*/ 131 h 793"/>
                  <a:gd name="T8" fmla="*/ 555 w 1971"/>
                  <a:gd name="T9" fmla="*/ 91 h 793"/>
                  <a:gd name="T10" fmla="*/ 702 w 1971"/>
                  <a:gd name="T11" fmla="*/ 85 h 793"/>
                  <a:gd name="T12" fmla="*/ 702 w 1971"/>
                  <a:gd name="T13" fmla="*/ 142 h 793"/>
                  <a:gd name="T14" fmla="*/ 945 w 1971"/>
                  <a:gd name="T15" fmla="*/ 201 h 793"/>
                  <a:gd name="T16" fmla="*/ 886 w 1971"/>
                  <a:gd name="T17" fmla="*/ 81 h 793"/>
                  <a:gd name="T18" fmla="*/ 857 w 1971"/>
                  <a:gd name="T19" fmla="*/ 160 h 793"/>
                  <a:gd name="T20" fmla="*/ 1008 w 1971"/>
                  <a:gd name="T21" fmla="*/ 201 h 793"/>
                  <a:gd name="T22" fmla="*/ 1197 w 1971"/>
                  <a:gd name="T23" fmla="*/ 113 h 793"/>
                  <a:gd name="T24" fmla="*/ 1234 w 1971"/>
                  <a:gd name="T25" fmla="*/ 201 h 793"/>
                  <a:gd name="T26" fmla="*/ 1349 w 1971"/>
                  <a:gd name="T27" fmla="*/ 201 h 793"/>
                  <a:gd name="T28" fmla="*/ 1308 w 1971"/>
                  <a:gd name="T29" fmla="*/ 179 h 793"/>
                  <a:gd name="T30" fmla="*/ 1464 w 1971"/>
                  <a:gd name="T31" fmla="*/ 201 h 793"/>
                  <a:gd name="T32" fmla="*/ 1661 w 1971"/>
                  <a:gd name="T33" fmla="*/ 205 h 793"/>
                  <a:gd name="T34" fmla="*/ 1663 w 1971"/>
                  <a:gd name="T35" fmla="*/ 82 h 793"/>
                  <a:gd name="T36" fmla="*/ 1842 w 1971"/>
                  <a:gd name="T37" fmla="*/ 136 h 793"/>
                  <a:gd name="T38" fmla="*/ 27 w 1971"/>
                  <a:gd name="T39" fmla="*/ 516 h 793"/>
                  <a:gd name="T40" fmla="*/ 100 w 1971"/>
                  <a:gd name="T41" fmla="*/ 440 h 793"/>
                  <a:gd name="T42" fmla="*/ 214 w 1971"/>
                  <a:gd name="T43" fmla="*/ 464 h 793"/>
                  <a:gd name="T44" fmla="*/ 453 w 1971"/>
                  <a:gd name="T45" fmla="*/ 458 h 793"/>
                  <a:gd name="T46" fmla="*/ 389 w 1971"/>
                  <a:gd name="T47" fmla="*/ 359 h 793"/>
                  <a:gd name="T48" fmla="*/ 517 w 1971"/>
                  <a:gd name="T49" fmla="*/ 347 h 793"/>
                  <a:gd name="T50" fmla="*/ 719 w 1971"/>
                  <a:gd name="T51" fmla="*/ 443 h 793"/>
                  <a:gd name="T52" fmla="*/ 772 w 1971"/>
                  <a:gd name="T53" fmla="*/ 390 h 793"/>
                  <a:gd name="T54" fmla="*/ 858 w 1971"/>
                  <a:gd name="T55" fmla="*/ 348 h 793"/>
                  <a:gd name="T56" fmla="*/ 1014 w 1971"/>
                  <a:gd name="T57" fmla="*/ 464 h 793"/>
                  <a:gd name="T58" fmla="*/ 1014 w 1971"/>
                  <a:gd name="T59" fmla="*/ 323 h 793"/>
                  <a:gd name="T60" fmla="*/ 1145 w 1971"/>
                  <a:gd name="T61" fmla="*/ 467 h 793"/>
                  <a:gd name="T62" fmla="*/ 1168 w 1971"/>
                  <a:gd name="T63" fmla="*/ 353 h 793"/>
                  <a:gd name="T64" fmla="*/ 1237 w 1971"/>
                  <a:gd name="T65" fmla="*/ 323 h 793"/>
                  <a:gd name="T66" fmla="*/ 1270 w 1971"/>
                  <a:gd name="T67" fmla="*/ 443 h 793"/>
                  <a:gd name="T68" fmla="*/ 1279 w 1971"/>
                  <a:gd name="T69" fmla="*/ 357 h 793"/>
                  <a:gd name="T70" fmla="*/ 1509 w 1971"/>
                  <a:gd name="T71" fmla="*/ 356 h 793"/>
                  <a:gd name="T72" fmla="*/ 1628 w 1971"/>
                  <a:gd name="T73" fmla="*/ 464 h 793"/>
                  <a:gd name="T74" fmla="*/ 1625 w 1971"/>
                  <a:gd name="T75" fmla="*/ 323 h 793"/>
                  <a:gd name="T76" fmla="*/ 1801 w 1971"/>
                  <a:gd name="T77" fmla="*/ 339 h 793"/>
                  <a:gd name="T78" fmla="*/ 1776 w 1971"/>
                  <a:gd name="T79" fmla="*/ 430 h 793"/>
                  <a:gd name="T80" fmla="*/ 1960 w 1971"/>
                  <a:gd name="T81" fmla="*/ 455 h 793"/>
                  <a:gd name="T82" fmla="*/ 1940 w 1971"/>
                  <a:gd name="T83" fmla="*/ 380 h 793"/>
                  <a:gd name="T84" fmla="*/ 208 w 1971"/>
                  <a:gd name="T85" fmla="*/ 792 h 793"/>
                  <a:gd name="T86" fmla="*/ 274 w 1971"/>
                  <a:gd name="T87" fmla="*/ 698 h 793"/>
                  <a:gd name="T88" fmla="*/ 366 w 1971"/>
                  <a:gd name="T89" fmla="*/ 727 h 793"/>
                  <a:gd name="T90" fmla="*/ 565 w 1971"/>
                  <a:gd name="T91" fmla="*/ 586 h 793"/>
                  <a:gd name="T92" fmla="*/ 565 w 1971"/>
                  <a:gd name="T93" fmla="*/ 650 h 793"/>
                  <a:gd name="T94" fmla="*/ 565 w 1971"/>
                  <a:gd name="T95" fmla="*/ 650 h 793"/>
                  <a:gd name="T96" fmla="*/ 777 w 1971"/>
                  <a:gd name="T97" fmla="*/ 636 h 793"/>
                  <a:gd name="T98" fmla="*/ 727 w 1971"/>
                  <a:gd name="T99" fmla="*/ 668 h 793"/>
                  <a:gd name="T100" fmla="*/ 914 w 1971"/>
                  <a:gd name="T101" fmla="*/ 586 h 793"/>
                  <a:gd name="T102" fmla="*/ 879 w 1971"/>
                  <a:gd name="T103" fmla="*/ 644 h 793"/>
                  <a:gd name="T104" fmla="*/ 910 w 1971"/>
                  <a:gd name="T105" fmla="*/ 666 h 793"/>
                  <a:gd name="T106" fmla="*/ 984 w 1971"/>
                  <a:gd name="T107" fmla="*/ 702 h 793"/>
                  <a:gd name="T108" fmla="*/ 1270 w 1971"/>
                  <a:gd name="T109" fmla="*/ 692 h 793"/>
                  <a:gd name="T110" fmla="*/ 1281 w 1971"/>
                  <a:gd name="T111" fmla="*/ 665 h 793"/>
                  <a:gd name="T112" fmla="*/ 1405 w 1971"/>
                  <a:gd name="T113" fmla="*/ 665 h 793"/>
                  <a:gd name="T114" fmla="*/ 1437 w 1971"/>
                  <a:gd name="T115" fmla="*/ 586 h 793"/>
                  <a:gd name="T116" fmla="*/ 1508 w 1971"/>
                  <a:gd name="T117" fmla="*/ 586 h 793"/>
                  <a:gd name="T118" fmla="*/ 1715 w 1971"/>
                  <a:gd name="T119" fmla="*/ 706 h 793"/>
                  <a:gd name="T120" fmla="*/ 1768 w 1971"/>
                  <a:gd name="T121" fmla="*/ 653 h 7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971" h="793">
                    <a:moveTo>
                      <a:pt x="225" y="205"/>
                    </a:moveTo>
                    <a:cubicBezTo>
                      <a:pt x="196" y="205"/>
                      <a:pt x="173" y="195"/>
                      <a:pt x="156" y="177"/>
                    </a:cubicBezTo>
                    <a:cubicBezTo>
                      <a:pt x="139" y="158"/>
                      <a:pt x="131" y="134"/>
                      <a:pt x="131" y="105"/>
                    </a:cubicBezTo>
                    <a:cubicBezTo>
                      <a:pt x="131" y="73"/>
                      <a:pt x="139" y="48"/>
                      <a:pt x="157" y="29"/>
                    </a:cubicBezTo>
                    <a:cubicBezTo>
                      <a:pt x="174" y="10"/>
                      <a:pt x="198" y="0"/>
                      <a:pt x="228" y="0"/>
                    </a:cubicBezTo>
                    <a:cubicBezTo>
                      <a:pt x="256" y="0"/>
                      <a:pt x="278" y="10"/>
                      <a:pt x="295" y="28"/>
                    </a:cubicBezTo>
                    <a:cubicBezTo>
                      <a:pt x="312" y="46"/>
                      <a:pt x="320" y="70"/>
                      <a:pt x="320" y="100"/>
                    </a:cubicBezTo>
                    <a:cubicBezTo>
                      <a:pt x="320" y="132"/>
                      <a:pt x="312" y="158"/>
                      <a:pt x="294" y="177"/>
                    </a:cubicBezTo>
                    <a:cubicBezTo>
                      <a:pt x="277" y="195"/>
                      <a:pt x="254" y="205"/>
                      <a:pt x="225" y="205"/>
                    </a:cubicBezTo>
                    <a:close/>
                    <a:moveTo>
                      <a:pt x="226" y="29"/>
                    </a:moveTo>
                    <a:cubicBezTo>
                      <a:pt x="208" y="29"/>
                      <a:pt x="193" y="36"/>
                      <a:pt x="182" y="49"/>
                    </a:cubicBezTo>
                    <a:cubicBezTo>
                      <a:pt x="171" y="63"/>
                      <a:pt x="165" y="81"/>
                      <a:pt x="165" y="103"/>
                    </a:cubicBezTo>
                    <a:cubicBezTo>
                      <a:pt x="165" y="125"/>
                      <a:pt x="171" y="142"/>
                      <a:pt x="182" y="156"/>
                    </a:cubicBezTo>
                    <a:cubicBezTo>
                      <a:pt x="193" y="169"/>
                      <a:pt x="207" y="176"/>
                      <a:pt x="225" y="176"/>
                    </a:cubicBezTo>
                    <a:cubicBezTo>
                      <a:pt x="244" y="176"/>
                      <a:pt x="259" y="170"/>
                      <a:pt x="270" y="157"/>
                    </a:cubicBezTo>
                    <a:cubicBezTo>
                      <a:pt x="281" y="144"/>
                      <a:pt x="286" y="126"/>
                      <a:pt x="286" y="103"/>
                    </a:cubicBezTo>
                    <a:cubicBezTo>
                      <a:pt x="286" y="80"/>
                      <a:pt x="281" y="61"/>
                      <a:pt x="270" y="48"/>
                    </a:cubicBezTo>
                    <a:cubicBezTo>
                      <a:pt x="259" y="36"/>
                      <a:pt x="245" y="29"/>
                      <a:pt x="226" y="29"/>
                    </a:cubicBezTo>
                    <a:close/>
                    <a:moveTo>
                      <a:pt x="479" y="201"/>
                    </a:moveTo>
                    <a:lnTo>
                      <a:pt x="447" y="201"/>
                    </a:lnTo>
                    <a:lnTo>
                      <a:pt x="447" y="85"/>
                    </a:lnTo>
                    <a:lnTo>
                      <a:pt x="385" y="85"/>
                    </a:lnTo>
                    <a:lnTo>
                      <a:pt x="385" y="201"/>
                    </a:lnTo>
                    <a:lnTo>
                      <a:pt x="353" y="201"/>
                    </a:lnTo>
                    <a:lnTo>
                      <a:pt x="353" y="60"/>
                    </a:lnTo>
                    <a:lnTo>
                      <a:pt x="479" y="60"/>
                    </a:lnTo>
                    <a:lnTo>
                      <a:pt x="479" y="201"/>
                    </a:lnTo>
                    <a:close/>
                    <a:moveTo>
                      <a:pt x="640" y="139"/>
                    </a:moveTo>
                    <a:lnTo>
                      <a:pt x="544" y="139"/>
                    </a:lnTo>
                    <a:cubicBezTo>
                      <a:pt x="544" y="152"/>
                      <a:pt x="548" y="163"/>
                      <a:pt x="556" y="170"/>
                    </a:cubicBezTo>
                    <a:cubicBezTo>
                      <a:pt x="563" y="177"/>
                      <a:pt x="574" y="180"/>
                      <a:pt x="587" y="180"/>
                    </a:cubicBezTo>
                    <a:cubicBezTo>
                      <a:pt x="602" y="180"/>
                      <a:pt x="616" y="176"/>
                      <a:pt x="629" y="167"/>
                    </a:cubicBezTo>
                    <a:lnTo>
                      <a:pt x="629" y="192"/>
                    </a:lnTo>
                    <a:cubicBezTo>
                      <a:pt x="616" y="201"/>
                      <a:pt x="599" y="205"/>
                      <a:pt x="578" y="205"/>
                    </a:cubicBezTo>
                    <a:cubicBezTo>
                      <a:pt x="557" y="205"/>
                      <a:pt x="541" y="198"/>
                      <a:pt x="529" y="185"/>
                    </a:cubicBezTo>
                    <a:cubicBezTo>
                      <a:pt x="517" y="173"/>
                      <a:pt x="511" y="155"/>
                      <a:pt x="511" y="131"/>
                    </a:cubicBezTo>
                    <a:cubicBezTo>
                      <a:pt x="511" y="109"/>
                      <a:pt x="518" y="91"/>
                      <a:pt x="531" y="78"/>
                    </a:cubicBezTo>
                    <a:cubicBezTo>
                      <a:pt x="544" y="64"/>
                      <a:pt x="560" y="57"/>
                      <a:pt x="579" y="57"/>
                    </a:cubicBezTo>
                    <a:cubicBezTo>
                      <a:pt x="598" y="57"/>
                      <a:pt x="613" y="63"/>
                      <a:pt x="624" y="75"/>
                    </a:cubicBezTo>
                    <a:cubicBezTo>
                      <a:pt x="634" y="88"/>
                      <a:pt x="640" y="105"/>
                      <a:pt x="640" y="127"/>
                    </a:cubicBezTo>
                    <a:lnTo>
                      <a:pt x="640" y="139"/>
                    </a:lnTo>
                    <a:close/>
                    <a:moveTo>
                      <a:pt x="609" y="117"/>
                    </a:moveTo>
                    <a:cubicBezTo>
                      <a:pt x="609" y="105"/>
                      <a:pt x="606" y="96"/>
                      <a:pt x="601" y="90"/>
                    </a:cubicBezTo>
                    <a:cubicBezTo>
                      <a:pt x="595" y="84"/>
                      <a:pt x="588" y="80"/>
                      <a:pt x="579" y="80"/>
                    </a:cubicBezTo>
                    <a:cubicBezTo>
                      <a:pt x="570" y="80"/>
                      <a:pt x="562" y="84"/>
                      <a:pt x="555" y="91"/>
                    </a:cubicBezTo>
                    <a:cubicBezTo>
                      <a:pt x="549" y="97"/>
                      <a:pt x="545" y="106"/>
                      <a:pt x="544" y="117"/>
                    </a:cubicBezTo>
                    <a:lnTo>
                      <a:pt x="609" y="117"/>
                    </a:lnTo>
                    <a:close/>
                    <a:moveTo>
                      <a:pt x="703" y="181"/>
                    </a:moveTo>
                    <a:lnTo>
                      <a:pt x="702" y="181"/>
                    </a:lnTo>
                    <a:lnTo>
                      <a:pt x="702" y="266"/>
                    </a:lnTo>
                    <a:lnTo>
                      <a:pt x="670" y="266"/>
                    </a:lnTo>
                    <a:lnTo>
                      <a:pt x="670" y="60"/>
                    </a:lnTo>
                    <a:lnTo>
                      <a:pt x="702" y="60"/>
                    </a:lnTo>
                    <a:lnTo>
                      <a:pt x="702" y="85"/>
                    </a:lnTo>
                    <a:lnTo>
                      <a:pt x="703" y="85"/>
                    </a:lnTo>
                    <a:cubicBezTo>
                      <a:pt x="714" y="66"/>
                      <a:pt x="730" y="57"/>
                      <a:pt x="751" y="57"/>
                    </a:cubicBezTo>
                    <a:cubicBezTo>
                      <a:pt x="769" y="57"/>
                      <a:pt x="783" y="63"/>
                      <a:pt x="793" y="76"/>
                    </a:cubicBezTo>
                    <a:cubicBezTo>
                      <a:pt x="803" y="88"/>
                      <a:pt x="808" y="105"/>
                      <a:pt x="808" y="126"/>
                    </a:cubicBezTo>
                    <a:cubicBezTo>
                      <a:pt x="808" y="150"/>
                      <a:pt x="802" y="169"/>
                      <a:pt x="791" y="183"/>
                    </a:cubicBezTo>
                    <a:cubicBezTo>
                      <a:pt x="779" y="197"/>
                      <a:pt x="764" y="204"/>
                      <a:pt x="744" y="204"/>
                    </a:cubicBezTo>
                    <a:cubicBezTo>
                      <a:pt x="726" y="204"/>
                      <a:pt x="712" y="196"/>
                      <a:pt x="703" y="181"/>
                    </a:cubicBezTo>
                    <a:close/>
                    <a:moveTo>
                      <a:pt x="702" y="125"/>
                    </a:moveTo>
                    <a:lnTo>
                      <a:pt x="702" y="142"/>
                    </a:lnTo>
                    <a:cubicBezTo>
                      <a:pt x="702" y="153"/>
                      <a:pt x="705" y="161"/>
                      <a:pt x="712" y="169"/>
                    </a:cubicBezTo>
                    <a:cubicBezTo>
                      <a:pt x="718" y="176"/>
                      <a:pt x="727" y="179"/>
                      <a:pt x="737" y="179"/>
                    </a:cubicBezTo>
                    <a:cubicBezTo>
                      <a:pt x="749" y="179"/>
                      <a:pt x="758" y="175"/>
                      <a:pt x="765" y="165"/>
                    </a:cubicBezTo>
                    <a:cubicBezTo>
                      <a:pt x="771" y="156"/>
                      <a:pt x="775" y="143"/>
                      <a:pt x="775" y="127"/>
                    </a:cubicBezTo>
                    <a:cubicBezTo>
                      <a:pt x="775" y="113"/>
                      <a:pt x="772" y="102"/>
                      <a:pt x="765" y="94"/>
                    </a:cubicBezTo>
                    <a:cubicBezTo>
                      <a:pt x="759" y="86"/>
                      <a:pt x="751" y="82"/>
                      <a:pt x="740" y="82"/>
                    </a:cubicBezTo>
                    <a:cubicBezTo>
                      <a:pt x="728" y="82"/>
                      <a:pt x="719" y="86"/>
                      <a:pt x="712" y="94"/>
                    </a:cubicBezTo>
                    <a:cubicBezTo>
                      <a:pt x="705" y="103"/>
                      <a:pt x="702" y="113"/>
                      <a:pt x="702" y="125"/>
                    </a:cubicBezTo>
                    <a:close/>
                    <a:moveTo>
                      <a:pt x="945" y="201"/>
                    </a:moveTo>
                    <a:lnTo>
                      <a:pt x="914" y="201"/>
                    </a:lnTo>
                    <a:lnTo>
                      <a:pt x="914" y="179"/>
                    </a:lnTo>
                    <a:lnTo>
                      <a:pt x="914" y="179"/>
                    </a:lnTo>
                    <a:cubicBezTo>
                      <a:pt x="904" y="196"/>
                      <a:pt x="890" y="205"/>
                      <a:pt x="871" y="205"/>
                    </a:cubicBezTo>
                    <a:cubicBezTo>
                      <a:pt x="857" y="205"/>
                      <a:pt x="846" y="201"/>
                      <a:pt x="838" y="193"/>
                    </a:cubicBezTo>
                    <a:cubicBezTo>
                      <a:pt x="830" y="186"/>
                      <a:pt x="827" y="176"/>
                      <a:pt x="827" y="163"/>
                    </a:cubicBezTo>
                    <a:cubicBezTo>
                      <a:pt x="827" y="137"/>
                      <a:pt x="842" y="121"/>
                      <a:pt x="873" y="117"/>
                    </a:cubicBezTo>
                    <a:lnTo>
                      <a:pt x="914" y="111"/>
                    </a:lnTo>
                    <a:cubicBezTo>
                      <a:pt x="914" y="91"/>
                      <a:pt x="905" y="81"/>
                      <a:pt x="886" y="81"/>
                    </a:cubicBezTo>
                    <a:cubicBezTo>
                      <a:pt x="869" y="81"/>
                      <a:pt x="854" y="87"/>
                      <a:pt x="840" y="98"/>
                    </a:cubicBezTo>
                    <a:lnTo>
                      <a:pt x="840" y="70"/>
                    </a:lnTo>
                    <a:cubicBezTo>
                      <a:pt x="855" y="61"/>
                      <a:pt x="872" y="57"/>
                      <a:pt x="892" y="57"/>
                    </a:cubicBezTo>
                    <a:cubicBezTo>
                      <a:pt x="927" y="57"/>
                      <a:pt x="945" y="74"/>
                      <a:pt x="945" y="110"/>
                    </a:cubicBezTo>
                    <a:lnTo>
                      <a:pt x="945" y="201"/>
                    </a:lnTo>
                    <a:close/>
                    <a:moveTo>
                      <a:pt x="914" y="132"/>
                    </a:moveTo>
                    <a:lnTo>
                      <a:pt x="885" y="136"/>
                    </a:lnTo>
                    <a:cubicBezTo>
                      <a:pt x="876" y="137"/>
                      <a:pt x="869" y="140"/>
                      <a:pt x="864" y="143"/>
                    </a:cubicBezTo>
                    <a:cubicBezTo>
                      <a:pt x="859" y="146"/>
                      <a:pt x="857" y="152"/>
                      <a:pt x="857" y="160"/>
                    </a:cubicBezTo>
                    <a:cubicBezTo>
                      <a:pt x="857" y="166"/>
                      <a:pt x="859" y="171"/>
                      <a:pt x="863" y="175"/>
                    </a:cubicBezTo>
                    <a:cubicBezTo>
                      <a:pt x="868" y="178"/>
                      <a:pt x="874" y="180"/>
                      <a:pt x="881" y="180"/>
                    </a:cubicBezTo>
                    <a:cubicBezTo>
                      <a:pt x="890" y="180"/>
                      <a:pt x="898" y="177"/>
                      <a:pt x="905" y="170"/>
                    </a:cubicBezTo>
                    <a:cubicBezTo>
                      <a:pt x="911" y="163"/>
                      <a:pt x="914" y="155"/>
                      <a:pt x="914" y="144"/>
                    </a:cubicBezTo>
                    <a:lnTo>
                      <a:pt x="914" y="132"/>
                    </a:lnTo>
                    <a:close/>
                    <a:moveTo>
                      <a:pt x="1080" y="86"/>
                    </a:moveTo>
                    <a:lnTo>
                      <a:pt x="1040" y="86"/>
                    </a:lnTo>
                    <a:lnTo>
                      <a:pt x="1040" y="201"/>
                    </a:lnTo>
                    <a:lnTo>
                      <a:pt x="1008" y="201"/>
                    </a:lnTo>
                    <a:lnTo>
                      <a:pt x="1008" y="86"/>
                    </a:lnTo>
                    <a:lnTo>
                      <a:pt x="968" y="86"/>
                    </a:lnTo>
                    <a:lnTo>
                      <a:pt x="968" y="60"/>
                    </a:lnTo>
                    <a:lnTo>
                      <a:pt x="1080" y="60"/>
                    </a:lnTo>
                    <a:lnTo>
                      <a:pt x="1080" y="86"/>
                    </a:lnTo>
                    <a:close/>
                    <a:moveTo>
                      <a:pt x="1234" y="201"/>
                    </a:moveTo>
                    <a:lnTo>
                      <a:pt x="1205" y="201"/>
                    </a:lnTo>
                    <a:lnTo>
                      <a:pt x="1205" y="98"/>
                    </a:lnTo>
                    <a:cubicBezTo>
                      <a:pt x="1203" y="102"/>
                      <a:pt x="1200" y="107"/>
                      <a:pt x="1197" y="113"/>
                    </a:cubicBezTo>
                    <a:lnTo>
                      <a:pt x="1137" y="201"/>
                    </a:lnTo>
                    <a:lnTo>
                      <a:pt x="1106" y="201"/>
                    </a:lnTo>
                    <a:lnTo>
                      <a:pt x="1106" y="60"/>
                    </a:lnTo>
                    <a:lnTo>
                      <a:pt x="1135" y="60"/>
                    </a:lnTo>
                    <a:lnTo>
                      <a:pt x="1135" y="162"/>
                    </a:lnTo>
                    <a:cubicBezTo>
                      <a:pt x="1136" y="159"/>
                      <a:pt x="1138" y="155"/>
                      <a:pt x="1142" y="149"/>
                    </a:cubicBezTo>
                    <a:lnTo>
                      <a:pt x="1202" y="60"/>
                    </a:lnTo>
                    <a:lnTo>
                      <a:pt x="1234" y="60"/>
                    </a:lnTo>
                    <a:lnTo>
                      <a:pt x="1234" y="201"/>
                    </a:lnTo>
                    <a:close/>
                    <a:moveTo>
                      <a:pt x="1276" y="201"/>
                    </a:moveTo>
                    <a:lnTo>
                      <a:pt x="1276" y="60"/>
                    </a:lnTo>
                    <a:lnTo>
                      <a:pt x="1343" y="60"/>
                    </a:lnTo>
                    <a:cubicBezTo>
                      <a:pt x="1358" y="60"/>
                      <a:pt x="1370" y="63"/>
                      <a:pt x="1379" y="69"/>
                    </a:cubicBezTo>
                    <a:cubicBezTo>
                      <a:pt x="1388" y="76"/>
                      <a:pt x="1392" y="84"/>
                      <a:pt x="1392" y="95"/>
                    </a:cubicBezTo>
                    <a:cubicBezTo>
                      <a:pt x="1392" y="113"/>
                      <a:pt x="1383" y="124"/>
                      <a:pt x="1364" y="127"/>
                    </a:cubicBezTo>
                    <a:cubicBezTo>
                      <a:pt x="1386" y="130"/>
                      <a:pt x="1397" y="141"/>
                      <a:pt x="1397" y="160"/>
                    </a:cubicBezTo>
                    <a:cubicBezTo>
                      <a:pt x="1397" y="172"/>
                      <a:pt x="1393" y="181"/>
                      <a:pt x="1383" y="189"/>
                    </a:cubicBezTo>
                    <a:cubicBezTo>
                      <a:pt x="1374" y="197"/>
                      <a:pt x="1363" y="201"/>
                      <a:pt x="1349" y="201"/>
                    </a:cubicBezTo>
                    <a:lnTo>
                      <a:pt x="1276" y="201"/>
                    </a:lnTo>
                    <a:close/>
                    <a:moveTo>
                      <a:pt x="1308" y="83"/>
                    </a:moveTo>
                    <a:lnTo>
                      <a:pt x="1308" y="118"/>
                    </a:lnTo>
                    <a:lnTo>
                      <a:pt x="1336" y="118"/>
                    </a:lnTo>
                    <a:cubicBezTo>
                      <a:pt x="1352" y="118"/>
                      <a:pt x="1360" y="112"/>
                      <a:pt x="1360" y="99"/>
                    </a:cubicBezTo>
                    <a:cubicBezTo>
                      <a:pt x="1360" y="88"/>
                      <a:pt x="1353" y="83"/>
                      <a:pt x="1339" y="83"/>
                    </a:cubicBezTo>
                    <a:lnTo>
                      <a:pt x="1308" y="83"/>
                    </a:lnTo>
                    <a:close/>
                    <a:moveTo>
                      <a:pt x="1308" y="140"/>
                    </a:moveTo>
                    <a:lnTo>
                      <a:pt x="1308" y="179"/>
                    </a:lnTo>
                    <a:lnTo>
                      <a:pt x="1340" y="179"/>
                    </a:lnTo>
                    <a:cubicBezTo>
                      <a:pt x="1357" y="179"/>
                      <a:pt x="1365" y="172"/>
                      <a:pt x="1365" y="159"/>
                    </a:cubicBezTo>
                    <a:cubicBezTo>
                      <a:pt x="1365" y="146"/>
                      <a:pt x="1356" y="140"/>
                      <a:pt x="1338" y="140"/>
                    </a:cubicBezTo>
                    <a:lnTo>
                      <a:pt x="1308" y="140"/>
                    </a:lnTo>
                    <a:close/>
                    <a:moveTo>
                      <a:pt x="1557" y="201"/>
                    </a:moveTo>
                    <a:lnTo>
                      <a:pt x="1525" y="201"/>
                    </a:lnTo>
                    <a:lnTo>
                      <a:pt x="1525" y="140"/>
                    </a:lnTo>
                    <a:lnTo>
                      <a:pt x="1464" y="140"/>
                    </a:lnTo>
                    <a:lnTo>
                      <a:pt x="1464" y="201"/>
                    </a:lnTo>
                    <a:lnTo>
                      <a:pt x="1431" y="201"/>
                    </a:lnTo>
                    <a:lnTo>
                      <a:pt x="1431" y="60"/>
                    </a:lnTo>
                    <a:lnTo>
                      <a:pt x="1464" y="60"/>
                    </a:lnTo>
                    <a:lnTo>
                      <a:pt x="1464" y="116"/>
                    </a:lnTo>
                    <a:lnTo>
                      <a:pt x="1525" y="116"/>
                    </a:lnTo>
                    <a:lnTo>
                      <a:pt x="1525" y="60"/>
                    </a:lnTo>
                    <a:lnTo>
                      <a:pt x="1557" y="60"/>
                    </a:lnTo>
                    <a:lnTo>
                      <a:pt x="1557" y="201"/>
                    </a:lnTo>
                    <a:close/>
                    <a:moveTo>
                      <a:pt x="1661" y="205"/>
                    </a:moveTo>
                    <a:cubicBezTo>
                      <a:pt x="1640" y="205"/>
                      <a:pt x="1622" y="198"/>
                      <a:pt x="1609" y="185"/>
                    </a:cubicBezTo>
                    <a:cubicBezTo>
                      <a:pt x="1596" y="172"/>
                      <a:pt x="1590" y="154"/>
                      <a:pt x="1590" y="132"/>
                    </a:cubicBezTo>
                    <a:cubicBezTo>
                      <a:pt x="1590" y="109"/>
                      <a:pt x="1596" y="90"/>
                      <a:pt x="1610" y="77"/>
                    </a:cubicBezTo>
                    <a:cubicBezTo>
                      <a:pt x="1624" y="64"/>
                      <a:pt x="1642" y="57"/>
                      <a:pt x="1665" y="57"/>
                    </a:cubicBezTo>
                    <a:cubicBezTo>
                      <a:pt x="1687" y="57"/>
                      <a:pt x="1704" y="63"/>
                      <a:pt x="1716" y="76"/>
                    </a:cubicBezTo>
                    <a:cubicBezTo>
                      <a:pt x="1729" y="89"/>
                      <a:pt x="1735" y="107"/>
                      <a:pt x="1735" y="130"/>
                    </a:cubicBezTo>
                    <a:cubicBezTo>
                      <a:pt x="1735" y="153"/>
                      <a:pt x="1728" y="171"/>
                      <a:pt x="1715" y="184"/>
                    </a:cubicBezTo>
                    <a:cubicBezTo>
                      <a:pt x="1702" y="198"/>
                      <a:pt x="1684" y="205"/>
                      <a:pt x="1661" y="205"/>
                    </a:cubicBezTo>
                    <a:close/>
                    <a:moveTo>
                      <a:pt x="1663" y="82"/>
                    </a:moveTo>
                    <a:cubicBezTo>
                      <a:pt x="1650" y="82"/>
                      <a:pt x="1640" y="87"/>
                      <a:pt x="1633" y="95"/>
                    </a:cubicBezTo>
                    <a:cubicBezTo>
                      <a:pt x="1626" y="104"/>
                      <a:pt x="1622" y="116"/>
                      <a:pt x="1622" y="132"/>
                    </a:cubicBezTo>
                    <a:cubicBezTo>
                      <a:pt x="1622" y="146"/>
                      <a:pt x="1626" y="158"/>
                      <a:pt x="1633" y="167"/>
                    </a:cubicBezTo>
                    <a:cubicBezTo>
                      <a:pt x="1641" y="175"/>
                      <a:pt x="1651" y="179"/>
                      <a:pt x="1663" y="179"/>
                    </a:cubicBezTo>
                    <a:cubicBezTo>
                      <a:pt x="1675" y="179"/>
                      <a:pt x="1685" y="175"/>
                      <a:pt x="1692" y="167"/>
                    </a:cubicBezTo>
                    <a:cubicBezTo>
                      <a:pt x="1699" y="158"/>
                      <a:pt x="1702" y="146"/>
                      <a:pt x="1702" y="131"/>
                    </a:cubicBezTo>
                    <a:cubicBezTo>
                      <a:pt x="1702" y="116"/>
                      <a:pt x="1699" y="104"/>
                      <a:pt x="1692" y="95"/>
                    </a:cubicBezTo>
                    <a:cubicBezTo>
                      <a:pt x="1685" y="87"/>
                      <a:pt x="1675" y="82"/>
                      <a:pt x="1663" y="82"/>
                    </a:cubicBezTo>
                    <a:close/>
                    <a:moveTo>
                      <a:pt x="1842" y="136"/>
                    </a:moveTo>
                    <a:lnTo>
                      <a:pt x="1766" y="136"/>
                    </a:lnTo>
                    <a:lnTo>
                      <a:pt x="1766" y="112"/>
                    </a:lnTo>
                    <a:lnTo>
                      <a:pt x="1842" y="112"/>
                    </a:lnTo>
                    <a:lnTo>
                      <a:pt x="1842" y="136"/>
                    </a:lnTo>
                    <a:close/>
                    <a:moveTo>
                      <a:pt x="154" y="516"/>
                    </a:moveTo>
                    <a:lnTo>
                      <a:pt x="127" y="516"/>
                    </a:lnTo>
                    <a:lnTo>
                      <a:pt x="127" y="464"/>
                    </a:lnTo>
                    <a:lnTo>
                      <a:pt x="27" y="464"/>
                    </a:lnTo>
                    <a:lnTo>
                      <a:pt x="27" y="516"/>
                    </a:lnTo>
                    <a:lnTo>
                      <a:pt x="0" y="516"/>
                    </a:lnTo>
                    <a:lnTo>
                      <a:pt x="0" y="440"/>
                    </a:lnTo>
                    <a:lnTo>
                      <a:pt x="13" y="440"/>
                    </a:lnTo>
                    <a:cubicBezTo>
                      <a:pt x="35" y="406"/>
                      <a:pt x="47" y="368"/>
                      <a:pt x="47" y="323"/>
                    </a:cubicBezTo>
                    <a:lnTo>
                      <a:pt x="132" y="323"/>
                    </a:lnTo>
                    <a:lnTo>
                      <a:pt x="132" y="440"/>
                    </a:lnTo>
                    <a:lnTo>
                      <a:pt x="154" y="440"/>
                    </a:lnTo>
                    <a:lnTo>
                      <a:pt x="154" y="516"/>
                    </a:lnTo>
                    <a:close/>
                    <a:moveTo>
                      <a:pt x="100" y="440"/>
                    </a:moveTo>
                    <a:lnTo>
                      <a:pt x="100" y="347"/>
                    </a:lnTo>
                    <a:lnTo>
                      <a:pt x="73" y="347"/>
                    </a:lnTo>
                    <a:cubicBezTo>
                      <a:pt x="71" y="381"/>
                      <a:pt x="62" y="412"/>
                      <a:pt x="45" y="440"/>
                    </a:cubicBezTo>
                    <a:lnTo>
                      <a:pt x="100" y="440"/>
                    </a:lnTo>
                    <a:close/>
                    <a:moveTo>
                      <a:pt x="310" y="464"/>
                    </a:moveTo>
                    <a:lnTo>
                      <a:pt x="281" y="464"/>
                    </a:lnTo>
                    <a:lnTo>
                      <a:pt x="281" y="361"/>
                    </a:lnTo>
                    <a:cubicBezTo>
                      <a:pt x="280" y="364"/>
                      <a:pt x="277" y="369"/>
                      <a:pt x="273" y="376"/>
                    </a:cubicBezTo>
                    <a:lnTo>
                      <a:pt x="214" y="464"/>
                    </a:lnTo>
                    <a:lnTo>
                      <a:pt x="182" y="464"/>
                    </a:lnTo>
                    <a:lnTo>
                      <a:pt x="182" y="323"/>
                    </a:lnTo>
                    <a:lnTo>
                      <a:pt x="212" y="323"/>
                    </a:lnTo>
                    <a:lnTo>
                      <a:pt x="212" y="424"/>
                    </a:lnTo>
                    <a:cubicBezTo>
                      <a:pt x="213" y="422"/>
                      <a:pt x="215" y="418"/>
                      <a:pt x="218" y="412"/>
                    </a:cubicBezTo>
                    <a:lnTo>
                      <a:pt x="278" y="323"/>
                    </a:lnTo>
                    <a:lnTo>
                      <a:pt x="310" y="323"/>
                    </a:lnTo>
                    <a:lnTo>
                      <a:pt x="310" y="464"/>
                    </a:lnTo>
                    <a:close/>
                    <a:moveTo>
                      <a:pt x="453" y="458"/>
                    </a:moveTo>
                    <a:cubicBezTo>
                      <a:pt x="442" y="464"/>
                      <a:pt x="428" y="467"/>
                      <a:pt x="413" y="467"/>
                    </a:cubicBezTo>
                    <a:cubicBezTo>
                      <a:pt x="392" y="467"/>
                      <a:pt x="375" y="461"/>
                      <a:pt x="362" y="448"/>
                    </a:cubicBezTo>
                    <a:cubicBezTo>
                      <a:pt x="349" y="435"/>
                      <a:pt x="343" y="418"/>
                      <a:pt x="343" y="397"/>
                    </a:cubicBezTo>
                    <a:cubicBezTo>
                      <a:pt x="343" y="374"/>
                      <a:pt x="350" y="355"/>
                      <a:pt x="364" y="341"/>
                    </a:cubicBezTo>
                    <a:cubicBezTo>
                      <a:pt x="378" y="327"/>
                      <a:pt x="396" y="320"/>
                      <a:pt x="419" y="320"/>
                    </a:cubicBezTo>
                    <a:cubicBezTo>
                      <a:pt x="432" y="320"/>
                      <a:pt x="443" y="322"/>
                      <a:pt x="453" y="326"/>
                    </a:cubicBezTo>
                    <a:lnTo>
                      <a:pt x="453" y="356"/>
                    </a:lnTo>
                    <a:cubicBezTo>
                      <a:pt x="443" y="349"/>
                      <a:pt x="433" y="345"/>
                      <a:pt x="422" y="345"/>
                    </a:cubicBezTo>
                    <a:cubicBezTo>
                      <a:pt x="408" y="345"/>
                      <a:pt x="397" y="350"/>
                      <a:pt x="389" y="359"/>
                    </a:cubicBezTo>
                    <a:cubicBezTo>
                      <a:pt x="380" y="368"/>
                      <a:pt x="376" y="380"/>
                      <a:pt x="376" y="395"/>
                    </a:cubicBezTo>
                    <a:cubicBezTo>
                      <a:pt x="376" y="409"/>
                      <a:pt x="380" y="421"/>
                      <a:pt x="388" y="429"/>
                    </a:cubicBezTo>
                    <a:cubicBezTo>
                      <a:pt x="396" y="438"/>
                      <a:pt x="407" y="442"/>
                      <a:pt x="421" y="442"/>
                    </a:cubicBezTo>
                    <a:cubicBezTo>
                      <a:pt x="432" y="442"/>
                      <a:pt x="443" y="438"/>
                      <a:pt x="453" y="430"/>
                    </a:cubicBezTo>
                    <a:lnTo>
                      <a:pt x="453" y="458"/>
                    </a:lnTo>
                    <a:close/>
                    <a:moveTo>
                      <a:pt x="610" y="464"/>
                    </a:moveTo>
                    <a:lnTo>
                      <a:pt x="578" y="464"/>
                    </a:lnTo>
                    <a:lnTo>
                      <a:pt x="578" y="347"/>
                    </a:lnTo>
                    <a:lnTo>
                      <a:pt x="517" y="347"/>
                    </a:lnTo>
                    <a:lnTo>
                      <a:pt x="517" y="464"/>
                    </a:lnTo>
                    <a:lnTo>
                      <a:pt x="485" y="464"/>
                    </a:lnTo>
                    <a:lnTo>
                      <a:pt x="485" y="323"/>
                    </a:lnTo>
                    <a:lnTo>
                      <a:pt x="610" y="323"/>
                    </a:lnTo>
                    <a:lnTo>
                      <a:pt x="610" y="464"/>
                    </a:lnTo>
                    <a:close/>
                    <a:moveTo>
                      <a:pt x="772" y="402"/>
                    </a:moveTo>
                    <a:lnTo>
                      <a:pt x="675" y="402"/>
                    </a:lnTo>
                    <a:cubicBezTo>
                      <a:pt x="676" y="415"/>
                      <a:pt x="680" y="425"/>
                      <a:pt x="687" y="432"/>
                    </a:cubicBezTo>
                    <a:cubicBezTo>
                      <a:pt x="695" y="439"/>
                      <a:pt x="706" y="443"/>
                      <a:pt x="719" y="443"/>
                    </a:cubicBezTo>
                    <a:cubicBezTo>
                      <a:pt x="734" y="443"/>
                      <a:pt x="748" y="439"/>
                      <a:pt x="761" y="430"/>
                    </a:cubicBezTo>
                    <a:lnTo>
                      <a:pt x="761" y="455"/>
                    </a:lnTo>
                    <a:cubicBezTo>
                      <a:pt x="748" y="463"/>
                      <a:pt x="731" y="467"/>
                      <a:pt x="710" y="467"/>
                    </a:cubicBezTo>
                    <a:cubicBezTo>
                      <a:pt x="689" y="467"/>
                      <a:pt x="673" y="461"/>
                      <a:pt x="661" y="448"/>
                    </a:cubicBezTo>
                    <a:cubicBezTo>
                      <a:pt x="649" y="435"/>
                      <a:pt x="643" y="417"/>
                      <a:pt x="643" y="394"/>
                    </a:cubicBezTo>
                    <a:cubicBezTo>
                      <a:pt x="643" y="372"/>
                      <a:pt x="650" y="354"/>
                      <a:pt x="663" y="340"/>
                    </a:cubicBezTo>
                    <a:cubicBezTo>
                      <a:pt x="676" y="327"/>
                      <a:pt x="692" y="320"/>
                      <a:pt x="711" y="320"/>
                    </a:cubicBezTo>
                    <a:cubicBezTo>
                      <a:pt x="730" y="320"/>
                      <a:pt x="745" y="326"/>
                      <a:pt x="756" y="338"/>
                    </a:cubicBezTo>
                    <a:cubicBezTo>
                      <a:pt x="766" y="351"/>
                      <a:pt x="772" y="368"/>
                      <a:pt x="772" y="390"/>
                    </a:cubicBezTo>
                    <a:lnTo>
                      <a:pt x="772" y="402"/>
                    </a:lnTo>
                    <a:close/>
                    <a:moveTo>
                      <a:pt x="741" y="380"/>
                    </a:moveTo>
                    <a:cubicBezTo>
                      <a:pt x="741" y="368"/>
                      <a:pt x="738" y="359"/>
                      <a:pt x="733" y="353"/>
                    </a:cubicBezTo>
                    <a:cubicBezTo>
                      <a:pt x="727" y="346"/>
                      <a:pt x="720" y="343"/>
                      <a:pt x="711" y="343"/>
                    </a:cubicBezTo>
                    <a:cubicBezTo>
                      <a:pt x="701" y="343"/>
                      <a:pt x="694" y="347"/>
                      <a:pt x="687" y="353"/>
                    </a:cubicBezTo>
                    <a:cubicBezTo>
                      <a:pt x="681" y="360"/>
                      <a:pt x="677" y="369"/>
                      <a:pt x="675" y="380"/>
                    </a:cubicBezTo>
                    <a:lnTo>
                      <a:pt x="741" y="380"/>
                    </a:lnTo>
                    <a:close/>
                    <a:moveTo>
                      <a:pt x="898" y="348"/>
                    </a:moveTo>
                    <a:lnTo>
                      <a:pt x="858" y="348"/>
                    </a:lnTo>
                    <a:lnTo>
                      <a:pt x="858" y="464"/>
                    </a:lnTo>
                    <a:lnTo>
                      <a:pt x="826" y="464"/>
                    </a:lnTo>
                    <a:lnTo>
                      <a:pt x="826" y="348"/>
                    </a:lnTo>
                    <a:lnTo>
                      <a:pt x="785" y="348"/>
                    </a:lnTo>
                    <a:lnTo>
                      <a:pt x="785" y="323"/>
                    </a:lnTo>
                    <a:lnTo>
                      <a:pt x="898" y="323"/>
                    </a:lnTo>
                    <a:lnTo>
                      <a:pt x="898" y="348"/>
                    </a:lnTo>
                    <a:close/>
                    <a:moveTo>
                      <a:pt x="1046" y="464"/>
                    </a:moveTo>
                    <a:lnTo>
                      <a:pt x="1014" y="464"/>
                    </a:lnTo>
                    <a:lnTo>
                      <a:pt x="1014" y="411"/>
                    </a:lnTo>
                    <a:cubicBezTo>
                      <a:pt x="998" y="420"/>
                      <a:pt x="983" y="424"/>
                      <a:pt x="969" y="424"/>
                    </a:cubicBezTo>
                    <a:cubicBezTo>
                      <a:pt x="938" y="424"/>
                      <a:pt x="922" y="407"/>
                      <a:pt x="922" y="372"/>
                    </a:cubicBezTo>
                    <a:lnTo>
                      <a:pt x="922" y="323"/>
                    </a:lnTo>
                    <a:lnTo>
                      <a:pt x="953" y="323"/>
                    </a:lnTo>
                    <a:lnTo>
                      <a:pt x="953" y="368"/>
                    </a:lnTo>
                    <a:cubicBezTo>
                      <a:pt x="953" y="388"/>
                      <a:pt x="961" y="398"/>
                      <a:pt x="976" y="398"/>
                    </a:cubicBezTo>
                    <a:cubicBezTo>
                      <a:pt x="988" y="398"/>
                      <a:pt x="1000" y="394"/>
                      <a:pt x="1014" y="387"/>
                    </a:cubicBezTo>
                    <a:lnTo>
                      <a:pt x="1014" y="323"/>
                    </a:lnTo>
                    <a:lnTo>
                      <a:pt x="1046" y="323"/>
                    </a:lnTo>
                    <a:lnTo>
                      <a:pt x="1046" y="464"/>
                    </a:lnTo>
                    <a:close/>
                    <a:moveTo>
                      <a:pt x="1207" y="402"/>
                    </a:moveTo>
                    <a:lnTo>
                      <a:pt x="1111" y="402"/>
                    </a:lnTo>
                    <a:cubicBezTo>
                      <a:pt x="1111" y="415"/>
                      <a:pt x="1115" y="425"/>
                      <a:pt x="1123" y="432"/>
                    </a:cubicBezTo>
                    <a:cubicBezTo>
                      <a:pt x="1130" y="439"/>
                      <a:pt x="1141" y="443"/>
                      <a:pt x="1154" y="443"/>
                    </a:cubicBezTo>
                    <a:cubicBezTo>
                      <a:pt x="1170" y="443"/>
                      <a:pt x="1183" y="439"/>
                      <a:pt x="1196" y="430"/>
                    </a:cubicBezTo>
                    <a:lnTo>
                      <a:pt x="1196" y="455"/>
                    </a:lnTo>
                    <a:cubicBezTo>
                      <a:pt x="1183" y="463"/>
                      <a:pt x="1166" y="467"/>
                      <a:pt x="1145" y="467"/>
                    </a:cubicBezTo>
                    <a:cubicBezTo>
                      <a:pt x="1124" y="467"/>
                      <a:pt x="1108" y="461"/>
                      <a:pt x="1096" y="448"/>
                    </a:cubicBezTo>
                    <a:cubicBezTo>
                      <a:pt x="1084" y="435"/>
                      <a:pt x="1078" y="417"/>
                      <a:pt x="1078" y="394"/>
                    </a:cubicBezTo>
                    <a:cubicBezTo>
                      <a:pt x="1078" y="372"/>
                      <a:pt x="1085" y="354"/>
                      <a:pt x="1098" y="340"/>
                    </a:cubicBezTo>
                    <a:cubicBezTo>
                      <a:pt x="1111" y="327"/>
                      <a:pt x="1127" y="320"/>
                      <a:pt x="1146" y="320"/>
                    </a:cubicBezTo>
                    <a:cubicBezTo>
                      <a:pt x="1166" y="320"/>
                      <a:pt x="1181" y="326"/>
                      <a:pt x="1191" y="338"/>
                    </a:cubicBezTo>
                    <a:cubicBezTo>
                      <a:pt x="1202" y="351"/>
                      <a:pt x="1207" y="368"/>
                      <a:pt x="1207" y="390"/>
                    </a:cubicBezTo>
                    <a:lnTo>
                      <a:pt x="1207" y="402"/>
                    </a:lnTo>
                    <a:close/>
                    <a:moveTo>
                      <a:pt x="1176" y="380"/>
                    </a:moveTo>
                    <a:cubicBezTo>
                      <a:pt x="1176" y="368"/>
                      <a:pt x="1173" y="359"/>
                      <a:pt x="1168" y="353"/>
                    </a:cubicBezTo>
                    <a:cubicBezTo>
                      <a:pt x="1163" y="346"/>
                      <a:pt x="1155" y="343"/>
                      <a:pt x="1146" y="343"/>
                    </a:cubicBezTo>
                    <a:cubicBezTo>
                      <a:pt x="1137" y="343"/>
                      <a:pt x="1129" y="347"/>
                      <a:pt x="1123" y="353"/>
                    </a:cubicBezTo>
                    <a:cubicBezTo>
                      <a:pt x="1116" y="360"/>
                      <a:pt x="1112" y="369"/>
                      <a:pt x="1111" y="380"/>
                    </a:cubicBezTo>
                    <a:lnTo>
                      <a:pt x="1176" y="380"/>
                    </a:lnTo>
                    <a:close/>
                    <a:moveTo>
                      <a:pt x="1270" y="443"/>
                    </a:moveTo>
                    <a:lnTo>
                      <a:pt x="1269" y="443"/>
                    </a:lnTo>
                    <a:lnTo>
                      <a:pt x="1269" y="529"/>
                    </a:lnTo>
                    <a:lnTo>
                      <a:pt x="1237" y="529"/>
                    </a:lnTo>
                    <a:lnTo>
                      <a:pt x="1237" y="323"/>
                    </a:lnTo>
                    <a:lnTo>
                      <a:pt x="1269" y="323"/>
                    </a:lnTo>
                    <a:lnTo>
                      <a:pt x="1269" y="348"/>
                    </a:lnTo>
                    <a:lnTo>
                      <a:pt x="1270" y="348"/>
                    </a:lnTo>
                    <a:cubicBezTo>
                      <a:pt x="1281" y="329"/>
                      <a:pt x="1297" y="320"/>
                      <a:pt x="1318" y="320"/>
                    </a:cubicBezTo>
                    <a:cubicBezTo>
                      <a:pt x="1336" y="320"/>
                      <a:pt x="1350" y="326"/>
                      <a:pt x="1360" y="339"/>
                    </a:cubicBezTo>
                    <a:cubicBezTo>
                      <a:pt x="1370" y="351"/>
                      <a:pt x="1375" y="368"/>
                      <a:pt x="1375" y="389"/>
                    </a:cubicBezTo>
                    <a:cubicBezTo>
                      <a:pt x="1375" y="413"/>
                      <a:pt x="1369" y="432"/>
                      <a:pt x="1358" y="446"/>
                    </a:cubicBezTo>
                    <a:cubicBezTo>
                      <a:pt x="1347" y="460"/>
                      <a:pt x="1331" y="467"/>
                      <a:pt x="1312" y="467"/>
                    </a:cubicBezTo>
                    <a:cubicBezTo>
                      <a:pt x="1294" y="467"/>
                      <a:pt x="1280" y="459"/>
                      <a:pt x="1270" y="443"/>
                    </a:cubicBezTo>
                    <a:close/>
                    <a:moveTo>
                      <a:pt x="1269" y="388"/>
                    </a:moveTo>
                    <a:lnTo>
                      <a:pt x="1269" y="405"/>
                    </a:lnTo>
                    <a:cubicBezTo>
                      <a:pt x="1269" y="415"/>
                      <a:pt x="1272" y="424"/>
                      <a:pt x="1279" y="431"/>
                    </a:cubicBezTo>
                    <a:cubicBezTo>
                      <a:pt x="1286" y="438"/>
                      <a:pt x="1294" y="442"/>
                      <a:pt x="1304" y="442"/>
                    </a:cubicBezTo>
                    <a:cubicBezTo>
                      <a:pt x="1316" y="442"/>
                      <a:pt x="1325" y="437"/>
                      <a:pt x="1332" y="428"/>
                    </a:cubicBezTo>
                    <a:cubicBezTo>
                      <a:pt x="1339" y="419"/>
                      <a:pt x="1342" y="406"/>
                      <a:pt x="1342" y="390"/>
                    </a:cubicBezTo>
                    <a:cubicBezTo>
                      <a:pt x="1342" y="376"/>
                      <a:pt x="1339" y="365"/>
                      <a:pt x="1333" y="357"/>
                    </a:cubicBezTo>
                    <a:cubicBezTo>
                      <a:pt x="1326" y="349"/>
                      <a:pt x="1318" y="345"/>
                      <a:pt x="1307" y="345"/>
                    </a:cubicBezTo>
                    <a:cubicBezTo>
                      <a:pt x="1296" y="345"/>
                      <a:pt x="1286" y="349"/>
                      <a:pt x="1279" y="357"/>
                    </a:cubicBezTo>
                    <a:cubicBezTo>
                      <a:pt x="1273" y="365"/>
                      <a:pt x="1269" y="375"/>
                      <a:pt x="1269" y="388"/>
                    </a:cubicBezTo>
                    <a:close/>
                    <a:moveTo>
                      <a:pt x="1508" y="458"/>
                    </a:moveTo>
                    <a:cubicBezTo>
                      <a:pt x="1497" y="464"/>
                      <a:pt x="1484" y="467"/>
                      <a:pt x="1468" y="467"/>
                    </a:cubicBezTo>
                    <a:cubicBezTo>
                      <a:pt x="1447" y="467"/>
                      <a:pt x="1431" y="461"/>
                      <a:pt x="1418" y="448"/>
                    </a:cubicBezTo>
                    <a:cubicBezTo>
                      <a:pt x="1405" y="435"/>
                      <a:pt x="1398" y="418"/>
                      <a:pt x="1398" y="397"/>
                    </a:cubicBezTo>
                    <a:cubicBezTo>
                      <a:pt x="1398" y="374"/>
                      <a:pt x="1405" y="355"/>
                      <a:pt x="1419" y="341"/>
                    </a:cubicBezTo>
                    <a:cubicBezTo>
                      <a:pt x="1433" y="327"/>
                      <a:pt x="1451" y="320"/>
                      <a:pt x="1475" y="320"/>
                    </a:cubicBezTo>
                    <a:cubicBezTo>
                      <a:pt x="1487" y="320"/>
                      <a:pt x="1499" y="322"/>
                      <a:pt x="1509" y="326"/>
                    </a:cubicBezTo>
                    <a:lnTo>
                      <a:pt x="1509" y="356"/>
                    </a:lnTo>
                    <a:cubicBezTo>
                      <a:pt x="1499" y="349"/>
                      <a:pt x="1488" y="345"/>
                      <a:pt x="1477" y="345"/>
                    </a:cubicBezTo>
                    <a:cubicBezTo>
                      <a:pt x="1464" y="345"/>
                      <a:pt x="1453" y="350"/>
                      <a:pt x="1444" y="359"/>
                    </a:cubicBezTo>
                    <a:cubicBezTo>
                      <a:pt x="1435" y="368"/>
                      <a:pt x="1431" y="380"/>
                      <a:pt x="1431" y="395"/>
                    </a:cubicBezTo>
                    <a:cubicBezTo>
                      <a:pt x="1431" y="409"/>
                      <a:pt x="1435" y="421"/>
                      <a:pt x="1443" y="429"/>
                    </a:cubicBezTo>
                    <a:cubicBezTo>
                      <a:pt x="1451" y="438"/>
                      <a:pt x="1462" y="442"/>
                      <a:pt x="1476" y="442"/>
                    </a:cubicBezTo>
                    <a:cubicBezTo>
                      <a:pt x="1487" y="442"/>
                      <a:pt x="1498" y="438"/>
                      <a:pt x="1508" y="430"/>
                    </a:cubicBezTo>
                    <a:lnTo>
                      <a:pt x="1508" y="458"/>
                    </a:lnTo>
                    <a:close/>
                    <a:moveTo>
                      <a:pt x="1668" y="464"/>
                    </a:moveTo>
                    <a:lnTo>
                      <a:pt x="1628" y="464"/>
                    </a:lnTo>
                    <a:lnTo>
                      <a:pt x="1573" y="395"/>
                    </a:lnTo>
                    <a:lnTo>
                      <a:pt x="1572" y="395"/>
                    </a:lnTo>
                    <a:lnTo>
                      <a:pt x="1572" y="464"/>
                    </a:lnTo>
                    <a:lnTo>
                      <a:pt x="1540" y="464"/>
                    </a:lnTo>
                    <a:lnTo>
                      <a:pt x="1540" y="323"/>
                    </a:lnTo>
                    <a:lnTo>
                      <a:pt x="1572" y="323"/>
                    </a:lnTo>
                    <a:lnTo>
                      <a:pt x="1572" y="388"/>
                    </a:lnTo>
                    <a:lnTo>
                      <a:pt x="1573" y="388"/>
                    </a:lnTo>
                    <a:lnTo>
                      <a:pt x="1625" y="323"/>
                    </a:lnTo>
                    <a:lnTo>
                      <a:pt x="1664" y="323"/>
                    </a:lnTo>
                    <a:lnTo>
                      <a:pt x="1605" y="390"/>
                    </a:lnTo>
                    <a:lnTo>
                      <a:pt x="1668" y="464"/>
                    </a:lnTo>
                    <a:close/>
                    <a:moveTo>
                      <a:pt x="1746" y="467"/>
                    </a:moveTo>
                    <a:cubicBezTo>
                      <a:pt x="1724" y="467"/>
                      <a:pt x="1707" y="461"/>
                      <a:pt x="1694" y="448"/>
                    </a:cubicBezTo>
                    <a:cubicBezTo>
                      <a:pt x="1681" y="434"/>
                      <a:pt x="1674" y="417"/>
                      <a:pt x="1674" y="395"/>
                    </a:cubicBezTo>
                    <a:cubicBezTo>
                      <a:pt x="1674" y="371"/>
                      <a:pt x="1681" y="353"/>
                      <a:pt x="1694" y="340"/>
                    </a:cubicBezTo>
                    <a:cubicBezTo>
                      <a:pt x="1708" y="326"/>
                      <a:pt x="1726" y="320"/>
                      <a:pt x="1749" y="320"/>
                    </a:cubicBezTo>
                    <a:cubicBezTo>
                      <a:pt x="1771" y="320"/>
                      <a:pt x="1788" y="326"/>
                      <a:pt x="1801" y="339"/>
                    </a:cubicBezTo>
                    <a:cubicBezTo>
                      <a:pt x="1813" y="352"/>
                      <a:pt x="1819" y="370"/>
                      <a:pt x="1819" y="393"/>
                    </a:cubicBezTo>
                    <a:cubicBezTo>
                      <a:pt x="1819" y="416"/>
                      <a:pt x="1813" y="434"/>
                      <a:pt x="1799" y="447"/>
                    </a:cubicBezTo>
                    <a:cubicBezTo>
                      <a:pt x="1786" y="461"/>
                      <a:pt x="1768" y="467"/>
                      <a:pt x="1746" y="467"/>
                    </a:cubicBezTo>
                    <a:close/>
                    <a:moveTo>
                      <a:pt x="1747" y="345"/>
                    </a:moveTo>
                    <a:cubicBezTo>
                      <a:pt x="1735" y="345"/>
                      <a:pt x="1725" y="350"/>
                      <a:pt x="1718" y="358"/>
                    </a:cubicBezTo>
                    <a:cubicBezTo>
                      <a:pt x="1710" y="367"/>
                      <a:pt x="1707" y="379"/>
                      <a:pt x="1707" y="394"/>
                    </a:cubicBezTo>
                    <a:cubicBezTo>
                      <a:pt x="1707" y="409"/>
                      <a:pt x="1710" y="421"/>
                      <a:pt x="1718" y="429"/>
                    </a:cubicBezTo>
                    <a:cubicBezTo>
                      <a:pt x="1725" y="438"/>
                      <a:pt x="1735" y="442"/>
                      <a:pt x="1747" y="442"/>
                    </a:cubicBezTo>
                    <a:cubicBezTo>
                      <a:pt x="1760" y="442"/>
                      <a:pt x="1770" y="438"/>
                      <a:pt x="1776" y="430"/>
                    </a:cubicBezTo>
                    <a:cubicBezTo>
                      <a:pt x="1783" y="421"/>
                      <a:pt x="1786" y="409"/>
                      <a:pt x="1786" y="394"/>
                    </a:cubicBezTo>
                    <a:cubicBezTo>
                      <a:pt x="1786" y="378"/>
                      <a:pt x="1783" y="366"/>
                      <a:pt x="1776" y="358"/>
                    </a:cubicBezTo>
                    <a:cubicBezTo>
                      <a:pt x="1770" y="349"/>
                      <a:pt x="1760" y="345"/>
                      <a:pt x="1747" y="345"/>
                    </a:cubicBezTo>
                    <a:close/>
                    <a:moveTo>
                      <a:pt x="1971" y="402"/>
                    </a:moveTo>
                    <a:lnTo>
                      <a:pt x="1875" y="402"/>
                    </a:lnTo>
                    <a:cubicBezTo>
                      <a:pt x="1875" y="415"/>
                      <a:pt x="1879" y="425"/>
                      <a:pt x="1887" y="432"/>
                    </a:cubicBezTo>
                    <a:cubicBezTo>
                      <a:pt x="1895" y="439"/>
                      <a:pt x="1905" y="443"/>
                      <a:pt x="1919" y="443"/>
                    </a:cubicBezTo>
                    <a:cubicBezTo>
                      <a:pt x="1934" y="443"/>
                      <a:pt x="1948" y="439"/>
                      <a:pt x="1960" y="430"/>
                    </a:cubicBezTo>
                    <a:lnTo>
                      <a:pt x="1960" y="455"/>
                    </a:lnTo>
                    <a:cubicBezTo>
                      <a:pt x="1947" y="463"/>
                      <a:pt x="1930" y="467"/>
                      <a:pt x="1909" y="467"/>
                    </a:cubicBezTo>
                    <a:cubicBezTo>
                      <a:pt x="1888" y="467"/>
                      <a:pt x="1872" y="461"/>
                      <a:pt x="1860" y="448"/>
                    </a:cubicBezTo>
                    <a:cubicBezTo>
                      <a:pt x="1849" y="435"/>
                      <a:pt x="1843" y="417"/>
                      <a:pt x="1843" y="394"/>
                    </a:cubicBezTo>
                    <a:cubicBezTo>
                      <a:pt x="1843" y="372"/>
                      <a:pt x="1849" y="354"/>
                      <a:pt x="1862" y="340"/>
                    </a:cubicBezTo>
                    <a:cubicBezTo>
                      <a:pt x="1875" y="327"/>
                      <a:pt x="1891" y="320"/>
                      <a:pt x="1911" y="320"/>
                    </a:cubicBezTo>
                    <a:cubicBezTo>
                      <a:pt x="1930" y="320"/>
                      <a:pt x="1945" y="326"/>
                      <a:pt x="1955" y="338"/>
                    </a:cubicBezTo>
                    <a:cubicBezTo>
                      <a:pt x="1966" y="351"/>
                      <a:pt x="1971" y="368"/>
                      <a:pt x="1971" y="390"/>
                    </a:cubicBezTo>
                    <a:lnTo>
                      <a:pt x="1971" y="402"/>
                    </a:lnTo>
                    <a:close/>
                    <a:moveTo>
                      <a:pt x="1940" y="380"/>
                    </a:moveTo>
                    <a:cubicBezTo>
                      <a:pt x="1940" y="368"/>
                      <a:pt x="1938" y="359"/>
                      <a:pt x="1932" y="353"/>
                    </a:cubicBezTo>
                    <a:cubicBezTo>
                      <a:pt x="1927" y="346"/>
                      <a:pt x="1920" y="343"/>
                      <a:pt x="1910" y="343"/>
                    </a:cubicBezTo>
                    <a:cubicBezTo>
                      <a:pt x="1901" y="343"/>
                      <a:pt x="1893" y="347"/>
                      <a:pt x="1887" y="353"/>
                    </a:cubicBezTo>
                    <a:cubicBezTo>
                      <a:pt x="1880" y="360"/>
                      <a:pt x="1876" y="369"/>
                      <a:pt x="1875" y="380"/>
                    </a:cubicBezTo>
                    <a:lnTo>
                      <a:pt x="1940" y="380"/>
                    </a:lnTo>
                    <a:close/>
                    <a:moveTo>
                      <a:pt x="344" y="586"/>
                    </a:moveTo>
                    <a:lnTo>
                      <a:pt x="281" y="749"/>
                    </a:lnTo>
                    <a:cubicBezTo>
                      <a:pt x="267" y="779"/>
                      <a:pt x="249" y="793"/>
                      <a:pt x="225" y="793"/>
                    </a:cubicBezTo>
                    <a:cubicBezTo>
                      <a:pt x="218" y="793"/>
                      <a:pt x="213" y="793"/>
                      <a:pt x="208" y="792"/>
                    </a:cubicBezTo>
                    <a:lnTo>
                      <a:pt x="208" y="765"/>
                    </a:lnTo>
                    <a:cubicBezTo>
                      <a:pt x="213" y="767"/>
                      <a:pt x="218" y="767"/>
                      <a:pt x="222" y="767"/>
                    </a:cubicBezTo>
                    <a:cubicBezTo>
                      <a:pt x="234" y="767"/>
                      <a:pt x="243" y="761"/>
                      <a:pt x="249" y="750"/>
                    </a:cubicBezTo>
                    <a:lnTo>
                      <a:pt x="258" y="727"/>
                    </a:lnTo>
                    <a:lnTo>
                      <a:pt x="202" y="586"/>
                    </a:lnTo>
                    <a:lnTo>
                      <a:pt x="238" y="586"/>
                    </a:lnTo>
                    <a:lnTo>
                      <a:pt x="271" y="688"/>
                    </a:lnTo>
                    <a:cubicBezTo>
                      <a:pt x="272" y="690"/>
                      <a:pt x="272" y="693"/>
                      <a:pt x="274" y="698"/>
                    </a:cubicBezTo>
                    <a:lnTo>
                      <a:pt x="274" y="698"/>
                    </a:lnTo>
                    <a:cubicBezTo>
                      <a:pt x="275" y="696"/>
                      <a:pt x="276" y="693"/>
                      <a:pt x="277" y="689"/>
                    </a:cubicBezTo>
                    <a:lnTo>
                      <a:pt x="312" y="586"/>
                    </a:lnTo>
                    <a:lnTo>
                      <a:pt x="344" y="586"/>
                    </a:lnTo>
                    <a:close/>
                    <a:moveTo>
                      <a:pt x="491" y="727"/>
                    </a:moveTo>
                    <a:lnTo>
                      <a:pt x="459" y="727"/>
                    </a:lnTo>
                    <a:lnTo>
                      <a:pt x="459" y="610"/>
                    </a:lnTo>
                    <a:lnTo>
                      <a:pt x="398" y="610"/>
                    </a:lnTo>
                    <a:lnTo>
                      <a:pt x="398" y="727"/>
                    </a:lnTo>
                    <a:lnTo>
                      <a:pt x="366" y="727"/>
                    </a:lnTo>
                    <a:lnTo>
                      <a:pt x="366" y="586"/>
                    </a:lnTo>
                    <a:lnTo>
                      <a:pt x="491" y="586"/>
                    </a:lnTo>
                    <a:lnTo>
                      <a:pt x="491" y="727"/>
                    </a:lnTo>
                    <a:close/>
                    <a:moveTo>
                      <a:pt x="565" y="706"/>
                    </a:moveTo>
                    <a:lnTo>
                      <a:pt x="565" y="706"/>
                    </a:lnTo>
                    <a:lnTo>
                      <a:pt x="565" y="792"/>
                    </a:lnTo>
                    <a:lnTo>
                      <a:pt x="533" y="792"/>
                    </a:lnTo>
                    <a:lnTo>
                      <a:pt x="533" y="586"/>
                    </a:lnTo>
                    <a:lnTo>
                      <a:pt x="565" y="586"/>
                    </a:lnTo>
                    <a:lnTo>
                      <a:pt x="565" y="611"/>
                    </a:lnTo>
                    <a:lnTo>
                      <a:pt x="565" y="611"/>
                    </a:lnTo>
                    <a:cubicBezTo>
                      <a:pt x="576" y="592"/>
                      <a:pt x="592" y="582"/>
                      <a:pt x="613" y="582"/>
                    </a:cubicBezTo>
                    <a:cubicBezTo>
                      <a:pt x="631" y="582"/>
                      <a:pt x="645" y="589"/>
                      <a:pt x="655" y="601"/>
                    </a:cubicBezTo>
                    <a:cubicBezTo>
                      <a:pt x="665" y="614"/>
                      <a:pt x="670" y="631"/>
                      <a:pt x="670" y="652"/>
                    </a:cubicBezTo>
                    <a:cubicBezTo>
                      <a:pt x="670" y="676"/>
                      <a:pt x="665" y="694"/>
                      <a:pt x="653" y="709"/>
                    </a:cubicBezTo>
                    <a:cubicBezTo>
                      <a:pt x="642" y="723"/>
                      <a:pt x="627" y="730"/>
                      <a:pt x="607" y="730"/>
                    </a:cubicBezTo>
                    <a:cubicBezTo>
                      <a:pt x="589" y="730"/>
                      <a:pt x="575" y="722"/>
                      <a:pt x="565" y="706"/>
                    </a:cubicBezTo>
                    <a:close/>
                    <a:moveTo>
                      <a:pt x="565" y="650"/>
                    </a:moveTo>
                    <a:lnTo>
                      <a:pt x="565" y="668"/>
                    </a:lnTo>
                    <a:cubicBezTo>
                      <a:pt x="565" y="678"/>
                      <a:pt x="568" y="687"/>
                      <a:pt x="574" y="694"/>
                    </a:cubicBezTo>
                    <a:cubicBezTo>
                      <a:pt x="581" y="701"/>
                      <a:pt x="589" y="705"/>
                      <a:pt x="599" y="705"/>
                    </a:cubicBezTo>
                    <a:cubicBezTo>
                      <a:pt x="611" y="705"/>
                      <a:pt x="621" y="700"/>
                      <a:pt x="627" y="691"/>
                    </a:cubicBezTo>
                    <a:cubicBezTo>
                      <a:pt x="634" y="682"/>
                      <a:pt x="637" y="669"/>
                      <a:pt x="637" y="652"/>
                    </a:cubicBezTo>
                    <a:cubicBezTo>
                      <a:pt x="637" y="638"/>
                      <a:pt x="634" y="628"/>
                      <a:pt x="628" y="620"/>
                    </a:cubicBezTo>
                    <a:cubicBezTo>
                      <a:pt x="622" y="612"/>
                      <a:pt x="613" y="608"/>
                      <a:pt x="602" y="608"/>
                    </a:cubicBezTo>
                    <a:cubicBezTo>
                      <a:pt x="591" y="608"/>
                      <a:pt x="582" y="612"/>
                      <a:pt x="575" y="620"/>
                    </a:cubicBezTo>
                    <a:cubicBezTo>
                      <a:pt x="568" y="628"/>
                      <a:pt x="565" y="638"/>
                      <a:pt x="565" y="650"/>
                    </a:cubicBezTo>
                    <a:close/>
                    <a:moveTo>
                      <a:pt x="808" y="727"/>
                    </a:moveTo>
                    <a:lnTo>
                      <a:pt x="777" y="727"/>
                    </a:lnTo>
                    <a:lnTo>
                      <a:pt x="777" y="705"/>
                    </a:lnTo>
                    <a:lnTo>
                      <a:pt x="776" y="705"/>
                    </a:lnTo>
                    <a:cubicBezTo>
                      <a:pt x="767" y="722"/>
                      <a:pt x="752" y="730"/>
                      <a:pt x="734" y="730"/>
                    </a:cubicBezTo>
                    <a:cubicBezTo>
                      <a:pt x="720" y="730"/>
                      <a:pt x="709" y="726"/>
                      <a:pt x="701" y="719"/>
                    </a:cubicBezTo>
                    <a:cubicBezTo>
                      <a:pt x="693" y="711"/>
                      <a:pt x="689" y="701"/>
                      <a:pt x="689" y="689"/>
                    </a:cubicBezTo>
                    <a:cubicBezTo>
                      <a:pt x="689" y="662"/>
                      <a:pt x="704" y="647"/>
                      <a:pt x="735" y="642"/>
                    </a:cubicBezTo>
                    <a:lnTo>
                      <a:pt x="777" y="636"/>
                    </a:lnTo>
                    <a:cubicBezTo>
                      <a:pt x="777" y="616"/>
                      <a:pt x="768" y="606"/>
                      <a:pt x="748" y="606"/>
                    </a:cubicBezTo>
                    <a:cubicBezTo>
                      <a:pt x="732" y="606"/>
                      <a:pt x="716" y="612"/>
                      <a:pt x="703" y="624"/>
                    </a:cubicBezTo>
                    <a:lnTo>
                      <a:pt x="703" y="596"/>
                    </a:lnTo>
                    <a:cubicBezTo>
                      <a:pt x="718" y="587"/>
                      <a:pt x="735" y="582"/>
                      <a:pt x="754" y="582"/>
                    </a:cubicBezTo>
                    <a:cubicBezTo>
                      <a:pt x="790" y="582"/>
                      <a:pt x="808" y="600"/>
                      <a:pt x="808" y="635"/>
                    </a:cubicBezTo>
                    <a:lnTo>
                      <a:pt x="808" y="727"/>
                    </a:lnTo>
                    <a:close/>
                    <a:moveTo>
                      <a:pt x="777" y="658"/>
                    </a:moveTo>
                    <a:lnTo>
                      <a:pt x="747" y="662"/>
                    </a:lnTo>
                    <a:cubicBezTo>
                      <a:pt x="738" y="663"/>
                      <a:pt x="731" y="665"/>
                      <a:pt x="727" y="668"/>
                    </a:cubicBezTo>
                    <a:cubicBezTo>
                      <a:pt x="722" y="672"/>
                      <a:pt x="720" y="677"/>
                      <a:pt x="720" y="686"/>
                    </a:cubicBezTo>
                    <a:cubicBezTo>
                      <a:pt x="720" y="692"/>
                      <a:pt x="722" y="696"/>
                      <a:pt x="726" y="700"/>
                    </a:cubicBezTo>
                    <a:cubicBezTo>
                      <a:pt x="730" y="704"/>
                      <a:pt x="736" y="706"/>
                      <a:pt x="743" y="706"/>
                    </a:cubicBezTo>
                    <a:cubicBezTo>
                      <a:pt x="753" y="706"/>
                      <a:pt x="761" y="703"/>
                      <a:pt x="767" y="696"/>
                    </a:cubicBezTo>
                    <a:cubicBezTo>
                      <a:pt x="774" y="689"/>
                      <a:pt x="777" y="680"/>
                      <a:pt x="777" y="670"/>
                    </a:cubicBezTo>
                    <a:lnTo>
                      <a:pt x="777" y="658"/>
                    </a:lnTo>
                    <a:close/>
                    <a:moveTo>
                      <a:pt x="847" y="727"/>
                    </a:moveTo>
                    <a:lnTo>
                      <a:pt x="847" y="586"/>
                    </a:lnTo>
                    <a:lnTo>
                      <a:pt x="914" y="586"/>
                    </a:lnTo>
                    <a:cubicBezTo>
                      <a:pt x="929" y="586"/>
                      <a:pt x="941" y="589"/>
                      <a:pt x="950" y="595"/>
                    </a:cubicBezTo>
                    <a:cubicBezTo>
                      <a:pt x="959" y="601"/>
                      <a:pt x="964" y="610"/>
                      <a:pt x="964" y="620"/>
                    </a:cubicBezTo>
                    <a:cubicBezTo>
                      <a:pt x="964" y="638"/>
                      <a:pt x="954" y="649"/>
                      <a:pt x="936" y="653"/>
                    </a:cubicBezTo>
                    <a:cubicBezTo>
                      <a:pt x="958" y="656"/>
                      <a:pt x="969" y="667"/>
                      <a:pt x="969" y="686"/>
                    </a:cubicBezTo>
                    <a:cubicBezTo>
                      <a:pt x="969" y="697"/>
                      <a:pt x="964" y="707"/>
                      <a:pt x="955" y="715"/>
                    </a:cubicBezTo>
                    <a:cubicBezTo>
                      <a:pt x="946" y="723"/>
                      <a:pt x="934" y="727"/>
                      <a:pt x="920" y="727"/>
                    </a:cubicBezTo>
                    <a:lnTo>
                      <a:pt x="847" y="727"/>
                    </a:lnTo>
                    <a:close/>
                    <a:moveTo>
                      <a:pt x="879" y="608"/>
                    </a:moveTo>
                    <a:lnTo>
                      <a:pt x="879" y="644"/>
                    </a:lnTo>
                    <a:lnTo>
                      <a:pt x="907" y="644"/>
                    </a:lnTo>
                    <a:cubicBezTo>
                      <a:pt x="923" y="644"/>
                      <a:pt x="931" y="637"/>
                      <a:pt x="931" y="625"/>
                    </a:cubicBezTo>
                    <a:cubicBezTo>
                      <a:pt x="931" y="614"/>
                      <a:pt x="924" y="608"/>
                      <a:pt x="910" y="608"/>
                    </a:cubicBezTo>
                    <a:lnTo>
                      <a:pt x="879" y="608"/>
                    </a:lnTo>
                    <a:close/>
                    <a:moveTo>
                      <a:pt x="879" y="666"/>
                    </a:moveTo>
                    <a:lnTo>
                      <a:pt x="879" y="704"/>
                    </a:lnTo>
                    <a:lnTo>
                      <a:pt x="912" y="704"/>
                    </a:lnTo>
                    <a:cubicBezTo>
                      <a:pt x="928" y="704"/>
                      <a:pt x="936" y="698"/>
                      <a:pt x="936" y="684"/>
                    </a:cubicBezTo>
                    <a:cubicBezTo>
                      <a:pt x="936" y="672"/>
                      <a:pt x="927" y="666"/>
                      <a:pt x="910" y="666"/>
                    </a:cubicBezTo>
                    <a:lnTo>
                      <a:pt x="879" y="666"/>
                    </a:lnTo>
                    <a:close/>
                    <a:moveTo>
                      <a:pt x="1120" y="727"/>
                    </a:moveTo>
                    <a:lnTo>
                      <a:pt x="1087" y="727"/>
                    </a:lnTo>
                    <a:lnTo>
                      <a:pt x="1087" y="610"/>
                    </a:lnTo>
                    <a:lnTo>
                      <a:pt x="1059" y="610"/>
                    </a:lnTo>
                    <a:cubicBezTo>
                      <a:pt x="1055" y="654"/>
                      <a:pt x="1048" y="684"/>
                      <a:pt x="1038" y="702"/>
                    </a:cubicBezTo>
                    <a:cubicBezTo>
                      <a:pt x="1028" y="720"/>
                      <a:pt x="1015" y="729"/>
                      <a:pt x="998" y="729"/>
                    </a:cubicBezTo>
                    <a:cubicBezTo>
                      <a:pt x="993" y="729"/>
                      <a:pt x="988" y="728"/>
                      <a:pt x="984" y="726"/>
                    </a:cubicBezTo>
                    <a:lnTo>
                      <a:pt x="984" y="702"/>
                    </a:lnTo>
                    <a:cubicBezTo>
                      <a:pt x="987" y="704"/>
                      <a:pt x="991" y="705"/>
                      <a:pt x="995" y="705"/>
                    </a:cubicBezTo>
                    <a:cubicBezTo>
                      <a:pt x="1014" y="705"/>
                      <a:pt x="1027" y="665"/>
                      <a:pt x="1033" y="586"/>
                    </a:cubicBezTo>
                    <a:lnTo>
                      <a:pt x="1120" y="586"/>
                    </a:lnTo>
                    <a:lnTo>
                      <a:pt x="1120" y="727"/>
                    </a:lnTo>
                    <a:close/>
                    <a:moveTo>
                      <a:pt x="1281" y="665"/>
                    </a:moveTo>
                    <a:lnTo>
                      <a:pt x="1184" y="665"/>
                    </a:lnTo>
                    <a:cubicBezTo>
                      <a:pt x="1185" y="678"/>
                      <a:pt x="1189" y="688"/>
                      <a:pt x="1196" y="695"/>
                    </a:cubicBezTo>
                    <a:cubicBezTo>
                      <a:pt x="1204" y="702"/>
                      <a:pt x="1215" y="706"/>
                      <a:pt x="1228" y="706"/>
                    </a:cubicBezTo>
                    <a:cubicBezTo>
                      <a:pt x="1243" y="706"/>
                      <a:pt x="1257" y="701"/>
                      <a:pt x="1270" y="692"/>
                    </a:cubicBezTo>
                    <a:lnTo>
                      <a:pt x="1270" y="718"/>
                    </a:lnTo>
                    <a:cubicBezTo>
                      <a:pt x="1257" y="726"/>
                      <a:pt x="1240" y="730"/>
                      <a:pt x="1219" y="730"/>
                    </a:cubicBezTo>
                    <a:cubicBezTo>
                      <a:pt x="1198" y="730"/>
                      <a:pt x="1182" y="724"/>
                      <a:pt x="1170" y="711"/>
                    </a:cubicBezTo>
                    <a:cubicBezTo>
                      <a:pt x="1158" y="698"/>
                      <a:pt x="1152" y="680"/>
                      <a:pt x="1152" y="657"/>
                    </a:cubicBezTo>
                    <a:cubicBezTo>
                      <a:pt x="1152" y="635"/>
                      <a:pt x="1158" y="617"/>
                      <a:pt x="1172" y="603"/>
                    </a:cubicBezTo>
                    <a:cubicBezTo>
                      <a:pt x="1185" y="589"/>
                      <a:pt x="1201" y="582"/>
                      <a:pt x="1220" y="582"/>
                    </a:cubicBezTo>
                    <a:cubicBezTo>
                      <a:pt x="1239" y="582"/>
                      <a:pt x="1254" y="589"/>
                      <a:pt x="1265" y="601"/>
                    </a:cubicBezTo>
                    <a:cubicBezTo>
                      <a:pt x="1275" y="613"/>
                      <a:pt x="1281" y="631"/>
                      <a:pt x="1281" y="653"/>
                    </a:cubicBezTo>
                    <a:lnTo>
                      <a:pt x="1281" y="665"/>
                    </a:lnTo>
                    <a:close/>
                    <a:moveTo>
                      <a:pt x="1250" y="642"/>
                    </a:moveTo>
                    <a:cubicBezTo>
                      <a:pt x="1250" y="631"/>
                      <a:pt x="1247" y="622"/>
                      <a:pt x="1242" y="616"/>
                    </a:cubicBezTo>
                    <a:cubicBezTo>
                      <a:pt x="1236" y="609"/>
                      <a:pt x="1229" y="606"/>
                      <a:pt x="1220" y="606"/>
                    </a:cubicBezTo>
                    <a:cubicBezTo>
                      <a:pt x="1210" y="606"/>
                      <a:pt x="1203" y="609"/>
                      <a:pt x="1196" y="616"/>
                    </a:cubicBezTo>
                    <a:cubicBezTo>
                      <a:pt x="1190" y="623"/>
                      <a:pt x="1186" y="632"/>
                      <a:pt x="1184" y="642"/>
                    </a:cubicBezTo>
                    <a:lnTo>
                      <a:pt x="1250" y="642"/>
                    </a:lnTo>
                    <a:close/>
                    <a:moveTo>
                      <a:pt x="1437" y="727"/>
                    </a:moveTo>
                    <a:lnTo>
                      <a:pt x="1405" y="727"/>
                    </a:lnTo>
                    <a:lnTo>
                      <a:pt x="1405" y="665"/>
                    </a:lnTo>
                    <a:lnTo>
                      <a:pt x="1343" y="665"/>
                    </a:lnTo>
                    <a:lnTo>
                      <a:pt x="1343" y="727"/>
                    </a:lnTo>
                    <a:lnTo>
                      <a:pt x="1311" y="727"/>
                    </a:lnTo>
                    <a:lnTo>
                      <a:pt x="1311" y="586"/>
                    </a:lnTo>
                    <a:lnTo>
                      <a:pt x="1343" y="586"/>
                    </a:lnTo>
                    <a:lnTo>
                      <a:pt x="1343" y="641"/>
                    </a:lnTo>
                    <a:lnTo>
                      <a:pt x="1405" y="641"/>
                    </a:lnTo>
                    <a:lnTo>
                      <a:pt x="1405" y="586"/>
                    </a:lnTo>
                    <a:lnTo>
                      <a:pt x="1437" y="586"/>
                    </a:lnTo>
                    <a:lnTo>
                      <a:pt x="1437" y="727"/>
                    </a:lnTo>
                    <a:close/>
                    <a:moveTo>
                      <a:pt x="1607" y="727"/>
                    </a:moveTo>
                    <a:lnTo>
                      <a:pt x="1578" y="727"/>
                    </a:lnTo>
                    <a:lnTo>
                      <a:pt x="1578" y="623"/>
                    </a:lnTo>
                    <a:cubicBezTo>
                      <a:pt x="1576" y="627"/>
                      <a:pt x="1573" y="632"/>
                      <a:pt x="1569" y="639"/>
                    </a:cubicBezTo>
                    <a:lnTo>
                      <a:pt x="1510" y="727"/>
                    </a:lnTo>
                    <a:lnTo>
                      <a:pt x="1478" y="727"/>
                    </a:lnTo>
                    <a:lnTo>
                      <a:pt x="1478" y="586"/>
                    </a:lnTo>
                    <a:lnTo>
                      <a:pt x="1508" y="586"/>
                    </a:lnTo>
                    <a:lnTo>
                      <a:pt x="1508" y="687"/>
                    </a:lnTo>
                    <a:cubicBezTo>
                      <a:pt x="1509" y="685"/>
                      <a:pt x="1511" y="681"/>
                      <a:pt x="1514" y="675"/>
                    </a:cubicBezTo>
                    <a:lnTo>
                      <a:pt x="1574" y="586"/>
                    </a:lnTo>
                    <a:lnTo>
                      <a:pt x="1607" y="586"/>
                    </a:lnTo>
                    <a:lnTo>
                      <a:pt x="1607" y="727"/>
                    </a:lnTo>
                    <a:close/>
                    <a:moveTo>
                      <a:pt x="1768" y="665"/>
                    </a:moveTo>
                    <a:lnTo>
                      <a:pt x="1672" y="665"/>
                    </a:lnTo>
                    <a:cubicBezTo>
                      <a:pt x="1672" y="678"/>
                      <a:pt x="1676" y="688"/>
                      <a:pt x="1684" y="695"/>
                    </a:cubicBezTo>
                    <a:cubicBezTo>
                      <a:pt x="1691" y="702"/>
                      <a:pt x="1702" y="706"/>
                      <a:pt x="1715" y="706"/>
                    </a:cubicBezTo>
                    <a:cubicBezTo>
                      <a:pt x="1730" y="706"/>
                      <a:pt x="1744" y="701"/>
                      <a:pt x="1757" y="692"/>
                    </a:cubicBezTo>
                    <a:lnTo>
                      <a:pt x="1757" y="718"/>
                    </a:lnTo>
                    <a:cubicBezTo>
                      <a:pt x="1744" y="726"/>
                      <a:pt x="1727" y="730"/>
                      <a:pt x="1706" y="730"/>
                    </a:cubicBezTo>
                    <a:cubicBezTo>
                      <a:pt x="1685" y="730"/>
                      <a:pt x="1669" y="724"/>
                      <a:pt x="1657" y="711"/>
                    </a:cubicBezTo>
                    <a:cubicBezTo>
                      <a:pt x="1645" y="698"/>
                      <a:pt x="1639" y="680"/>
                      <a:pt x="1639" y="657"/>
                    </a:cubicBezTo>
                    <a:cubicBezTo>
                      <a:pt x="1639" y="635"/>
                      <a:pt x="1646" y="617"/>
                      <a:pt x="1659" y="603"/>
                    </a:cubicBezTo>
                    <a:cubicBezTo>
                      <a:pt x="1672" y="589"/>
                      <a:pt x="1688" y="582"/>
                      <a:pt x="1707" y="582"/>
                    </a:cubicBezTo>
                    <a:cubicBezTo>
                      <a:pt x="1726" y="582"/>
                      <a:pt x="1741" y="589"/>
                      <a:pt x="1752" y="601"/>
                    </a:cubicBezTo>
                    <a:cubicBezTo>
                      <a:pt x="1762" y="613"/>
                      <a:pt x="1768" y="631"/>
                      <a:pt x="1768" y="653"/>
                    </a:cubicBezTo>
                    <a:lnTo>
                      <a:pt x="1768" y="665"/>
                    </a:lnTo>
                    <a:close/>
                    <a:moveTo>
                      <a:pt x="1737" y="642"/>
                    </a:moveTo>
                    <a:cubicBezTo>
                      <a:pt x="1737" y="631"/>
                      <a:pt x="1734" y="622"/>
                      <a:pt x="1729" y="616"/>
                    </a:cubicBezTo>
                    <a:cubicBezTo>
                      <a:pt x="1723" y="609"/>
                      <a:pt x="1716" y="606"/>
                      <a:pt x="1707" y="606"/>
                    </a:cubicBezTo>
                    <a:cubicBezTo>
                      <a:pt x="1697" y="606"/>
                      <a:pt x="1690" y="609"/>
                      <a:pt x="1683" y="616"/>
                    </a:cubicBezTo>
                    <a:cubicBezTo>
                      <a:pt x="1677" y="623"/>
                      <a:pt x="1673" y="632"/>
                      <a:pt x="1672" y="642"/>
                    </a:cubicBezTo>
                    <a:lnTo>
                      <a:pt x="1737" y="64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</p:grpSp>
        <p:grpSp>
          <p:nvGrpSpPr>
            <p:cNvPr id="583" name="Группа 582"/>
            <p:cNvGrpSpPr/>
            <p:nvPr/>
          </p:nvGrpSpPr>
          <p:grpSpPr>
            <a:xfrm>
              <a:off x="5907088" y="4914583"/>
              <a:ext cx="3132138" cy="539750"/>
              <a:chOff x="4535488" y="4097338"/>
              <a:chExt cx="3132138" cy="539750"/>
            </a:xfrm>
          </p:grpSpPr>
          <p:sp>
            <p:nvSpPr>
              <p:cNvPr id="584" name="Freeform 7"/>
              <p:cNvSpPr>
                <a:spLocks/>
              </p:cNvSpPr>
              <p:nvPr/>
            </p:nvSpPr>
            <p:spPr bwMode="auto">
              <a:xfrm>
                <a:off x="4535488" y="4097338"/>
                <a:ext cx="3132138" cy="539750"/>
              </a:xfrm>
              <a:custGeom>
                <a:avLst/>
                <a:gdLst>
                  <a:gd name="T0" fmla="*/ 4766 w 5291"/>
                  <a:gd name="T1" fmla="*/ 0 h 909"/>
                  <a:gd name="T2" fmla="*/ 524 w 5291"/>
                  <a:gd name="T3" fmla="*/ 0 h 909"/>
                  <a:gd name="T4" fmla="*/ 399 w 5291"/>
                  <a:gd name="T5" fmla="*/ 217 h 909"/>
                  <a:gd name="T6" fmla="*/ 0 w 5291"/>
                  <a:gd name="T7" fmla="*/ 909 h 909"/>
                  <a:gd name="T8" fmla="*/ 5291 w 5291"/>
                  <a:gd name="T9" fmla="*/ 909 h 909"/>
                  <a:gd name="T10" fmla="*/ 4892 w 5291"/>
                  <a:gd name="T11" fmla="*/ 217 h 909"/>
                  <a:gd name="T12" fmla="*/ 4766 w 5291"/>
                  <a:gd name="T13" fmla="*/ 0 h 9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91" h="909">
                    <a:moveTo>
                      <a:pt x="4766" y="0"/>
                    </a:moveTo>
                    <a:lnTo>
                      <a:pt x="524" y="0"/>
                    </a:lnTo>
                    <a:lnTo>
                      <a:pt x="399" y="217"/>
                    </a:lnTo>
                    <a:lnTo>
                      <a:pt x="0" y="909"/>
                    </a:lnTo>
                    <a:lnTo>
                      <a:pt x="5291" y="909"/>
                    </a:lnTo>
                    <a:lnTo>
                      <a:pt x="4892" y="217"/>
                    </a:lnTo>
                    <a:lnTo>
                      <a:pt x="4766" y="0"/>
                    </a:lnTo>
                    <a:close/>
                  </a:path>
                </a:pathLst>
              </a:custGeom>
              <a:solidFill>
                <a:srgbClr val="D3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85" name="Freeform 161"/>
              <p:cNvSpPr>
                <a:spLocks noEditPoints="1"/>
              </p:cNvSpPr>
              <p:nvPr/>
            </p:nvSpPr>
            <p:spPr bwMode="auto">
              <a:xfrm>
                <a:off x="5241925" y="4211638"/>
                <a:ext cx="1717675" cy="311150"/>
              </a:xfrm>
              <a:custGeom>
                <a:avLst/>
                <a:gdLst>
                  <a:gd name="T0" fmla="*/ 185 w 2903"/>
                  <a:gd name="T1" fmla="*/ 197 h 525"/>
                  <a:gd name="T2" fmla="*/ 208 w 2903"/>
                  <a:gd name="T3" fmla="*/ 56 h 525"/>
                  <a:gd name="T4" fmla="*/ 240 w 2903"/>
                  <a:gd name="T5" fmla="*/ 79 h 525"/>
                  <a:gd name="T6" fmla="*/ 298 w 2903"/>
                  <a:gd name="T7" fmla="*/ 155 h 525"/>
                  <a:gd name="T8" fmla="*/ 345 w 2903"/>
                  <a:gd name="T9" fmla="*/ 56 h 525"/>
                  <a:gd name="T10" fmla="*/ 615 w 2903"/>
                  <a:gd name="T11" fmla="*/ 126 h 525"/>
                  <a:gd name="T12" fmla="*/ 582 w 2903"/>
                  <a:gd name="T13" fmla="*/ 127 h 525"/>
                  <a:gd name="T14" fmla="*/ 682 w 2903"/>
                  <a:gd name="T15" fmla="*/ 109 h 525"/>
                  <a:gd name="T16" fmla="*/ 771 w 2903"/>
                  <a:gd name="T17" fmla="*/ 56 h 525"/>
                  <a:gd name="T18" fmla="*/ 844 w 2903"/>
                  <a:gd name="T19" fmla="*/ 160 h 525"/>
                  <a:gd name="T20" fmla="*/ 932 w 2903"/>
                  <a:gd name="T21" fmla="*/ 128 h 525"/>
                  <a:gd name="T22" fmla="*/ 1098 w 2903"/>
                  <a:gd name="T23" fmla="*/ 82 h 525"/>
                  <a:gd name="T24" fmla="*/ 1252 w 2903"/>
                  <a:gd name="T25" fmla="*/ 197 h 525"/>
                  <a:gd name="T26" fmla="*/ 1159 w 2903"/>
                  <a:gd name="T27" fmla="*/ 145 h 525"/>
                  <a:gd name="T28" fmla="*/ 1306 w 2903"/>
                  <a:gd name="T29" fmla="*/ 136 h 525"/>
                  <a:gd name="T30" fmla="*/ 1387 w 2903"/>
                  <a:gd name="T31" fmla="*/ 91 h 525"/>
                  <a:gd name="T32" fmla="*/ 1552 w 2903"/>
                  <a:gd name="T33" fmla="*/ 197 h 525"/>
                  <a:gd name="T34" fmla="*/ 1460 w 2903"/>
                  <a:gd name="T35" fmla="*/ 145 h 525"/>
                  <a:gd name="T36" fmla="*/ 1626 w 2903"/>
                  <a:gd name="T37" fmla="*/ 56 h 525"/>
                  <a:gd name="T38" fmla="*/ 1625 w 2903"/>
                  <a:gd name="T39" fmla="*/ 121 h 525"/>
                  <a:gd name="T40" fmla="*/ 1625 w 2903"/>
                  <a:gd name="T41" fmla="*/ 121 h 525"/>
                  <a:gd name="T42" fmla="*/ 1826 w 2903"/>
                  <a:gd name="T43" fmla="*/ 201 h 525"/>
                  <a:gd name="T44" fmla="*/ 1828 w 2903"/>
                  <a:gd name="T45" fmla="*/ 79 h 525"/>
                  <a:gd name="T46" fmla="*/ 2006 w 2903"/>
                  <a:gd name="T47" fmla="*/ 197 h 525"/>
                  <a:gd name="T48" fmla="*/ 1964 w 2903"/>
                  <a:gd name="T49" fmla="*/ 175 h 525"/>
                  <a:gd name="T50" fmla="*/ 2122 w 2903"/>
                  <a:gd name="T51" fmla="*/ 201 h 525"/>
                  <a:gd name="T52" fmla="*/ 2196 w 2903"/>
                  <a:gd name="T53" fmla="*/ 106 h 525"/>
                  <a:gd name="T54" fmla="*/ 2166 w 2903"/>
                  <a:gd name="T55" fmla="*/ 140 h 525"/>
                  <a:gd name="T56" fmla="*/ 2267 w 2903"/>
                  <a:gd name="T57" fmla="*/ 56 h 525"/>
                  <a:gd name="T58" fmla="*/ 2435 w 2903"/>
                  <a:gd name="T59" fmla="*/ 136 h 525"/>
                  <a:gd name="T60" fmla="*/ 2528 w 2903"/>
                  <a:gd name="T61" fmla="*/ 197 h 525"/>
                  <a:gd name="T62" fmla="*/ 2602 w 2903"/>
                  <a:gd name="T63" fmla="*/ 108 h 525"/>
                  <a:gd name="T64" fmla="*/ 2631 w 2903"/>
                  <a:gd name="T65" fmla="*/ 174 h 525"/>
                  <a:gd name="T66" fmla="*/ 2892 w 2903"/>
                  <a:gd name="T67" fmla="*/ 189 h 525"/>
                  <a:gd name="T68" fmla="*/ 2872 w 2903"/>
                  <a:gd name="T69" fmla="*/ 113 h 525"/>
                  <a:gd name="T70" fmla="*/ 491 w 2903"/>
                  <a:gd name="T71" fmla="*/ 525 h 525"/>
                  <a:gd name="T72" fmla="*/ 565 w 2903"/>
                  <a:gd name="T73" fmla="*/ 463 h 525"/>
                  <a:gd name="T74" fmla="*/ 561 w 2903"/>
                  <a:gd name="T75" fmla="*/ 341 h 525"/>
                  <a:gd name="T76" fmla="*/ 647 w 2903"/>
                  <a:gd name="T77" fmla="*/ 422 h 525"/>
                  <a:gd name="T78" fmla="*/ 735 w 2903"/>
                  <a:gd name="T79" fmla="*/ 391 h 525"/>
                  <a:gd name="T80" fmla="*/ 921 w 2903"/>
                  <a:gd name="T81" fmla="*/ 249 h 525"/>
                  <a:gd name="T82" fmla="*/ 940 w 2903"/>
                  <a:gd name="T83" fmla="*/ 391 h 525"/>
                  <a:gd name="T84" fmla="*/ 921 w 2903"/>
                  <a:gd name="T85" fmla="*/ 249 h 525"/>
                  <a:gd name="T86" fmla="*/ 897 w 2903"/>
                  <a:gd name="T87" fmla="*/ 360 h 525"/>
                  <a:gd name="T88" fmla="*/ 1108 w 2903"/>
                  <a:gd name="T89" fmla="*/ 389 h 525"/>
                  <a:gd name="T90" fmla="*/ 1076 w 2903"/>
                  <a:gd name="T91" fmla="*/ 390 h 525"/>
                  <a:gd name="T92" fmla="*/ 1170 w 2903"/>
                  <a:gd name="T93" fmla="*/ 319 h 525"/>
                  <a:gd name="T94" fmla="*/ 1404 w 2903"/>
                  <a:gd name="T95" fmla="*/ 357 h 525"/>
                  <a:gd name="T96" fmla="*/ 1433 w 2903"/>
                  <a:gd name="T97" fmla="*/ 319 h 525"/>
                  <a:gd name="T98" fmla="*/ 1483 w 2903"/>
                  <a:gd name="T99" fmla="*/ 444 h 525"/>
                  <a:gd name="T100" fmla="*/ 1533 w 2903"/>
                  <a:gd name="T101" fmla="*/ 339 h 525"/>
                  <a:gd name="T102" fmla="*/ 1769 w 2903"/>
                  <a:gd name="T103" fmla="*/ 460 h 525"/>
                  <a:gd name="T104" fmla="*/ 1794 w 2903"/>
                  <a:gd name="T105" fmla="*/ 407 h 525"/>
                  <a:gd name="T106" fmla="*/ 2018 w 2903"/>
                  <a:gd name="T107" fmla="*/ 451 h 525"/>
                  <a:gd name="T108" fmla="*/ 1998 w 2903"/>
                  <a:gd name="T109" fmla="*/ 376 h 525"/>
                  <a:gd name="T110" fmla="*/ 2051 w 2903"/>
                  <a:gd name="T111" fmla="*/ 393 h 525"/>
                  <a:gd name="T112" fmla="*/ 2128 w 2903"/>
                  <a:gd name="T113" fmla="*/ 438 h 525"/>
                  <a:gd name="T114" fmla="*/ 2176 w 2903"/>
                  <a:gd name="T115" fmla="*/ 319 h 525"/>
                  <a:gd name="T116" fmla="*/ 2303 w 2903"/>
                  <a:gd name="T117" fmla="*/ 422 h 525"/>
                  <a:gd name="T118" fmla="*/ 2391 w 2903"/>
                  <a:gd name="T119" fmla="*/ 391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903" h="525">
                    <a:moveTo>
                      <a:pt x="185" y="197"/>
                    </a:moveTo>
                    <a:lnTo>
                      <a:pt x="149" y="197"/>
                    </a:lnTo>
                    <a:lnTo>
                      <a:pt x="131" y="147"/>
                    </a:lnTo>
                    <a:lnTo>
                      <a:pt x="53" y="147"/>
                    </a:lnTo>
                    <a:lnTo>
                      <a:pt x="36" y="197"/>
                    </a:lnTo>
                    <a:lnTo>
                      <a:pt x="0" y="197"/>
                    </a:lnTo>
                    <a:lnTo>
                      <a:pt x="74" y="0"/>
                    </a:lnTo>
                    <a:lnTo>
                      <a:pt x="111" y="0"/>
                    </a:lnTo>
                    <a:lnTo>
                      <a:pt x="185" y="197"/>
                    </a:lnTo>
                    <a:close/>
                    <a:moveTo>
                      <a:pt x="122" y="120"/>
                    </a:moveTo>
                    <a:lnTo>
                      <a:pt x="95" y="42"/>
                    </a:lnTo>
                    <a:cubicBezTo>
                      <a:pt x="94" y="39"/>
                      <a:pt x="93" y="35"/>
                      <a:pt x="92" y="29"/>
                    </a:cubicBezTo>
                    <a:lnTo>
                      <a:pt x="92" y="29"/>
                    </a:lnTo>
                    <a:cubicBezTo>
                      <a:pt x="91" y="34"/>
                      <a:pt x="90" y="39"/>
                      <a:pt x="89" y="42"/>
                    </a:cubicBezTo>
                    <a:lnTo>
                      <a:pt x="62" y="120"/>
                    </a:lnTo>
                    <a:lnTo>
                      <a:pt x="122" y="120"/>
                    </a:lnTo>
                    <a:close/>
                    <a:moveTo>
                      <a:pt x="208" y="197"/>
                    </a:moveTo>
                    <a:lnTo>
                      <a:pt x="208" y="56"/>
                    </a:lnTo>
                    <a:lnTo>
                      <a:pt x="276" y="56"/>
                    </a:lnTo>
                    <a:cubicBezTo>
                      <a:pt x="291" y="56"/>
                      <a:pt x="303" y="59"/>
                      <a:pt x="312" y="66"/>
                    </a:cubicBezTo>
                    <a:cubicBezTo>
                      <a:pt x="320" y="72"/>
                      <a:pt x="325" y="80"/>
                      <a:pt x="325" y="91"/>
                    </a:cubicBezTo>
                    <a:cubicBezTo>
                      <a:pt x="325" y="109"/>
                      <a:pt x="316" y="120"/>
                      <a:pt x="297" y="124"/>
                    </a:cubicBezTo>
                    <a:cubicBezTo>
                      <a:pt x="319" y="126"/>
                      <a:pt x="330" y="137"/>
                      <a:pt x="330" y="156"/>
                    </a:cubicBezTo>
                    <a:cubicBezTo>
                      <a:pt x="330" y="168"/>
                      <a:pt x="325" y="178"/>
                      <a:pt x="316" y="186"/>
                    </a:cubicBezTo>
                    <a:cubicBezTo>
                      <a:pt x="307" y="194"/>
                      <a:pt x="295" y="197"/>
                      <a:pt x="282" y="197"/>
                    </a:cubicBezTo>
                    <a:lnTo>
                      <a:pt x="208" y="197"/>
                    </a:lnTo>
                    <a:close/>
                    <a:moveTo>
                      <a:pt x="240" y="79"/>
                    </a:moveTo>
                    <a:lnTo>
                      <a:pt x="240" y="114"/>
                    </a:lnTo>
                    <a:lnTo>
                      <a:pt x="268" y="114"/>
                    </a:lnTo>
                    <a:cubicBezTo>
                      <a:pt x="284" y="114"/>
                      <a:pt x="292" y="108"/>
                      <a:pt x="292" y="95"/>
                    </a:cubicBezTo>
                    <a:cubicBezTo>
                      <a:pt x="292" y="84"/>
                      <a:pt x="285" y="79"/>
                      <a:pt x="271" y="79"/>
                    </a:cubicBezTo>
                    <a:lnTo>
                      <a:pt x="240" y="79"/>
                    </a:lnTo>
                    <a:close/>
                    <a:moveTo>
                      <a:pt x="240" y="136"/>
                    </a:moveTo>
                    <a:lnTo>
                      <a:pt x="240" y="175"/>
                    </a:lnTo>
                    <a:lnTo>
                      <a:pt x="273" y="175"/>
                    </a:lnTo>
                    <a:cubicBezTo>
                      <a:pt x="289" y="175"/>
                      <a:pt x="298" y="168"/>
                      <a:pt x="298" y="155"/>
                    </a:cubicBezTo>
                    <a:cubicBezTo>
                      <a:pt x="298" y="142"/>
                      <a:pt x="289" y="136"/>
                      <a:pt x="271" y="136"/>
                    </a:cubicBezTo>
                    <a:lnTo>
                      <a:pt x="240" y="136"/>
                    </a:lnTo>
                    <a:close/>
                    <a:moveTo>
                      <a:pt x="458" y="82"/>
                    </a:moveTo>
                    <a:lnTo>
                      <a:pt x="418" y="82"/>
                    </a:lnTo>
                    <a:lnTo>
                      <a:pt x="418" y="197"/>
                    </a:lnTo>
                    <a:lnTo>
                      <a:pt x="386" y="197"/>
                    </a:lnTo>
                    <a:lnTo>
                      <a:pt x="386" y="82"/>
                    </a:lnTo>
                    <a:lnTo>
                      <a:pt x="345" y="82"/>
                    </a:lnTo>
                    <a:lnTo>
                      <a:pt x="345" y="56"/>
                    </a:lnTo>
                    <a:lnTo>
                      <a:pt x="458" y="56"/>
                    </a:lnTo>
                    <a:lnTo>
                      <a:pt x="458" y="82"/>
                    </a:lnTo>
                    <a:close/>
                    <a:moveTo>
                      <a:pt x="541" y="201"/>
                    </a:moveTo>
                    <a:cubicBezTo>
                      <a:pt x="520" y="201"/>
                      <a:pt x="502" y="194"/>
                      <a:pt x="489" y="181"/>
                    </a:cubicBezTo>
                    <a:cubicBezTo>
                      <a:pt x="476" y="168"/>
                      <a:pt x="470" y="150"/>
                      <a:pt x="470" y="129"/>
                    </a:cubicBezTo>
                    <a:cubicBezTo>
                      <a:pt x="470" y="105"/>
                      <a:pt x="476" y="86"/>
                      <a:pt x="490" y="73"/>
                    </a:cubicBezTo>
                    <a:cubicBezTo>
                      <a:pt x="503" y="60"/>
                      <a:pt x="522" y="53"/>
                      <a:pt x="545" y="53"/>
                    </a:cubicBezTo>
                    <a:cubicBezTo>
                      <a:pt x="567" y="53"/>
                      <a:pt x="584" y="60"/>
                      <a:pt x="596" y="72"/>
                    </a:cubicBezTo>
                    <a:cubicBezTo>
                      <a:pt x="609" y="85"/>
                      <a:pt x="615" y="103"/>
                      <a:pt x="615" y="126"/>
                    </a:cubicBezTo>
                    <a:cubicBezTo>
                      <a:pt x="615" y="149"/>
                      <a:pt x="608" y="167"/>
                      <a:pt x="595" y="180"/>
                    </a:cubicBezTo>
                    <a:cubicBezTo>
                      <a:pt x="582" y="194"/>
                      <a:pt x="564" y="201"/>
                      <a:pt x="541" y="201"/>
                    </a:cubicBezTo>
                    <a:close/>
                    <a:moveTo>
                      <a:pt x="543" y="79"/>
                    </a:moveTo>
                    <a:cubicBezTo>
                      <a:pt x="530" y="79"/>
                      <a:pt x="520" y="83"/>
                      <a:pt x="513" y="92"/>
                    </a:cubicBezTo>
                    <a:cubicBezTo>
                      <a:pt x="506" y="100"/>
                      <a:pt x="502" y="112"/>
                      <a:pt x="502" y="128"/>
                    </a:cubicBezTo>
                    <a:cubicBezTo>
                      <a:pt x="502" y="143"/>
                      <a:pt x="506" y="154"/>
                      <a:pt x="513" y="163"/>
                    </a:cubicBezTo>
                    <a:cubicBezTo>
                      <a:pt x="521" y="171"/>
                      <a:pt x="530" y="175"/>
                      <a:pt x="543" y="175"/>
                    </a:cubicBezTo>
                    <a:cubicBezTo>
                      <a:pt x="555" y="175"/>
                      <a:pt x="565" y="171"/>
                      <a:pt x="572" y="163"/>
                    </a:cubicBezTo>
                    <a:cubicBezTo>
                      <a:pt x="579" y="155"/>
                      <a:pt x="582" y="143"/>
                      <a:pt x="582" y="127"/>
                    </a:cubicBezTo>
                    <a:cubicBezTo>
                      <a:pt x="582" y="112"/>
                      <a:pt x="579" y="100"/>
                      <a:pt x="572" y="91"/>
                    </a:cubicBezTo>
                    <a:cubicBezTo>
                      <a:pt x="565" y="83"/>
                      <a:pt x="555" y="79"/>
                      <a:pt x="543" y="79"/>
                    </a:cubicBezTo>
                    <a:close/>
                    <a:moveTo>
                      <a:pt x="813" y="197"/>
                    </a:moveTo>
                    <a:lnTo>
                      <a:pt x="783" y="197"/>
                    </a:lnTo>
                    <a:lnTo>
                      <a:pt x="783" y="84"/>
                    </a:lnTo>
                    <a:cubicBezTo>
                      <a:pt x="781" y="90"/>
                      <a:pt x="778" y="99"/>
                      <a:pt x="774" y="110"/>
                    </a:cubicBezTo>
                    <a:lnTo>
                      <a:pt x="742" y="197"/>
                    </a:lnTo>
                    <a:lnTo>
                      <a:pt x="714" y="197"/>
                    </a:lnTo>
                    <a:lnTo>
                      <a:pt x="682" y="109"/>
                    </a:lnTo>
                    <a:cubicBezTo>
                      <a:pt x="680" y="105"/>
                      <a:pt x="677" y="96"/>
                      <a:pt x="673" y="84"/>
                    </a:cubicBezTo>
                    <a:lnTo>
                      <a:pt x="673" y="197"/>
                    </a:lnTo>
                    <a:lnTo>
                      <a:pt x="647" y="197"/>
                    </a:lnTo>
                    <a:lnTo>
                      <a:pt x="647" y="56"/>
                    </a:lnTo>
                    <a:lnTo>
                      <a:pt x="689" y="56"/>
                    </a:lnTo>
                    <a:lnTo>
                      <a:pt x="721" y="143"/>
                    </a:lnTo>
                    <a:cubicBezTo>
                      <a:pt x="724" y="150"/>
                      <a:pt x="726" y="159"/>
                      <a:pt x="730" y="170"/>
                    </a:cubicBezTo>
                    <a:lnTo>
                      <a:pt x="739" y="144"/>
                    </a:lnTo>
                    <a:lnTo>
                      <a:pt x="771" y="56"/>
                    </a:lnTo>
                    <a:lnTo>
                      <a:pt x="813" y="56"/>
                    </a:lnTo>
                    <a:lnTo>
                      <a:pt x="813" y="197"/>
                    </a:lnTo>
                    <a:close/>
                    <a:moveTo>
                      <a:pt x="963" y="197"/>
                    </a:moveTo>
                    <a:lnTo>
                      <a:pt x="932" y="197"/>
                    </a:lnTo>
                    <a:lnTo>
                      <a:pt x="932" y="175"/>
                    </a:lnTo>
                    <a:lnTo>
                      <a:pt x="932" y="175"/>
                    </a:lnTo>
                    <a:cubicBezTo>
                      <a:pt x="922" y="192"/>
                      <a:pt x="908" y="201"/>
                      <a:pt x="889" y="201"/>
                    </a:cubicBezTo>
                    <a:cubicBezTo>
                      <a:pt x="875" y="201"/>
                      <a:pt x="864" y="197"/>
                      <a:pt x="856" y="189"/>
                    </a:cubicBezTo>
                    <a:cubicBezTo>
                      <a:pt x="848" y="182"/>
                      <a:pt x="844" y="172"/>
                      <a:pt x="844" y="160"/>
                    </a:cubicBezTo>
                    <a:cubicBezTo>
                      <a:pt x="844" y="133"/>
                      <a:pt x="860" y="117"/>
                      <a:pt x="890" y="113"/>
                    </a:cubicBezTo>
                    <a:lnTo>
                      <a:pt x="932" y="107"/>
                    </a:lnTo>
                    <a:cubicBezTo>
                      <a:pt x="932" y="87"/>
                      <a:pt x="923" y="77"/>
                      <a:pt x="904" y="77"/>
                    </a:cubicBezTo>
                    <a:cubicBezTo>
                      <a:pt x="887" y="77"/>
                      <a:pt x="872" y="83"/>
                      <a:pt x="858" y="94"/>
                    </a:cubicBezTo>
                    <a:lnTo>
                      <a:pt x="858" y="66"/>
                    </a:lnTo>
                    <a:cubicBezTo>
                      <a:pt x="873" y="57"/>
                      <a:pt x="890" y="53"/>
                      <a:pt x="910" y="53"/>
                    </a:cubicBezTo>
                    <a:cubicBezTo>
                      <a:pt x="945" y="53"/>
                      <a:pt x="963" y="71"/>
                      <a:pt x="963" y="106"/>
                    </a:cubicBezTo>
                    <a:lnTo>
                      <a:pt x="963" y="197"/>
                    </a:lnTo>
                    <a:close/>
                    <a:moveTo>
                      <a:pt x="932" y="128"/>
                    </a:moveTo>
                    <a:lnTo>
                      <a:pt x="903" y="132"/>
                    </a:lnTo>
                    <a:cubicBezTo>
                      <a:pt x="894" y="134"/>
                      <a:pt x="887" y="136"/>
                      <a:pt x="882" y="139"/>
                    </a:cubicBezTo>
                    <a:cubicBezTo>
                      <a:pt x="877" y="142"/>
                      <a:pt x="875" y="148"/>
                      <a:pt x="875" y="156"/>
                    </a:cubicBezTo>
                    <a:cubicBezTo>
                      <a:pt x="875" y="162"/>
                      <a:pt x="877" y="167"/>
                      <a:pt x="881" y="171"/>
                    </a:cubicBezTo>
                    <a:cubicBezTo>
                      <a:pt x="886" y="175"/>
                      <a:pt x="891" y="177"/>
                      <a:pt x="899" y="177"/>
                    </a:cubicBezTo>
                    <a:cubicBezTo>
                      <a:pt x="908" y="177"/>
                      <a:pt x="916" y="173"/>
                      <a:pt x="923" y="166"/>
                    </a:cubicBezTo>
                    <a:cubicBezTo>
                      <a:pt x="929" y="159"/>
                      <a:pt x="932" y="151"/>
                      <a:pt x="932" y="140"/>
                    </a:cubicBezTo>
                    <a:lnTo>
                      <a:pt x="932" y="128"/>
                    </a:lnTo>
                    <a:close/>
                    <a:moveTo>
                      <a:pt x="1098" y="82"/>
                    </a:moveTo>
                    <a:lnTo>
                      <a:pt x="1058" y="82"/>
                    </a:lnTo>
                    <a:lnTo>
                      <a:pt x="1058" y="197"/>
                    </a:lnTo>
                    <a:lnTo>
                      <a:pt x="1026" y="197"/>
                    </a:lnTo>
                    <a:lnTo>
                      <a:pt x="1026" y="82"/>
                    </a:lnTo>
                    <a:lnTo>
                      <a:pt x="986" y="82"/>
                    </a:lnTo>
                    <a:lnTo>
                      <a:pt x="986" y="56"/>
                    </a:lnTo>
                    <a:lnTo>
                      <a:pt x="1098" y="56"/>
                    </a:lnTo>
                    <a:lnTo>
                      <a:pt x="1098" y="82"/>
                    </a:lnTo>
                    <a:close/>
                    <a:moveTo>
                      <a:pt x="1252" y="197"/>
                    </a:moveTo>
                    <a:lnTo>
                      <a:pt x="1223" y="197"/>
                    </a:lnTo>
                    <a:lnTo>
                      <a:pt x="1223" y="94"/>
                    </a:lnTo>
                    <a:cubicBezTo>
                      <a:pt x="1221" y="98"/>
                      <a:pt x="1218" y="103"/>
                      <a:pt x="1214" y="109"/>
                    </a:cubicBezTo>
                    <a:lnTo>
                      <a:pt x="1155" y="197"/>
                    </a:lnTo>
                    <a:lnTo>
                      <a:pt x="1124" y="197"/>
                    </a:lnTo>
                    <a:lnTo>
                      <a:pt x="1124" y="56"/>
                    </a:lnTo>
                    <a:lnTo>
                      <a:pt x="1153" y="56"/>
                    </a:lnTo>
                    <a:lnTo>
                      <a:pt x="1153" y="158"/>
                    </a:lnTo>
                    <a:cubicBezTo>
                      <a:pt x="1154" y="155"/>
                      <a:pt x="1156" y="151"/>
                      <a:pt x="1159" y="145"/>
                    </a:cubicBezTo>
                    <a:lnTo>
                      <a:pt x="1220" y="56"/>
                    </a:lnTo>
                    <a:lnTo>
                      <a:pt x="1252" y="56"/>
                    </a:lnTo>
                    <a:lnTo>
                      <a:pt x="1252" y="197"/>
                    </a:lnTo>
                    <a:close/>
                    <a:moveTo>
                      <a:pt x="1284" y="194"/>
                    </a:moveTo>
                    <a:lnTo>
                      <a:pt x="1284" y="167"/>
                    </a:lnTo>
                    <a:cubicBezTo>
                      <a:pt x="1296" y="174"/>
                      <a:pt x="1310" y="177"/>
                      <a:pt x="1326" y="177"/>
                    </a:cubicBezTo>
                    <a:cubicBezTo>
                      <a:pt x="1348" y="177"/>
                      <a:pt x="1359" y="170"/>
                      <a:pt x="1359" y="157"/>
                    </a:cubicBezTo>
                    <a:cubicBezTo>
                      <a:pt x="1359" y="143"/>
                      <a:pt x="1346" y="136"/>
                      <a:pt x="1320" y="136"/>
                    </a:cubicBezTo>
                    <a:lnTo>
                      <a:pt x="1306" y="136"/>
                    </a:lnTo>
                    <a:lnTo>
                      <a:pt x="1306" y="114"/>
                    </a:lnTo>
                    <a:lnTo>
                      <a:pt x="1319" y="114"/>
                    </a:lnTo>
                    <a:cubicBezTo>
                      <a:pt x="1343" y="114"/>
                      <a:pt x="1354" y="107"/>
                      <a:pt x="1354" y="94"/>
                    </a:cubicBezTo>
                    <a:cubicBezTo>
                      <a:pt x="1354" y="89"/>
                      <a:pt x="1352" y="85"/>
                      <a:pt x="1347" y="81"/>
                    </a:cubicBezTo>
                    <a:cubicBezTo>
                      <a:pt x="1342" y="78"/>
                      <a:pt x="1335" y="77"/>
                      <a:pt x="1326" y="77"/>
                    </a:cubicBezTo>
                    <a:cubicBezTo>
                      <a:pt x="1313" y="77"/>
                      <a:pt x="1300" y="80"/>
                      <a:pt x="1287" y="86"/>
                    </a:cubicBezTo>
                    <a:lnTo>
                      <a:pt x="1287" y="61"/>
                    </a:lnTo>
                    <a:cubicBezTo>
                      <a:pt x="1303" y="56"/>
                      <a:pt x="1318" y="53"/>
                      <a:pt x="1331" y="53"/>
                    </a:cubicBezTo>
                    <a:cubicBezTo>
                      <a:pt x="1368" y="53"/>
                      <a:pt x="1387" y="66"/>
                      <a:pt x="1387" y="91"/>
                    </a:cubicBezTo>
                    <a:cubicBezTo>
                      <a:pt x="1387" y="99"/>
                      <a:pt x="1384" y="106"/>
                      <a:pt x="1379" y="112"/>
                    </a:cubicBezTo>
                    <a:cubicBezTo>
                      <a:pt x="1374" y="118"/>
                      <a:pt x="1366" y="122"/>
                      <a:pt x="1356" y="124"/>
                    </a:cubicBezTo>
                    <a:lnTo>
                      <a:pt x="1356" y="124"/>
                    </a:lnTo>
                    <a:cubicBezTo>
                      <a:pt x="1367" y="125"/>
                      <a:pt x="1376" y="129"/>
                      <a:pt x="1382" y="135"/>
                    </a:cubicBezTo>
                    <a:cubicBezTo>
                      <a:pt x="1389" y="141"/>
                      <a:pt x="1392" y="149"/>
                      <a:pt x="1392" y="158"/>
                    </a:cubicBezTo>
                    <a:cubicBezTo>
                      <a:pt x="1392" y="171"/>
                      <a:pt x="1386" y="181"/>
                      <a:pt x="1375" y="189"/>
                    </a:cubicBezTo>
                    <a:cubicBezTo>
                      <a:pt x="1364" y="197"/>
                      <a:pt x="1348" y="200"/>
                      <a:pt x="1329" y="200"/>
                    </a:cubicBezTo>
                    <a:cubicBezTo>
                      <a:pt x="1309" y="200"/>
                      <a:pt x="1294" y="198"/>
                      <a:pt x="1284" y="194"/>
                    </a:cubicBezTo>
                    <a:close/>
                    <a:moveTo>
                      <a:pt x="1552" y="197"/>
                    </a:moveTo>
                    <a:lnTo>
                      <a:pt x="1523" y="197"/>
                    </a:lnTo>
                    <a:lnTo>
                      <a:pt x="1523" y="94"/>
                    </a:lnTo>
                    <a:cubicBezTo>
                      <a:pt x="1521" y="98"/>
                      <a:pt x="1518" y="103"/>
                      <a:pt x="1515" y="109"/>
                    </a:cubicBezTo>
                    <a:lnTo>
                      <a:pt x="1455" y="197"/>
                    </a:lnTo>
                    <a:lnTo>
                      <a:pt x="1424" y="197"/>
                    </a:lnTo>
                    <a:lnTo>
                      <a:pt x="1424" y="56"/>
                    </a:lnTo>
                    <a:lnTo>
                      <a:pt x="1453" y="56"/>
                    </a:lnTo>
                    <a:lnTo>
                      <a:pt x="1453" y="158"/>
                    </a:lnTo>
                    <a:cubicBezTo>
                      <a:pt x="1454" y="155"/>
                      <a:pt x="1456" y="151"/>
                      <a:pt x="1460" y="145"/>
                    </a:cubicBezTo>
                    <a:lnTo>
                      <a:pt x="1520" y="56"/>
                    </a:lnTo>
                    <a:lnTo>
                      <a:pt x="1552" y="56"/>
                    </a:lnTo>
                    <a:lnTo>
                      <a:pt x="1552" y="197"/>
                    </a:lnTo>
                    <a:close/>
                    <a:moveTo>
                      <a:pt x="1626" y="177"/>
                    </a:moveTo>
                    <a:lnTo>
                      <a:pt x="1626" y="177"/>
                    </a:lnTo>
                    <a:lnTo>
                      <a:pt x="1626" y="262"/>
                    </a:lnTo>
                    <a:lnTo>
                      <a:pt x="1594" y="262"/>
                    </a:lnTo>
                    <a:lnTo>
                      <a:pt x="1594" y="56"/>
                    </a:lnTo>
                    <a:lnTo>
                      <a:pt x="1626" y="56"/>
                    </a:lnTo>
                    <a:lnTo>
                      <a:pt x="1626" y="81"/>
                    </a:lnTo>
                    <a:lnTo>
                      <a:pt x="1626" y="81"/>
                    </a:lnTo>
                    <a:cubicBezTo>
                      <a:pt x="1637" y="62"/>
                      <a:pt x="1653" y="53"/>
                      <a:pt x="1674" y="53"/>
                    </a:cubicBezTo>
                    <a:cubicBezTo>
                      <a:pt x="1692" y="53"/>
                      <a:pt x="1706" y="59"/>
                      <a:pt x="1716" y="72"/>
                    </a:cubicBezTo>
                    <a:cubicBezTo>
                      <a:pt x="1726" y="85"/>
                      <a:pt x="1731" y="101"/>
                      <a:pt x="1731" y="123"/>
                    </a:cubicBezTo>
                    <a:cubicBezTo>
                      <a:pt x="1731" y="146"/>
                      <a:pt x="1725" y="165"/>
                      <a:pt x="1714" y="179"/>
                    </a:cubicBezTo>
                    <a:cubicBezTo>
                      <a:pt x="1703" y="193"/>
                      <a:pt x="1687" y="200"/>
                      <a:pt x="1668" y="200"/>
                    </a:cubicBezTo>
                    <a:cubicBezTo>
                      <a:pt x="1650" y="200"/>
                      <a:pt x="1636" y="192"/>
                      <a:pt x="1626" y="177"/>
                    </a:cubicBezTo>
                    <a:close/>
                    <a:moveTo>
                      <a:pt x="1625" y="121"/>
                    </a:moveTo>
                    <a:lnTo>
                      <a:pt x="1625" y="138"/>
                    </a:lnTo>
                    <a:cubicBezTo>
                      <a:pt x="1625" y="149"/>
                      <a:pt x="1629" y="157"/>
                      <a:pt x="1635" y="165"/>
                    </a:cubicBezTo>
                    <a:cubicBezTo>
                      <a:pt x="1642" y="172"/>
                      <a:pt x="1650" y="175"/>
                      <a:pt x="1660" y="175"/>
                    </a:cubicBezTo>
                    <a:cubicBezTo>
                      <a:pt x="1672" y="175"/>
                      <a:pt x="1681" y="171"/>
                      <a:pt x="1688" y="162"/>
                    </a:cubicBezTo>
                    <a:cubicBezTo>
                      <a:pt x="1695" y="152"/>
                      <a:pt x="1698" y="139"/>
                      <a:pt x="1698" y="123"/>
                    </a:cubicBezTo>
                    <a:cubicBezTo>
                      <a:pt x="1698" y="109"/>
                      <a:pt x="1695" y="98"/>
                      <a:pt x="1689" y="90"/>
                    </a:cubicBezTo>
                    <a:cubicBezTo>
                      <a:pt x="1683" y="82"/>
                      <a:pt x="1674" y="79"/>
                      <a:pt x="1663" y="79"/>
                    </a:cubicBezTo>
                    <a:cubicBezTo>
                      <a:pt x="1652" y="79"/>
                      <a:pt x="1643" y="83"/>
                      <a:pt x="1636" y="91"/>
                    </a:cubicBezTo>
                    <a:cubicBezTo>
                      <a:pt x="1629" y="99"/>
                      <a:pt x="1625" y="109"/>
                      <a:pt x="1625" y="121"/>
                    </a:cubicBezTo>
                    <a:close/>
                    <a:moveTo>
                      <a:pt x="1826" y="201"/>
                    </a:moveTo>
                    <a:cubicBezTo>
                      <a:pt x="1805" y="201"/>
                      <a:pt x="1787" y="194"/>
                      <a:pt x="1774" y="181"/>
                    </a:cubicBezTo>
                    <a:cubicBezTo>
                      <a:pt x="1761" y="168"/>
                      <a:pt x="1755" y="150"/>
                      <a:pt x="1755" y="129"/>
                    </a:cubicBezTo>
                    <a:cubicBezTo>
                      <a:pt x="1755" y="105"/>
                      <a:pt x="1761" y="86"/>
                      <a:pt x="1775" y="73"/>
                    </a:cubicBezTo>
                    <a:cubicBezTo>
                      <a:pt x="1788" y="60"/>
                      <a:pt x="1807" y="53"/>
                      <a:pt x="1830" y="53"/>
                    </a:cubicBezTo>
                    <a:cubicBezTo>
                      <a:pt x="1852" y="53"/>
                      <a:pt x="1869" y="60"/>
                      <a:pt x="1881" y="72"/>
                    </a:cubicBezTo>
                    <a:cubicBezTo>
                      <a:pt x="1894" y="85"/>
                      <a:pt x="1900" y="103"/>
                      <a:pt x="1900" y="126"/>
                    </a:cubicBezTo>
                    <a:cubicBezTo>
                      <a:pt x="1900" y="149"/>
                      <a:pt x="1893" y="167"/>
                      <a:pt x="1880" y="180"/>
                    </a:cubicBezTo>
                    <a:cubicBezTo>
                      <a:pt x="1867" y="194"/>
                      <a:pt x="1849" y="201"/>
                      <a:pt x="1826" y="201"/>
                    </a:cubicBezTo>
                    <a:close/>
                    <a:moveTo>
                      <a:pt x="1828" y="79"/>
                    </a:moveTo>
                    <a:cubicBezTo>
                      <a:pt x="1815" y="79"/>
                      <a:pt x="1805" y="83"/>
                      <a:pt x="1798" y="92"/>
                    </a:cubicBezTo>
                    <a:cubicBezTo>
                      <a:pt x="1791" y="100"/>
                      <a:pt x="1787" y="112"/>
                      <a:pt x="1787" y="128"/>
                    </a:cubicBezTo>
                    <a:cubicBezTo>
                      <a:pt x="1787" y="143"/>
                      <a:pt x="1791" y="154"/>
                      <a:pt x="1798" y="163"/>
                    </a:cubicBezTo>
                    <a:cubicBezTo>
                      <a:pt x="1806" y="171"/>
                      <a:pt x="1815" y="175"/>
                      <a:pt x="1828" y="175"/>
                    </a:cubicBezTo>
                    <a:cubicBezTo>
                      <a:pt x="1840" y="175"/>
                      <a:pt x="1850" y="171"/>
                      <a:pt x="1857" y="163"/>
                    </a:cubicBezTo>
                    <a:cubicBezTo>
                      <a:pt x="1864" y="155"/>
                      <a:pt x="1867" y="143"/>
                      <a:pt x="1867" y="127"/>
                    </a:cubicBezTo>
                    <a:cubicBezTo>
                      <a:pt x="1867" y="112"/>
                      <a:pt x="1864" y="100"/>
                      <a:pt x="1857" y="91"/>
                    </a:cubicBezTo>
                    <a:cubicBezTo>
                      <a:pt x="1850" y="83"/>
                      <a:pt x="1840" y="79"/>
                      <a:pt x="1828" y="79"/>
                    </a:cubicBezTo>
                    <a:close/>
                    <a:moveTo>
                      <a:pt x="1932" y="197"/>
                    </a:moveTo>
                    <a:lnTo>
                      <a:pt x="1932" y="56"/>
                    </a:lnTo>
                    <a:lnTo>
                      <a:pt x="2000" y="56"/>
                    </a:lnTo>
                    <a:cubicBezTo>
                      <a:pt x="2015" y="56"/>
                      <a:pt x="2027" y="59"/>
                      <a:pt x="2036" y="66"/>
                    </a:cubicBezTo>
                    <a:cubicBezTo>
                      <a:pt x="2044" y="72"/>
                      <a:pt x="2049" y="80"/>
                      <a:pt x="2049" y="91"/>
                    </a:cubicBezTo>
                    <a:cubicBezTo>
                      <a:pt x="2049" y="109"/>
                      <a:pt x="2040" y="120"/>
                      <a:pt x="2021" y="124"/>
                    </a:cubicBezTo>
                    <a:cubicBezTo>
                      <a:pt x="2043" y="126"/>
                      <a:pt x="2054" y="137"/>
                      <a:pt x="2054" y="156"/>
                    </a:cubicBezTo>
                    <a:cubicBezTo>
                      <a:pt x="2054" y="168"/>
                      <a:pt x="2049" y="178"/>
                      <a:pt x="2040" y="186"/>
                    </a:cubicBezTo>
                    <a:cubicBezTo>
                      <a:pt x="2031" y="194"/>
                      <a:pt x="2019" y="197"/>
                      <a:pt x="2006" y="197"/>
                    </a:cubicBezTo>
                    <a:lnTo>
                      <a:pt x="1932" y="197"/>
                    </a:lnTo>
                    <a:close/>
                    <a:moveTo>
                      <a:pt x="1964" y="79"/>
                    </a:moveTo>
                    <a:lnTo>
                      <a:pt x="1964" y="114"/>
                    </a:lnTo>
                    <a:lnTo>
                      <a:pt x="1992" y="114"/>
                    </a:lnTo>
                    <a:cubicBezTo>
                      <a:pt x="2008" y="114"/>
                      <a:pt x="2016" y="108"/>
                      <a:pt x="2016" y="95"/>
                    </a:cubicBezTo>
                    <a:cubicBezTo>
                      <a:pt x="2016" y="84"/>
                      <a:pt x="2009" y="79"/>
                      <a:pt x="1995" y="79"/>
                    </a:cubicBezTo>
                    <a:lnTo>
                      <a:pt x="1964" y="79"/>
                    </a:lnTo>
                    <a:close/>
                    <a:moveTo>
                      <a:pt x="1964" y="136"/>
                    </a:moveTo>
                    <a:lnTo>
                      <a:pt x="1964" y="175"/>
                    </a:lnTo>
                    <a:lnTo>
                      <a:pt x="1997" y="175"/>
                    </a:lnTo>
                    <a:cubicBezTo>
                      <a:pt x="2013" y="175"/>
                      <a:pt x="2022" y="168"/>
                      <a:pt x="2022" y="155"/>
                    </a:cubicBezTo>
                    <a:cubicBezTo>
                      <a:pt x="2022" y="142"/>
                      <a:pt x="2013" y="136"/>
                      <a:pt x="1995" y="136"/>
                    </a:cubicBezTo>
                    <a:lnTo>
                      <a:pt x="1964" y="136"/>
                    </a:lnTo>
                    <a:close/>
                    <a:moveTo>
                      <a:pt x="2196" y="197"/>
                    </a:moveTo>
                    <a:lnTo>
                      <a:pt x="2165" y="197"/>
                    </a:lnTo>
                    <a:lnTo>
                      <a:pt x="2165" y="175"/>
                    </a:lnTo>
                    <a:lnTo>
                      <a:pt x="2165" y="175"/>
                    </a:lnTo>
                    <a:cubicBezTo>
                      <a:pt x="2155" y="192"/>
                      <a:pt x="2141" y="201"/>
                      <a:pt x="2122" y="201"/>
                    </a:cubicBezTo>
                    <a:cubicBezTo>
                      <a:pt x="2108" y="201"/>
                      <a:pt x="2097" y="197"/>
                      <a:pt x="2089" y="189"/>
                    </a:cubicBezTo>
                    <a:cubicBezTo>
                      <a:pt x="2082" y="182"/>
                      <a:pt x="2078" y="172"/>
                      <a:pt x="2078" y="160"/>
                    </a:cubicBezTo>
                    <a:cubicBezTo>
                      <a:pt x="2078" y="133"/>
                      <a:pt x="2093" y="117"/>
                      <a:pt x="2124" y="113"/>
                    </a:cubicBezTo>
                    <a:lnTo>
                      <a:pt x="2166" y="107"/>
                    </a:lnTo>
                    <a:cubicBezTo>
                      <a:pt x="2166" y="87"/>
                      <a:pt x="2156" y="77"/>
                      <a:pt x="2137" y="77"/>
                    </a:cubicBezTo>
                    <a:cubicBezTo>
                      <a:pt x="2120" y="77"/>
                      <a:pt x="2105" y="83"/>
                      <a:pt x="2091" y="94"/>
                    </a:cubicBezTo>
                    <a:lnTo>
                      <a:pt x="2091" y="66"/>
                    </a:lnTo>
                    <a:cubicBezTo>
                      <a:pt x="2106" y="57"/>
                      <a:pt x="2123" y="53"/>
                      <a:pt x="2143" y="53"/>
                    </a:cubicBezTo>
                    <a:cubicBezTo>
                      <a:pt x="2179" y="53"/>
                      <a:pt x="2196" y="71"/>
                      <a:pt x="2196" y="106"/>
                    </a:cubicBezTo>
                    <a:lnTo>
                      <a:pt x="2196" y="197"/>
                    </a:lnTo>
                    <a:close/>
                    <a:moveTo>
                      <a:pt x="2166" y="128"/>
                    </a:moveTo>
                    <a:lnTo>
                      <a:pt x="2136" y="132"/>
                    </a:lnTo>
                    <a:cubicBezTo>
                      <a:pt x="2127" y="134"/>
                      <a:pt x="2120" y="136"/>
                      <a:pt x="2115" y="139"/>
                    </a:cubicBezTo>
                    <a:cubicBezTo>
                      <a:pt x="2110" y="142"/>
                      <a:pt x="2108" y="148"/>
                      <a:pt x="2108" y="156"/>
                    </a:cubicBezTo>
                    <a:cubicBezTo>
                      <a:pt x="2108" y="162"/>
                      <a:pt x="2110" y="167"/>
                      <a:pt x="2115" y="171"/>
                    </a:cubicBezTo>
                    <a:cubicBezTo>
                      <a:pt x="2119" y="175"/>
                      <a:pt x="2125" y="177"/>
                      <a:pt x="2132" y="177"/>
                    </a:cubicBezTo>
                    <a:cubicBezTo>
                      <a:pt x="2141" y="177"/>
                      <a:pt x="2150" y="173"/>
                      <a:pt x="2156" y="166"/>
                    </a:cubicBezTo>
                    <a:cubicBezTo>
                      <a:pt x="2162" y="159"/>
                      <a:pt x="2166" y="151"/>
                      <a:pt x="2166" y="140"/>
                    </a:cubicBezTo>
                    <a:lnTo>
                      <a:pt x="2166" y="128"/>
                    </a:lnTo>
                    <a:close/>
                    <a:moveTo>
                      <a:pt x="2361" y="197"/>
                    </a:moveTo>
                    <a:lnTo>
                      <a:pt x="2329" y="197"/>
                    </a:lnTo>
                    <a:lnTo>
                      <a:pt x="2329" y="136"/>
                    </a:lnTo>
                    <a:lnTo>
                      <a:pt x="2267" y="136"/>
                    </a:lnTo>
                    <a:lnTo>
                      <a:pt x="2267" y="197"/>
                    </a:lnTo>
                    <a:lnTo>
                      <a:pt x="2235" y="197"/>
                    </a:lnTo>
                    <a:lnTo>
                      <a:pt x="2235" y="56"/>
                    </a:lnTo>
                    <a:lnTo>
                      <a:pt x="2267" y="56"/>
                    </a:lnTo>
                    <a:lnTo>
                      <a:pt x="2267" y="112"/>
                    </a:lnTo>
                    <a:lnTo>
                      <a:pt x="2329" y="112"/>
                    </a:lnTo>
                    <a:lnTo>
                      <a:pt x="2329" y="56"/>
                    </a:lnTo>
                    <a:lnTo>
                      <a:pt x="2361" y="56"/>
                    </a:lnTo>
                    <a:lnTo>
                      <a:pt x="2361" y="197"/>
                    </a:lnTo>
                    <a:close/>
                    <a:moveTo>
                      <a:pt x="2528" y="197"/>
                    </a:moveTo>
                    <a:lnTo>
                      <a:pt x="2496" y="197"/>
                    </a:lnTo>
                    <a:lnTo>
                      <a:pt x="2496" y="136"/>
                    </a:lnTo>
                    <a:lnTo>
                      <a:pt x="2435" y="136"/>
                    </a:lnTo>
                    <a:lnTo>
                      <a:pt x="2435" y="197"/>
                    </a:lnTo>
                    <a:lnTo>
                      <a:pt x="2403" y="197"/>
                    </a:lnTo>
                    <a:lnTo>
                      <a:pt x="2403" y="56"/>
                    </a:lnTo>
                    <a:lnTo>
                      <a:pt x="2435" y="56"/>
                    </a:lnTo>
                    <a:lnTo>
                      <a:pt x="2435" y="112"/>
                    </a:lnTo>
                    <a:lnTo>
                      <a:pt x="2496" y="112"/>
                    </a:lnTo>
                    <a:lnTo>
                      <a:pt x="2496" y="56"/>
                    </a:lnTo>
                    <a:lnTo>
                      <a:pt x="2528" y="56"/>
                    </a:lnTo>
                    <a:lnTo>
                      <a:pt x="2528" y="197"/>
                    </a:lnTo>
                    <a:close/>
                    <a:moveTo>
                      <a:pt x="2742" y="197"/>
                    </a:moveTo>
                    <a:lnTo>
                      <a:pt x="2710" y="197"/>
                    </a:lnTo>
                    <a:lnTo>
                      <a:pt x="2710" y="56"/>
                    </a:lnTo>
                    <a:lnTo>
                      <a:pt x="2742" y="56"/>
                    </a:lnTo>
                    <a:lnTo>
                      <a:pt x="2742" y="197"/>
                    </a:lnTo>
                    <a:close/>
                    <a:moveTo>
                      <a:pt x="2570" y="197"/>
                    </a:moveTo>
                    <a:lnTo>
                      <a:pt x="2570" y="56"/>
                    </a:lnTo>
                    <a:lnTo>
                      <a:pt x="2602" y="56"/>
                    </a:lnTo>
                    <a:lnTo>
                      <a:pt x="2602" y="108"/>
                    </a:lnTo>
                    <a:lnTo>
                      <a:pt x="2641" y="108"/>
                    </a:lnTo>
                    <a:cubicBezTo>
                      <a:pt x="2655" y="108"/>
                      <a:pt x="2667" y="112"/>
                      <a:pt x="2675" y="120"/>
                    </a:cubicBezTo>
                    <a:cubicBezTo>
                      <a:pt x="2684" y="128"/>
                      <a:pt x="2688" y="138"/>
                      <a:pt x="2688" y="152"/>
                    </a:cubicBezTo>
                    <a:cubicBezTo>
                      <a:pt x="2688" y="166"/>
                      <a:pt x="2684" y="177"/>
                      <a:pt x="2675" y="185"/>
                    </a:cubicBezTo>
                    <a:cubicBezTo>
                      <a:pt x="2666" y="193"/>
                      <a:pt x="2655" y="197"/>
                      <a:pt x="2641" y="197"/>
                    </a:cubicBezTo>
                    <a:lnTo>
                      <a:pt x="2570" y="197"/>
                    </a:lnTo>
                    <a:close/>
                    <a:moveTo>
                      <a:pt x="2602" y="131"/>
                    </a:moveTo>
                    <a:lnTo>
                      <a:pt x="2602" y="174"/>
                    </a:lnTo>
                    <a:lnTo>
                      <a:pt x="2631" y="174"/>
                    </a:lnTo>
                    <a:cubicBezTo>
                      <a:pt x="2647" y="174"/>
                      <a:pt x="2655" y="167"/>
                      <a:pt x="2655" y="152"/>
                    </a:cubicBezTo>
                    <a:cubicBezTo>
                      <a:pt x="2655" y="138"/>
                      <a:pt x="2647" y="131"/>
                      <a:pt x="2631" y="131"/>
                    </a:cubicBezTo>
                    <a:lnTo>
                      <a:pt x="2602" y="131"/>
                    </a:lnTo>
                    <a:close/>
                    <a:moveTo>
                      <a:pt x="2903" y="136"/>
                    </a:moveTo>
                    <a:lnTo>
                      <a:pt x="2807" y="136"/>
                    </a:lnTo>
                    <a:cubicBezTo>
                      <a:pt x="2807" y="149"/>
                      <a:pt x="2811" y="159"/>
                      <a:pt x="2819" y="166"/>
                    </a:cubicBezTo>
                    <a:cubicBezTo>
                      <a:pt x="2827" y="173"/>
                      <a:pt x="2837" y="176"/>
                      <a:pt x="2851" y="176"/>
                    </a:cubicBezTo>
                    <a:cubicBezTo>
                      <a:pt x="2866" y="176"/>
                      <a:pt x="2879" y="172"/>
                      <a:pt x="2892" y="163"/>
                    </a:cubicBezTo>
                    <a:lnTo>
                      <a:pt x="2892" y="189"/>
                    </a:lnTo>
                    <a:cubicBezTo>
                      <a:pt x="2879" y="197"/>
                      <a:pt x="2862" y="201"/>
                      <a:pt x="2841" y="201"/>
                    </a:cubicBezTo>
                    <a:cubicBezTo>
                      <a:pt x="2820" y="201"/>
                      <a:pt x="2804" y="194"/>
                      <a:pt x="2792" y="182"/>
                    </a:cubicBezTo>
                    <a:cubicBezTo>
                      <a:pt x="2780" y="169"/>
                      <a:pt x="2774" y="151"/>
                      <a:pt x="2774" y="127"/>
                    </a:cubicBezTo>
                    <a:cubicBezTo>
                      <a:pt x="2774" y="106"/>
                      <a:pt x="2781" y="88"/>
                      <a:pt x="2794" y="74"/>
                    </a:cubicBezTo>
                    <a:cubicBezTo>
                      <a:pt x="2807" y="60"/>
                      <a:pt x="2823" y="53"/>
                      <a:pt x="2842" y="53"/>
                    </a:cubicBezTo>
                    <a:cubicBezTo>
                      <a:pt x="2862" y="53"/>
                      <a:pt x="2877" y="59"/>
                      <a:pt x="2887" y="72"/>
                    </a:cubicBezTo>
                    <a:cubicBezTo>
                      <a:pt x="2898" y="84"/>
                      <a:pt x="2903" y="101"/>
                      <a:pt x="2903" y="123"/>
                    </a:cubicBezTo>
                    <a:lnTo>
                      <a:pt x="2903" y="136"/>
                    </a:lnTo>
                    <a:close/>
                    <a:moveTo>
                      <a:pt x="2872" y="113"/>
                    </a:moveTo>
                    <a:cubicBezTo>
                      <a:pt x="2872" y="102"/>
                      <a:pt x="2869" y="93"/>
                      <a:pt x="2864" y="86"/>
                    </a:cubicBezTo>
                    <a:cubicBezTo>
                      <a:pt x="2859" y="80"/>
                      <a:pt x="2851" y="77"/>
                      <a:pt x="2842" y="77"/>
                    </a:cubicBezTo>
                    <a:cubicBezTo>
                      <a:pt x="2833" y="77"/>
                      <a:pt x="2825" y="80"/>
                      <a:pt x="2819" y="87"/>
                    </a:cubicBezTo>
                    <a:cubicBezTo>
                      <a:pt x="2812" y="93"/>
                      <a:pt x="2808" y="102"/>
                      <a:pt x="2807" y="113"/>
                    </a:cubicBezTo>
                    <a:lnTo>
                      <a:pt x="2872" y="113"/>
                    </a:lnTo>
                    <a:close/>
                    <a:moveTo>
                      <a:pt x="524" y="439"/>
                    </a:moveTo>
                    <a:lnTo>
                      <a:pt x="523" y="439"/>
                    </a:lnTo>
                    <a:lnTo>
                      <a:pt x="523" y="525"/>
                    </a:lnTo>
                    <a:lnTo>
                      <a:pt x="491" y="525"/>
                    </a:lnTo>
                    <a:lnTo>
                      <a:pt x="491" y="319"/>
                    </a:lnTo>
                    <a:lnTo>
                      <a:pt x="523" y="319"/>
                    </a:lnTo>
                    <a:lnTo>
                      <a:pt x="523" y="344"/>
                    </a:lnTo>
                    <a:lnTo>
                      <a:pt x="524" y="344"/>
                    </a:lnTo>
                    <a:cubicBezTo>
                      <a:pt x="535" y="325"/>
                      <a:pt x="551" y="316"/>
                      <a:pt x="572" y="316"/>
                    </a:cubicBezTo>
                    <a:cubicBezTo>
                      <a:pt x="589" y="316"/>
                      <a:pt x="603" y="322"/>
                      <a:pt x="613" y="335"/>
                    </a:cubicBezTo>
                    <a:cubicBezTo>
                      <a:pt x="623" y="347"/>
                      <a:pt x="628" y="364"/>
                      <a:pt x="628" y="385"/>
                    </a:cubicBezTo>
                    <a:cubicBezTo>
                      <a:pt x="628" y="409"/>
                      <a:pt x="623" y="428"/>
                      <a:pt x="612" y="442"/>
                    </a:cubicBezTo>
                    <a:cubicBezTo>
                      <a:pt x="600" y="456"/>
                      <a:pt x="585" y="463"/>
                      <a:pt x="565" y="463"/>
                    </a:cubicBezTo>
                    <a:cubicBezTo>
                      <a:pt x="547" y="463"/>
                      <a:pt x="533" y="455"/>
                      <a:pt x="524" y="439"/>
                    </a:cubicBezTo>
                    <a:close/>
                    <a:moveTo>
                      <a:pt x="523" y="384"/>
                    </a:moveTo>
                    <a:lnTo>
                      <a:pt x="523" y="401"/>
                    </a:lnTo>
                    <a:cubicBezTo>
                      <a:pt x="523" y="412"/>
                      <a:pt x="526" y="420"/>
                      <a:pt x="533" y="427"/>
                    </a:cubicBezTo>
                    <a:cubicBezTo>
                      <a:pt x="539" y="435"/>
                      <a:pt x="548" y="438"/>
                      <a:pt x="558" y="438"/>
                    </a:cubicBezTo>
                    <a:cubicBezTo>
                      <a:pt x="569" y="438"/>
                      <a:pt x="579" y="434"/>
                      <a:pt x="586" y="424"/>
                    </a:cubicBezTo>
                    <a:cubicBezTo>
                      <a:pt x="592" y="415"/>
                      <a:pt x="596" y="402"/>
                      <a:pt x="596" y="386"/>
                    </a:cubicBezTo>
                    <a:cubicBezTo>
                      <a:pt x="596" y="372"/>
                      <a:pt x="593" y="361"/>
                      <a:pt x="586" y="353"/>
                    </a:cubicBezTo>
                    <a:cubicBezTo>
                      <a:pt x="580" y="345"/>
                      <a:pt x="571" y="341"/>
                      <a:pt x="561" y="341"/>
                    </a:cubicBezTo>
                    <a:cubicBezTo>
                      <a:pt x="549" y="341"/>
                      <a:pt x="540" y="345"/>
                      <a:pt x="533" y="353"/>
                    </a:cubicBezTo>
                    <a:cubicBezTo>
                      <a:pt x="526" y="362"/>
                      <a:pt x="523" y="372"/>
                      <a:pt x="523" y="384"/>
                    </a:cubicBezTo>
                    <a:close/>
                    <a:moveTo>
                      <a:pt x="766" y="460"/>
                    </a:moveTo>
                    <a:lnTo>
                      <a:pt x="735" y="460"/>
                    </a:lnTo>
                    <a:lnTo>
                      <a:pt x="735" y="438"/>
                    </a:lnTo>
                    <a:lnTo>
                      <a:pt x="735" y="438"/>
                    </a:lnTo>
                    <a:cubicBezTo>
                      <a:pt x="725" y="455"/>
                      <a:pt x="711" y="464"/>
                      <a:pt x="692" y="464"/>
                    </a:cubicBezTo>
                    <a:cubicBezTo>
                      <a:pt x="678" y="464"/>
                      <a:pt x="667" y="460"/>
                      <a:pt x="659" y="452"/>
                    </a:cubicBezTo>
                    <a:cubicBezTo>
                      <a:pt x="651" y="445"/>
                      <a:pt x="647" y="435"/>
                      <a:pt x="647" y="422"/>
                    </a:cubicBezTo>
                    <a:cubicBezTo>
                      <a:pt x="647" y="396"/>
                      <a:pt x="663" y="380"/>
                      <a:pt x="693" y="376"/>
                    </a:cubicBezTo>
                    <a:lnTo>
                      <a:pt x="735" y="370"/>
                    </a:lnTo>
                    <a:cubicBezTo>
                      <a:pt x="735" y="350"/>
                      <a:pt x="726" y="340"/>
                      <a:pt x="707" y="340"/>
                    </a:cubicBezTo>
                    <a:cubicBezTo>
                      <a:pt x="690" y="340"/>
                      <a:pt x="675" y="345"/>
                      <a:pt x="661" y="357"/>
                    </a:cubicBezTo>
                    <a:lnTo>
                      <a:pt x="661" y="329"/>
                    </a:lnTo>
                    <a:cubicBezTo>
                      <a:pt x="676" y="320"/>
                      <a:pt x="693" y="316"/>
                      <a:pt x="713" y="316"/>
                    </a:cubicBezTo>
                    <a:cubicBezTo>
                      <a:pt x="748" y="316"/>
                      <a:pt x="766" y="333"/>
                      <a:pt x="766" y="368"/>
                    </a:cubicBezTo>
                    <a:lnTo>
                      <a:pt x="766" y="460"/>
                    </a:lnTo>
                    <a:close/>
                    <a:moveTo>
                      <a:pt x="735" y="391"/>
                    </a:moveTo>
                    <a:lnTo>
                      <a:pt x="706" y="395"/>
                    </a:lnTo>
                    <a:cubicBezTo>
                      <a:pt x="696" y="396"/>
                      <a:pt x="690" y="398"/>
                      <a:pt x="685" y="402"/>
                    </a:cubicBezTo>
                    <a:cubicBezTo>
                      <a:pt x="680" y="405"/>
                      <a:pt x="678" y="411"/>
                      <a:pt x="678" y="419"/>
                    </a:cubicBezTo>
                    <a:cubicBezTo>
                      <a:pt x="678" y="425"/>
                      <a:pt x="680" y="430"/>
                      <a:pt x="684" y="434"/>
                    </a:cubicBezTo>
                    <a:cubicBezTo>
                      <a:pt x="689" y="437"/>
                      <a:pt x="694" y="439"/>
                      <a:pt x="702" y="439"/>
                    </a:cubicBezTo>
                    <a:cubicBezTo>
                      <a:pt x="711" y="439"/>
                      <a:pt x="719" y="436"/>
                      <a:pt x="726" y="429"/>
                    </a:cubicBezTo>
                    <a:cubicBezTo>
                      <a:pt x="732" y="422"/>
                      <a:pt x="735" y="414"/>
                      <a:pt x="735" y="403"/>
                    </a:cubicBezTo>
                    <a:lnTo>
                      <a:pt x="735" y="391"/>
                    </a:lnTo>
                    <a:close/>
                    <a:moveTo>
                      <a:pt x="921" y="249"/>
                    </a:moveTo>
                    <a:lnTo>
                      <a:pt x="921" y="276"/>
                    </a:lnTo>
                    <a:cubicBezTo>
                      <a:pt x="918" y="279"/>
                      <a:pt x="912" y="280"/>
                      <a:pt x="904" y="282"/>
                    </a:cubicBezTo>
                    <a:cubicBezTo>
                      <a:pt x="883" y="285"/>
                      <a:pt x="869" y="287"/>
                      <a:pt x="861" y="290"/>
                    </a:cubicBezTo>
                    <a:cubicBezTo>
                      <a:pt x="853" y="292"/>
                      <a:pt x="847" y="298"/>
                      <a:pt x="841" y="307"/>
                    </a:cubicBezTo>
                    <a:cubicBezTo>
                      <a:pt x="836" y="315"/>
                      <a:pt x="833" y="327"/>
                      <a:pt x="831" y="344"/>
                    </a:cubicBezTo>
                    <a:lnTo>
                      <a:pt x="832" y="344"/>
                    </a:lnTo>
                    <a:cubicBezTo>
                      <a:pt x="842" y="330"/>
                      <a:pt x="857" y="323"/>
                      <a:pt x="877" y="323"/>
                    </a:cubicBezTo>
                    <a:cubicBezTo>
                      <a:pt x="896" y="323"/>
                      <a:pt x="911" y="329"/>
                      <a:pt x="922" y="341"/>
                    </a:cubicBezTo>
                    <a:cubicBezTo>
                      <a:pt x="934" y="354"/>
                      <a:pt x="940" y="371"/>
                      <a:pt x="940" y="391"/>
                    </a:cubicBezTo>
                    <a:cubicBezTo>
                      <a:pt x="940" y="413"/>
                      <a:pt x="933" y="430"/>
                      <a:pt x="921" y="444"/>
                    </a:cubicBezTo>
                    <a:cubicBezTo>
                      <a:pt x="908" y="457"/>
                      <a:pt x="891" y="464"/>
                      <a:pt x="869" y="464"/>
                    </a:cubicBezTo>
                    <a:cubicBezTo>
                      <a:pt x="846" y="464"/>
                      <a:pt x="829" y="456"/>
                      <a:pt x="817" y="440"/>
                    </a:cubicBezTo>
                    <a:cubicBezTo>
                      <a:pt x="804" y="425"/>
                      <a:pt x="798" y="403"/>
                      <a:pt x="798" y="374"/>
                    </a:cubicBezTo>
                    <a:cubicBezTo>
                      <a:pt x="798" y="351"/>
                      <a:pt x="800" y="333"/>
                      <a:pt x="805" y="317"/>
                    </a:cubicBezTo>
                    <a:cubicBezTo>
                      <a:pt x="809" y="302"/>
                      <a:pt x="816" y="290"/>
                      <a:pt x="824" y="282"/>
                    </a:cubicBezTo>
                    <a:cubicBezTo>
                      <a:pt x="832" y="275"/>
                      <a:pt x="840" y="269"/>
                      <a:pt x="850" y="266"/>
                    </a:cubicBezTo>
                    <a:cubicBezTo>
                      <a:pt x="860" y="263"/>
                      <a:pt x="877" y="260"/>
                      <a:pt x="900" y="256"/>
                    </a:cubicBezTo>
                    <a:cubicBezTo>
                      <a:pt x="910" y="254"/>
                      <a:pt x="917" y="252"/>
                      <a:pt x="921" y="249"/>
                    </a:cubicBezTo>
                    <a:close/>
                    <a:moveTo>
                      <a:pt x="831" y="370"/>
                    </a:moveTo>
                    <a:lnTo>
                      <a:pt x="831" y="387"/>
                    </a:lnTo>
                    <a:cubicBezTo>
                      <a:pt x="831" y="394"/>
                      <a:pt x="832" y="400"/>
                      <a:pt x="834" y="407"/>
                    </a:cubicBezTo>
                    <a:cubicBezTo>
                      <a:pt x="836" y="413"/>
                      <a:pt x="838" y="419"/>
                      <a:pt x="842" y="424"/>
                    </a:cubicBezTo>
                    <a:cubicBezTo>
                      <a:pt x="845" y="429"/>
                      <a:pt x="849" y="432"/>
                      <a:pt x="854" y="435"/>
                    </a:cubicBezTo>
                    <a:cubicBezTo>
                      <a:pt x="859" y="437"/>
                      <a:pt x="864" y="438"/>
                      <a:pt x="870" y="438"/>
                    </a:cubicBezTo>
                    <a:cubicBezTo>
                      <a:pt x="881" y="438"/>
                      <a:pt x="890" y="434"/>
                      <a:pt x="897" y="426"/>
                    </a:cubicBezTo>
                    <a:cubicBezTo>
                      <a:pt x="904" y="417"/>
                      <a:pt x="907" y="406"/>
                      <a:pt x="907" y="393"/>
                    </a:cubicBezTo>
                    <a:cubicBezTo>
                      <a:pt x="907" y="379"/>
                      <a:pt x="904" y="368"/>
                      <a:pt x="897" y="360"/>
                    </a:cubicBezTo>
                    <a:cubicBezTo>
                      <a:pt x="890" y="351"/>
                      <a:pt x="880" y="347"/>
                      <a:pt x="868" y="347"/>
                    </a:cubicBezTo>
                    <a:cubicBezTo>
                      <a:pt x="852" y="347"/>
                      <a:pt x="839" y="355"/>
                      <a:pt x="831" y="370"/>
                    </a:cubicBezTo>
                    <a:close/>
                    <a:moveTo>
                      <a:pt x="1035" y="464"/>
                    </a:moveTo>
                    <a:cubicBezTo>
                      <a:pt x="1013" y="464"/>
                      <a:pt x="996" y="457"/>
                      <a:pt x="983" y="444"/>
                    </a:cubicBezTo>
                    <a:cubicBezTo>
                      <a:pt x="970" y="431"/>
                      <a:pt x="963" y="413"/>
                      <a:pt x="963" y="391"/>
                    </a:cubicBezTo>
                    <a:cubicBezTo>
                      <a:pt x="963" y="368"/>
                      <a:pt x="970" y="349"/>
                      <a:pt x="984" y="336"/>
                    </a:cubicBezTo>
                    <a:cubicBezTo>
                      <a:pt x="997" y="322"/>
                      <a:pt x="1015" y="316"/>
                      <a:pt x="1038" y="316"/>
                    </a:cubicBezTo>
                    <a:cubicBezTo>
                      <a:pt x="1060" y="316"/>
                      <a:pt x="1078" y="322"/>
                      <a:pt x="1090" y="335"/>
                    </a:cubicBezTo>
                    <a:cubicBezTo>
                      <a:pt x="1102" y="348"/>
                      <a:pt x="1108" y="366"/>
                      <a:pt x="1108" y="389"/>
                    </a:cubicBezTo>
                    <a:cubicBezTo>
                      <a:pt x="1108" y="412"/>
                      <a:pt x="1102" y="430"/>
                      <a:pt x="1088" y="443"/>
                    </a:cubicBezTo>
                    <a:cubicBezTo>
                      <a:pt x="1075" y="457"/>
                      <a:pt x="1057" y="464"/>
                      <a:pt x="1035" y="464"/>
                    </a:cubicBezTo>
                    <a:close/>
                    <a:moveTo>
                      <a:pt x="1036" y="341"/>
                    </a:moveTo>
                    <a:cubicBezTo>
                      <a:pt x="1024" y="341"/>
                      <a:pt x="1014" y="346"/>
                      <a:pt x="1007" y="354"/>
                    </a:cubicBezTo>
                    <a:cubicBezTo>
                      <a:pt x="1000" y="363"/>
                      <a:pt x="996" y="375"/>
                      <a:pt x="996" y="391"/>
                    </a:cubicBezTo>
                    <a:cubicBezTo>
                      <a:pt x="996" y="405"/>
                      <a:pt x="1000" y="417"/>
                      <a:pt x="1007" y="425"/>
                    </a:cubicBezTo>
                    <a:cubicBezTo>
                      <a:pt x="1014" y="434"/>
                      <a:pt x="1024" y="438"/>
                      <a:pt x="1036" y="438"/>
                    </a:cubicBezTo>
                    <a:cubicBezTo>
                      <a:pt x="1049" y="438"/>
                      <a:pt x="1059" y="434"/>
                      <a:pt x="1065" y="426"/>
                    </a:cubicBezTo>
                    <a:cubicBezTo>
                      <a:pt x="1072" y="417"/>
                      <a:pt x="1076" y="405"/>
                      <a:pt x="1076" y="390"/>
                    </a:cubicBezTo>
                    <a:cubicBezTo>
                      <a:pt x="1076" y="374"/>
                      <a:pt x="1072" y="362"/>
                      <a:pt x="1065" y="354"/>
                    </a:cubicBezTo>
                    <a:cubicBezTo>
                      <a:pt x="1059" y="346"/>
                      <a:pt x="1049" y="341"/>
                      <a:pt x="1036" y="341"/>
                    </a:cubicBezTo>
                    <a:close/>
                    <a:moveTo>
                      <a:pt x="1263" y="460"/>
                    </a:moveTo>
                    <a:lnTo>
                      <a:pt x="1231" y="460"/>
                    </a:lnTo>
                    <a:lnTo>
                      <a:pt x="1231" y="407"/>
                    </a:lnTo>
                    <a:cubicBezTo>
                      <a:pt x="1215" y="416"/>
                      <a:pt x="1200" y="420"/>
                      <a:pt x="1187" y="420"/>
                    </a:cubicBezTo>
                    <a:cubicBezTo>
                      <a:pt x="1155" y="420"/>
                      <a:pt x="1139" y="403"/>
                      <a:pt x="1139" y="368"/>
                    </a:cubicBezTo>
                    <a:lnTo>
                      <a:pt x="1139" y="319"/>
                    </a:lnTo>
                    <a:lnTo>
                      <a:pt x="1170" y="319"/>
                    </a:lnTo>
                    <a:lnTo>
                      <a:pt x="1170" y="364"/>
                    </a:lnTo>
                    <a:cubicBezTo>
                      <a:pt x="1170" y="384"/>
                      <a:pt x="1178" y="394"/>
                      <a:pt x="1194" y="394"/>
                    </a:cubicBezTo>
                    <a:cubicBezTo>
                      <a:pt x="1205" y="394"/>
                      <a:pt x="1218" y="390"/>
                      <a:pt x="1231" y="383"/>
                    </a:cubicBezTo>
                    <a:lnTo>
                      <a:pt x="1231" y="319"/>
                    </a:lnTo>
                    <a:lnTo>
                      <a:pt x="1263" y="319"/>
                    </a:lnTo>
                    <a:lnTo>
                      <a:pt x="1263" y="460"/>
                    </a:lnTo>
                    <a:close/>
                    <a:moveTo>
                      <a:pt x="1433" y="460"/>
                    </a:moveTo>
                    <a:lnTo>
                      <a:pt x="1404" y="460"/>
                    </a:lnTo>
                    <a:lnTo>
                      <a:pt x="1404" y="357"/>
                    </a:lnTo>
                    <a:cubicBezTo>
                      <a:pt x="1402" y="360"/>
                      <a:pt x="1399" y="366"/>
                      <a:pt x="1396" y="372"/>
                    </a:cubicBezTo>
                    <a:lnTo>
                      <a:pt x="1336" y="460"/>
                    </a:lnTo>
                    <a:lnTo>
                      <a:pt x="1305" y="460"/>
                    </a:lnTo>
                    <a:lnTo>
                      <a:pt x="1305" y="319"/>
                    </a:lnTo>
                    <a:lnTo>
                      <a:pt x="1334" y="319"/>
                    </a:lnTo>
                    <a:lnTo>
                      <a:pt x="1334" y="421"/>
                    </a:lnTo>
                    <a:cubicBezTo>
                      <a:pt x="1335" y="418"/>
                      <a:pt x="1337" y="414"/>
                      <a:pt x="1341" y="408"/>
                    </a:cubicBezTo>
                    <a:lnTo>
                      <a:pt x="1401" y="319"/>
                    </a:lnTo>
                    <a:lnTo>
                      <a:pt x="1433" y="319"/>
                    </a:lnTo>
                    <a:lnTo>
                      <a:pt x="1433" y="460"/>
                    </a:lnTo>
                    <a:close/>
                    <a:moveTo>
                      <a:pt x="1594" y="398"/>
                    </a:moveTo>
                    <a:lnTo>
                      <a:pt x="1498" y="398"/>
                    </a:lnTo>
                    <a:cubicBezTo>
                      <a:pt x="1498" y="411"/>
                      <a:pt x="1502" y="421"/>
                      <a:pt x="1510" y="429"/>
                    </a:cubicBezTo>
                    <a:cubicBezTo>
                      <a:pt x="1518" y="436"/>
                      <a:pt x="1528" y="439"/>
                      <a:pt x="1542" y="439"/>
                    </a:cubicBezTo>
                    <a:cubicBezTo>
                      <a:pt x="1557" y="439"/>
                      <a:pt x="1571" y="435"/>
                      <a:pt x="1583" y="426"/>
                    </a:cubicBezTo>
                    <a:lnTo>
                      <a:pt x="1583" y="451"/>
                    </a:lnTo>
                    <a:cubicBezTo>
                      <a:pt x="1570" y="460"/>
                      <a:pt x="1553" y="464"/>
                      <a:pt x="1532" y="464"/>
                    </a:cubicBezTo>
                    <a:cubicBezTo>
                      <a:pt x="1511" y="464"/>
                      <a:pt x="1495" y="457"/>
                      <a:pt x="1483" y="444"/>
                    </a:cubicBezTo>
                    <a:cubicBezTo>
                      <a:pt x="1472" y="432"/>
                      <a:pt x="1466" y="414"/>
                      <a:pt x="1466" y="390"/>
                    </a:cubicBezTo>
                    <a:cubicBezTo>
                      <a:pt x="1466" y="368"/>
                      <a:pt x="1472" y="350"/>
                      <a:pt x="1485" y="337"/>
                    </a:cubicBezTo>
                    <a:cubicBezTo>
                      <a:pt x="1498" y="323"/>
                      <a:pt x="1514" y="316"/>
                      <a:pt x="1534" y="316"/>
                    </a:cubicBezTo>
                    <a:cubicBezTo>
                      <a:pt x="1553" y="316"/>
                      <a:pt x="1568" y="322"/>
                      <a:pt x="1578" y="334"/>
                    </a:cubicBezTo>
                    <a:cubicBezTo>
                      <a:pt x="1589" y="347"/>
                      <a:pt x="1594" y="364"/>
                      <a:pt x="1594" y="386"/>
                    </a:cubicBezTo>
                    <a:lnTo>
                      <a:pt x="1594" y="398"/>
                    </a:lnTo>
                    <a:close/>
                    <a:moveTo>
                      <a:pt x="1563" y="376"/>
                    </a:moveTo>
                    <a:cubicBezTo>
                      <a:pt x="1563" y="364"/>
                      <a:pt x="1561" y="355"/>
                      <a:pt x="1555" y="349"/>
                    </a:cubicBezTo>
                    <a:cubicBezTo>
                      <a:pt x="1550" y="343"/>
                      <a:pt x="1543" y="339"/>
                      <a:pt x="1533" y="339"/>
                    </a:cubicBezTo>
                    <a:cubicBezTo>
                      <a:pt x="1524" y="339"/>
                      <a:pt x="1516" y="343"/>
                      <a:pt x="1510" y="349"/>
                    </a:cubicBezTo>
                    <a:cubicBezTo>
                      <a:pt x="1503" y="356"/>
                      <a:pt x="1499" y="365"/>
                      <a:pt x="1498" y="376"/>
                    </a:cubicBezTo>
                    <a:lnTo>
                      <a:pt x="1563" y="376"/>
                    </a:lnTo>
                    <a:close/>
                    <a:moveTo>
                      <a:pt x="1868" y="460"/>
                    </a:moveTo>
                    <a:lnTo>
                      <a:pt x="1838" y="460"/>
                    </a:lnTo>
                    <a:lnTo>
                      <a:pt x="1838" y="347"/>
                    </a:lnTo>
                    <a:cubicBezTo>
                      <a:pt x="1836" y="353"/>
                      <a:pt x="1833" y="361"/>
                      <a:pt x="1829" y="372"/>
                    </a:cubicBezTo>
                    <a:lnTo>
                      <a:pt x="1797" y="460"/>
                    </a:lnTo>
                    <a:lnTo>
                      <a:pt x="1769" y="460"/>
                    </a:lnTo>
                    <a:lnTo>
                      <a:pt x="1737" y="372"/>
                    </a:lnTo>
                    <a:cubicBezTo>
                      <a:pt x="1735" y="367"/>
                      <a:pt x="1732" y="359"/>
                      <a:pt x="1728" y="347"/>
                    </a:cubicBezTo>
                    <a:lnTo>
                      <a:pt x="1728" y="460"/>
                    </a:lnTo>
                    <a:lnTo>
                      <a:pt x="1702" y="460"/>
                    </a:lnTo>
                    <a:lnTo>
                      <a:pt x="1702" y="319"/>
                    </a:lnTo>
                    <a:lnTo>
                      <a:pt x="1744" y="319"/>
                    </a:lnTo>
                    <a:lnTo>
                      <a:pt x="1776" y="406"/>
                    </a:lnTo>
                    <a:cubicBezTo>
                      <a:pt x="1778" y="413"/>
                      <a:pt x="1781" y="421"/>
                      <a:pt x="1785" y="433"/>
                    </a:cubicBezTo>
                    <a:lnTo>
                      <a:pt x="1794" y="407"/>
                    </a:lnTo>
                    <a:lnTo>
                      <a:pt x="1826" y="319"/>
                    </a:lnTo>
                    <a:lnTo>
                      <a:pt x="1868" y="319"/>
                    </a:lnTo>
                    <a:lnTo>
                      <a:pt x="1868" y="460"/>
                    </a:lnTo>
                    <a:close/>
                    <a:moveTo>
                      <a:pt x="2029" y="398"/>
                    </a:moveTo>
                    <a:lnTo>
                      <a:pt x="1933" y="398"/>
                    </a:lnTo>
                    <a:cubicBezTo>
                      <a:pt x="1934" y="411"/>
                      <a:pt x="1938" y="421"/>
                      <a:pt x="1945" y="429"/>
                    </a:cubicBezTo>
                    <a:cubicBezTo>
                      <a:pt x="1953" y="436"/>
                      <a:pt x="1963" y="439"/>
                      <a:pt x="1977" y="439"/>
                    </a:cubicBezTo>
                    <a:cubicBezTo>
                      <a:pt x="1992" y="439"/>
                      <a:pt x="2006" y="435"/>
                      <a:pt x="2018" y="426"/>
                    </a:cubicBezTo>
                    <a:lnTo>
                      <a:pt x="2018" y="451"/>
                    </a:lnTo>
                    <a:cubicBezTo>
                      <a:pt x="2006" y="460"/>
                      <a:pt x="1988" y="464"/>
                      <a:pt x="1967" y="464"/>
                    </a:cubicBezTo>
                    <a:cubicBezTo>
                      <a:pt x="1947" y="464"/>
                      <a:pt x="1930" y="457"/>
                      <a:pt x="1919" y="444"/>
                    </a:cubicBezTo>
                    <a:cubicBezTo>
                      <a:pt x="1907" y="432"/>
                      <a:pt x="1901" y="414"/>
                      <a:pt x="1901" y="390"/>
                    </a:cubicBezTo>
                    <a:cubicBezTo>
                      <a:pt x="1901" y="368"/>
                      <a:pt x="1907" y="350"/>
                      <a:pt x="1920" y="337"/>
                    </a:cubicBezTo>
                    <a:cubicBezTo>
                      <a:pt x="1933" y="323"/>
                      <a:pt x="1949" y="316"/>
                      <a:pt x="1969" y="316"/>
                    </a:cubicBezTo>
                    <a:cubicBezTo>
                      <a:pt x="1988" y="316"/>
                      <a:pt x="2003" y="322"/>
                      <a:pt x="2014" y="334"/>
                    </a:cubicBezTo>
                    <a:cubicBezTo>
                      <a:pt x="2024" y="347"/>
                      <a:pt x="2029" y="364"/>
                      <a:pt x="2029" y="386"/>
                    </a:cubicBezTo>
                    <a:lnTo>
                      <a:pt x="2029" y="398"/>
                    </a:lnTo>
                    <a:close/>
                    <a:moveTo>
                      <a:pt x="1998" y="376"/>
                    </a:moveTo>
                    <a:cubicBezTo>
                      <a:pt x="1998" y="364"/>
                      <a:pt x="1996" y="355"/>
                      <a:pt x="1990" y="349"/>
                    </a:cubicBezTo>
                    <a:cubicBezTo>
                      <a:pt x="1985" y="343"/>
                      <a:pt x="1978" y="339"/>
                      <a:pt x="1968" y="339"/>
                    </a:cubicBezTo>
                    <a:cubicBezTo>
                      <a:pt x="1959" y="339"/>
                      <a:pt x="1951" y="343"/>
                      <a:pt x="1945" y="349"/>
                    </a:cubicBezTo>
                    <a:cubicBezTo>
                      <a:pt x="1939" y="356"/>
                      <a:pt x="1935" y="365"/>
                      <a:pt x="1933" y="376"/>
                    </a:cubicBezTo>
                    <a:lnTo>
                      <a:pt x="1998" y="376"/>
                    </a:lnTo>
                    <a:close/>
                    <a:moveTo>
                      <a:pt x="2161" y="454"/>
                    </a:moveTo>
                    <a:cubicBezTo>
                      <a:pt x="2150" y="460"/>
                      <a:pt x="2136" y="464"/>
                      <a:pt x="2121" y="464"/>
                    </a:cubicBezTo>
                    <a:cubicBezTo>
                      <a:pt x="2100" y="464"/>
                      <a:pt x="2083" y="457"/>
                      <a:pt x="2070" y="444"/>
                    </a:cubicBezTo>
                    <a:cubicBezTo>
                      <a:pt x="2057" y="431"/>
                      <a:pt x="2051" y="414"/>
                      <a:pt x="2051" y="393"/>
                    </a:cubicBezTo>
                    <a:cubicBezTo>
                      <a:pt x="2051" y="370"/>
                      <a:pt x="2058" y="351"/>
                      <a:pt x="2071" y="337"/>
                    </a:cubicBezTo>
                    <a:cubicBezTo>
                      <a:pt x="2085" y="323"/>
                      <a:pt x="2104" y="316"/>
                      <a:pt x="2127" y="316"/>
                    </a:cubicBezTo>
                    <a:cubicBezTo>
                      <a:pt x="2140" y="316"/>
                      <a:pt x="2151" y="318"/>
                      <a:pt x="2161" y="323"/>
                    </a:cubicBezTo>
                    <a:lnTo>
                      <a:pt x="2161" y="352"/>
                    </a:lnTo>
                    <a:cubicBezTo>
                      <a:pt x="2151" y="345"/>
                      <a:pt x="2141" y="341"/>
                      <a:pt x="2130" y="341"/>
                    </a:cubicBezTo>
                    <a:cubicBezTo>
                      <a:pt x="2116" y="341"/>
                      <a:pt x="2105" y="346"/>
                      <a:pt x="2096" y="355"/>
                    </a:cubicBezTo>
                    <a:cubicBezTo>
                      <a:pt x="2088" y="364"/>
                      <a:pt x="2083" y="376"/>
                      <a:pt x="2083" y="391"/>
                    </a:cubicBezTo>
                    <a:cubicBezTo>
                      <a:pt x="2083" y="406"/>
                      <a:pt x="2087" y="417"/>
                      <a:pt x="2096" y="426"/>
                    </a:cubicBezTo>
                    <a:cubicBezTo>
                      <a:pt x="2104" y="434"/>
                      <a:pt x="2115" y="438"/>
                      <a:pt x="2128" y="438"/>
                    </a:cubicBezTo>
                    <a:cubicBezTo>
                      <a:pt x="2140" y="438"/>
                      <a:pt x="2151" y="434"/>
                      <a:pt x="2161" y="426"/>
                    </a:cubicBezTo>
                    <a:lnTo>
                      <a:pt x="2161" y="454"/>
                    </a:lnTo>
                    <a:close/>
                    <a:moveTo>
                      <a:pt x="2289" y="345"/>
                    </a:moveTo>
                    <a:lnTo>
                      <a:pt x="2248" y="345"/>
                    </a:lnTo>
                    <a:lnTo>
                      <a:pt x="2248" y="460"/>
                    </a:lnTo>
                    <a:lnTo>
                      <a:pt x="2216" y="460"/>
                    </a:lnTo>
                    <a:lnTo>
                      <a:pt x="2216" y="345"/>
                    </a:lnTo>
                    <a:lnTo>
                      <a:pt x="2176" y="345"/>
                    </a:lnTo>
                    <a:lnTo>
                      <a:pt x="2176" y="319"/>
                    </a:lnTo>
                    <a:lnTo>
                      <a:pt x="2289" y="319"/>
                    </a:lnTo>
                    <a:lnTo>
                      <a:pt x="2289" y="345"/>
                    </a:lnTo>
                    <a:close/>
                    <a:moveTo>
                      <a:pt x="2422" y="460"/>
                    </a:moveTo>
                    <a:lnTo>
                      <a:pt x="2391" y="460"/>
                    </a:lnTo>
                    <a:lnTo>
                      <a:pt x="2391" y="438"/>
                    </a:lnTo>
                    <a:lnTo>
                      <a:pt x="2391" y="438"/>
                    </a:lnTo>
                    <a:cubicBezTo>
                      <a:pt x="2381" y="455"/>
                      <a:pt x="2367" y="464"/>
                      <a:pt x="2348" y="464"/>
                    </a:cubicBezTo>
                    <a:cubicBezTo>
                      <a:pt x="2334" y="464"/>
                      <a:pt x="2323" y="460"/>
                      <a:pt x="2315" y="452"/>
                    </a:cubicBezTo>
                    <a:cubicBezTo>
                      <a:pt x="2307" y="445"/>
                      <a:pt x="2303" y="435"/>
                      <a:pt x="2303" y="422"/>
                    </a:cubicBezTo>
                    <a:cubicBezTo>
                      <a:pt x="2303" y="396"/>
                      <a:pt x="2319" y="380"/>
                      <a:pt x="2349" y="376"/>
                    </a:cubicBezTo>
                    <a:lnTo>
                      <a:pt x="2391" y="370"/>
                    </a:lnTo>
                    <a:cubicBezTo>
                      <a:pt x="2391" y="350"/>
                      <a:pt x="2382" y="340"/>
                      <a:pt x="2363" y="340"/>
                    </a:cubicBezTo>
                    <a:cubicBezTo>
                      <a:pt x="2346" y="340"/>
                      <a:pt x="2331" y="345"/>
                      <a:pt x="2317" y="357"/>
                    </a:cubicBezTo>
                    <a:lnTo>
                      <a:pt x="2317" y="329"/>
                    </a:lnTo>
                    <a:cubicBezTo>
                      <a:pt x="2332" y="320"/>
                      <a:pt x="2349" y="316"/>
                      <a:pt x="2369" y="316"/>
                    </a:cubicBezTo>
                    <a:cubicBezTo>
                      <a:pt x="2404" y="316"/>
                      <a:pt x="2422" y="333"/>
                      <a:pt x="2422" y="368"/>
                    </a:cubicBezTo>
                    <a:lnTo>
                      <a:pt x="2422" y="460"/>
                    </a:lnTo>
                    <a:close/>
                    <a:moveTo>
                      <a:pt x="2391" y="391"/>
                    </a:moveTo>
                    <a:lnTo>
                      <a:pt x="2362" y="395"/>
                    </a:lnTo>
                    <a:cubicBezTo>
                      <a:pt x="2353" y="396"/>
                      <a:pt x="2346" y="398"/>
                      <a:pt x="2341" y="402"/>
                    </a:cubicBezTo>
                    <a:cubicBezTo>
                      <a:pt x="2336" y="405"/>
                      <a:pt x="2334" y="411"/>
                      <a:pt x="2334" y="419"/>
                    </a:cubicBezTo>
                    <a:cubicBezTo>
                      <a:pt x="2334" y="425"/>
                      <a:pt x="2336" y="430"/>
                      <a:pt x="2340" y="434"/>
                    </a:cubicBezTo>
                    <a:cubicBezTo>
                      <a:pt x="2345" y="437"/>
                      <a:pt x="2350" y="439"/>
                      <a:pt x="2358" y="439"/>
                    </a:cubicBezTo>
                    <a:cubicBezTo>
                      <a:pt x="2367" y="439"/>
                      <a:pt x="2375" y="436"/>
                      <a:pt x="2382" y="429"/>
                    </a:cubicBezTo>
                    <a:cubicBezTo>
                      <a:pt x="2388" y="422"/>
                      <a:pt x="2391" y="414"/>
                      <a:pt x="2391" y="403"/>
                    </a:cubicBezTo>
                    <a:lnTo>
                      <a:pt x="2391" y="39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</p:grpSp>
        <p:grpSp>
          <p:nvGrpSpPr>
            <p:cNvPr id="586" name="Группа 585"/>
            <p:cNvGrpSpPr/>
            <p:nvPr/>
          </p:nvGrpSpPr>
          <p:grpSpPr>
            <a:xfrm>
              <a:off x="5551488" y="5532120"/>
              <a:ext cx="1868488" cy="538163"/>
              <a:chOff x="4179888" y="4714875"/>
              <a:chExt cx="1868488" cy="538163"/>
            </a:xfrm>
          </p:grpSpPr>
          <p:sp>
            <p:nvSpPr>
              <p:cNvPr id="587" name="Freeform 8"/>
              <p:cNvSpPr>
                <a:spLocks/>
              </p:cNvSpPr>
              <p:nvPr/>
            </p:nvSpPr>
            <p:spPr bwMode="auto">
              <a:xfrm>
                <a:off x="4179888" y="4714875"/>
                <a:ext cx="1868488" cy="538163"/>
              </a:xfrm>
              <a:custGeom>
                <a:avLst/>
                <a:gdLst>
                  <a:gd name="T0" fmla="*/ 0 w 3156"/>
                  <a:gd name="T1" fmla="*/ 908 h 908"/>
                  <a:gd name="T2" fmla="*/ 3156 w 3156"/>
                  <a:gd name="T3" fmla="*/ 908 h 908"/>
                  <a:gd name="T4" fmla="*/ 3156 w 3156"/>
                  <a:gd name="T5" fmla="*/ 0 h 908"/>
                  <a:gd name="T6" fmla="*/ 524 w 3156"/>
                  <a:gd name="T7" fmla="*/ 0 h 908"/>
                  <a:gd name="T8" fmla="*/ 0 w 3156"/>
                  <a:gd name="T9" fmla="*/ 908 h 9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6" h="908">
                    <a:moveTo>
                      <a:pt x="0" y="908"/>
                    </a:moveTo>
                    <a:lnTo>
                      <a:pt x="3156" y="908"/>
                    </a:lnTo>
                    <a:lnTo>
                      <a:pt x="3156" y="0"/>
                    </a:lnTo>
                    <a:lnTo>
                      <a:pt x="524" y="0"/>
                    </a:lnTo>
                    <a:lnTo>
                      <a:pt x="0" y="908"/>
                    </a:lnTo>
                    <a:close/>
                  </a:path>
                </a:pathLst>
              </a:custGeom>
              <a:solidFill>
                <a:srgbClr val="D3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88" name="Freeform 162"/>
              <p:cNvSpPr>
                <a:spLocks noEditPoints="1"/>
              </p:cNvSpPr>
              <p:nvPr/>
            </p:nvSpPr>
            <p:spPr bwMode="auto">
              <a:xfrm>
                <a:off x="4645025" y="4827588"/>
                <a:ext cx="1120775" cy="312738"/>
              </a:xfrm>
              <a:custGeom>
                <a:avLst/>
                <a:gdLst>
                  <a:gd name="T0" fmla="*/ 257 w 1894"/>
                  <a:gd name="T1" fmla="*/ 197 h 527"/>
                  <a:gd name="T2" fmla="*/ 140 w 1894"/>
                  <a:gd name="T3" fmla="*/ 197 h 527"/>
                  <a:gd name="T4" fmla="*/ 308 w 1894"/>
                  <a:gd name="T5" fmla="*/ 0 h 527"/>
                  <a:gd name="T6" fmla="*/ 463 w 1894"/>
                  <a:gd name="T7" fmla="*/ 53 h 527"/>
                  <a:gd name="T8" fmla="*/ 421 w 1894"/>
                  <a:gd name="T9" fmla="*/ 128 h 527"/>
                  <a:gd name="T10" fmla="*/ 692 w 1894"/>
                  <a:gd name="T11" fmla="*/ 197 h 527"/>
                  <a:gd name="T12" fmla="*/ 598 w 1894"/>
                  <a:gd name="T13" fmla="*/ 56 h 527"/>
                  <a:gd name="T14" fmla="*/ 833 w 1894"/>
                  <a:gd name="T15" fmla="*/ 197 h 527"/>
                  <a:gd name="T16" fmla="*/ 763 w 1894"/>
                  <a:gd name="T17" fmla="*/ 158 h 527"/>
                  <a:gd name="T18" fmla="*/ 959 w 1894"/>
                  <a:gd name="T19" fmla="*/ 197 h 527"/>
                  <a:gd name="T20" fmla="*/ 1083 w 1894"/>
                  <a:gd name="T21" fmla="*/ 201 h 527"/>
                  <a:gd name="T22" fmla="*/ 1136 w 1894"/>
                  <a:gd name="T23" fmla="*/ 180 h 527"/>
                  <a:gd name="T24" fmla="*/ 1113 w 1894"/>
                  <a:gd name="T25" fmla="*/ 163 h 527"/>
                  <a:gd name="T26" fmla="*/ 1189 w 1894"/>
                  <a:gd name="T27" fmla="*/ 262 h 527"/>
                  <a:gd name="T28" fmla="*/ 1326 w 1894"/>
                  <a:gd name="T29" fmla="*/ 123 h 527"/>
                  <a:gd name="T30" fmla="*/ 1255 w 1894"/>
                  <a:gd name="T31" fmla="*/ 175 h 527"/>
                  <a:gd name="T32" fmla="*/ 1487 w 1894"/>
                  <a:gd name="T33" fmla="*/ 197 h 527"/>
                  <a:gd name="T34" fmla="*/ 1388 w 1894"/>
                  <a:gd name="T35" fmla="*/ 56 h 527"/>
                  <a:gd name="T36" fmla="*/ 1622 w 1894"/>
                  <a:gd name="T37" fmla="*/ 197 h 527"/>
                  <a:gd name="T38" fmla="*/ 1561 w 1894"/>
                  <a:gd name="T39" fmla="*/ 112 h 527"/>
                  <a:gd name="T40" fmla="*/ 1728 w 1894"/>
                  <a:gd name="T41" fmla="*/ 197 h 527"/>
                  <a:gd name="T42" fmla="*/ 0 w 1894"/>
                  <a:gd name="T43" fmla="*/ 391 h 527"/>
                  <a:gd name="T44" fmla="*/ 73 w 1894"/>
                  <a:gd name="T45" fmla="*/ 341 h 527"/>
                  <a:gd name="T46" fmla="*/ 102 w 1894"/>
                  <a:gd name="T47" fmla="*/ 354 h 527"/>
                  <a:gd name="T48" fmla="*/ 204 w 1894"/>
                  <a:gd name="T49" fmla="*/ 344 h 527"/>
                  <a:gd name="T50" fmla="*/ 189 w 1894"/>
                  <a:gd name="T51" fmla="*/ 440 h 527"/>
                  <a:gd name="T52" fmla="*/ 203 w 1894"/>
                  <a:gd name="T53" fmla="*/ 370 h 527"/>
                  <a:gd name="T54" fmla="*/ 279 w 1894"/>
                  <a:gd name="T55" fmla="*/ 393 h 527"/>
                  <a:gd name="T56" fmla="*/ 356 w 1894"/>
                  <a:gd name="T57" fmla="*/ 336 h 527"/>
                  <a:gd name="T58" fmla="*/ 379 w 1894"/>
                  <a:gd name="T59" fmla="*/ 354 h 527"/>
                  <a:gd name="T60" fmla="*/ 409 w 1894"/>
                  <a:gd name="T61" fmla="*/ 341 h 527"/>
                  <a:gd name="T62" fmla="*/ 545 w 1894"/>
                  <a:gd name="T63" fmla="*/ 344 h 527"/>
                  <a:gd name="T64" fmla="*/ 545 w 1894"/>
                  <a:gd name="T65" fmla="*/ 439 h 527"/>
                  <a:gd name="T66" fmla="*/ 608 w 1894"/>
                  <a:gd name="T67" fmla="*/ 353 h 527"/>
                  <a:gd name="T68" fmla="*/ 669 w 1894"/>
                  <a:gd name="T69" fmla="*/ 525 h 527"/>
                  <a:gd name="T70" fmla="*/ 732 w 1894"/>
                  <a:gd name="T71" fmla="*/ 422 h 527"/>
                  <a:gd name="T72" fmla="*/ 921 w 1894"/>
                  <a:gd name="T73" fmla="*/ 512 h 527"/>
                  <a:gd name="T74" fmla="*/ 841 w 1894"/>
                  <a:gd name="T75" fmla="*/ 319 h 527"/>
                  <a:gd name="T76" fmla="*/ 867 w 1894"/>
                  <a:gd name="T77" fmla="*/ 343 h 527"/>
                  <a:gd name="T78" fmla="*/ 1042 w 1894"/>
                  <a:gd name="T79" fmla="*/ 316 h 527"/>
                  <a:gd name="T80" fmla="*/ 1000 w 1894"/>
                  <a:gd name="T81" fmla="*/ 390 h 527"/>
                  <a:gd name="T82" fmla="*/ 1145 w 1894"/>
                  <a:gd name="T83" fmla="*/ 460 h 527"/>
                  <a:gd name="T84" fmla="*/ 1253 w 1894"/>
                  <a:gd name="T85" fmla="*/ 448 h 527"/>
                  <a:gd name="T86" fmla="*/ 1208 w 1894"/>
                  <a:gd name="T87" fmla="*/ 342 h 527"/>
                  <a:gd name="T88" fmla="*/ 1177 w 1894"/>
                  <a:gd name="T89" fmla="*/ 399 h 527"/>
                  <a:gd name="T90" fmla="*/ 1290 w 1894"/>
                  <a:gd name="T91" fmla="*/ 422 h 527"/>
                  <a:gd name="T92" fmla="*/ 1409 w 1894"/>
                  <a:gd name="T93" fmla="*/ 368 h 527"/>
                  <a:gd name="T94" fmla="*/ 1344 w 1894"/>
                  <a:gd name="T95" fmla="*/ 439 h 527"/>
                  <a:gd name="T96" fmla="*/ 1480 w 1894"/>
                  <a:gd name="T97" fmla="*/ 398 h 527"/>
                  <a:gd name="T98" fmla="*/ 1541 w 1894"/>
                  <a:gd name="T99" fmla="*/ 319 h 527"/>
                  <a:gd name="T100" fmla="*/ 1647 w 1894"/>
                  <a:gd name="T101" fmla="*/ 460 h 527"/>
                  <a:gd name="T102" fmla="*/ 1743 w 1894"/>
                  <a:gd name="T103" fmla="*/ 319 h 527"/>
                  <a:gd name="T104" fmla="*/ 1807 w 1894"/>
                  <a:gd name="T105" fmla="*/ 460 h 527"/>
                  <a:gd name="T106" fmla="*/ 1837 w 1894"/>
                  <a:gd name="T107" fmla="*/ 319 h 527"/>
                  <a:gd name="T108" fmla="*/ 1839 w 1894"/>
                  <a:gd name="T109" fmla="*/ 382 h 5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894" h="527">
                    <a:moveTo>
                      <a:pt x="352" y="197"/>
                    </a:moveTo>
                    <a:lnTo>
                      <a:pt x="320" y="197"/>
                    </a:lnTo>
                    <a:lnTo>
                      <a:pt x="320" y="70"/>
                    </a:lnTo>
                    <a:cubicBezTo>
                      <a:pt x="320" y="59"/>
                      <a:pt x="321" y="46"/>
                      <a:pt x="322" y="31"/>
                    </a:cubicBezTo>
                    <a:lnTo>
                      <a:pt x="321" y="31"/>
                    </a:lnTo>
                    <a:cubicBezTo>
                      <a:pt x="319" y="40"/>
                      <a:pt x="317" y="46"/>
                      <a:pt x="316" y="50"/>
                    </a:cubicBezTo>
                    <a:lnTo>
                      <a:pt x="257" y="197"/>
                    </a:lnTo>
                    <a:lnTo>
                      <a:pt x="234" y="197"/>
                    </a:lnTo>
                    <a:lnTo>
                      <a:pt x="175" y="51"/>
                    </a:lnTo>
                    <a:cubicBezTo>
                      <a:pt x="174" y="46"/>
                      <a:pt x="172" y="40"/>
                      <a:pt x="170" y="31"/>
                    </a:cubicBezTo>
                    <a:lnTo>
                      <a:pt x="169" y="31"/>
                    </a:lnTo>
                    <a:cubicBezTo>
                      <a:pt x="170" y="39"/>
                      <a:pt x="170" y="52"/>
                      <a:pt x="170" y="70"/>
                    </a:cubicBezTo>
                    <a:lnTo>
                      <a:pt x="170" y="197"/>
                    </a:lnTo>
                    <a:lnTo>
                      <a:pt x="140" y="197"/>
                    </a:lnTo>
                    <a:lnTo>
                      <a:pt x="140" y="0"/>
                    </a:lnTo>
                    <a:lnTo>
                      <a:pt x="186" y="0"/>
                    </a:lnTo>
                    <a:lnTo>
                      <a:pt x="238" y="131"/>
                    </a:lnTo>
                    <a:cubicBezTo>
                      <a:pt x="242" y="142"/>
                      <a:pt x="245" y="149"/>
                      <a:pt x="246" y="154"/>
                    </a:cubicBezTo>
                    <a:lnTo>
                      <a:pt x="247" y="154"/>
                    </a:lnTo>
                    <a:cubicBezTo>
                      <a:pt x="250" y="144"/>
                      <a:pt x="253" y="136"/>
                      <a:pt x="255" y="131"/>
                    </a:cubicBezTo>
                    <a:lnTo>
                      <a:pt x="308" y="0"/>
                    </a:lnTo>
                    <a:lnTo>
                      <a:pt x="352" y="0"/>
                    </a:lnTo>
                    <a:lnTo>
                      <a:pt x="352" y="197"/>
                    </a:lnTo>
                    <a:close/>
                    <a:moveTo>
                      <a:pt x="460" y="201"/>
                    </a:moveTo>
                    <a:cubicBezTo>
                      <a:pt x="438" y="201"/>
                      <a:pt x="421" y="194"/>
                      <a:pt x="408" y="181"/>
                    </a:cubicBezTo>
                    <a:cubicBezTo>
                      <a:pt x="395" y="168"/>
                      <a:pt x="388" y="150"/>
                      <a:pt x="388" y="128"/>
                    </a:cubicBezTo>
                    <a:cubicBezTo>
                      <a:pt x="388" y="105"/>
                      <a:pt x="395" y="86"/>
                      <a:pt x="409" y="73"/>
                    </a:cubicBezTo>
                    <a:cubicBezTo>
                      <a:pt x="422" y="60"/>
                      <a:pt x="440" y="53"/>
                      <a:pt x="463" y="53"/>
                    </a:cubicBezTo>
                    <a:cubicBezTo>
                      <a:pt x="486" y="53"/>
                      <a:pt x="503" y="59"/>
                      <a:pt x="515" y="72"/>
                    </a:cubicBezTo>
                    <a:cubicBezTo>
                      <a:pt x="527" y="85"/>
                      <a:pt x="533" y="103"/>
                      <a:pt x="533" y="126"/>
                    </a:cubicBezTo>
                    <a:cubicBezTo>
                      <a:pt x="533" y="149"/>
                      <a:pt x="527" y="167"/>
                      <a:pt x="514" y="180"/>
                    </a:cubicBezTo>
                    <a:cubicBezTo>
                      <a:pt x="500" y="194"/>
                      <a:pt x="482" y="201"/>
                      <a:pt x="460" y="201"/>
                    </a:cubicBezTo>
                    <a:close/>
                    <a:moveTo>
                      <a:pt x="462" y="78"/>
                    </a:moveTo>
                    <a:cubicBezTo>
                      <a:pt x="449" y="78"/>
                      <a:pt x="439" y="83"/>
                      <a:pt x="432" y="92"/>
                    </a:cubicBezTo>
                    <a:cubicBezTo>
                      <a:pt x="425" y="100"/>
                      <a:pt x="421" y="112"/>
                      <a:pt x="421" y="128"/>
                    </a:cubicBezTo>
                    <a:cubicBezTo>
                      <a:pt x="421" y="142"/>
                      <a:pt x="425" y="154"/>
                      <a:pt x="432" y="163"/>
                    </a:cubicBezTo>
                    <a:cubicBezTo>
                      <a:pt x="439" y="171"/>
                      <a:pt x="449" y="175"/>
                      <a:pt x="462" y="175"/>
                    </a:cubicBezTo>
                    <a:cubicBezTo>
                      <a:pt x="474" y="175"/>
                      <a:pt x="484" y="171"/>
                      <a:pt x="491" y="163"/>
                    </a:cubicBezTo>
                    <a:cubicBezTo>
                      <a:pt x="497" y="154"/>
                      <a:pt x="501" y="143"/>
                      <a:pt x="501" y="127"/>
                    </a:cubicBezTo>
                    <a:cubicBezTo>
                      <a:pt x="501" y="112"/>
                      <a:pt x="497" y="100"/>
                      <a:pt x="491" y="91"/>
                    </a:cubicBezTo>
                    <a:cubicBezTo>
                      <a:pt x="484" y="83"/>
                      <a:pt x="474" y="78"/>
                      <a:pt x="462" y="78"/>
                    </a:cubicBezTo>
                    <a:close/>
                    <a:moveTo>
                      <a:pt x="692" y="197"/>
                    </a:moveTo>
                    <a:lnTo>
                      <a:pt x="660" y="197"/>
                    </a:lnTo>
                    <a:lnTo>
                      <a:pt x="660" y="136"/>
                    </a:lnTo>
                    <a:lnTo>
                      <a:pt x="598" y="136"/>
                    </a:lnTo>
                    <a:lnTo>
                      <a:pt x="598" y="197"/>
                    </a:lnTo>
                    <a:lnTo>
                      <a:pt x="566" y="197"/>
                    </a:lnTo>
                    <a:lnTo>
                      <a:pt x="566" y="56"/>
                    </a:lnTo>
                    <a:lnTo>
                      <a:pt x="598" y="56"/>
                    </a:lnTo>
                    <a:lnTo>
                      <a:pt x="598" y="112"/>
                    </a:lnTo>
                    <a:lnTo>
                      <a:pt x="660" y="112"/>
                    </a:lnTo>
                    <a:lnTo>
                      <a:pt x="660" y="56"/>
                    </a:lnTo>
                    <a:lnTo>
                      <a:pt x="692" y="56"/>
                    </a:lnTo>
                    <a:lnTo>
                      <a:pt x="692" y="197"/>
                    </a:lnTo>
                    <a:close/>
                    <a:moveTo>
                      <a:pt x="861" y="197"/>
                    </a:moveTo>
                    <a:lnTo>
                      <a:pt x="833" y="197"/>
                    </a:lnTo>
                    <a:lnTo>
                      <a:pt x="833" y="94"/>
                    </a:lnTo>
                    <a:cubicBezTo>
                      <a:pt x="831" y="98"/>
                      <a:pt x="828" y="103"/>
                      <a:pt x="824" y="109"/>
                    </a:cubicBezTo>
                    <a:lnTo>
                      <a:pt x="765" y="197"/>
                    </a:lnTo>
                    <a:lnTo>
                      <a:pt x="733" y="197"/>
                    </a:lnTo>
                    <a:lnTo>
                      <a:pt x="733" y="56"/>
                    </a:lnTo>
                    <a:lnTo>
                      <a:pt x="763" y="56"/>
                    </a:lnTo>
                    <a:lnTo>
                      <a:pt x="763" y="158"/>
                    </a:lnTo>
                    <a:cubicBezTo>
                      <a:pt x="764" y="155"/>
                      <a:pt x="766" y="151"/>
                      <a:pt x="769" y="145"/>
                    </a:cubicBezTo>
                    <a:lnTo>
                      <a:pt x="829" y="56"/>
                    </a:lnTo>
                    <a:lnTo>
                      <a:pt x="861" y="56"/>
                    </a:lnTo>
                    <a:lnTo>
                      <a:pt x="861" y="197"/>
                    </a:lnTo>
                    <a:close/>
                    <a:moveTo>
                      <a:pt x="999" y="82"/>
                    </a:moveTo>
                    <a:lnTo>
                      <a:pt x="959" y="82"/>
                    </a:lnTo>
                    <a:lnTo>
                      <a:pt x="959" y="197"/>
                    </a:lnTo>
                    <a:lnTo>
                      <a:pt x="927" y="197"/>
                    </a:lnTo>
                    <a:lnTo>
                      <a:pt x="927" y="82"/>
                    </a:lnTo>
                    <a:lnTo>
                      <a:pt x="887" y="82"/>
                    </a:lnTo>
                    <a:lnTo>
                      <a:pt x="887" y="56"/>
                    </a:lnTo>
                    <a:lnTo>
                      <a:pt x="999" y="56"/>
                    </a:lnTo>
                    <a:lnTo>
                      <a:pt x="999" y="82"/>
                    </a:lnTo>
                    <a:close/>
                    <a:moveTo>
                      <a:pt x="1083" y="201"/>
                    </a:moveTo>
                    <a:cubicBezTo>
                      <a:pt x="1061" y="201"/>
                      <a:pt x="1043" y="194"/>
                      <a:pt x="1030" y="181"/>
                    </a:cubicBezTo>
                    <a:cubicBezTo>
                      <a:pt x="1017" y="168"/>
                      <a:pt x="1011" y="150"/>
                      <a:pt x="1011" y="128"/>
                    </a:cubicBezTo>
                    <a:cubicBezTo>
                      <a:pt x="1011" y="105"/>
                      <a:pt x="1018" y="86"/>
                      <a:pt x="1031" y="73"/>
                    </a:cubicBezTo>
                    <a:cubicBezTo>
                      <a:pt x="1045" y="60"/>
                      <a:pt x="1063" y="53"/>
                      <a:pt x="1086" y="53"/>
                    </a:cubicBezTo>
                    <a:cubicBezTo>
                      <a:pt x="1108" y="53"/>
                      <a:pt x="1125" y="59"/>
                      <a:pt x="1138" y="72"/>
                    </a:cubicBezTo>
                    <a:cubicBezTo>
                      <a:pt x="1150" y="85"/>
                      <a:pt x="1156" y="103"/>
                      <a:pt x="1156" y="126"/>
                    </a:cubicBezTo>
                    <a:cubicBezTo>
                      <a:pt x="1156" y="149"/>
                      <a:pt x="1149" y="167"/>
                      <a:pt x="1136" y="180"/>
                    </a:cubicBezTo>
                    <a:cubicBezTo>
                      <a:pt x="1123" y="194"/>
                      <a:pt x="1105" y="201"/>
                      <a:pt x="1083" y="201"/>
                    </a:cubicBezTo>
                    <a:close/>
                    <a:moveTo>
                      <a:pt x="1084" y="78"/>
                    </a:moveTo>
                    <a:cubicBezTo>
                      <a:pt x="1072" y="78"/>
                      <a:pt x="1062" y="83"/>
                      <a:pt x="1055" y="92"/>
                    </a:cubicBezTo>
                    <a:cubicBezTo>
                      <a:pt x="1047" y="100"/>
                      <a:pt x="1044" y="112"/>
                      <a:pt x="1044" y="128"/>
                    </a:cubicBezTo>
                    <a:cubicBezTo>
                      <a:pt x="1044" y="142"/>
                      <a:pt x="1047" y="154"/>
                      <a:pt x="1055" y="163"/>
                    </a:cubicBezTo>
                    <a:cubicBezTo>
                      <a:pt x="1062" y="171"/>
                      <a:pt x="1072" y="175"/>
                      <a:pt x="1084" y="175"/>
                    </a:cubicBezTo>
                    <a:cubicBezTo>
                      <a:pt x="1097" y="175"/>
                      <a:pt x="1106" y="171"/>
                      <a:pt x="1113" y="163"/>
                    </a:cubicBezTo>
                    <a:cubicBezTo>
                      <a:pt x="1120" y="154"/>
                      <a:pt x="1123" y="143"/>
                      <a:pt x="1123" y="127"/>
                    </a:cubicBezTo>
                    <a:cubicBezTo>
                      <a:pt x="1123" y="112"/>
                      <a:pt x="1120" y="100"/>
                      <a:pt x="1113" y="91"/>
                    </a:cubicBezTo>
                    <a:cubicBezTo>
                      <a:pt x="1106" y="83"/>
                      <a:pt x="1097" y="78"/>
                      <a:pt x="1084" y="78"/>
                    </a:cubicBezTo>
                    <a:close/>
                    <a:moveTo>
                      <a:pt x="1221" y="177"/>
                    </a:moveTo>
                    <a:lnTo>
                      <a:pt x="1221" y="177"/>
                    </a:lnTo>
                    <a:lnTo>
                      <a:pt x="1221" y="262"/>
                    </a:lnTo>
                    <a:lnTo>
                      <a:pt x="1189" y="262"/>
                    </a:lnTo>
                    <a:lnTo>
                      <a:pt x="1189" y="56"/>
                    </a:lnTo>
                    <a:lnTo>
                      <a:pt x="1221" y="56"/>
                    </a:lnTo>
                    <a:lnTo>
                      <a:pt x="1221" y="81"/>
                    </a:lnTo>
                    <a:lnTo>
                      <a:pt x="1221" y="81"/>
                    </a:lnTo>
                    <a:cubicBezTo>
                      <a:pt x="1232" y="62"/>
                      <a:pt x="1248" y="53"/>
                      <a:pt x="1269" y="53"/>
                    </a:cubicBezTo>
                    <a:cubicBezTo>
                      <a:pt x="1287" y="53"/>
                      <a:pt x="1301" y="59"/>
                      <a:pt x="1311" y="72"/>
                    </a:cubicBezTo>
                    <a:cubicBezTo>
                      <a:pt x="1321" y="84"/>
                      <a:pt x="1326" y="101"/>
                      <a:pt x="1326" y="123"/>
                    </a:cubicBezTo>
                    <a:cubicBezTo>
                      <a:pt x="1326" y="146"/>
                      <a:pt x="1320" y="165"/>
                      <a:pt x="1309" y="179"/>
                    </a:cubicBezTo>
                    <a:cubicBezTo>
                      <a:pt x="1298" y="193"/>
                      <a:pt x="1282" y="200"/>
                      <a:pt x="1263" y="200"/>
                    </a:cubicBezTo>
                    <a:cubicBezTo>
                      <a:pt x="1245" y="200"/>
                      <a:pt x="1231" y="192"/>
                      <a:pt x="1221" y="177"/>
                    </a:cubicBezTo>
                    <a:close/>
                    <a:moveTo>
                      <a:pt x="1220" y="121"/>
                    </a:moveTo>
                    <a:lnTo>
                      <a:pt x="1220" y="138"/>
                    </a:lnTo>
                    <a:cubicBezTo>
                      <a:pt x="1220" y="149"/>
                      <a:pt x="1224" y="157"/>
                      <a:pt x="1230" y="165"/>
                    </a:cubicBezTo>
                    <a:cubicBezTo>
                      <a:pt x="1237" y="172"/>
                      <a:pt x="1245" y="175"/>
                      <a:pt x="1255" y="175"/>
                    </a:cubicBezTo>
                    <a:cubicBezTo>
                      <a:pt x="1267" y="175"/>
                      <a:pt x="1276" y="171"/>
                      <a:pt x="1283" y="162"/>
                    </a:cubicBezTo>
                    <a:cubicBezTo>
                      <a:pt x="1290" y="152"/>
                      <a:pt x="1293" y="139"/>
                      <a:pt x="1293" y="123"/>
                    </a:cubicBezTo>
                    <a:cubicBezTo>
                      <a:pt x="1293" y="109"/>
                      <a:pt x="1290" y="98"/>
                      <a:pt x="1284" y="90"/>
                    </a:cubicBezTo>
                    <a:cubicBezTo>
                      <a:pt x="1277" y="82"/>
                      <a:pt x="1269" y="78"/>
                      <a:pt x="1258" y="78"/>
                    </a:cubicBezTo>
                    <a:cubicBezTo>
                      <a:pt x="1247" y="78"/>
                      <a:pt x="1238" y="83"/>
                      <a:pt x="1231" y="91"/>
                    </a:cubicBezTo>
                    <a:cubicBezTo>
                      <a:pt x="1224" y="99"/>
                      <a:pt x="1220" y="109"/>
                      <a:pt x="1220" y="121"/>
                    </a:cubicBezTo>
                    <a:close/>
                    <a:moveTo>
                      <a:pt x="1487" y="197"/>
                    </a:moveTo>
                    <a:lnTo>
                      <a:pt x="1458" y="197"/>
                    </a:lnTo>
                    <a:lnTo>
                      <a:pt x="1458" y="94"/>
                    </a:lnTo>
                    <a:cubicBezTo>
                      <a:pt x="1456" y="98"/>
                      <a:pt x="1453" y="103"/>
                      <a:pt x="1449" y="109"/>
                    </a:cubicBezTo>
                    <a:lnTo>
                      <a:pt x="1390" y="197"/>
                    </a:lnTo>
                    <a:lnTo>
                      <a:pt x="1359" y="197"/>
                    </a:lnTo>
                    <a:lnTo>
                      <a:pt x="1359" y="56"/>
                    </a:lnTo>
                    <a:lnTo>
                      <a:pt x="1388" y="56"/>
                    </a:lnTo>
                    <a:lnTo>
                      <a:pt x="1388" y="158"/>
                    </a:lnTo>
                    <a:cubicBezTo>
                      <a:pt x="1389" y="155"/>
                      <a:pt x="1391" y="151"/>
                      <a:pt x="1394" y="145"/>
                    </a:cubicBezTo>
                    <a:lnTo>
                      <a:pt x="1455" y="56"/>
                    </a:lnTo>
                    <a:lnTo>
                      <a:pt x="1487" y="56"/>
                    </a:lnTo>
                    <a:lnTo>
                      <a:pt x="1487" y="197"/>
                    </a:lnTo>
                    <a:close/>
                    <a:moveTo>
                      <a:pt x="1654" y="197"/>
                    </a:moveTo>
                    <a:lnTo>
                      <a:pt x="1622" y="197"/>
                    </a:lnTo>
                    <a:lnTo>
                      <a:pt x="1622" y="136"/>
                    </a:lnTo>
                    <a:lnTo>
                      <a:pt x="1561" y="136"/>
                    </a:lnTo>
                    <a:lnTo>
                      <a:pt x="1561" y="197"/>
                    </a:lnTo>
                    <a:lnTo>
                      <a:pt x="1529" y="197"/>
                    </a:lnTo>
                    <a:lnTo>
                      <a:pt x="1529" y="56"/>
                    </a:lnTo>
                    <a:lnTo>
                      <a:pt x="1561" y="56"/>
                    </a:lnTo>
                    <a:lnTo>
                      <a:pt x="1561" y="112"/>
                    </a:lnTo>
                    <a:lnTo>
                      <a:pt x="1622" y="112"/>
                    </a:lnTo>
                    <a:lnTo>
                      <a:pt x="1622" y="56"/>
                    </a:lnTo>
                    <a:lnTo>
                      <a:pt x="1654" y="56"/>
                    </a:lnTo>
                    <a:lnTo>
                      <a:pt x="1654" y="197"/>
                    </a:lnTo>
                    <a:close/>
                    <a:moveTo>
                      <a:pt x="1780" y="82"/>
                    </a:moveTo>
                    <a:lnTo>
                      <a:pt x="1728" y="82"/>
                    </a:lnTo>
                    <a:lnTo>
                      <a:pt x="1728" y="197"/>
                    </a:lnTo>
                    <a:lnTo>
                      <a:pt x="1696" y="197"/>
                    </a:lnTo>
                    <a:lnTo>
                      <a:pt x="1696" y="56"/>
                    </a:lnTo>
                    <a:lnTo>
                      <a:pt x="1780" y="56"/>
                    </a:lnTo>
                    <a:lnTo>
                      <a:pt x="1780" y="82"/>
                    </a:lnTo>
                    <a:close/>
                    <a:moveTo>
                      <a:pt x="71" y="463"/>
                    </a:moveTo>
                    <a:cubicBezTo>
                      <a:pt x="50" y="463"/>
                      <a:pt x="32" y="457"/>
                      <a:pt x="19" y="444"/>
                    </a:cubicBezTo>
                    <a:cubicBezTo>
                      <a:pt x="6" y="431"/>
                      <a:pt x="0" y="413"/>
                      <a:pt x="0" y="391"/>
                    </a:cubicBezTo>
                    <a:cubicBezTo>
                      <a:pt x="0" y="368"/>
                      <a:pt x="6" y="349"/>
                      <a:pt x="20" y="336"/>
                    </a:cubicBezTo>
                    <a:cubicBezTo>
                      <a:pt x="33" y="322"/>
                      <a:pt x="52" y="316"/>
                      <a:pt x="75" y="316"/>
                    </a:cubicBezTo>
                    <a:cubicBezTo>
                      <a:pt x="97" y="316"/>
                      <a:pt x="114" y="322"/>
                      <a:pt x="126" y="335"/>
                    </a:cubicBezTo>
                    <a:cubicBezTo>
                      <a:pt x="139" y="348"/>
                      <a:pt x="145" y="366"/>
                      <a:pt x="145" y="389"/>
                    </a:cubicBezTo>
                    <a:cubicBezTo>
                      <a:pt x="145" y="412"/>
                      <a:pt x="138" y="430"/>
                      <a:pt x="125" y="443"/>
                    </a:cubicBezTo>
                    <a:cubicBezTo>
                      <a:pt x="112" y="457"/>
                      <a:pt x="94" y="463"/>
                      <a:pt x="71" y="463"/>
                    </a:cubicBezTo>
                    <a:close/>
                    <a:moveTo>
                      <a:pt x="73" y="341"/>
                    </a:moveTo>
                    <a:cubicBezTo>
                      <a:pt x="60" y="341"/>
                      <a:pt x="50" y="346"/>
                      <a:pt x="43" y="354"/>
                    </a:cubicBezTo>
                    <a:cubicBezTo>
                      <a:pt x="36" y="363"/>
                      <a:pt x="32" y="375"/>
                      <a:pt x="32" y="390"/>
                    </a:cubicBezTo>
                    <a:cubicBezTo>
                      <a:pt x="32" y="405"/>
                      <a:pt x="36" y="417"/>
                      <a:pt x="43" y="425"/>
                    </a:cubicBezTo>
                    <a:cubicBezTo>
                      <a:pt x="51" y="434"/>
                      <a:pt x="60" y="438"/>
                      <a:pt x="73" y="438"/>
                    </a:cubicBezTo>
                    <a:cubicBezTo>
                      <a:pt x="85" y="438"/>
                      <a:pt x="95" y="434"/>
                      <a:pt x="102" y="426"/>
                    </a:cubicBezTo>
                    <a:cubicBezTo>
                      <a:pt x="109" y="417"/>
                      <a:pt x="112" y="405"/>
                      <a:pt x="112" y="390"/>
                    </a:cubicBezTo>
                    <a:cubicBezTo>
                      <a:pt x="112" y="374"/>
                      <a:pt x="109" y="362"/>
                      <a:pt x="102" y="354"/>
                    </a:cubicBezTo>
                    <a:cubicBezTo>
                      <a:pt x="95" y="345"/>
                      <a:pt x="85" y="341"/>
                      <a:pt x="73" y="341"/>
                    </a:cubicBezTo>
                    <a:close/>
                    <a:moveTo>
                      <a:pt x="293" y="249"/>
                    </a:moveTo>
                    <a:lnTo>
                      <a:pt x="293" y="276"/>
                    </a:lnTo>
                    <a:cubicBezTo>
                      <a:pt x="290" y="279"/>
                      <a:pt x="284" y="280"/>
                      <a:pt x="276" y="282"/>
                    </a:cubicBezTo>
                    <a:cubicBezTo>
                      <a:pt x="255" y="284"/>
                      <a:pt x="241" y="287"/>
                      <a:pt x="233" y="290"/>
                    </a:cubicBezTo>
                    <a:cubicBezTo>
                      <a:pt x="225" y="292"/>
                      <a:pt x="219" y="298"/>
                      <a:pt x="214" y="306"/>
                    </a:cubicBezTo>
                    <a:cubicBezTo>
                      <a:pt x="208" y="315"/>
                      <a:pt x="205" y="327"/>
                      <a:pt x="204" y="344"/>
                    </a:cubicBezTo>
                    <a:lnTo>
                      <a:pt x="204" y="344"/>
                    </a:lnTo>
                    <a:cubicBezTo>
                      <a:pt x="215" y="330"/>
                      <a:pt x="230" y="323"/>
                      <a:pt x="249" y="323"/>
                    </a:cubicBezTo>
                    <a:cubicBezTo>
                      <a:pt x="268" y="323"/>
                      <a:pt x="283" y="329"/>
                      <a:pt x="295" y="341"/>
                    </a:cubicBezTo>
                    <a:cubicBezTo>
                      <a:pt x="306" y="354"/>
                      <a:pt x="312" y="370"/>
                      <a:pt x="312" y="391"/>
                    </a:cubicBezTo>
                    <a:cubicBezTo>
                      <a:pt x="312" y="413"/>
                      <a:pt x="305" y="430"/>
                      <a:pt x="293" y="444"/>
                    </a:cubicBezTo>
                    <a:cubicBezTo>
                      <a:pt x="280" y="457"/>
                      <a:pt x="263" y="463"/>
                      <a:pt x="241" y="463"/>
                    </a:cubicBezTo>
                    <a:cubicBezTo>
                      <a:pt x="218" y="463"/>
                      <a:pt x="201" y="456"/>
                      <a:pt x="189" y="440"/>
                    </a:cubicBezTo>
                    <a:cubicBezTo>
                      <a:pt x="176" y="425"/>
                      <a:pt x="170" y="402"/>
                      <a:pt x="170" y="374"/>
                    </a:cubicBezTo>
                    <a:cubicBezTo>
                      <a:pt x="170" y="351"/>
                      <a:pt x="172" y="333"/>
                      <a:pt x="177" y="317"/>
                    </a:cubicBezTo>
                    <a:cubicBezTo>
                      <a:pt x="181" y="302"/>
                      <a:pt x="188" y="290"/>
                      <a:pt x="196" y="282"/>
                    </a:cubicBezTo>
                    <a:cubicBezTo>
                      <a:pt x="204" y="274"/>
                      <a:pt x="213" y="269"/>
                      <a:pt x="222" y="266"/>
                    </a:cubicBezTo>
                    <a:cubicBezTo>
                      <a:pt x="232" y="263"/>
                      <a:pt x="249" y="260"/>
                      <a:pt x="272" y="256"/>
                    </a:cubicBezTo>
                    <a:cubicBezTo>
                      <a:pt x="282" y="254"/>
                      <a:pt x="289" y="251"/>
                      <a:pt x="293" y="249"/>
                    </a:cubicBezTo>
                    <a:close/>
                    <a:moveTo>
                      <a:pt x="203" y="370"/>
                    </a:moveTo>
                    <a:lnTo>
                      <a:pt x="203" y="387"/>
                    </a:lnTo>
                    <a:cubicBezTo>
                      <a:pt x="203" y="394"/>
                      <a:pt x="204" y="400"/>
                      <a:pt x="206" y="407"/>
                    </a:cubicBezTo>
                    <a:cubicBezTo>
                      <a:pt x="208" y="413"/>
                      <a:pt x="210" y="419"/>
                      <a:pt x="214" y="424"/>
                    </a:cubicBezTo>
                    <a:cubicBezTo>
                      <a:pt x="217" y="429"/>
                      <a:pt x="221" y="432"/>
                      <a:pt x="226" y="435"/>
                    </a:cubicBezTo>
                    <a:cubicBezTo>
                      <a:pt x="231" y="437"/>
                      <a:pt x="236" y="438"/>
                      <a:pt x="242" y="438"/>
                    </a:cubicBezTo>
                    <a:cubicBezTo>
                      <a:pt x="253" y="438"/>
                      <a:pt x="262" y="434"/>
                      <a:pt x="269" y="426"/>
                    </a:cubicBezTo>
                    <a:cubicBezTo>
                      <a:pt x="276" y="417"/>
                      <a:pt x="279" y="406"/>
                      <a:pt x="279" y="393"/>
                    </a:cubicBezTo>
                    <a:cubicBezTo>
                      <a:pt x="279" y="379"/>
                      <a:pt x="276" y="368"/>
                      <a:pt x="269" y="360"/>
                    </a:cubicBezTo>
                    <a:cubicBezTo>
                      <a:pt x="262" y="351"/>
                      <a:pt x="252" y="347"/>
                      <a:pt x="240" y="347"/>
                    </a:cubicBezTo>
                    <a:cubicBezTo>
                      <a:pt x="224" y="347"/>
                      <a:pt x="212" y="355"/>
                      <a:pt x="203" y="370"/>
                    </a:cubicBezTo>
                    <a:close/>
                    <a:moveTo>
                      <a:pt x="407" y="463"/>
                    </a:moveTo>
                    <a:cubicBezTo>
                      <a:pt x="385" y="463"/>
                      <a:pt x="368" y="457"/>
                      <a:pt x="355" y="444"/>
                    </a:cubicBezTo>
                    <a:cubicBezTo>
                      <a:pt x="342" y="431"/>
                      <a:pt x="335" y="413"/>
                      <a:pt x="335" y="391"/>
                    </a:cubicBezTo>
                    <a:cubicBezTo>
                      <a:pt x="335" y="368"/>
                      <a:pt x="342" y="349"/>
                      <a:pt x="356" y="336"/>
                    </a:cubicBezTo>
                    <a:cubicBezTo>
                      <a:pt x="369" y="322"/>
                      <a:pt x="387" y="316"/>
                      <a:pt x="410" y="316"/>
                    </a:cubicBezTo>
                    <a:cubicBezTo>
                      <a:pt x="433" y="316"/>
                      <a:pt x="450" y="322"/>
                      <a:pt x="462" y="335"/>
                    </a:cubicBezTo>
                    <a:cubicBezTo>
                      <a:pt x="474" y="348"/>
                      <a:pt x="480" y="366"/>
                      <a:pt x="480" y="389"/>
                    </a:cubicBezTo>
                    <a:cubicBezTo>
                      <a:pt x="480" y="412"/>
                      <a:pt x="474" y="430"/>
                      <a:pt x="461" y="443"/>
                    </a:cubicBezTo>
                    <a:cubicBezTo>
                      <a:pt x="447" y="457"/>
                      <a:pt x="429" y="463"/>
                      <a:pt x="407" y="463"/>
                    </a:cubicBezTo>
                    <a:close/>
                    <a:moveTo>
                      <a:pt x="409" y="341"/>
                    </a:moveTo>
                    <a:cubicBezTo>
                      <a:pt x="396" y="341"/>
                      <a:pt x="386" y="346"/>
                      <a:pt x="379" y="354"/>
                    </a:cubicBezTo>
                    <a:cubicBezTo>
                      <a:pt x="372" y="363"/>
                      <a:pt x="368" y="375"/>
                      <a:pt x="368" y="390"/>
                    </a:cubicBezTo>
                    <a:cubicBezTo>
                      <a:pt x="368" y="405"/>
                      <a:pt x="372" y="417"/>
                      <a:pt x="379" y="425"/>
                    </a:cubicBezTo>
                    <a:cubicBezTo>
                      <a:pt x="386" y="434"/>
                      <a:pt x="396" y="438"/>
                      <a:pt x="409" y="438"/>
                    </a:cubicBezTo>
                    <a:cubicBezTo>
                      <a:pt x="421" y="438"/>
                      <a:pt x="431" y="434"/>
                      <a:pt x="437" y="426"/>
                    </a:cubicBezTo>
                    <a:cubicBezTo>
                      <a:pt x="444" y="417"/>
                      <a:pt x="448" y="405"/>
                      <a:pt x="448" y="390"/>
                    </a:cubicBezTo>
                    <a:cubicBezTo>
                      <a:pt x="448" y="374"/>
                      <a:pt x="444" y="362"/>
                      <a:pt x="437" y="354"/>
                    </a:cubicBezTo>
                    <a:cubicBezTo>
                      <a:pt x="431" y="345"/>
                      <a:pt x="421" y="341"/>
                      <a:pt x="409" y="341"/>
                    </a:cubicBezTo>
                    <a:close/>
                    <a:moveTo>
                      <a:pt x="545" y="439"/>
                    </a:moveTo>
                    <a:lnTo>
                      <a:pt x="545" y="439"/>
                    </a:lnTo>
                    <a:lnTo>
                      <a:pt x="545" y="525"/>
                    </a:lnTo>
                    <a:lnTo>
                      <a:pt x="513" y="525"/>
                    </a:lnTo>
                    <a:lnTo>
                      <a:pt x="513" y="319"/>
                    </a:lnTo>
                    <a:lnTo>
                      <a:pt x="545" y="319"/>
                    </a:lnTo>
                    <a:lnTo>
                      <a:pt x="545" y="344"/>
                    </a:lnTo>
                    <a:lnTo>
                      <a:pt x="545" y="344"/>
                    </a:lnTo>
                    <a:cubicBezTo>
                      <a:pt x="556" y="325"/>
                      <a:pt x="572" y="316"/>
                      <a:pt x="593" y="316"/>
                    </a:cubicBezTo>
                    <a:cubicBezTo>
                      <a:pt x="611" y="316"/>
                      <a:pt x="625" y="322"/>
                      <a:pt x="635" y="335"/>
                    </a:cubicBezTo>
                    <a:cubicBezTo>
                      <a:pt x="645" y="347"/>
                      <a:pt x="650" y="364"/>
                      <a:pt x="650" y="385"/>
                    </a:cubicBezTo>
                    <a:cubicBezTo>
                      <a:pt x="650" y="409"/>
                      <a:pt x="645" y="428"/>
                      <a:pt x="633" y="442"/>
                    </a:cubicBezTo>
                    <a:cubicBezTo>
                      <a:pt x="622" y="456"/>
                      <a:pt x="607" y="463"/>
                      <a:pt x="587" y="463"/>
                    </a:cubicBezTo>
                    <a:cubicBezTo>
                      <a:pt x="569" y="463"/>
                      <a:pt x="555" y="455"/>
                      <a:pt x="545" y="439"/>
                    </a:cubicBezTo>
                    <a:close/>
                    <a:moveTo>
                      <a:pt x="545" y="384"/>
                    </a:moveTo>
                    <a:lnTo>
                      <a:pt x="545" y="401"/>
                    </a:lnTo>
                    <a:cubicBezTo>
                      <a:pt x="545" y="412"/>
                      <a:pt x="548" y="420"/>
                      <a:pt x="555" y="427"/>
                    </a:cubicBezTo>
                    <a:cubicBezTo>
                      <a:pt x="561" y="435"/>
                      <a:pt x="569" y="438"/>
                      <a:pt x="579" y="438"/>
                    </a:cubicBezTo>
                    <a:cubicBezTo>
                      <a:pt x="591" y="438"/>
                      <a:pt x="601" y="434"/>
                      <a:pt x="607" y="424"/>
                    </a:cubicBezTo>
                    <a:cubicBezTo>
                      <a:pt x="614" y="415"/>
                      <a:pt x="618" y="402"/>
                      <a:pt x="618" y="386"/>
                    </a:cubicBezTo>
                    <a:cubicBezTo>
                      <a:pt x="618" y="372"/>
                      <a:pt x="614" y="361"/>
                      <a:pt x="608" y="353"/>
                    </a:cubicBezTo>
                    <a:cubicBezTo>
                      <a:pt x="602" y="345"/>
                      <a:pt x="593" y="341"/>
                      <a:pt x="583" y="341"/>
                    </a:cubicBezTo>
                    <a:cubicBezTo>
                      <a:pt x="571" y="341"/>
                      <a:pt x="562" y="345"/>
                      <a:pt x="555" y="353"/>
                    </a:cubicBezTo>
                    <a:cubicBezTo>
                      <a:pt x="548" y="361"/>
                      <a:pt x="545" y="372"/>
                      <a:pt x="545" y="384"/>
                    </a:cubicBezTo>
                    <a:close/>
                    <a:moveTo>
                      <a:pt x="805" y="319"/>
                    </a:moveTo>
                    <a:lnTo>
                      <a:pt x="742" y="483"/>
                    </a:lnTo>
                    <a:cubicBezTo>
                      <a:pt x="728" y="512"/>
                      <a:pt x="710" y="527"/>
                      <a:pt x="686" y="527"/>
                    </a:cubicBezTo>
                    <a:cubicBezTo>
                      <a:pt x="679" y="527"/>
                      <a:pt x="674" y="526"/>
                      <a:pt x="669" y="525"/>
                    </a:cubicBezTo>
                    <a:lnTo>
                      <a:pt x="669" y="498"/>
                    </a:lnTo>
                    <a:cubicBezTo>
                      <a:pt x="674" y="500"/>
                      <a:pt x="679" y="501"/>
                      <a:pt x="683" y="501"/>
                    </a:cubicBezTo>
                    <a:cubicBezTo>
                      <a:pt x="695" y="501"/>
                      <a:pt x="704" y="495"/>
                      <a:pt x="710" y="483"/>
                    </a:cubicBezTo>
                    <a:lnTo>
                      <a:pt x="719" y="460"/>
                    </a:lnTo>
                    <a:lnTo>
                      <a:pt x="663" y="319"/>
                    </a:lnTo>
                    <a:lnTo>
                      <a:pt x="698" y="319"/>
                    </a:lnTo>
                    <a:lnTo>
                      <a:pt x="732" y="422"/>
                    </a:lnTo>
                    <a:cubicBezTo>
                      <a:pt x="732" y="423"/>
                      <a:pt x="733" y="426"/>
                      <a:pt x="735" y="432"/>
                    </a:cubicBezTo>
                    <a:lnTo>
                      <a:pt x="735" y="432"/>
                    </a:lnTo>
                    <a:cubicBezTo>
                      <a:pt x="736" y="430"/>
                      <a:pt x="737" y="426"/>
                      <a:pt x="738" y="422"/>
                    </a:cubicBezTo>
                    <a:lnTo>
                      <a:pt x="773" y="319"/>
                    </a:lnTo>
                    <a:lnTo>
                      <a:pt x="805" y="319"/>
                    </a:lnTo>
                    <a:close/>
                    <a:moveTo>
                      <a:pt x="948" y="512"/>
                    </a:moveTo>
                    <a:lnTo>
                      <a:pt x="921" y="512"/>
                    </a:lnTo>
                    <a:lnTo>
                      <a:pt x="921" y="460"/>
                    </a:lnTo>
                    <a:lnTo>
                      <a:pt x="821" y="460"/>
                    </a:lnTo>
                    <a:lnTo>
                      <a:pt x="821" y="512"/>
                    </a:lnTo>
                    <a:lnTo>
                      <a:pt x="794" y="512"/>
                    </a:lnTo>
                    <a:lnTo>
                      <a:pt x="794" y="436"/>
                    </a:lnTo>
                    <a:lnTo>
                      <a:pt x="807" y="436"/>
                    </a:lnTo>
                    <a:cubicBezTo>
                      <a:pt x="829" y="403"/>
                      <a:pt x="841" y="364"/>
                      <a:pt x="841" y="319"/>
                    </a:cubicBezTo>
                    <a:lnTo>
                      <a:pt x="926" y="319"/>
                    </a:lnTo>
                    <a:lnTo>
                      <a:pt x="926" y="436"/>
                    </a:lnTo>
                    <a:lnTo>
                      <a:pt x="948" y="436"/>
                    </a:lnTo>
                    <a:lnTo>
                      <a:pt x="948" y="512"/>
                    </a:lnTo>
                    <a:close/>
                    <a:moveTo>
                      <a:pt x="894" y="436"/>
                    </a:moveTo>
                    <a:lnTo>
                      <a:pt x="894" y="343"/>
                    </a:lnTo>
                    <a:lnTo>
                      <a:pt x="867" y="343"/>
                    </a:lnTo>
                    <a:cubicBezTo>
                      <a:pt x="865" y="377"/>
                      <a:pt x="856" y="408"/>
                      <a:pt x="839" y="436"/>
                    </a:cubicBezTo>
                    <a:lnTo>
                      <a:pt x="894" y="436"/>
                    </a:lnTo>
                    <a:close/>
                    <a:moveTo>
                      <a:pt x="1039" y="463"/>
                    </a:moveTo>
                    <a:cubicBezTo>
                      <a:pt x="1017" y="463"/>
                      <a:pt x="1000" y="457"/>
                      <a:pt x="987" y="444"/>
                    </a:cubicBezTo>
                    <a:cubicBezTo>
                      <a:pt x="974" y="431"/>
                      <a:pt x="967" y="413"/>
                      <a:pt x="967" y="391"/>
                    </a:cubicBezTo>
                    <a:cubicBezTo>
                      <a:pt x="967" y="368"/>
                      <a:pt x="974" y="349"/>
                      <a:pt x="987" y="336"/>
                    </a:cubicBezTo>
                    <a:cubicBezTo>
                      <a:pt x="1001" y="322"/>
                      <a:pt x="1019" y="316"/>
                      <a:pt x="1042" y="316"/>
                    </a:cubicBezTo>
                    <a:cubicBezTo>
                      <a:pt x="1064" y="316"/>
                      <a:pt x="1081" y="322"/>
                      <a:pt x="1094" y="335"/>
                    </a:cubicBezTo>
                    <a:cubicBezTo>
                      <a:pt x="1106" y="348"/>
                      <a:pt x="1112" y="366"/>
                      <a:pt x="1112" y="389"/>
                    </a:cubicBezTo>
                    <a:cubicBezTo>
                      <a:pt x="1112" y="412"/>
                      <a:pt x="1106" y="430"/>
                      <a:pt x="1092" y="443"/>
                    </a:cubicBezTo>
                    <a:cubicBezTo>
                      <a:pt x="1079" y="457"/>
                      <a:pt x="1061" y="463"/>
                      <a:pt x="1039" y="463"/>
                    </a:cubicBezTo>
                    <a:close/>
                    <a:moveTo>
                      <a:pt x="1040" y="341"/>
                    </a:moveTo>
                    <a:cubicBezTo>
                      <a:pt x="1028" y="341"/>
                      <a:pt x="1018" y="346"/>
                      <a:pt x="1011" y="354"/>
                    </a:cubicBezTo>
                    <a:cubicBezTo>
                      <a:pt x="1003" y="363"/>
                      <a:pt x="1000" y="375"/>
                      <a:pt x="1000" y="390"/>
                    </a:cubicBezTo>
                    <a:cubicBezTo>
                      <a:pt x="1000" y="405"/>
                      <a:pt x="1003" y="417"/>
                      <a:pt x="1011" y="425"/>
                    </a:cubicBezTo>
                    <a:cubicBezTo>
                      <a:pt x="1018" y="434"/>
                      <a:pt x="1028" y="438"/>
                      <a:pt x="1040" y="438"/>
                    </a:cubicBezTo>
                    <a:cubicBezTo>
                      <a:pt x="1053" y="438"/>
                      <a:pt x="1062" y="434"/>
                      <a:pt x="1069" y="426"/>
                    </a:cubicBezTo>
                    <a:cubicBezTo>
                      <a:pt x="1076" y="417"/>
                      <a:pt x="1079" y="405"/>
                      <a:pt x="1079" y="390"/>
                    </a:cubicBezTo>
                    <a:cubicBezTo>
                      <a:pt x="1079" y="374"/>
                      <a:pt x="1076" y="362"/>
                      <a:pt x="1069" y="354"/>
                    </a:cubicBezTo>
                    <a:cubicBezTo>
                      <a:pt x="1062" y="345"/>
                      <a:pt x="1053" y="341"/>
                      <a:pt x="1040" y="341"/>
                    </a:cubicBezTo>
                    <a:close/>
                    <a:moveTo>
                      <a:pt x="1145" y="460"/>
                    </a:moveTo>
                    <a:lnTo>
                      <a:pt x="1145" y="319"/>
                    </a:lnTo>
                    <a:lnTo>
                      <a:pt x="1212" y="319"/>
                    </a:lnTo>
                    <a:cubicBezTo>
                      <a:pt x="1227" y="319"/>
                      <a:pt x="1239" y="322"/>
                      <a:pt x="1248" y="328"/>
                    </a:cubicBezTo>
                    <a:cubicBezTo>
                      <a:pt x="1257" y="334"/>
                      <a:pt x="1261" y="343"/>
                      <a:pt x="1261" y="354"/>
                    </a:cubicBezTo>
                    <a:cubicBezTo>
                      <a:pt x="1261" y="372"/>
                      <a:pt x="1252" y="382"/>
                      <a:pt x="1234" y="386"/>
                    </a:cubicBezTo>
                    <a:cubicBezTo>
                      <a:pt x="1256" y="389"/>
                      <a:pt x="1266" y="400"/>
                      <a:pt x="1266" y="419"/>
                    </a:cubicBezTo>
                    <a:cubicBezTo>
                      <a:pt x="1266" y="431"/>
                      <a:pt x="1262" y="440"/>
                      <a:pt x="1253" y="448"/>
                    </a:cubicBezTo>
                    <a:cubicBezTo>
                      <a:pt x="1243" y="456"/>
                      <a:pt x="1232" y="460"/>
                      <a:pt x="1218" y="460"/>
                    </a:cubicBezTo>
                    <a:lnTo>
                      <a:pt x="1145" y="460"/>
                    </a:lnTo>
                    <a:close/>
                    <a:moveTo>
                      <a:pt x="1177" y="342"/>
                    </a:moveTo>
                    <a:lnTo>
                      <a:pt x="1177" y="377"/>
                    </a:lnTo>
                    <a:lnTo>
                      <a:pt x="1205" y="377"/>
                    </a:lnTo>
                    <a:cubicBezTo>
                      <a:pt x="1221" y="377"/>
                      <a:pt x="1229" y="371"/>
                      <a:pt x="1229" y="358"/>
                    </a:cubicBezTo>
                    <a:cubicBezTo>
                      <a:pt x="1229" y="347"/>
                      <a:pt x="1222" y="342"/>
                      <a:pt x="1208" y="342"/>
                    </a:cubicBezTo>
                    <a:lnTo>
                      <a:pt x="1177" y="342"/>
                    </a:lnTo>
                    <a:close/>
                    <a:moveTo>
                      <a:pt x="1177" y="399"/>
                    </a:moveTo>
                    <a:lnTo>
                      <a:pt x="1177" y="437"/>
                    </a:lnTo>
                    <a:lnTo>
                      <a:pt x="1209" y="437"/>
                    </a:lnTo>
                    <a:cubicBezTo>
                      <a:pt x="1226" y="437"/>
                      <a:pt x="1234" y="431"/>
                      <a:pt x="1234" y="418"/>
                    </a:cubicBezTo>
                    <a:cubicBezTo>
                      <a:pt x="1234" y="405"/>
                      <a:pt x="1225" y="399"/>
                      <a:pt x="1207" y="399"/>
                    </a:cubicBezTo>
                    <a:lnTo>
                      <a:pt x="1177" y="399"/>
                    </a:lnTo>
                    <a:close/>
                    <a:moveTo>
                      <a:pt x="1409" y="460"/>
                    </a:moveTo>
                    <a:lnTo>
                      <a:pt x="1378" y="460"/>
                    </a:lnTo>
                    <a:lnTo>
                      <a:pt x="1378" y="438"/>
                    </a:lnTo>
                    <a:lnTo>
                      <a:pt x="1377" y="438"/>
                    </a:lnTo>
                    <a:cubicBezTo>
                      <a:pt x="1367" y="455"/>
                      <a:pt x="1353" y="463"/>
                      <a:pt x="1334" y="463"/>
                    </a:cubicBezTo>
                    <a:cubicBezTo>
                      <a:pt x="1321" y="463"/>
                      <a:pt x="1310" y="460"/>
                      <a:pt x="1302" y="452"/>
                    </a:cubicBezTo>
                    <a:cubicBezTo>
                      <a:pt x="1294" y="445"/>
                      <a:pt x="1290" y="435"/>
                      <a:pt x="1290" y="422"/>
                    </a:cubicBezTo>
                    <a:cubicBezTo>
                      <a:pt x="1290" y="396"/>
                      <a:pt x="1305" y="380"/>
                      <a:pt x="1336" y="376"/>
                    </a:cubicBezTo>
                    <a:lnTo>
                      <a:pt x="1378" y="370"/>
                    </a:lnTo>
                    <a:cubicBezTo>
                      <a:pt x="1378" y="350"/>
                      <a:pt x="1368" y="340"/>
                      <a:pt x="1349" y="340"/>
                    </a:cubicBezTo>
                    <a:cubicBezTo>
                      <a:pt x="1332" y="340"/>
                      <a:pt x="1317" y="345"/>
                      <a:pt x="1304" y="357"/>
                    </a:cubicBezTo>
                    <a:lnTo>
                      <a:pt x="1304" y="329"/>
                    </a:lnTo>
                    <a:cubicBezTo>
                      <a:pt x="1319" y="320"/>
                      <a:pt x="1336" y="316"/>
                      <a:pt x="1355" y="316"/>
                    </a:cubicBezTo>
                    <a:cubicBezTo>
                      <a:pt x="1391" y="316"/>
                      <a:pt x="1409" y="333"/>
                      <a:pt x="1409" y="368"/>
                    </a:cubicBezTo>
                    <a:lnTo>
                      <a:pt x="1409" y="460"/>
                    </a:lnTo>
                    <a:close/>
                    <a:moveTo>
                      <a:pt x="1378" y="391"/>
                    </a:moveTo>
                    <a:lnTo>
                      <a:pt x="1348" y="395"/>
                    </a:lnTo>
                    <a:cubicBezTo>
                      <a:pt x="1339" y="396"/>
                      <a:pt x="1332" y="398"/>
                      <a:pt x="1328" y="402"/>
                    </a:cubicBezTo>
                    <a:cubicBezTo>
                      <a:pt x="1323" y="405"/>
                      <a:pt x="1321" y="411"/>
                      <a:pt x="1321" y="419"/>
                    </a:cubicBezTo>
                    <a:cubicBezTo>
                      <a:pt x="1321" y="425"/>
                      <a:pt x="1323" y="430"/>
                      <a:pt x="1327" y="434"/>
                    </a:cubicBezTo>
                    <a:cubicBezTo>
                      <a:pt x="1331" y="437"/>
                      <a:pt x="1337" y="439"/>
                      <a:pt x="1344" y="439"/>
                    </a:cubicBezTo>
                    <a:cubicBezTo>
                      <a:pt x="1354" y="439"/>
                      <a:pt x="1362" y="436"/>
                      <a:pt x="1368" y="429"/>
                    </a:cubicBezTo>
                    <a:cubicBezTo>
                      <a:pt x="1375" y="422"/>
                      <a:pt x="1378" y="414"/>
                      <a:pt x="1378" y="403"/>
                    </a:cubicBezTo>
                    <a:lnTo>
                      <a:pt x="1378" y="391"/>
                    </a:lnTo>
                    <a:close/>
                    <a:moveTo>
                      <a:pt x="1573" y="460"/>
                    </a:moveTo>
                    <a:lnTo>
                      <a:pt x="1541" y="460"/>
                    </a:lnTo>
                    <a:lnTo>
                      <a:pt x="1541" y="398"/>
                    </a:lnTo>
                    <a:lnTo>
                      <a:pt x="1480" y="398"/>
                    </a:lnTo>
                    <a:lnTo>
                      <a:pt x="1480" y="460"/>
                    </a:lnTo>
                    <a:lnTo>
                      <a:pt x="1448" y="460"/>
                    </a:lnTo>
                    <a:lnTo>
                      <a:pt x="1448" y="319"/>
                    </a:lnTo>
                    <a:lnTo>
                      <a:pt x="1480" y="319"/>
                    </a:lnTo>
                    <a:lnTo>
                      <a:pt x="1480" y="374"/>
                    </a:lnTo>
                    <a:lnTo>
                      <a:pt x="1541" y="374"/>
                    </a:lnTo>
                    <a:lnTo>
                      <a:pt x="1541" y="319"/>
                    </a:lnTo>
                    <a:lnTo>
                      <a:pt x="1573" y="319"/>
                    </a:lnTo>
                    <a:lnTo>
                      <a:pt x="1573" y="460"/>
                    </a:lnTo>
                    <a:close/>
                    <a:moveTo>
                      <a:pt x="1743" y="460"/>
                    </a:moveTo>
                    <a:lnTo>
                      <a:pt x="1714" y="460"/>
                    </a:lnTo>
                    <a:lnTo>
                      <a:pt x="1714" y="357"/>
                    </a:lnTo>
                    <a:cubicBezTo>
                      <a:pt x="1713" y="360"/>
                      <a:pt x="1710" y="365"/>
                      <a:pt x="1706" y="372"/>
                    </a:cubicBezTo>
                    <a:lnTo>
                      <a:pt x="1647" y="460"/>
                    </a:lnTo>
                    <a:lnTo>
                      <a:pt x="1615" y="460"/>
                    </a:lnTo>
                    <a:lnTo>
                      <a:pt x="1615" y="319"/>
                    </a:lnTo>
                    <a:lnTo>
                      <a:pt x="1644" y="319"/>
                    </a:lnTo>
                    <a:lnTo>
                      <a:pt x="1644" y="420"/>
                    </a:lnTo>
                    <a:cubicBezTo>
                      <a:pt x="1645" y="418"/>
                      <a:pt x="1648" y="414"/>
                      <a:pt x="1651" y="408"/>
                    </a:cubicBezTo>
                    <a:lnTo>
                      <a:pt x="1711" y="319"/>
                    </a:lnTo>
                    <a:lnTo>
                      <a:pt x="1743" y="319"/>
                    </a:lnTo>
                    <a:lnTo>
                      <a:pt x="1743" y="460"/>
                    </a:lnTo>
                    <a:close/>
                    <a:moveTo>
                      <a:pt x="1894" y="460"/>
                    </a:moveTo>
                    <a:lnTo>
                      <a:pt x="1862" y="460"/>
                    </a:lnTo>
                    <a:lnTo>
                      <a:pt x="1862" y="404"/>
                    </a:lnTo>
                    <a:lnTo>
                      <a:pt x="1846" y="404"/>
                    </a:lnTo>
                    <a:cubicBezTo>
                      <a:pt x="1838" y="404"/>
                      <a:pt x="1830" y="411"/>
                      <a:pt x="1824" y="426"/>
                    </a:cubicBezTo>
                    <a:lnTo>
                      <a:pt x="1807" y="460"/>
                    </a:lnTo>
                    <a:lnTo>
                      <a:pt x="1771" y="460"/>
                    </a:lnTo>
                    <a:lnTo>
                      <a:pt x="1793" y="418"/>
                    </a:lnTo>
                    <a:cubicBezTo>
                      <a:pt x="1800" y="407"/>
                      <a:pt x="1807" y="400"/>
                      <a:pt x="1816" y="397"/>
                    </a:cubicBezTo>
                    <a:cubicBezTo>
                      <a:pt x="1805" y="395"/>
                      <a:pt x="1796" y="391"/>
                      <a:pt x="1790" y="385"/>
                    </a:cubicBezTo>
                    <a:cubicBezTo>
                      <a:pt x="1785" y="378"/>
                      <a:pt x="1782" y="370"/>
                      <a:pt x="1782" y="360"/>
                    </a:cubicBezTo>
                    <a:cubicBezTo>
                      <a:pt x="1782" y="347"/>
                      <a:pt x="1787" y="337"/>
                      <a:pt x="1797" y="330"/>
                    </a:cubicBezTo>
                    <a:cubicBezTo>
                      <a:pt x="1807" y="323"/>
                      <a:pt x="1820" y="319"/>
                      <a:pt x="1837" y="319"/>
                    </a:cubicBezTo>
                    <a:lnTo>
                      <a:pt x="1894" y="319"/>
                    </a:lnTo>
                    <a:lnTo>
                      <a:pt x="1894" y="460"/>
                    </a:lnTo>
                    <a:close/>
                    <a:moveTo>
                      <a:pt x="1862" y="382"/>
                    </a:moveTo>
                    <a:lnTo>
                      <a:pt x="1862" y="342"/>
                    </a:lnTo>
                    <a:lnTo>
                      <a:pt x="1840" y="342"/>
                    </a:lnTo>
                    <a:cubicBezTo>
                      <a:pt x="1823" y="342"/>
                      <a:pt x="1814" y="349"/>
                      <a:pt x="1814" y="362"/>
                    </a:cubicBezTo>
                    <a:cubicBezTo>
                      <a:pt x="1814" y="376"/>
                      <a:pt x="1822" y="382"/>
                      <a:pt x="1839" y="382"/>
                    </a:cubicBezTo>
                    <a:lnTo>
                      <a:pt x="1862" y="3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</p:grpSp>
        <p:grpSp>
          <p:nvGrpSpPr>
            <p:cNvPr id="589" name="Группа 588"/>
            <p:cNvGrpSpPr/>
            <p:nvPr/>
          </p:nvGrpSpPr>
          <p:grpSpPr>
            <a:xfrm>
              <a:off x="5195888" y="6149658"/>
              <a:ext cx="2224088" cy="538163"/>
              <a:chOff x="3824288" y="5332413"/>
              <a:chExt cx="2224088" cy="538163"/>
            </a:xfrm>
          </p:grpSpPr>
          <p:sp>
            <p:nvSpPr>
              <p:cNvPr id="590" name="Freeform 11"/>
              <p:cNvSpPr>
                <a:spLocks/>
              </p:cNvSpPr>
              <p:nvPr/>
            </p:nvSpPr>
            <p:spPr bwMode="auto">
              <a:xfrm>
                <a:off x="3824288" y="5332413"/>
                <a:ext cx="2224088" cy="538163"/>
              </a:xfrm>
              <a:custGeom>
                <a:avLst/>
                <a:gdLst>
                  <a:gd name="T0" fmla="*/ 3757 w 3757"/>
                  <a:gd name="T1" fmla="*/ 908 h 908"/>
                  <a:gd name="T2" fmla="*/ 3757 w 3757"/>
                  <a:gd name="T3" fmla="*/ 0 h 908"/>
                  <a:gd name="T4" fmla="*/ 524 w 3757"/>
                  <a:gd name="T5" fmla="*/ 0 h 908"/>
                  <a:gd name="T6" fmla="*/ 0 w 3757"/>
                  <a:gd name="T7" fmla="*/ 908 h 908"/>
                  <a:gd name="T8" fmla="*/ 3757 w 3757"/>
                  <a:gd name="T9" fmla="*/ 908 h 9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57" h="908">
                    <a:moveTo>
                      <a:pt x="3757" y="908"/>
                    </a:moveTo>
                    <a:lnTo>
                      <a:pt x="3757" y="0"/>
                    </a:lnTo>
                    <a:lnTo>
                      <a:pt x="524" y="0"/>
                    </a:lnTo>
                    <a:lnTo>
                      <a:pt x="0" y="908"/>
                    </a:lnTo>
                    <a:lnTo>
                      <a:pt x="3757" y="908"/>
                    </a:lnTo>
                    <a:close/>
                  </a:path>
                </a:pathLst>
              </a:custGeom>
              <a:solidFill>
                <a:srgbClr val="D3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91" name="Freeform 163"/>
              <p:cNvSpPr>
                <a:spLocks noEditPoints="1"/>
              </p:cNvSpPr>
              <p:nvPr/>
            </p:nvSpPr>
            <p:spPr bwMode="auto">
              <a:xfrm>
                <a:off x="4732338" y="5516563"/>
                <a:ext cx="942975" cy="161925"/>
              </a:xfrm>
              <a:custGeom>
                <a:avLst/>
                <a:gdLst>
                  <a:gd name="T0" fmla="*/ 67 w 1593"/>
                  <a:gd name="T1" fmla="*/ 200 h 274"/>
                  <a:gd name="T2" fmla="*/ 7 w 1593"/>
                  <a:gd name="T3" fmla="*/ 177 h 274"/>
                  <a:gd name="T4" fmla="*/ 66 w 1593"/>
                  <a:gd name="T5" fmla="*/ 151 h 274"/>
                  <a:gd name="T6" fmla="*/ 78 w 1593"/>
                  <a:gd name="T7" fmla="*/ 106 h 274"/>
                  <a:gd name="T8" fmla="*/ 88 w 1593"/>
                  <a:gd name="T9" fmla="*/ 106 h 274"/>
                  <a:gd name="T10" fmla="*/ 303 w 1593"/>
                  <a:gd name="T11" fmla="*/ 209 h 274"/>
                  <a:gd name="T12" fmla="*/ 227 w 1593"/>
                  <a:gd name="T13" fmla="*/ 169 h 274"/>
                  <a:gd name="T14" fmla="*/ 210 w 1593"/>
                  <a:gd name="T15" fmla="*/ 68 h 274"/>
                  <a:gd name="T16" fmla="*/ 271 w 1593"/>
                  <a:gd name="T17" fmla="*/ 133 h 274"/>
                  <a:gd name="T18" fmla="*/ 303 w 1593"/>
                  <a:gd name="T19" fmla="*/ 209 h 274"/>
                  <a:gd name="T20" fmla="*/ 380 w 1593"/>
                  <a:gd name="T21" fmla="*/ 178 h 274"/>
                  <a:gd name="T22" fmla="*/ 453 w 1593"/>
                  <a:gd name="T23" fmla="*/ 201 h 274"/>
                  <a:gd name="T24" fmla="*/ 336 w 1593"/>
                  <a:gd name="T25" fmla="*/ 139 h 274"/>
                  <a:gd name="T26" fmla="*/ 449 w 1593"/>
                  <a:gd name="T27" fmla="*/ 84 h 274"/>
                  <a:gd name="T28" fmla="*/ 434 w 1593"/>
                  <a:gd name="T29" fmla="*/ 125 h 274"/>
                  <a:gd name="T30" fmla="*/ 380 w 1593"/>
                  <a:gd name="T31" fmla="*/ 99 h 274"/>
                  <a:gd name="T32" fmla="*/ 591 w 1593"/>
                  <a:gd name="T33" fmla="*/ 94 h 274"/>
                  <a:gd name="T34" fmla="*/ 519 w 1593"/>
                  <a:gd name="T35" fmla="*/ 209 h 274"/>
                  <a:gd name="T36" fmla="*/ 478 w 1593"/>
                  <a:gd name="T37" fmla="*/ 68 h 274"/>
                  <a:gd name="T38" fmla="*/ 819 w 1593"/>
                  <a:gd name="T39" fmla="*/ 209 h 274"/>
                  <a:gd name="T40" fmla="*/ 726 w 1593"/>
                  <a:gd name="T41" fmla="*/ 93 h 274"/>
                  <a:gd name="T42" fmla="*/ 694 w 1593"/>
                  <a:gd name="T43" fmla="*/ 68 h 274"/>
                  <a:gd name="T44" fmla="*/ 969 w 1593"/>
                  <a:gd name="T45" fmla="*/ 209 h 274"/>
                  <a:gd name="T46" fmla="*/ 938 w 1593"/>
                  <a:gd name="T47" fmla="*/ 187 h 274"/>
                  <a:gd name="T48" fmla="*/ 851 w 1593"/>
                  <a:gd name="T49" fmla="*/ 172 h 274"/>
                  <a:gd name="T50" fmla="*/ 910 w 1593"/>
                  <a:gd name="T51" fmla="*/ 89 h 274"/>
                  <a:gd name="T52" fmla="*/ 916 w 1593"/>
                  <a:gd name="T53" fmla="*/ 65 h 274"/>
                  <a:gd name="T54" fmla="*/ 939 w 1593"/>
                  <a:gd name="T55" fmla="*/ 140 h 274"/>
                  <a:gd name="T56" fmla="*/ 881 w 1593"/>
                  <a:gd name="T57" fmla="*/ 168 h 274"/>
                  <a:gd name="T58" fmla="*/ 929 w 1593"/>
                  <a:gd name="T59" fmla="*/ 178 h 274"/>
                  <a:gd name="T60" fmla="*/ 1041 w 1593"/>
                  <a:gd name="T61" fmla="*/ 189 h 274"/>
                  <a:gd name="T62" fmla="*/ 1008 w 1593"/>
                  <a:gd name="T63" fmla="*/ 274 h 274"/>
                  <a:gd name="T64" fmla="*/ 1040 w 1593"/>
                  <a:gd name="T65" fmla="*/ 93 h 274"/>
                  <a:gd name="T66" fmla="*/ 1131 w 1593"/>
                  <a:gd name="T67" fmla="*/ 84 h 274"/>
                  <a:gd name="T68" fmla="*/ 1083 w 1593"/>
                  <a:gd name="T69" fmla="*/ 212 h 274"/>
                  <a:gd name="T70" fmla="*/ 1040 w 1593"/>
                  <a:gd name="T71" fmla="*/ 151 h 274"/>
                  <a:gd name="T72" fmla="*/ 1103 w 1593"/>
                  <a:gd name="T73" fmla="*/ 174 h 274"/>
                  <a:gd name="T74" fmla="*/ 1078 w 1593"/>
                  <a:gd name="T75" fmla="*/ 91 h 274"/>
                  <a:gd name="T76" fmla="*/ 1270 w 1593"/>
                  <a:gd name="T77" fmla="*/ 94 h 274"/>
                  <a:gd name="T78" fmla="*/ 1198 w 1593"/>
                  <a:gd name="T79" fmla="*/ 209 h 274"/>
                  <a:gd name="T80" fmla="*/ 1157 w 1593"/>
                  <a:gd name="T81" fmla="*/ 68 h 274"/>
                  <a:gd name="T82" fmla="*/ 1424 w 1593"/>
                  <a:gd name="T83" fmla="*/ 209 h 274"/>
                  <a:gd name="T84" fmla="*/ 1386 w 1593"/>
                  <a:gd name="T85" fmla="*/ 121 h 274"/>
                  <a:gd name="T86" fmla="*/ 1295 w 1593"/>
                  <a:gd name="T87" fmla="*/ 68 h 274"/>
                  <a:gd name="T88" fmla="*/ 1331 w 1593"/>
                  <a:gd name="T89" fmla="*/ 157 h 274"/>
                  <a:gd name="T90" fmla="*/ 1424 w 1593"/>
                  <a:gd name="T91" fmla="*/ 209 h 274"/>
                  <a:gd name="T92" fmla="*/ 1564 w 1593"/>
                  <a:gd name="T93" fmla="*/ 106 h 274"/>
                  <a:gd name="T94" fmla="*/ 1465 w 1593"/>
                  <a:gd name="T95" fmla="*/ 209 h 274"/>
                  <a:gd name="T96" fmla="*/ 1495 w 1593"/>
                  <a:gd name="T97" fmla="*/ 170 h 274"/>
                  <a:gd name="T98" fmla="*/ 1593 w 1593"/>
                  <a:gd name="T99" fmla="*/ 68 h 274"/>
                  <a:gd name="T100" fmla="*/ 1567 w 1593"/>
                  <a:gd name="T101" fmla="*/ 33 h 274"/>
                  <a:gd name="T102" fmla="*/ 1477 w 1593"/>
                  <a:gd name="T103" fmla="*/ 0 h 274"/>
                  <a:gd name="T104" fmla="*/ 1549 w 1593"/>
                  <a:gd name="T105" fmla="*/ 19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93" h="274">
                    <a:moveTo>
                      <a:pt x="162" y="12"/>
                    </a:moveTo>
                    <a:lnTo>
                      <a:pt x="100" y="149"/>
                    </a:lnTo>
                    <a:cubicBezTo>
                      <a:pt x="89" y="174"/>
                      <a:pt x="78" y="191"/>
                      <a:pt x="67" y="200"/>
                    </a:cubicBezTo>
                    <a:cubicBezTo>
                      <a:pt x="56" y="208"/>
                      <a:pt x="45" y="213"/>
                      <a:pt x="32" y="213"/>
                    </a:cubicBezTo>
                    <a:cubicBezTo>
                      <a:pt x="22" y="213"/>
                      <a:pt x="14" y="212"/>
                      <a:pt x="7" y="209"/>
                    </a:cubicBezTo>
                    <a:lnTo>
                      <a:pt x="7" y="177"/>
                    </a:lnTo>
                    <a:cubicBezTo>
                      <a:pt x="15" y="182"/>
                      <a:pt x="23" y="185"/>
                      <a:pt x="30" y="185"/>
                    </a:cubicBezTo>
                    <a:cubicBezTo>
                      <a:pt x="37" y="185"/>
                      <a:pt x="43" y="182"/>
                      <a:pt x="48" y="177"/>
                    </a:cubicBezTo>
                    <a:cubicBezTo>
                      <a:pt x="54" y="172"/>
                      <a:pt x="60" y="163"/>
                      <a:pt x="66" y="151"/>
                    </a:cubicBezTo>
                    <a:lnTo>
                      <a:pt x="0" y="12"/>
                    </a:lnTo>
                    <a:lnTo>
                      <a:pt x="37" y="12"/>
                    </a:lnTo>
                    <a:lnTo>
                      <a:pt x="78" y="106"/>
                    </a:lnTo>
                    <a:cubicBezTo>
                      <a:pt x="79" y="108"/>
                      <a:pt x="80" y="112"/>
                      <a:pt x="83" y="120"/>
                    </a:cubicBezTo>
                    <a:lnTo>
                      <a:pt x="83" y="120"/>
                    </a:lnTo>
                    <a:cubicBezTo>
                      <a:pt x="83" y="119"/>
                      <a:pt x="85" y="114"/>
                      <a:pt x="88" y="106"/>
                    </a:cubicBezTo>
                    <a:lnTo>
                      <a:pt x="127" y="12"/>
                    </a:lnTo>
                    <a:lnTo>
                      <a:pt x="162" y="12"/>
                    </a:lnTo>
                    <a:close/>
                    <a:moveTo>
                      <a:pt x="303" y="209"/>
                    </a:moveTo>
                    <a:lnTo>
                      <a:pt x="271" y="209"/>
                    </a:lnTo>
                    <a:lnTo>
                      <a:pt x="271" y="156"/>
                    </a:lnTo>
                    <a:cubicBezTo>
                      <a:pt x="255" y="165"/>
                      <a:pt x="240" y="169"/>
                      <a:pt x="227" y="169"/>
                    </a:cubicBezTo>
                    <a:cubicBezTo>
                      <a:pt x="195" y="169"/>
                      <a:pt x="179" y="152"/>
                      <a:pt x="179" y="118"/>
                    </a:cubicBezTo>
                    <a:lnTo>
                      <a:pt x="179" y="68"/>
                    </a:lnTo>
                    <a:lnTo>
                      <a:pt x="210" y="68"/>
                    </a:lnTo>
                    <a:lnTo>
                      <a:pt x="210" y="113"/>
                    </a:lnTo>
                    <a:cubicBezTo>
                      <a:pt x="210" y="133"/>
                      <a:pt x="218" y="143"/>
                      <a:pt x="234" y="143"/>
                    </a:cubicBezTo>
                    <a:cubicBezTo>
                      <a:pt x="245" y="143"/>
                      <a:pt x="258" y="140"/>
                      <a:pt x="271" y="133"/>
                    </a:cubicBezTo>
                    <a:lnTo>
                      <a:pt x="271" y="68"/>
                    </a:lnTo>
                    <a:lnTo>
                      <a:pt x="303" y="68"/>
                    </a:lnTo>
                    <a:lnTo>
                      <a:pt x="303" y="209"/>
                    </a:lnTo>
                    <a:close/>
                    <a:moveTo>
                      <a:pt x="464" y="148"/>
                    </a:moveTo>
                    <a:lnTo>
                      <a:pt x="368" y="148"/>
                    </a:lnTo>
                    <a:cubicBezTo>
                      <a:pt x="369" y="161"/>
                      <a:pt x="373" y="171"/>
                      <a:pt x="380" y="178"/>
                    </a:cubicBezTo>
                    <a:cubicBezTo>
                      <a:pt x="388" y="185"/>
                      <a:pt x="398" y="188"/>
                      <a:pt x="412" y="188"/>
                    </a:cubicBezTo>
                    <a:cubicBezTo>
                      <a:pt x="427" y="188"/>
                      <a:pt x="441" y="184"/>
                      <a:pt x="453" y="175"/>
                    </a:cubicBezTo>
                    <a:lnTo>
                      <a:pt x="453" y="201"/>
                    </a:lnTo>
                    <a:cubicBezTo>
                      <a:pt x="441" y="209"/>
                      <a:pt x="424" y="213"/>
                      <a:pt x="402" y="213"/>
                    </a:cubicBezTo>
                    <a:cubicBezTo>
                      <a:pt x="382" y="213"/>
                      <a:pt x="365" y="206"/>
                      <a:pt x="354" y="194"/>
                    </a:cubicBezTo>
                    <a:cubicBezTo>
                      <a:pt x="342" y="181"/>
                      <a:pt x="336" y="163"/>
                      <a:pt x="336" y="139"/>
                    </a:cubicBezTo>
                    <a:cubicBezTo>
                      <a:pt x="336" y="118"/>
                      <a:pt x="342" y="100"/>
                      <a:pt x="355" y="86"/>
                    </a:cubicBezTo>
                    <a:cubicBezTo>
                      <a:pt x="368" y="72"/>
                      <a:pt x="384" y="65"/>
                      <a:pt x="404" y="65"/>
                    </a:cubicBezTo>
                    <a:cubicBezTo>
                      <a:pt x="423" y="65"/>
                      <a:pt x="438" y="71"/>
                      <a:pt x="449" y="84"/>
                    </a:cubicBezTo>
                    <a:cubicBezTo>
                      <a:pt x="459" y="96"/>
                      <a:pt x="464" y="113"/>
                      <a:pt x="464" y="135"/>
                    </a:cubicBezTo>
                    <a:lnTo>
                      <a:pt x="464" y="148"/>
                    </a:lnTo>
                    <a:close/>
                    <a:moveTo>
                      <a:pt x="434" y="125"/>
                    </a:moveTo>
                    <a:cubicBezTo>
                      <a:pt x="433" y="114"/>
                      <a:pt x="431" y="105"/>
                      <a:pt x="425" y="98"/>
                    </a:cubicBezTo>
                    <a:cubicBezTo>
                      <a:pt x="420" y="92"/>
                      <a:pt x="413" y="89"/>
                      <a:pt x="403" y="89"/>
                    </a:cubicBezTo>
                    <a:cubicBezTo>
                      <a:pt x="394" y="89"/>
                      <a:pt x="386" y="92"/>
                      <a:pt x="380" y="99"/>
                    </a:cubicBezTo>
                    <a:cubicBezTo>
                      <a:pt x="374" y="105"/>
                      <a:pt x="370" y="114"/>
                      <a:pt x="368" y="125"/>
                    </a:cubicBezTo>
                    <a:lnTo>
                      <a:pt x="434" y="125"/>
                    </a:lnTo>
                    <a:close/>
                    <a:moveTo>
                      <a:pt x="591" y="94"/>
                    </a:moveTo>
                    <a:lnTo>
                      <a:pt x="551" y="94"/>
                    </a:lnTo>
                    <a:lnTo>
                      <a:pt x="551" y="209"/>
                    </a:lnTo>
                    <a:lnTo>
                      <a:pt x="519" y="209"/>
                    </a:lnTo>
                    <a:lnTo>
                      <a:pt x="519" y="94"/>
                    </a:lnTo>
                    <a:lnTo>
                      <a:pt x="478" y="94"/>
                    </a:lnTo>
                    <a:lnTo>
                      <a:pt x="478" y="68"/>
                    </a:lnTo>
                    <a:lnTo>
                      <a:pt x="591" y="68"/>
                    </a:lnTo>
                    <a:lnTo>
                      <a:pt x="591" y="94"/>
                    </a:lnTo>
                    <a:close/>
                    <a:moveTo>
                      <a:pt x="819" y="209"/>
                    </a:moveTo>
                    <a:lnTo>
                      <a:pt x="787" y="209"/>
                    </a:lnTo>
                    <a:lnTo>
                      <a:pt x="787" y="93"/>
                    </a:lnTo>
                    <a:lnTo>
                      <a:pt x="726" y="93"/>
                    </a:lnTo>
                    <a:lnTo>
                      <a:pt x="726" y="209"/>
                    </a:lnTo>
                    <a:lnTo>
                      <a:pt x="694" y="209"/>
                    </a:lnTo>
                    <a:lnTo>
                      <a:pt x="694" y="68"/>
                    </a:lnTo>
                    <a:lnTo>
                      <a:pt x="819" y="68"/>
                    </a:lnTo>
                    <a:lnTo>
                      <a:pt x="819" y="209"/>
                    </a:lnTo>
                    <a:close/>
                    <a:moveTo>
                      <a:pt x="969" y="209"/>
                    </a:moveTo>
                    <a:lnTo>
                      <a:pt x="938" y="209"/>
                    </a:lnTo>
                    <a:lnTo>
                      <a:pt x="938" y="187"/>
                    </a:lnTo>
                    <a:lnTo>
                      <a:pt x="938" y="187"/>
                    </a:lnTo>
                    <a:cubicBezTo>
                      <a:pt x="928" y="204"/>
                      <a:pt x="914" y="213"/>
                      <a:pt x="895" y="213"/>
                    </a:cubicBezTo>
                    <a:cubicBezTo>
                      <a:pt x="881" y="213"/>
                      <a:pt x="870" y="209"/>
                      <a:pt x="862" y="201"/>
                    </a:cubicBezTo>
                    <a:cubicBezTo>
                      <a:pt x="855" y="194"/>
                      <a:pt x="851" y="184"/>
                      <a:pt x="851" y="172"/>
                    </a:cubicBezTo>
                    <a:cubicBezTo>
                      <a:pt x="851" y="145"/>
                      <a:pt x="866" y="129"/>
                      <a:pt x="897" y="125"/>
                    </a:cubicBezTo>
                    <a:lnTo>
                      <a:pt x="939" y="119"/>
                    </a:lnTo>
                    <a:cubicBezTo>
                      <a:pt x="939" y="99"/>
                      <a:pt x="929" y="89"/>
                      <a:pt x="910" y="89"/>
                    </a:cubicBezTo>
                    <a:cubicBezTo>
                      <a:pt x="893" y="89"/>
                      <a:pt x="878" y="95"/>
                      <a:pt x="864" y="106"/>
                    </a:cubicBezTo>
                    <a:lnTo>
                      <a:pt x="864" y="78"/>
                    </a:lnTo>
                    <a:cubicBezTo>
                      <a:pt x="879" y="69"/>
                      <a:pt x="896" y="65"/>
                      <a:pt x="916" y="65"/>
                    </a:cubicBezTo>
                    <a:cubicBezTo>
                      <a:pt x="952" y="65"/>
                      <a:pt x="969" y="83"/>
                      <a:pt x="969" y="118"/>
                    </a:cubicBezTo>
                    <a:lnTo>
                      <a:pt x="969" y="209"/>
                    </a:lnTo>
                    <a:close/>
                    <a:moveTo>
                      <a:pt x="939" y="140"/>
                    </a:moveTo>
                    <a:lnTo>
                      <a:pt x="909" y="144"/>
                    </a:lnTo>
                    <a:cubicBezTo>
                      <a:pt x="900" y="146"/>
                      <a:pt x="893" y="148"/>
                      <a:pt x="888" y="151"/>
                    </a:cubicBezTo>
                    <a:cubicBezTo>
                      <a:pt x="884" y="154"/>
                      <a:pt x="881" y="160"/>
                      <a:pt x="881" y="168"/>
                    </a:cubicBezTo>
                    <a:cubicBezTo>
                      <a:pt x="881" y="174"/>
                      <a:pt x="883" y="179"/>
                      <a:pt x="888" y="183"/>
                    </a:cubicBezTo>
                    <a:cubicBezTo>
                      <a:pt x="892" y="187"/>
                      <a:pt x="898" y="189"/>
                      <a:pt x="905" y="189"/>
                    </a:cubicBezTo>
                    <a:cubicBezTo>
                      <a:pt x="915" y="189"/>
                      <a:pt x="923" y="185"/>
                      <a:pt x="929" y="178"/>
                    </a:cubicBezTo>
                    <a:cubicBezTo>
                      <a:pt x="935" y="171"/>
                      <a:pt x="939" y="163"/>
                      <a:pt x="939" y="152"/>
                    </a:cubicBezTo>
                    <a:lnTo>
                      <a:pt x="939" y="140"/>
                    </a:lnTo>
                    <a:close/>
                    <a:moveTo>
                      <a:pt x="1041" y="189"/>
                    </a:moveTo>
                    <a:lnTo>
                      <a:pt x="1040" y="189"/>
                    </a:lnTo>
                    <a:lnTo>
                      <a:pt x="1040" y="274"/>
                    </a:lnTo>
                    <a:lnTo>
                      <a:pt x="1008" y="274"/>
                    </a:lnTo>
                    <a:lnTo>
                      <a:pt x="1008" y="68"/>
                    </a:lnTo>
                    <a:lnTo>
                      <a:pt x="1040" y="68"/>
                    </a:lnTo>
                    <a:lnTo>
                      <a:pt x="1040" y="93"/>
                    </a:lnTo>
                    <a:lnTo>
                      <a:pt x="1041" y="93"/>
                    </a:lnTo>
                    <a:cubicBezTo>
                      <a:pt x="1052" y="74"/>
                      <a:pt x="1068" y="65"/>
                      <a:pt x="1089" y="65"/>
                    </a:cubicBezTo>
                    <a:cubicBezTo>
                      <a:pt x="1107" y="65"/>
                      <a:pt x="1121" y="71"/>
                      <a:pt x="1131" y="84"/>
                    </a:cubicBezTo>
                    <a:cubicBezTo>
                      <a:pt x="1141" y="97"/>
                      <a:pt x="1146" y="113"/>
                      <a:pt x="1146" y="135"/>
                    </a:cubicBezTo>
                    <a:cubicBezTo>
                      <a:pt x="1146" y="158"/>
                      <a:pt x="1140" y="177"/>
                      <a:pt x="1129" y="191"/>
                    </a:cubicBezTo>
                    <a:cubicBezTo>
                      <a:pt x="1118" y="205"/>
                      <a:pt x="1102" y="212"/>
                      <a:pt x="1083" y="212"/>
                    </a:cubicBezTo>
                    <a:cubicBezTo>
                      <a:pt x="1065" y="212"/>
                      <a:pt x="1051" y="204"/>
                      <a:pt x="1041" y="189"/>
                    </a:cubicBezTo>
                    <a:close/>
                    <a:moveTo>
                      <a:pt x="1040" y="133"/>
                    </a:moveTo>
                    <a:lnTo>
                      <a:pt x="1040" y="151"/>
                    </a:lnTo>
                    <a:cubicBezTo>
                      <a:pt x="1040" y="161"/>
                      <a:pt x="1043" y="170"/>
                      <a:pt x="1050" y="177"/>
                    </a:cubicBezTo>
                    <a:cubicBezTo>
                      <a:pt x="1057" y="184"/>
                      <a:pt x="1065" y="187"/>
                      <a:pt x="1075" y="187"/>
                    </a:cubicBezTo>
                    <a:cubicBezTo>
                      <a:pt x="1087" y="187"/>
                      <a:pt x="1096" y="183"/>
                      <a:pt x="1103" y="174"/>
                    </a:cubicBezTo>
                    <a:cubicBezTo>
                      <a:pt x="1110" y="164"/>
                      <a:pt x="1113" y="151"/>
                      <a:pt x="1113" y="135"/>
                    </a:cubicBezTo>
                    <a:cubicBezTo>
                      <a:pt x="1113" y="121"/>
                      <a:pt x="1110" y="110"/>
                      <a:pt x="1104" y="102"/>
                    </a:cubicBezTo>
                    <a:cubicBezTo>
                      <a:pt x="1097" y="94"/>
                      <a:pt x="1089" y="91"/>
                      <a:pt x="1078" y="91"/>
                    </a:cubicBezTo>
                    <a:cubicBezTo>
                      <a:pt x="1067" y="91"/>
                      <a:pt x="1058" y="95"/>
                      <a:pt x="1051" y="103"/>
                    </a:cubicBezTo>
                    <a:cubicBezTo>
                      <a:pt x="1044" y="111"/>
                      <a:pt x="1040" y="121"/>
                      <a:pt x="1040" y="133"/>
                    </a:cubicBezTo>
                    <a:close/>
                    <a:moveTo>
                      <a:pt x="1270" y="94"/>
                    </a:moveTo>
                    <a:lnTo>
                      <a:pt x="1230" y="94"/>
                    </a:lnTo>
                    <a:lnTo>
                      <a:pt x="1230" y="209"/>
                    </a:lnTo>
                    <a:lnTo>
                      <a:pt x="1198" y="209"/>
                    </a:lnTo>
                    <a:lnTo>
                      <a:pt x="1198" y="94"/>
                    </a:lnTo>
                    <a:lnTo>
                      <a:pt x="1157" y="94"/>
                    </a:lnTo>
                    <a:lnTo>
                      <a:pt x="1157" y="68"/>
                    </a:lnTo>
                    <a:lnTo>
                      <a:pt x="1270" y="68"/>
                    </a:lnTo>
                    <a:lnTo>
                      <a:pt x="1270" y="94"/>
                    </a:lnTo>
                    <a:close/>
                    <a:moveTo>
                      <a:pt x="1424" y="209"/>
                    </a:moveTo>
                    <a:lnTo>
                      <a:pt x="1395" y="209"/>
                    </a:lnTo>
                    <a:lnTo>
                      <a:pt x="1395" y="106"/>
                    </a:lnTo>
                    <a:cubicBezTo>
                      <a:pt x="1393" y="110"/>
                      <a:pt x="1390" y="115"/>
                      <a:pt x="1386" y="121"/>
                    </a:cubicBezTo>
                    <a:lnTo>
                      <a:pt x="1327" y="209"/>
                    </a:lnTo>
                    <a:lnTo>
                      <a:pt x="1295" y="209"/>
                    </a:lnTo>
                    <a:lnTo>
                      <a:pt x="1295" y="68"/>
                    </a:lnTo>
                    <a:lnTo>
                      <a:pt x="1325" y="68"/>
                    </a:lnTo>
                    <a:lnTo>
                      <a:pt x="1325" y="170"/>
                    </a:lnTo>
                    <a:cubicBezTo>
                      <a:pt x="1326" y="167"/>
                      <a:pt x="1328" y="163"/>
                      <a:pt x="1331" y="157"/>
                    </a:cubicBezTo>
                    <a:lnTo>
                      <a:pt x="1391" y="68"/>
                    </a:lnTo>
                    <a:lnTo>
                      <a:pt x="1424" y="68"/>
                    </a:lnTo>
                    <a:lnTo>
                      <a:pt x="1424" y="209"/>
                    </a:lnTo>
                    <a:close/>
                    <a:moveTo>
                      <a:pt x="1593" y="209"/>
                    </a:moveTo>
                    <a:lnTo>
                      <a:pt x="1564" y="209"/>
                    </a:lnTo>
                    <a:lnTo>
                      <a:pt x="1564" y="106"/>
                    </a:lnTo>
                    <a:cubicBezTo>
                      <a:pt x="1563" y="110"/>
                      <a:pt x="1560" y="115"/>
                      <a:pt x="1556" y="121"/>
                    </a:cubicBezTo>
                    <a:lnTo>
                      <a:pt x="1497" y="209"/>
                    </a:lnTo>
                    <a:lnTo>
                      <a:pt x="1465" y="209"/>
                    </a:lnTo>
                    <a:lnTo>
                      <a:pt x="1465" y="68"/>
                    </a:lnTo>
                    <a:lnTo>
                      <a:pt x="1495" y="68"/>
                    </a:lnTo>
                    <a:lnTo>
                      <a:pt x="1495" y="170"/>
                    </a:lnTo>
                    <a:cubicBezTo>
                      <a:pt x="1496" y="167"/>
                      <a:pt x="1498" y="163"/>
                      <a:pt x="1501" y="157"/>
                    </a:cubicBezTo>
                    <a:lnTo>
                      <a:pt x="1561" y="68"/>
                    </a:lnTo>
                    <a:lnTo>
                      <a:pt x="1593" y="68"/>
                    </a:lnTo>
                    <a:lnTo>
                      <a:pt x="1593" y="209"/>
                    </a:lnTo>
                    <a:close/>
                    <a:moveTo>
                      <a:pt x="1584" y="0"/>
                    </a:moveTo>
                    <a:cubicBezTo>
                      <a:pt x="1583" y="14"/>
                      <a:pt x="1577" y="25"/>
                      <a:pt x="1567" y="33"/>
                    </a:cubicBezTo>
                    <a:cubicBezTo>
                      <a:pt x="1557" y="41"/>
                      <a:pt x="1545" y="45"/>
                      <a:pt x="1530" y="45"/>
                    </a:cubicBezTo>
                    <a:cubicBezTo>
                      <a:pt x="1515" y="45"/>
                      <a:pt x="1502" y="41"/>
                      <a:pt x="1493" y="33"/>
                    </a:cubicBezTo>
                    <a:cubicBezTo>
                      <a:pt x="1483" y="25"/>
                      <a:pt x="1478" y="14"/>
                      <a:pt x="1477" y="0"/>
                    </a:cubicBezTo>
                    <a:lnTo>
                      <a:pt x="1504" y="0"/>
                    </a:lnTo>
                    <a:cubicBezTo>
                      <a:pt x="1505" y="17"/>
                      <a:pt x="1514" y="26"/>
                      <a:pt x="1530" y="26"/>
                    </a:cubicBezTo>
                    <a:cubicBezTo>
                      <a:pt x="1538" y="26"/>
                      <a:pt x="1544" y="23"/>
                      <a:pt x="1549" y="19"/>
                    </a:cubicBezTo>
                    <a:cubicBezTo>
                      <a:pt x="1554" y="14"/>
                      <a:pt x="1556" y="8"/>
                      <a:pt x="1558" y="0"/>
                    </a:cubicBezTo>
                    <a:lnTo>
                      <a:pt x="158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</p:grpSp>
        <p:grpSp>
          <p:nvGrpSpPr>
            <p:cNvPr id="592" name="Группа 591"/>
            <p:cNvGrpSpPr/>
            <p:nvPr/>
          </p:nvGrpSpPr>
          <p:grpSpPr>
            <a:xfrm>
              <a:off x="7526338" y="6149658"/>
              <a:ext cx="2224088" cy="538163"/>
              <a:chOff x="6154738" y="5332413"/>
              <a:chExt cx="2224088" cy="538163"/>
            </a:xfrm>
          </p:grpSpPr>
          <p:sp>
            <p:nvSpPr>
              <p:cNvPr id="593" name="Freeform 10"/>
              <p:cNvSpPr>
                <a:spLocks/>
              </p:cNvSpPr>
              <p:nvPr/>
            </p:nvSpPr>
            <p:spPr bwMode="auto">
              <a:xfrm>
                <a:off x="6154738" y="5332413"/>
                <a:ext cx="2224088" cy="538163"/>
              </a:xfrm>
              <a:custGeom>
                <a:avLst/>
                <a:gdLst>
                  <a:gd name="T0" fmla="*/ 3232 w 3756"/>
                  <a:gd name="T1" fmla="*/ 0 h 908"/>
                  <a:gd name="T2" fmla="*/ 0 w 3756"/>
                  <a:gd name="T3" fmla="*/ 0 h 908"/>
                  <a:gd name="T4" fmla="*/ 0 w 3756"/>
                  <a:gd name="T5" fmla="*/ 908 h 908"/>
                  <a:gd name="T6" fmla="*/ 3756 w 3756"/>
                  <a:gd name="T7" fmla="*/ 908 h 908"/>
                  <a:gd name="T8" fmla="*/ 3232 w 3756"/>
                  <a:gd name="T9" fmla="*/ 0 h 9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56" h="908">
                    <a:moveTo>
                      <a:pt x="3232" y="0"/>
                    </a:moveTo>
                    <a:lnTo>
                      <a:pt x="0" y="0"/>
                    </a:lnTo>
                    <a:lnTo>
                      <a:pt x="0" y="908"/>
                    </a:lnTo>
                    <a:lnTo>
                      <a:pt x="3756" y="908"/>
                    </a:lnTo>
                    <a:lnTo>
                      <a:pt x="3232" y="0"/>
                    </a:lnTo>
                    <a:close/>
                  </a:path>
                </a:pathLst>
              </a:custGeom>
              <a:solidFill>
                <a:srgbClr val="D3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94" name="Freeform 164"/>
              <p:cNvSpPr>
                <a:spLocks noEditPoints="1"/>
              </p:cNvSpPr>
              <p:nvPr/>
            </p:nvSpPr>
            <p:spPr bwMode="auto">
              <a:xfrm>
                <a:off x="6594475" y="5445125"/>
                <a:ext cx="1069975" cy="312738"/>
              </a:xfrm>
              <a:custGeom>
                <a:avLst/>
                <a:gdLst>
                  <a:gd name="T0" fmla="*/ 324 w 1809"/>
                  <a:gd name="T1" fmla="*/ 198 h 526"/>
                  <a:gd name="T2" fmla="*/ 330 w 1809"/>
                  <a:gd name="T3" fmla="*/ 86 h 526"/>
                  <a:gd name="T4" fmla="*/ 467 w 1809"/>
                  <a:gd name="T5" fmla="*/ 181 h 526"/>
                  <a:gd name="T6" fmla="*/ 573 w 1809"/>
                  <a:gd name="T7" fmla="*/ 181 h 526"/>
                  <a:gd name="T8" fmla="*/ 521 w 1809"/>
                  <a:gd name="T9" fmla="*/ 176 h 526"/>
                  <a:gd name="T10" fmla="*/ 719 w 1809"/>
                  <a:gd name="T11" fmla="*/ 198 h 526"/>
                  <a:gd name="T12" fmla="*/ 658 w 1809"/>
                  <a:gd name="T13" fmla="*/ 57 h 526"/>
                  <a:gd name="T14" fmla="*/ 889 w 1809"/>
                  <a:gd name="T15" fmla="*/ 82 h 526"/>
                  <a:gd name="T16" fmla="*/ 776 w 1809"/>
                  <a:gd name="T17" fmla="*/ 57 h 526"/>
                  <a:gd name="T18" fmla="*/ 914 w 1809"/>
                  <a:gd name="T19" fmla="*/ 263 h 526"/>
                  <a:gd name="T20" fmla="*/ 1037 w 1809"/>
                  <a:gd name="T21" fmla="*/ 72 h 526"/>
                  <a:gd name="T22" fmla="*/ 946 w 1809"/>
                  <a:gd name="T23" fmla="*/ 139 h 526"/>
                  <a:gd name="T24" fmla="*/ 984 w 1809"/>
                  <a:gd name="T25" fmla="*/ 79 h 526"/>
                  <a:gd name="T26" fmla="*/ 1096 w 1809"/>
                  <a:gd name="T27" fmla="*/ 73 h 526"/>
                  <a:gd name="T28" fmla="*/ 1148 w 1809"/>
                  <a:gd name="T29" fmla="*/ 79 h 526"/>
                  <a:gd name="T30" fmla="*/ 1188 w 1809"/>
                  <a:gd name="T31" fmla="*/ 128 h 526"/>
                  <a:gd name="T32" fmla="*/ 1309 w 1809"/>
                  <a:gd name="T33" fmla="*/ 81 h 526"/>
                  <a:gd name="T34" fmla="*/ 1283 w 1809"/>
                  <a:gd name="T35" fmla="*/ 57 h 526"/>
                  <a:gd name="T36" fmla="*/ 1443 w 1809"/>
                  <a:gd name="T37" fmla="*/ 109 h 526"/>
                  <a:gd name="T38" fmla="*/ 1411 w 1809"/>
                  <a:gd name="T39" fmla="*/ 198 h 526"/>
                  <a:gd name="T40" fmla="*/ 1443 w 1809"/>
                  <a:gd name="T41" fmla="*/ 132 h 526"/>
                  <a:gd name="T42" fmla="*/ 0 w 1809"/>
                  <a:gd name="T43" fmla="*/ 461 h 526"/>
                  <a:gd name="T44" fmla="*/ 199 w 1809"/>
                  <a:gd name="T45" fmla="*/ 526 h 526"/>
                  <a:gd name="T46" fmla="*/ 248 w 1809"/>
                  <a:gd name="T47" fmla="*/ 316 h 526"/>
                  <a:gd name="T48" fmla="*/ 199 w 1809"/>
                  <a:gd name="T49" fmla="*/ 384 h 526"/>
                  <a:gd name="T50" fmla="*/ 263 w 1809"/>
                  <a:gd name="T51" fmla="*/ 353 h 526"/>
                  <a:gd name="T52" fmla="*/ 328 w 1809"/>
                  <a:gd name="T53" fmla="*/ 392 h 526"/>
                  <a:gd name="T54" fmla="*/ 400 w 1809"/>
                  <a:gd name="T55" fmla="*/ 464 h 526"/>
                  <a:gd name="T56" fmla="*/ 430 w 1809"/>
                  <a:gd name="T57" fmla="*/ 426 h 526"/>
                  <a:gd name="T58" fmla="*/ 605 w 1809"/>
                  <a:gd name="T59" fmla="*/ 357 h 526"/>
                  <a:gd name="T60" fmla="*/ 535 w 1809"/>
                  <a:gd name="T61" fmla="*/ 421 h 526"/>
                  <a:gd name="T62" fmla="*/ 666 w 1809"/>
                  <a:gd name="T63" fmla="*/ 430 h 526"/>
                  <a:gd name="T64" fmla="*/ 701 w 1809"/>
                  <a:gd name="T65" fmla="*/ 377 h 526"/>
                  <a:gd name="T66" fmla="*/ 713 w 1809"/>
                  <a:gd name="T67" fmla="*/ 316 h 526"/>
                  <a:gd name="T68" fmla="*/ 774 w 1809"/>
                  <a:gd name="T69" fmla="*/ 422 h 526"/>
                  <a:gd name="T70" fmla="*/ 873 w 1809"/>
                  <a:gd name="T71" fmla="*/ 320 h 526"/>
                  <a:gd name="T72" fmla="*/ 879 w 1809"/>
                  <a:gd name="T73" fmla="*/ 461 h 526"/>
                  <a:gd name="T74" fmla="*/ 869 w 1809"/>
                  <a:gd name="T75" fmla="*/ 342 h 526"/>
                  <a:gd name="T76" fmla="*/ 869 w 1809"/>
                  <a:gd name="T77" fmla="*/ 399 h 526"/>
                  <a:gd name="T78" fmla="*/ 1028 w 1809"/>
                  <a:gd name="T79" fmla="*/ 316 h 526"/>
                  <a:gd name="T80" fmla="*/ 996 w 1809"/>
                  <a:gd name="T81" fmla="*/ 355 h 526"/>
                  <a:gd name="T82" fmla="*/ 1055 w 1809"/>
                  <a:gd name="T83" fmla="*/ 354 h 526"/>
                  <a:gd name="T84" fmla="*/ 1135 w 1809"/>
                  <a:gd name="T85" fmla="*/ 512 h 526"/>
                  <a:gd name="T86" fmla="*/ 1241 w 1809"/>
                  <a:gd name="T87" fmla="*/ 436 h 526"/>
                  <a:gd name="T88" fmla="*/ 1154 w 1809"/>
                  <a:gd name="T89" fmla="*/ 436 h 526"/>
                  <a:gd name="T90" fmla="*/ 1303 w 1809"/>
                  <a:gd name="T91" fmla="*/ 337 h 526"/>
                  <a:gd name="T92" fmla="*/ 1315 w 1809"/>
                  <a:gd name="T93" fmla="*/ 391 h 526"/>
                  <a:gd name="T94" fmla="*/ 1480 w 1809"/>
                  <a:gd name="T95" fmla="*/ 345 h 526"/>
                  <a:gd name="T96" fmla="*/ 1520 w 1809"/>
                  <a:gd name="T97" fmla="*/ 320 h 526"/>
                  <a:gd name="T98" fmla="*/ 1662 w 1809"/>
                  <a:gd name="T99" fmla="*/ 354 h 526"/>
                  <a:gd name="T100" fmla="*/ 1577 w 1809"/>
                  <a:gd name="T101" fmla="*/ 342 h 526"/>
                  <a:gd name="T102" fmla="*/ 1577 w 1809"/>
                  <a:gd name="T103" fmla="*/ 399 h 526"/>
                  <a:gd name="T104" fmla="*/ 1809 w 1809"/>
                  <a:gd name="T105" fmla="*/ 461 h 526"/>
                  <a:gd name="T106" fmla="*/ 1690 w 1809"/>
                  <a:gd name="T107" fmla="*/ 423 h 526"/>
                  <a:gd name="T108" fmla="*/ 1756 w 1809"/>
                  <a:gd name="T109" fmla="*/ 316 h 526"/>
                  <a:gd name="T110" fmla="*/ 1721 w 1809"/>
                  <a:gd name="T111" fmla="*/ 419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09" h="526">
                    <a:moveTo>
                      <a:pt x="441" y="198"/>
                    </a:moveTo>
                    <a:lnTo>
                      <a:pt x="398" y="198"/>
                    </a:lnTo>
                    <a:lnTo>
                      <a:pt x="330" y="107"/>
                    </a:lnTo>
                    <a:cubicBezTo>
                      <a:pt x="327" y="104"/>
                      <a:pt x="325" y="102"/>
                      <a:pt x="325" y="101"/>
                    </a:cubicBezTo>
                    <a:lnTo>
                      <a:pt x="324" y="101"/>
                    </a:lnTo>
                    <a:lnTo>
                      <a:pt x="324" y="198"/>
                    </a:lnTo>
                    <a:lnTo>
                      <a:pt x="292" y="198"/>
                    </a:lnTo>
                    <a:lnTo>
                      <a:pt x="292" y="0"/>
                    </a:lnTo>
                    <a:lnTo>
                      <a:pt x="324" y="0"/>
                    </a:lnTo>
                    <a:lnTo>
                      <a:pt x="324" y="93"/>
                    </a:lnTo>
                    <a:lnTo>
                      <a:pt x="325" y="93"/>
                    </a:lnTo>
                    <a:cubicBezTo>
                      <a:pt x="326" y="91"/>
                      <a:pt x="328" y="89"/>
                      <a:pt x="330" y="86"/>
                    </a:cubicBezTo>
                    <a:lnTo>
                      <a:pt x="396" y="0"/>
                    </a:lnTo>
                    <a:lnTo>
                      <a:pt x="435" y="0"/>
                    </a:lnTo>
                    <a:lnTo>
                      <a:pt x="358" y="95"/>
                    </a:lnTo>
                    <a:lnTo>
                      <a:pt x="441" y="198"/>
                    </a:lnTo>
                    <a:close/>
                    <a:moveTo>
                      <a:pt x="520" y="201"/>
                    </a:moveTo>
                    <a:cubicBezTo>
                      <a:pt x="498" y="201"/>
                      <a:pt x="480" y="195"/>
                      <a:pt x="467" y="181"/>
                    </a:cubicBezTo>
                    <a:cubicBezTo>
                      <a:pt x="454" y="168"/>
                      <a:pt x="448" y="151"/>
                      <a:pt x="448" y="129"/>
                    </a:cubicBezTo>
                    <a:cubicBezTo>
                      <a:pt x="448" y="105"/>
                      <a:pt x="455" y="87"/>
                      <a:pt x="468" y="73"/>
                    </a:cubicBezTo>
                    <a:cubicBezTo>
                      <a:pt x="482" y="60"/>
                      <a:pt x="500" y="53"/>
                      <a:pt x="523" y="53"/>
                    </a:cubicBezTo>
                    <a:cubicBezTo>
                      <a:pt x="545" y="53"/>
                      <a:pt x="562" y="60"/>
                      <a:pt x="575" y="73"/>
                    </a:cubicBezTo>
                    <a:cubicBezTo>
                      <a:pt x="587" y="86"/>
                      <a:pt x="593" y="104"/>
                      <a:pt x="593" y="127"/>
                    </a:cubicBezTo>
                    <a:cubicBezTo>
                      <a:pt x="593" y="149"/>
                      <a:pt x="586" y="167"/>
                      <a:pt x="573" y="181"/>
                    </a:cubicBezTo>
                    <a:cubicBezTo>
                      <a:pt x="560" y="194"/>
                      <a:pt x="542" y="201"/>
                      <a:pt x="520" y="201"/>
                    </a:cubicBezTo>
                    <a:close/>
                    <a:moveTo>
                      <a:pt x="521" y="79"/>
                    </a:moveTo>
                    <a:cubicBezTo>
                      <a:pt x="509" y="79"/>
                      <a:pt x="499" y="83"/>
                      <a:pt x="491" y="92"/>
                    </a:cubicBezTo>
                    <a:cubicBezTo>
                      <a:pt x="484" y="101"/>
                      <a:pt x="481" y="113"/>
                      <a:pt x="481" y="128"/>
                    </a:cubicBezTo>
                    <a:cubicBezTo>
                      <a:pt x="481" y="143"/>
                      <a:pt x="484" y="155"/>
                      <a:pt x="492" y="163"/>
                    </a:cubicBezTo>
                    <a:cubicBezTo>
                      <a:pt x="499" y="172"/>
                      <a:pt x="509" y="176"/>
                      <a:pt x="521" y="176"/>
                    </a:cubicBezTo>
                    <a:cubicBezTo>
                      <a:pt x="534" y="176"/>
                      <a:pt x="543" y="172"/>
                      <a:pt x="550" y="163"/>
                    </a:cubicBezTo>
                    <a:cubicBezTo>
                      <a:pt x="557" y="155"/>
                      <a:pt x="560" y="143"/>
                      <a:pt x="560" y="128"/>
                    </a:cubicBezTo>
                    <a:cubicBezTo>
                      <a:pt x="560" y="112"/>
                      <a:pt x="557" y="100"/>
                      <a:pt x="550" y="92"/>
                    </a:cubicBezTo>
                    <a:cubicBezTo>
                      <a:pt x="543" y="83"/>
                      <a:pt x="534" y="79"/>
                      <a:pt x="521" y="79"/>
                    </a:cubicBezTo>
                    <a:close/>
                    <a:moveTo>
                      <a:pt x="751" y="198"/>
                    </a:moveTo>
                    <a:lnTo>
                      <a:pt x="719" y="198"/>
                    </a:lnTo>
                    <a:lnTo>
                      <a:pt x="719" y="136"/>
                    </a:lnTo>
                    <a:lnTo>
                      <a:pt x="658" y="136"/>
                    </a:lnTo>
                    <a:lnTo>
                      <a:pt x="658" y="198"/>
                    </a:lnTo>
                    <a:lnTo>
                      <a:pt x="626" y="198"/>
                    </a:lnTo>
                    <a:lnTo>
                      <a:pt x="626" y="57"/>
                    </a:lnTo>
                    <a:lnTo>
                      <a:pt x="658" y="57"/>
                    </a:lnTo>
                    <a:lnTo>
                      <a:pt x="658" y="112"/>
                    </a:lnTo>
                    <a:lnTo>
                      <a:pt x="719" y="112"/>
                    </a:lnTo>
                    <a:lnTo>
                      <a:pt x="719" y="57"/>
                    </a:lnTo>
                    <a:lnTo>
                      <a:pt x="751" y="57"/>
                    </a:lnTo>
                    <a:lnTo>
                      <a:pt x="751" y="198"/>
                    </a:lnTo>
                    <a:close/>
                    <a:moveTo>
                      <a:pt x="889" y="82"/>
                    </a:moveTo>
                    <a:lnTo>
                      <a:pt x="849" y="82"/>
                    </a:lnTo>
                    <a:lnTo>
                      <a:pt x="849" y="198"/>
                    </a:lnTo>
                    <a:lnTo>
                      <a:pt x="817" y="198"/>
                    </a:lnTo>
                    <a:lnTo>
                      <a:pt x="817" y="82"/>
                    </a:lnTo>
                    <a:lnTo>
                      <a:pt x="776" y="82"/>
                    </a:lnTo>
                    <a:lnTo>
                      <a:pt x="776" y="57"/>
                    </a:lnTo>
                    <a:lnTo>
                      <a:pt x="889" y="57"/>
                    </a:lnTo>
                    <a:lnTo>
                      <a:pt x="889" y="82"/>
                    </a:lnTo>
                    <a:close/>
                    <a:moveTo>
                      <a:pt x="947" y="177"/>
                    </a:moveTo>
                    <a:lnTo>
                      <a:pt x="946" y="177"/>
                    </a:lnTo>
                    <a:lnTo>
                      <a:pt x="946" y="263"/>
                    </a:lnTo>
                    <a:lnTo>
                      <a:pt x="914" y="263"/>
                    </a:lnTo>
                    <a:lnTo>
                      <a:pt x="914" y="57"/>
                    </a:lnTo>
                    <a:lnTo>
                      <a:pt x="946" y="57"/>
                    </a:lnTo>
                    <a:lnTo>
                      <a:pt x="946" y="82"/>
                    </a:lnTo>
                    <a:lnTo>
                      <a:pt x="947" y="82"/>
                    </a:lnTo>
                    <a:cubicBezTo>
                      <a:pt x="958" y="63"/>
                      <a:pt x="974" y="53"/>
                      <a:pt x="995" y="53"/>
                    </a:cubicBezTo>
                    <a:cubicBezTo>
                      <a:pt x="1013" y="53"/>
                      <a:pt x="1027" y="60"/>
                      <a:pt x="1037" y="72"/>
                    </a:cubicBezTo>
                    <a:cubicBezTo>
                      <a:pt x="1047" y="85"/>
                      <a:pt x="1052" y="102"/>
                      <a:pt x="1052" y="123"/>
                    </a:cubicBezTo>
                    <a:cubicBezTo>
                      <a:pt x="1052" y="147"/>
                      <a:pt x="1046" y="165"/>
                      <a:pt x="1035" y="180"/>
                    </a:cubicBezTo>
                    <a:cubicBezTo>
                      <a:pt x="1023" y="194"/>
                      <a:pt x="1008" y="201"/>
                      <a:pt x="988" y="201"/>
                    </a:cubicBezTo>
                    <a:cubicBezTo>
                      <a:pt x="970" y="201"/>
                      <a:pt x="957" y="193"/>
                      <a:pt x="947" y="177"/>
                    </a:cubicBezTo>
                    <a:close/>
                    <a:moveTo>
                      <a:pt x="946" y="121"/>
                    </a:moveTo>
                    <a:lnTo>
                      <a:pt x="946" y="139"/>
                    </a:lnTo>
                    <a:cubicBezTo>
                      <a:pt x="946" y="149"/>
                      <a:pt x="949" y="158"/>
                      <a:pt x="956" y="165"/>
                    </a:cubicBezTo>
                    <a:cubicBezTo>
                      <a:pt x="962" y="172"/>
                      <a:pt x="971" y="176"/>
                      <a:pt x="981" y="176"/>
                    </a:cubicBezTo>
                    <a:cubicBezTo>
                      <a:pt x="993" y="176"/>
                      <a:pt x="1002" y="171"/>
                      <a:pt x="1009" y="162"/>
                    </a:cubicBezTo>
                    <a:cubicBezTo>
                      <a:pt x="1015" y="153"/>
                      <a:pt x="1019" y="140"/>
                      <a:pt x="1019" y="123"/>
                    </a:cubicBezTo>
                    <a:cubicBezTo>
                      <a:pt x="1019" y="109"/>
                      <a:pt x="1016" y="99"/>
                      <a:pt x="1009" y="91"/>
                    </a:cubicBezTo>
                    <a:cubicBezTo>
                      <a:pt x="1003" y="83"/>
                      <a:pt x="995" y="79"/>
                      <a:pt x="984" y="79"/>
                    </a:cubicBezTo>
                    <a:cubicBezTo>
                      <a:pt x="972" y="79"/>
                      <a:pt x="963" y="83"/>
                      <a:pt x="956" y="91"/>
                    </a:cubicBezTo>
                    <a:cubicBezTo>
                      <a:pt x="949" y="99"/>
                      <a:pt x="946" y="109"/>
                      <a:pt x="946" y="121"/>
                    </a:cubicBezTo>
                    <a:close/>
                    <a:moveTo>
                      <a:pt x="1147" y="201"/>
                    </a:moveTo>
                    <a:cubicBezTo>
                      <a:pt x="1125" y="201"/>
                      <a:pt x="1108" y="195"/>
                      <a:pt x="1095" y="181"/>
                    </a:cubicBezTo>
                    <a:cubicBezTo>
                      <a:pt x="1082" y="168"/>
                      <a:pt x="1075" y="151"/>
                      <a:pt x="1075" y="129"/>
                    </a:cubicBezTo>
                    <a:cubicBezTo>
                      <a:pt x="1075" y="105"/>
                      <a:pt x="1082" y="87"/>
                      <a:pt x="1096" y="73"/>
                    </a:cubicBezTo>
                    <a:cubicBezTo>
                      <a:pt x="1109" y="60"/>
                      <a:pt x="1127" y="53"/>
                      <a:pt x="1150" y="53"/>
                    </a:cubicBezTo>
                    <a:cubicBezTo>
                      <a:pt x="1172" y="53"/>
                      <a:pt x="1190" y="60"/>
                      <a:pt x="1202" y="73"/>
                    </a:cubicBezTo>
                    <a:cubicBezTo>
                      <a:pt x="1214" y="86"/>
                      <a:pt x="1220" y="104"/>
                      <a:pt x="1220" y="127"/>
                    </a:cubicBezTo>
                    <a:cubicBezTo>
                      <a:pt x="1220" y="149"/>
                      <a:pt x="1214" y="167"/>
                      <a:pt x="1200" y="181"/>
                    </a:cubicBezTo>
                    <a:cubicBezTo>
                      <a:pt x="1187" y="194"/>
                      <a:pt x="1169" y="201"/>
                      <a:pt x="1147" y="201"/>
                    </a:cubicBezTo>
                    <a:close/>
                    <a:moveTo>
                      <a:pt x="1148" y="79"/>
                    </a:moveTo>
                    <a:cubicBezTo>
                      <a:pt x="1136" y="79"/>
                      <a:pt x="1126" y="83"/>
                      <a:pt x="1119" y="92"/>
                    </a:cubicBezTo>
                    <a:cubicBezTo>
                      <a:pt x="1112" y="101"/>
                      <a:pt x="1108" y="113"/>
                      <a:pt x="1108" y="128"/>
                    </a:cubicBezTo>
                    <a:cubicBezTo>
                      <a:pt x="1108" y="143"/>
                      <a:pt x="1112" y="155"/>
                      <a:pt x="1119" y="163"/>
                    </a:cubicBezTo>
                    <a:cubicBezTo>
                      <a:pt x="1126" y="172"/>
                      <a:pt x="1136" y="176"/>
                      <a:pt x="1148" y="176"/>
                    </a:cubicBezTo>
                    <a:cubicBezTo>
                      <a:pt x="1161" y="176"/>
                      <a:pt x="1171" y="172"/>
                      <a:pt x="1177" y="163"/>
                    </a:cubicBezTo>
                    <a:cubicBezTo>
                      <a:pt x="1184" y="155"/>
                      <a:pt x="1188" y="143"/>
                      <a:pt x="1188" y="128"/>
                    </a:cubicBezTo>
                    <a:cubicBezTo>
                      <a:pt x="1188" y="112"/>
                      <a:pt x="1184" y="100"/>
                      <a:pt x="1177" y="92"/>
                    </a:cubicBezTo>
                    <a:cubicBezTo>
                      <a:pt x="1171" y="83"/>
                      <a:pt x="1161" y="79"/>
                      <a:pt x="1148" y="79"/>
                    </a:cubicBezTo>
                    <a:close/>
                    <a:moveTo>
                      <a:pt x="1370" y="198"/>
                    </a:moveTo>
                    <a:lnTo>
                      <a:pt x="1337" y="198"/>
                    </a:lnTo>
                    <a:lnTo>
                      <a:pt x="1337" y="81"/>
                    </a:lnTo>
                    <a:lnTo>
                      <a:pt x="1309" y="81"/>
                    </a:lnTo>
                    <a:cubicBezTo>
                      <a:pt x="1305" y="125"/>
                      <a:pt x="1298" y="155"/>
                      <a:pt x="1288" y="173"/>
                    </a:cubicBezTo>
                    <a:cubicBezTo>
                      <a:pt x="1278" y="191"/>
                      <a:pt x="1265" y="200"/>
                      <a:pt x="1248" y="200"/>
                    </a:cubicBezTo>
                    <a:cubicBezTo>
                      <a:pt x="1243" y="200"/>
                      <a:pt x="1238" y="199"/>
                      <a:pt x="1234" y="197"/>
                    </a:cubicBezTo>
                    <a:lnTo>
                      <a:pt x="1234" y="173"/>
                    </a:lnTo>
                    <a:cubicBezTo>
                      <a:pt x="1237" y="175"/>
                      <a:pt x="1241" y="176"/>
                      <a:pt x="1245" y="176"/>
                    </a:cubicBezTo>
                    <a:cubicBezTo>
                      <a:pt x="1264" y="176"/>
                      <a:pt x="1277" y="136"/>
                      <a:pt x="1283" y="57"/>
                    </a:cubicBezTo>
                    <a:lnTo>
                      <a:pt x="1370" y="57"/>
                    </a:lnTo>
                    <a:lnTo>
                      <a:pt x="1370" y="198"/>
                    </a:lnTo>
                    <a:close/>
                    <a:moveTo>
                      <a:pt x="1411" y="198"/>
                    </a:moveTo>
                    <a:lnTo>
                      <a:pt x="1411" y="57"/>
                    </a:lnTo>
                    <a:lnTo>
                      <a:pt x="1443" y="57"/>
                    </a:lnTo>
                    <a:lnTo>
                      <a:pt x="1443" y="109"/>
                    </a:lnTo>
                    <a:lnTo>
                      <a:pt x="1481" y="109"/>
                    </a:lnTo>
                    <a:cubicBezTo>
                      <a:pt x="1496" y="109"/>
                      <a:pt x="1508" y="113"/>
                      <a:pt x="1516" y="120"/>
                    </a:cubicBezTo>
                    <a:cubicBezTo>
                      <a:pt x="1525" y="128"/>
                      <a:pt x="1530" y="139"/>
                      <a:pt x="1530" y="152"/>
                    </a:cubicBezTo>
                    <a:cubicBezTo>
                      <a:pt x="1530" y="166"/>
                      <a:pt x="1525" y="178"/>
                      <a:pt x="1516" y="186"/>
                    </a:cubicBezTo>
                    <a:cubicBezTo>
                      <a:pt x="1508" y="194"/>
                      <a:pt x="1497" y="198"/>
                      <a:pt x="1483" y="198"/>
                    </a:cubicBezTo>
                    <a:lnTo>
                      <a:pt x="1411" y="198"/>
                    </a:lnTo>
                    <a:close/>
                    <a:moveTo>
                      <a:pt x="1443" y="132"/>
                    </a:moveTo>
                    <a:lnTo>
                      <a:pt x="1443" y="175"/>
                    </a:lnTo>
                    <a:lnTo>
                      <a:pt x="1472" y="175"/>
                    </a:lnTo>
                    <a:cubicBezTo>
                      <a:pt x="1489" y="175"/>
                      <a:pt x="1497" y="167"/>
                      <a:pt x="1497" y="153"/>
                    </a:cubicBezTo>
                    <a:cubicBezTo>
                      <a:pt x="1497" y="139"/>
                      <a:pt x="1488" y="132"/>
                      <a:pt x="1472" y="132"/>
                    </a:cubicBezTo>
                    <a:lnTo>
                      <a:pt x="1443" y="132"/>
                    </a:lnTo>
                    <a:close/>
                    <a:moveTo>
                      <a:pt x="126" y="461"/>
                    </a:moveTo>
                    <a:lnTo>
                      <a:pt x="94" y="461"/>
                    </a:lnTo>
                    <a:lnTo>
                      <a:pt x="94" y="344"/>
                    </a:lnTo>
                    <a:lnTo>
                      <a:pt x="32" y="344"/>
                    </a:lnTo>
                    <a:lnTo>
                      <a:pt x="32" y="461"/>
                    </a:lnTo>
                    <a:lnTo>
                      <a:pt x="0" y="461"/>
                    </a:lnTo>
                    <a:lnTo>
                      <a:pt x="0" y="320"/>
                    </a:lnTo>
                    <a:lnTo>
                      <a:pt x="126" y="320"/>
                    </a:lnTo>
                    <a:lnTo>
                      <a:pt x="126" y="461"/>
                    </a:lnTo>
                    <a:close/>
                    <a:moveTo>
                      <a:pt x="200" y="440"/>
                    </a:moveTo>
                    <a:lnTo>
                      <a:pt x="199" y="440"/>
                    </a:lnTo>
                    <a:lnTo>
                      <a:pt x="199" y="526"/>
                    </a:lnTo>
                    <a:lnTo>
                      <a:pt x="167" y="526"/>
                    </a:lnTo>
                    <a:lnTo>
                      <a:pt x="167" y="320"/>
                    </a:lnTo>
                    <a:lnTo>
                      <a:pt x="199" y="320"/>
                    </a:lnTo>
                    <a:lnTo>
                      <a:pt x="199" y="344"/>
                    </a:lnTo>
                    <a:lnTo>
                      <a:pt x="200" y="344"/>
                    </a:lnTo>
                    <a:cubicBezTo>
                      <a:pt x="211" y="326"/>
                      <a:pt x="227" y="316"/>
                      <a:pt x="248" y="316"/>
                    </a:cubicBezTo>
                    <a:cubicBezTo>
                      <a:pt x="266" y="316"/>
                      <a:pt x="280" y="322"/>
                      <a:pt x="290" y="335"/>
                    </a:cubicBezTo>
                    <a:cubicBezTo>
                      <a:pt x="300" y="348"/>
                      <a:pt x="305" y="365"/>
                      <a:pt x="305" y="386"/>
                    </a:cubicBezTo>
                    <a:cubicBezTo>
                      <a:pt x="305" y="409"/>
                      <a:pt x="299" y="428"/>
                      <a:pt x="288" y="442"/>
                    </a:cubicBezTo>
                    <a:cubicBezTo>
                      <a:pt x="277" y="456"/>
                      <a:pt x="261" y="464"/>
                      <a:pt x="242" y="464"/>
                    </a:cubicBezTo>
                    <a:cubicBezTo>
                      <a:pt x="224" y="464"/>
                      <a:pt x="210" y="456"/>
                      <a:pt x="200" y="440"/>
                    </a:cubicBezTo>
                    <a:close/>
                    <a:moveTo>
                      <a:pt x="199" y="384"/>
                    </a:moveTo>
                    <a:lnTo>
                      <a:pt x="199" y="402"/>
                    </a:lnTo>
                    <a:cubicBezTo>
                      <a:pt x="199" y="412"/>
                      <a:pt x="202" y="421"/>
                      <a:pt x="209" y="428"/>
                    </a:cubicBezTo>
                    <a:cubicBezTo>
                      <a:pt x="215" y="435"/>
                      <a:pt x="224" y="439"/>
                      <a:pt x="234" y="439"/>
                    </a:cubicBezTo>
                    <a:cubicBezTo>
                      <a:pt x="246" y="439"/>
                      <a:pt x="255" y="434"/>
                      <a:pt x="262" y="425"/>
                    </a:cubicBezTo>
                    <a:cubicBezTo>
                      <a:pt x="269" y="416"/>
                      <a:pt x="272" y="403"/>
                      <a:pt x="272" y="386"/>
                    </a:cubicBezTo>
                    <a:cubicBezTo>
                      <a:pt x="272" y="372"/>
                      <a:pt x="269" y="361"/>
                      <a:pt x="263" y="353"/>
                    </a:cubicBezTo>
                    <a:cubicBezTo>
                      <a:pt x="256" y="346"/>
                      <a:pt x="248" y="342"/>
                      <a:pt x="237" y="342"/>
                    </a:cubicBezTo>
                    <a:cubicBezTo>
                      <a:pt x="226" y="342"/>
                      <a:pt x="216" y="346"/>
                      <a:pt x="209" y="354"/>
                    </a:cubicBezTo>
                    <a:cubicBezTo>
                      <a:pt x="203" y="362"/>
                      <a:pt x="199" y="372"/>
                      <a:pt x="199" y="384"/>
                    </a:cubicBezTo>
                    <a:close/>
                    <a:moveTo>
                      <a:pt x="400" y="464"/>
                    </a:moveTo>
                    <a:cubicBezTo>
                      <a:pt x="378" y="464"/>
                      <a:pt x="361" y="457"/>
                      <a:pt x="348" y="444"/>
                    </a:cubicBezTo>
                    <a:cubicBezTo>
                      <a:pt x="335" y="431"/>
                      <a:pt x="328" y="414"/>
                      <a:pt x="328" y="392"/>
                    </a:cubicBezTo>
                    <a:cubicBezTo>
                      <a:pt x="328" y="368"/>
                      <a:pt x="335" y="350"/>
                      <a:pt x="349" y="336"/>
                    </a:cubicBezTo>
                    <a:cubicBezTo>
                      <a:pt x="362" y="323"/>
                      <a:pt x="380" y="316"/>
                      <a:pt x="403" y="316"/>
                    </a:cubicBezTo>
                    <a:cubicBezTo>
                      <a:pt x="426" y="316"/>
                      <a:pt x="443" y="323"/>
                      <a:pt x="455" y="336"/>
                    </a:cubicBezTo>
                    <a:cubicBezTo>
                      <a:pt x="467" y="349"/>
                      <a:pt x="473" y="367"/>
                      <a:pt x="473" y="390"/>
                    </a:cubicBezTo>
                    <a:cubicBezTo>
                      <a:pt x="473" y="412"/>
                      <a:pt x="467" y="430"/>
                      <a:pt x="454" y="444"/>
                    </a:cubicBezTo>
                    <a:cubicBezTo>
                      <a:pt x="440" y="457"/>
                      <a:pt x="422" y="464"/>
                      <a:pt x="400" y="464"/>
                    </a:cubicBezTo>
                    <a:close/>
                    <a:moveTo>
                      <a:pt x="402" y="342"/>
                    </a:moveTo>
                    <a:cubicBezTo>
                      <a:pt x="389" y="342"/>
                      <a:pt x="379" y="346"/>
                      <a:pt x="372" y="355"/>
                    </a:cubicBezTo>
                    <a:cubicBezTo>
                      <a:pt x="365" y="364"/>
                      <a:pt x="361" y="376"/>
                      <a:pt x="361" y="391"/>
                    </a:cubicBezTo>
                    <a:cubicBezTo>
                      <a:pt x="361" y="406"/>
                      <a:pt x="365" y="417"/>
                      <a:pt x="372" y="426"/>
                    </a:cubicBezTo>
                    <a:cubicBezTo>
                      <a:pt x="379" y="434"/>
                      <a:pt x="389" y="439"/>
                      <a:pt x="402" y="439"/>
                    </a:cubicBezTo>
                    <a:cubicBezTo>
                      <a:pt x="414" y="439"/>
                      <a:pt x="424" y="434"/>
                      <a:pt x="430" y="426"/>
                    </a:cubicBezTo>
                    <a:cubicBezTo>
                      <a:pt x="437" y="418"/>
                      <a:pt x="441" y="406"/>
                      <a:pt x="441" y="390"/>
                    </a:cubicBezTo>
                    <a:cubicBezTo>
                      <a:pt x="441" y="375"/>
                      <a:pt x="437" y="363"/>
                      <a:pt x="430" y="354"/>
                    </a:cubicBezTo>
                    <a:cubicBezTo>
                      <a:pt x="424" y="346"/>
                      <a:pt x="414" y="342"/>
                      <a:pt x="402" y="342"/>
                    </a:cubicBezTo>
                    <a:close/>
                    <a:moveTo>
                      <a:pt x="634" y="461"/>
                    </a:moveTo>
                    <a:lnTo>
                      <a:pt x="605" y="461"/>
                    </a:lnTo>
                    <a:lnTo>
                      <a:pt x="605" y="357"/>
                    </a:lnTo>
                    <a:cubicBezTo>
                      <a:pt x="603" y="361"/>
                      <a:pt x="601" y="366"/>
                      <a:pt x="597" y="372"/>
                    </a:cubicBezTo>
                    <a:lnTo>
                      <a:pt x="537" y="461"/>
                    </a:lnTo>
                    <a:lnTo>
                      <a:pt x="506" y="461"/>
                    </a:lnTo>
                    <a:lnTo>
                      <a:pt x="506" y="320"/>
                    </a:lnTo>
                    <a:lnTo>
                      <a:pt x="535" y="320"/>
                    </a:lnTo>
                    <a:lnTo>
                      <a:pt x="535" y="421"/>
                    </a:lnTo>
                    <a:cubicBezTo>
                      <a:pt x="536" y="419"/>
                      <a:pt x="538" y="414"/>
                      <a:pt x="542" y="409"/>
                    </a:cubicBezTo>
                    <a:lnTo>
                      <a:pt x="602" y="320"/>
                    </a:lnTo>
                    <a:lnTo>
                      <a:pt x="634" y="320"/>
                    </a:lnTo>
                    <a:lnTo>
                      <a:pt x="634" y="461"/>
                    </a:lnTo>
                    <a:close/>
                    <a:moveTo>
                      <a:pt x="666" y="457"/>
                    </a:moveTo>
                    <a:lnTo>
                      <a:pt x="666" y="430"/>
                    </a:lnTo>
                    <a:cubicBezTo>
                      <a:pt x="678" y="437"/>
                      <a:pt x="692" y="440"/>
                      <a:pt x="708" y="440"/>
                    </a:cubicBezTo>
                    <a:cubicBezTo>
                      <a:pt x="730" y="440"/>
                      <a:pt x="742" y="434"/>
                      <a:pt x="742" y="420"/>
                    </a:cubicBezTo>
                    <a:cubicBezTo>
                      <a:pt x="742" y="406"/>
                      <a:pt x="728" y="400"/>
                      <a:pt x="702" y="400"/>
                    </a:cubicBezTo>
                    <a:lnTo>
                      <a:pt x="688" y="400"/>
                    </a:lnTo>
                    <a:lnTo>
                      <a:pt x="688" y="377"/>
                    </a:lnTo>
                    <a:lnTo>
                      <a:pt x="701" y="377"/>
                    </a:lnTo>
                    <a:cubicBezTo>
                      <a:pt x="725" y="377"/>
                      <a:pt x="737" y="371"/>
                      <a:pt x="737" y="358"/>
                    </a:cubicBezTo>
                    <a:cubicBezTo>
                      <a:pt x="737" y="352"/>
                      <a:pt x="734" y="348"/>
                      <a:pt x="729" y="345"/>
                    </a:cubicBezTo>
                    <a:cubicBezTo>
                      <a:pt x="724" y="341"/>
                      <a:pt x="717" y="340"/>
                      <a:pt x="709" y="340"/>
                    </a:cubicBezTo>
                    <a:cubicBezTo>
                      <a:pt x="696" y="340"/>
                      <a:pt x="683" y="343"/>
                      <a:pt x="669" y="349"/>
                    </a:cubicBezTo>
                    <a:lnTo>
                      <a:pt x="669" y="324"/>
                    </a:lnTo>
                    <a:cubicBezTo>
                      <a:pt x="685" y="319"/>
                      <a:pt x="700" y="316"/>
                      <a:pt x="713" y="316"/>
                    </a:cubicBezTo>
                    <a:cubicBezTo>
                      <a:pt x="751" y="316"/>
                      <a:pt x="769" y="329"/>
                      <a:pt x="769" y="354"/>
                    </a:cubicBezTo>
                    <a:cubicBezTo>
                      <a:pt x="769" y="362"/>
                      <a:pt x="767" y="369"/>
                      <a:pt x="761" y="375"/>
                    </a:cubicBezTo>
                    <a:cubicBezTo>
                      <a:pt x="756" y="381"/>
                      <a:pt x="748" y="385"/>
                      <a:pt x="739" y="387"/>
                    </a:cubicBezTo>
                    <a:lnTo>
                      <a:pt x="739" y="388"/>
                    </a:lnTo>
                    <a:cubicBezTo>
                      <a:pt x="749" y="388"/>
                      <a:pt x="758" y="392"/>
                      <a:pt x="764" y="398"/>
                    </a:cubicBezTo>
                    <a:cubicBezTo>
                      <a:pt x="771" y="404"/>
                      <a:pt x="774" y="412"/>
                      <a:pt x="774" y="422"/>
                    </a:cubicBezTo>
                    <a:cubicBezTo>
                      <a:pt x="774" y="434"/>
                      <a:pt x="769" y="445"/>
                      <a:pt x="757" y="452"/>
                    </a:cubicBezTo>
                    <a:cubicBezTo>
                      <a:pt x="746" y="460"/>
                      <a:pt x="731" y="464"/>
                      <a:pt x="711" y="464"/>
                    </a:cubicBezTo>
                    <a:cubicBezTo>
                      <a:pt x="691" y="464"/>
                      <a:pt x="676" y="461"/>
                      <a:pt x="666" y="457"/>
                    </a:cubicBezTo>
                    <a:close/>
                    <a:moveTo>
                      <a:pt x="806" y="461"/>
                    </a:moveTo>
                    <a:lnTo>
                      <a:pt x="806" y="320"/>
                    </a:lnTo>
                    <a:lnTo>
                      <a:pt x="873" y="320"/>
                    </a:lnTo>
                    <a:cubicBezTo>
                      <a:pt x="889" y="320"/>
                      <a:pt x="901" y="323"/>
                      <a:pt x="909" y="329"/>
                    </a:cubicBezTo>
                    <a:cubicBezTo>
                      <a:pt x="918" y="335"/>
                      <a:pt x="923" y="343"/>
                      <a:pt x="923" y="354"/>
                    </a:cubicBezTo>
                    <a:cubicBezTo>
                      <a:pt x="923" y="372"/>
                      <a:pt x="913" y="383"/>
                      <a:pt x="895" y="387"/>
                    </a:cubicBezTo>
                    <a:cubicBezTo>
                      <a:pt x="917" y="390"/>
                      <a:pt x="928" y="400"/>
                      <a:pt x="928" y="419"/>
                    </a:cubicBezTo>
                    <a:cubicBezTo>
                      <a:pt x="928" y="431"/>
                      <a:pt x="923" y="441"/>
                      <a:pt x="914" y="449"/>
                    </a:cubicBezTo>
                    <a:cubicBezTo>
                      <a:pt x="905" y="457"/>
                      <a:pt x="893" y="461"/>
                      <a:pt x="879" y="461"/>
                    </a:cubicBezTo>
                    <a:lnTo>
                      <a:pt x="806" y="461"/>
                    </a:lnTo>
                    <a:close/>
                    <a:moveTo>
                      <a:pt x="838" y="342"/>
                    </a:moveTo>
                    <a:lnTo>
                      <a:pt x="838" y="377"/>
                    </a:lnTo>
                    <a:lnTo>
                      <a:pt x="866" y="377"/>
                    </a:lnTo>
                    <a:cubicBezTo>
                      <a:pt x="882" y="377"/>
                      <a:pt x="890" y="371"/>
                      <a:pt x="890" y="359"/>
                    </a:cubicBezTo>
                    <a:cubicBezTo>
                      <a:pt x="890" y="348"/>
                      <a:pt x="883" y="342"/>
                      <a:pt x="869" y="342"/>
                    </a:cubicBezTo>
                    <a:lnTo>
                      <a:pt x="838" y="342"/>
                    </a:lnTo>
                    <a:close/>
                    <a:moveTo>
                      <a:pt x="838" y="399"/>
                    </a:moveTo>
                    <a:lnTo>
                      <a:pt x="838" y="438"/>
                    </a:lnTo>
                    <a:lnTo>
                      <a:pt x="871" y="438"/>
                    </a:lnTo>
                    <a:cubicBezTo>
                      <a:pt x="887" y="438"/>
                      <a:pt x="895" y="431"/>
                      <a:pt x="895" y="418"/>
                    </a:cubicBezTo>
                    <a:cubicBezTo>
                      <a:pt x="895" y="406"/>
                      <a:pt x="887" y="399"/>
                      <a:pt x="869" y="399"/>
                    </a:cubicBezTo>
                    <a:lnTo>
                      <a:pt x="838" y="399"/>
                    </a:lnTo>
                    <a:close/>
                    <a:moveTo>
                      <a:pt x="1024" y="464"/>
                    </a:moveTo>
                    <a:cubicBezTo>
                      <a:pt x="1003" y="464"/>
                      <a:pt x="985" y="457"/>
                      <a:pt x="972" y="444"/>
                    </a:cubicBezTo>
                    <a:cubicBezTo>
                      <a:pt x="959" y="431"/>
                      <a:pt x="953" y="414"/>
                      <a:pt x="953" y="392"/>
                    </a:cubicBezTo>
                    <a:cubicBezTo>
                      <a:pt x="953" y="368"/>
                      <a:pt x="960" y="350"/>
                      <a:pt x="973" y="336"/>
                    </a:cubicBezTo>
                    <a:cubicBezTo>
                      <a:pt x="987" y="323"/>
                      <a:pt x="1005" y="316"/>
                      <a:pt x="1028" y="316"/>
                    </a:cubicBezTo>
                    <a:cubicBezTo>
                      <a:pt x="1050" y="316"/>
                      <a:pt x="1067" y="323"/>
                      <a:pt x="1079" y="336"/>
                    </a:cubicBezTo>
                    <a:cubicBezTo>
                      <a:pt x="1092" y="349"/>
                      <a:pt x="1098" y="367"/>
                      <a:pt x="1098" y="390"/>
                    </a:cubicBezTo>
                    <a:cubicBezTo>
                      <a:pt x="1098" y="412"/>
                      <a:pt x="1091" y="430"/>
                      <a:pt x="1078" y="444"/>
                    </a:cubicBezTo>
                    <a:cubicBezTo>
                      <a:pt x="1065" y="457"/>
                      <a:pt x="1047" y="464"/>
                      <a:pt x="1024" y="464"/>
                    </a:cubicBezTo>
                    <a:close/>
                    <a:moveTo>
                      <a:pt x="1026" y="342"/>
                    </a:moveTo>
                    <a:cubicBezTo>
                      <a:pt x="1014" y="342"/>
                      <a:pt x="1004" y="346"/>
                      <a:pt x="996" y="355"/>
                    </a:cubicBezTo>
                    <a:cubicBezTo>
                      <a:pt x="989" y="364"/>
                      <a:pt x="985" y="376"/>
                      <a:pt x="985" y="391"/>
                    </a:cubicBezTo>
                    <a:cubicBezTo>
                      <a:pt x="985" y="406"/>
                      <a:pt x="989" y="417"/>
                      <a:pt x="997" y="426"/>
                    </a:cubicBezTo>
                    <a:cubicBezTo>
                      <a:pt x="1004" y="434"/>
                      <a:pt x="1014" y="439"/>
                      <a:pt x="1026" y="439"/>
                    </a:cubicBezTo>
                    <a:cubicBezTo>
                      <a:pt x="1039" y="439"/>
                      <a:pt x="1048" y="434"/>
                      <a:pt x="1055" y="426"/>
                    </a:cubicBezTo>
                    <a:cubicBezTo>
                      <a:pt x="1062" y="418"/>
                      <a:pt x="1065" y="406"/>
                      <a:pt x="1065" y="390"/>
                    </a:cubicBezTo>
                    <a:cubicBezTo>
                      <a:pt x="1065" y="375"/>
                      <a:pt x="1062" y="363"/>
                      <a:pt x="1055" y="354"/>
                    </a:cubicBezTo>
                    <a:cubicBezTo>
                      <a:pt x="1048" y="346"/>
                      <a:pt x="1039" y="342"/>
                      <a:pt x="1026" y="342"/>
                    </a:cubicBezTo>
                    <a:close/>
                    <a:moveTo>
                      <a:pt x="1263" y="512"/>
                    </a:moveTo>
                    <a:lnTo>
                      <a:pt x="1236" y="512"/>
                    </a:lnTo>
                    <a:lnTo>
                      <a:pt x="1236" y="461"/>
                    </a:lnTo>
                    <a:lnTo>
                      <a:pt x="1135" y="461"/>
                    </a:lnTo>
                    <a:lnTo>
                      <a:pt x="1135" y="512"/>
                    </a:lnTo>
                    <a:lnTo>
                      <a:pt x="1109" y="512"/>
                    </a:lnTo>
                    <a:lnTo>
                      <a:pt x="1109" y="436"/>
                    </a:lnTo>
                    <a:lnTo>
                      <a:pt x="1122" y="436"/>
                    </a:lnTo>
                    <a:cubicBezTo>
                      <a:pt x="1144" y="403"/>
                      <a:pt x="1156" y="364"/>
                      <a:pt x="1156" y="320"/>
                    </a:cubicBezTo>
                    <a:lnTo>
                      <a:pt x="1241" y="320"/>
                    </a:lnTo>
                    <a:lnTo>
                      <a:pt x="1241" y="436"/>
                    </a:lnTo>
                    <a:lnTo>
                      <a:pt x="1263" y="436"/>
                    </a:lnTo>
                    <a:lnTo>
                      <a:pt x="1263" y="512"/>
                    </a:lnTo>
                    <a:close/>
                    <a:moveTo>
                      <a:pt x="1209" y="436"/>
                    </a:moveTo>
                    <a:lnTo>
                      <a:pt x="1209" y="344"/>
                    </a:lnTo>
                    <a:lnTo>
                      <a:pt x="1182" y="344"/>
                    </a:lnTo>
                    <a:cubicBezTo>
                      <a:pt x="1180" y="378"/>
                      <a:pt x="1170" y="409"/>
                      <a:pt x="1154" y="436"/>
                    </a:cubicBezTo>
                    <a:lnTo>
                      <a:pt x="1209" y="436"/>
                    </a:lnTo>
                    <a:close/>
                    <a:moveTo>
                      <a:pt x="1392" y="454"/>
                    </a:moveTo>
                    <a:cubicBezTo>
                      <a:pt x="1381" y="461"/>
                      <a:pt x="1367" y="464"/>
                      <a:pt x="1352" y="464"/>
                    </a:cubicBezTo>
                    <a:cubicBezTo>
                      <a:pt x="1331" y="464"/>
                      <a:pt x="1314" y="457"/>
                      <a:pt x="1301" y="444"/>
                    </a:cubicBezTo>
                    <a:cubicBezTo>
                      <a:pt x="1288" y="431"/>
                      <a:pt x="1282" y="414"/>
                      <a:pt x="1282" y="393"/>
                    </a:cubicBezTo>
                    <a:cubicBezTo>
                      <a:pt x="1282" y="370"/>
                      <a:pt x="1289" y="351"/>
                      <a:pt x="1303" y="337"/>
                    </a:cubicBezTo>
                    <a:cubicBezTo>
                      <a:pt x="1317" y="323"/>
                      <a:pt x="1335" y="316"/>
                      <a:pt x="1358" y="316"/>
                    </a:cubicBezTo>
                    <a:cubicBezTo>
                      <a:pt x="1371" y="316"/>
                      <a:pt x="1382" y="318"/>
                      <a:pt x="1392" y="323"/>
                    </a:cubicBezTo>
                    <a:lnTo>
                      <a:pt x="1392" y="353"/>
                    </a:lnTo>
                    <a:cubicBezTo>
                      <a:pt x="1382" y="345"/>
                      <a:pt x="1372" y="342"/>
                      <a:pt x="1361" y="342"/>
                    </a:cubicBezTo>
                    <a:cubicBezTo>
                      <a:pt x="1347" y="342"/>
                      <a:pt x="1336" y="346"/>
                      <a:pt x="1328" y="355"/>
                    </a:cubicBezTo>
                    <a:cubicBezTo>
                      <a:pt x="1319" y="365"/>
                      <a:pt x="1315" y="377"/>
                      <a:pt x="1315" y="391"/>
                    </a:cubicBezTo>
                    <a:cubicBezTo>
                      <a:pt x="1315" y="406"/>
                      <a:pt x="1319" y="417"/>
                      <a:pt x="1327" y="426"/>
                    </a:cubicBezTo>
                    <a:cubicBezTo>
                      <a:pt x="1335" y="434"/>
                      <a:pt x="1346" y="439"/>
                      <a:pt x="1360" y="439"/>
                    </a:cubicBezTo>
                    <a:cubicBezTo>
                      <a:pt x="1371" y="439"/>
                      <a:pt x="1382" y="434"/>
                      <a:pt x="1392" y="426"/>
                    </a:cubicBezTo>
                    <a:lnTo>
                      <a:pt x="1392" y="454"/>
                    </a:lnTo>
                    <a:close/>
                    <a:moveTo>
                      <a:pt x="1520" y="345"/>
                    </a:moveTo>
                    <a:lnTo>
                      <a:pt x="1480" y="345"/>
                    </a:lnTo>
                    <a:lnTo>
                      <a:pt x="1480" y="461"/>
                    </a:lnTo>
                    <a:lnTo>
                      <a:pt x="1448" y="461"/>
                    </a:lnTo>
                    <a:lnTo>
                      <a:pt x="1448" y="345"/>
                    </a:lnTo>
                    <a:lnTo>
                      <a:pt x="1407" y="345"/>
                    </a:lnTo>
                    <a:lnTo>
                      <a:pt x="1407" y="320"/>
                    </a:lnTo>
                    <a:lnTo>
                      <a:pt x="1520" y="320"/>
                    </a:lnTo>
                    <a:lnTo>
                      <a:pt x="1520" y="345"/>
                    </a:lnTo>
                    <a:close/>
                    <a:moveTo>
                      <a:pt x="1545" y="461"/>
                    </a:moveTo>
                    <a:lnTo>
                      <a:pt x="1545" y="320"/>
                    </a:lnTo>
                    <a:lnTo>
                      <a:pt x="1613" y="320"/>
                    </a:lnTo>
                    <a:cubicBezTo>
                      <a:pt x="1628" y="320"/>
                      <a:pt x="1640" y="323"/>
                      <a:pt x="1648" y="329"/>
                    </a:cubicBezTo>
                    <a:cubicBezTo>
                      <a:pt x="1657" y="335"/>
                      <a:pt x="1662" y="343"/>
                      <a:pt x="1662" y="354"/>
                    </a:cubicBezTo>
                    <a:cubicBezTo>
                      <a:pt x="1662" y="372"/>
                      <a:pt x="1652" y="383"/>
                      <a:pt x="1634" y="387"/>
                    </a:cubicBezTo>
                    <a:cubicBezTo>
                      <a:pt x="1656" y="390"/>
                      <a:pt x="1667" y="400"/>
                      <a:pt x="1667" y="419"/>
                    </a:cubicBezTo>
                    <a:cubicBezTo>
                      <a:pt x="1667" y="431"/>
                      <a:pt x="1662" y="441"/>
                      <a:pt x="1653" y="449"/>
                    </a:cubicBezTo>
                    <a:cubicBezTo>
                      <a:pt x="1644" y="457"/>
                      <a:pt x="1632" y="461"/>
                      <a:pt x="1618" y="461"/>
                    </a:cubicBezTo>
                    <a:lnTo>
                      <a:pt x="1545" y="461"/>
                    </a:lnTo>
                    <a:close/>
                    <a:moveTo>
                      <a:pt x="1577" y="342"/>
                    </a:moveTo>
                    <a:lnTo>
                      <a:pt x="1577" y="377"/>
                    </a:lnTo>
                    <a:lnTo>
                      <a:pt x="1605" y="377"/>
                    </a:lnTo>
                    <a:cubicBezTo>
                      <a:pt x="1621" y="377"/>
                      <a:pt x="1629" y="371"/>
                      <a:pt x="1629" y="359"/>
                    </a:cubicBezTo>
                    <a:cubicBezTo>
                      <a:pt x="1629" y="348"/>
                      <a:pt x="1622" y="342"/>
                      <a:pt x="1608" y="342"/>
                    </a:cubicBezTo>
                    <a:lnTo>
                      <a:pt x="1577" y="342"/>
                    </a:lnTo>
                    <a:close/>
                    <a:moveTo>
                      <a:pt x="1577" y="399"/>
                    </a:moveTo>
                    <a:lnTo>
                      <a:pt x="1577" y="438"/>
                    </a:lnTo>
                    <a:lnTo>
                      <a:pt x="1610" y="438"/>
                    </a:lnTo>
                    <a:cubicBezTo>
                      <a:pt x="1626" y="438"/>
                      <a:pt x="1634" y="431"/>
                      <a:pt x="1634" y="418"/>
                    </a:cubicBezTo>
                    <a:cubicBezTo>
                      <a:pt x="1634" y="406"/>
                      <a:pt x="1626" y="399"/>
                      <a:pt x="1608" y="399"/>
                    </a:cubicBezTo>
                    <a:lnTo>
                      <a:pt x="1577" y="399"/>
                    </a:lnTo>
                    <a:close/>
                    <a:moveTo>
                      <a:pt x="1809" y="461"/>
                    </a:moveTo>
                    <a:lnTo>
                      <a:pt x="1778" y="461"/>
                    </a:lnTo>
                    <a:lnTo>
                      <a:pt x="1778" y="439"/>
                    </a:lnTo>
                    <a:lnTo>
                      <a:pt x="1778" y="439"/>
                    </a:lnTo>
                    <a:cubicBezTo>
                      <a:pt x="1768" y="456"/>
                      <a:pt x="1754" y="464"/>
                      <a:pt x="1735" y="464"/>
                    </a:cubicBezTo>
                    <a:cubicBezTo>
                      <a:pt x="1721" y="464"/>
                      <a:pt x="1710" y="460"/>
                      <a:pt x="1702" y="453"/>
                    </a:cubicBezTo>
                    <a:cubicBezTo>
                      <a:pt x="1694" y="445"/>
                      <a:pt x="1690" y="435"/>
                      <a:pt x="1690" y="423"/>
                    </a:cubicBezTo>
                    <a:cubicBezTo>
                      <a:pt x="1690" y="396"/>
                      <a:pt x="1706" y="381"/>
                      <a:pt x="1736" y="376"/>
                    </a:cubicBezTo>
                    <a:lnTo>
                      <a:pt x="1778" y="370"/>
                    </a:lnTo>
                    <a:cubicBezTo>
                      <a:pt x="1778" y="350"/>
                      <a:pt x="1769" y="340"/>
                      <a:pt x="1750" y="340"/>
                    </a:cubicBezTo>
                    <a:cubicBezTo>
                      <a:pt x="1733" y="340"/>
                      <a:pt x="1718" y="346"/>
                      <a:pt x="1704" y="357"/>
                    </a:cubicBezTo>
                    <a:lnTo>
                      <a:pt x="1704" y="329"/>
                    </a:lnTo>
                    <a:cubicBezTo>
                      <a:pt x="1719" y="321"/>
                      <a:pt x="1736" y="316"/>
                      <a:pt x="1756" y="316"/>
                    </a:cubicBezTo>
                    <a:cubicBezTo>
                      <a:pt x="1791" y="316"/>
                      <a:pt x="1809" y="334"/>
                      <a:pt x="1809" y="369"/>
                    </a:cubicBezTo>
                    <a:lnTo>
                      <a:pt x="1809" y="461"/>
                    </a:lnTo>
                    <a:close/>
                    <a:moveTo>
                      <a:pt x="1778" y="391"/>
                    </a:moveTo>
                    <a:lnTo>
                      <a:pt x="1749" y="395"/>
                    </a:lnTo>
                    <a:cubicBezTo>
                      <a:pt x="1740" y="397"/>
                      <a:pt x="1733" y="399"/>
                      <a:pt x="1728" y="402"/>
                    </a:cubicBezTo>
                    <a:cubicBezTo>
                      <a:pt x="1723" y="405"/>
                      <a:pt x="1721" y="411"/>
                      <a:pt x="1721" y="419"/>
                    </a:cubicBezTo>
                    <a:cubicBezTo>
                      <a:pt x="1721" y="425"/>
                      <a:pt x="1723" y="430"/>
                      <a:pt x="1727" y="434"/>
                    </a:cubicBezTo>
                    <a:cubicBezTo>
                      <a:pt x="1732" y="438"/>
                      <a:pt x="1737" y="440"/>
                      <a:pt x="1745" y="440"/>
                    </a:cubicBezTo>
                    <a:cubicBezTo>
                      <a:pt x="1754" y="440"/>
                      <a:pt x="1762" y="436"/>
                      <a:pt x="1769" y="429"/>
                    </a:cubicBezTo>
                    <a:cubicBezTo>
                      <a:pt x="1775" y="423"/>
                      <a:pt x="1778" y="414"/>
                      <a:pt x="1778" y="404"/>
                    </a:cubicBezTo>
                    <a:lnTo>
                      <a:pt x="1778" y="39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</p:grpSp>
        <p:grpSp>
          <p:nvGrpSpPr>
            <p:cNvPr id="595" name="Группа 594"/>
            <p:cNvGrpSpPr/>
            <p:nvPr/>
          </p:nvGrpSpPr>
          <p:grpSpPr>
            <a:xfrm>
              <a:off x="7526338" y="5532120"/>
              <a:ext cx="1868488" cy="538163"/>
              <a:chOff x="6154738" y="4714875"/>
              <a:chExt cx="1868488" cy="538163"/>
            </a:xfrm>
          </p:grpSpPr>
          <p:sp>
            <p:nvSpPr>
              <p:cNvPr id="596" name="Freeform 9"/>
              <p:cNvSpPr>
                <a:spLocks/>
              </p:cNvSpPr>
              <p:nvPr/>
            </p:nvSpPr>
            <p:spPr bwMode="auto">
              <a:xfrm>
                <a:off x="6154738" y="4714875"/>
                <a:ext cx="1868488" cy="538163"/>
              </a:xfrm>
              <a:custGeom>
                <a:avLst/>
                <a:gdLst>
                  <a:gd name="T0" fmla="*/ 0 w 3156"/>
                  <a:gd name="T1" fmla="*/ 0 h 908"/>
                  <a:gd name="T2" fmla="*/ 0 w 3156"/>
                  <a:gd name="T3" fmla="*/ 908 h 908"/>
                  <a:gd name="T4" fmla="*/ 3156 w 3156"/>
                  <a:gd name="T5" fmla="*/ 908 h 908"/>
                  <a:gd name="T6" fmla="*/ 2631 w 3156"/>
                  <a:gd name="T7" fmla="*/ 0 h 908"/>
                  <a:gd name="T8" fmla="*/ 0 w 3156"/>
                  <a:gd name="T9" fmla="*/ 0 h 9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6" h="908">
                    <a:moveTo>
                      <a:pt x="0" y="0"/>
                    </a:moveTo>
                    <a:lnTo>
                      <a:pt x="0" y="908"/>
                    </a:lnTo>
                    <a:lnTo>
                      <a:pt x="3156" y="908"/>
                    </a:lnTo>
                    <a:lnTo>
                      <a:pt x="263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3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  <p:sp>
            <p:nvSpPr>
              <p:cNvPr id="597" name="Freeform 165"/>
              <p:cNvSpPr>
                <a:spLocks noEditPoints="1"/>
              </p:cNvSpPr>
              <p:nvPr/>
            </p:nvSpPr>
            <p:spPr bwMode="auto">
              <a:xfrm>
                <a:off x="6407150" y="4749800"/>
                <a:ext cx="1125538" cy="468313"/>
              </a:xfrm>
              <a:custGeom>
                <a:avLst/>
                <a:gdLst>
                  <a:gd name="T0" fmla="*/ 33 w 1902"/>
                  <a:gd name="T1" fmla="*/ 0 h 790"/>
                  <a:gd name="T2" fmla="*/ 195 w 1902"/>
                  <a:gd name="T3" fmla="*/ 129 h 790"/>
                  <a:gd name="T4" fmla="*/ 239 w 1902"/>
                  <a:gd name="T5" fmla="*/ 92 h 790"/>
                  <a:gd name="T6" fmla="*/ 539 w 1902"/>
                  <a:gd name="T7" fmla="*/ 198 h 790"/>
                  <a:gd name="T8" fmla="*/ 399 w 1902"/>
                  <a:gd name="T9" fmla="*/ 198 h 790"/>
                  <a:gd name="T10" fmla="*/ 539 w 1902"/>
                  <a:gd name="T11" fmla="*/ 57 h 790"/>
                  <a:gd name="T12" fmla="*/ 638 w 1902"/>
                  <a:gd name="T13" fmla="*/ 201 h 790"/>
                  <a:gd name="T14" fmla="*/ 669 w 1902"/>
                  <a:gd name="T15" fmla="*/ 114 h 790"/>
                  <a:gd name="T16" fmla="*/ 824 w 1902"/>
                  <a:gd name="T17" fmla="*/ 136 h 790"/>
                  <a:gd name="T18" fmla="*/ 824 w 1902"/>
                  <a:gd name="T19" fmla="*/ 57 h 790"/>
                  <a:gd name="T20" fmla="*/ 898 w 1902"/>
                  <a:gd name="T21" fmla="*/ 198 h 790"/>
                  <a:gd name="T22" fmla="*/ 1026 w 1902"/>
                  <a:gd name="T23" fmla="*/ 198 h 790"/>
                  <a:gd name="T24" fmla="*/ 1032 w 1902"/>
                  <a:gd name="T25" fmla="*/ 174 h 790"/>
                  <a:gd name="T26" fmla="*/ 1286 w 1902"/>
                  <a:gd name="T27" fmla="*/ 176 h 790"/>
                  <a:gd name="T28" fmla="*/ 1213 w 1902"/>
                  <a:gd name="T29" fmla="*/ 67 h 790"/>
                  <a:gd name="T30" fmla="*/ 1236 w 1902"/>
                  <a:gd name="T31" fmla="*/ 171 h 790"/>
                  <a:gd name="T32" fmla="*/ 1380 w 1902"/>
                  <a:gd name="T33" fmla="*/ 198 h 790"/>
                  <a:gd name="T34" fmla="*/ 1486 w 1902"/>
                  <a:gd name="T35" fmla="*/ 264 h 790"/>
                  <a:gd name="T36" fmla="*/ 1532 w 1902"/>
                  <a:gd name="T37" fmla="*/ 159 h 790"/>
                  <a:gd name="T38" fmla="*/ 1658 w 1902"/>
                  <a:gd name="T39" fmla="*/ 263 h 790"/>
                  <a:gd name="T40" fmla="*/ 1764 w 1902"/>
                  <a:gd name="T41" fmla="*/ 123 h 790"/>
                  <a:gd name="T42" fmla="*/ 1721 w 1902"/>
                  <a:gd name="T43" fmla="*/ 162 h 790"/>
                  <a:gd name="T44" fmla="*/ 1871 w 1902"/>
                  <a:gd name="T45" fmla="*/ 176 h 790"/>
                  <a:gd name="T46" fmla="*/ 1797 w 1902"/>
                  <a:gd name="T47" fmla="*/ 95 h 790"/>
                  <a:gd name="T48" fmla="*/ 1813 w 1902"/>
                  <a:gd name="T49" fmla="*/ 157 h 790"/>
                  <a:gd name="T50" fmla="*/ 111 w 1902"/>
                  <a:gd name="T51" fmla="*/ 392 h 790"/>
                  <a:gd name="T52" fmla="*/ 163 w 1902"/>
                  <a:gd name="T53" fmla="*/ 320 h 790"/>
                  <a:gd name="T54" fmla="*/ 287 w 1902"/>
                  <a:gd name="T55" fmla="*/ 316 h 790"/>
                  <a:gd name="T56" fmla="*/ 256 w 1902"/>
                  <a:gd name="T57" fmla="*/ 426 h 790"/>
                  <a:gd name="T58" fmla="*/ 525 w 1902"/>
                  <a:gd name="T59" fmla="*/ 348 h 790"/>
                  <a:gd name="T60" fmla="*/ 390 w 1902"/>
                  <a:gd name="T61" fmla="*/ 320 h 790"/>
                  <a:gd name="T62" fmla="*/ 723 w 1902"/>
                  <a:gd name="T63" fmla="*/ 461 h 790"/>
                  <a:gd name="T64" fmla="*/ 723 w 1902"/>
                  <a:gd name="T65" fmla="*/ 461 h 790"/>
                  <a:gd name="T66" fmla="*/ 881 w 1902"/>
                  <a:gd name="T67" fmla="*/ 444 h 790"/>
                  <a:gd name="T68" fmla="*/ 868 w 1902"/>
                  <a:gd name="T69" fmla="*/ 391 h 790"/>
                  <a:gd name="T70" fmla="*/ 933 w 1902"/>
                  <a:gd name="T71" fmla="*/ 461 h 790"/>
                  <a:gd name="T72" fmla="*/ 1220 w 1902"/>
                  <a:gd name="T73" fmla="*/ 399 h 790"/>
                  <a:gd name="T74" fmla="*/ 1091 w 1902"/>
                  <a:gd name="T75" fmla="*/ 391 h 790"/>
                  <a:gd name="T76" fmla="*/ 1159 w 1902"/>
                  <a:gd name="T77" fmla="*/ 340 h 790"/>
                  <a:gd name="T78" fmla="*/ 1283 w 1902"/>
                  <a:gd name="T79" fmla="*/ 461 h 790"/>
                  <a:gd name="T80" fmla="*/ 1376 w 1902"/>
                  <a:gd name="T81" fmla="*/ 461 h 790"/>
                  <a:gd name="T82" fmla="*/ 1514 w 1902"/>
                  <a:gd name="T83" fmla="*/ 320 h 790"/>
                  <a:gd name="T84" fmla="*/ 1671 w 1902"/>
                  <a:gd name="T85" fmla="*/ 390 h 790"/>
                  <a:gd name="T86" fmla="*/ 1628 w 1902"/>
                  <a:gd name="T87" fmla="*/ 426 h 790"/>
                  <a:gd name="T88" fmla="*/ 1820 w 1902"/>
                  <a:gd name="T89" fmla="*/ 354 h 790"/>
                  <a:gd name="T90" fmla="*/ 1763 w 1902"/>
                  <a:gd name="T91" fmla="*/ 377 h 790"/>
                  <a:gd name="T92" fmla="*/ 1766 w 1902"/>
                  <a:gd name="T93" fmla="*/ 400 h 790"/>
                  <a:gd name="T94" fmla="*/ 632 w 1902"/>
                  <a:gd name="T95" fmla="*/ 746 h 790"/>
                  <a:gd name="T96" fmla="*/ 696 w 1902"/>
                  <a:gd name="T97" fmla="*/ 582 h 790"/>
                  <a:gd name="T98" fmla="*/ 779 w 1902"/>
                  <a:gd name="T99" fmla="*/ 582 h 790"/>
                  <a:gd name="T100" fmla="*/ 936 w 1902"/>
                  <a:gd name="T101" fmla="*/ 662 h 790"/>
                  <a:gd name="T102" fmla="*/ 923 w 1902"/>
                  <a:gd name="T103" fmla="*/ 600 h 790"/>
                  <a:gd name="T104" fmla="*/ 948 w 1902"/>
                  <a:gd name="T105" fmla="*/ 613 h 790"/>
                  <a:gd name="T106" fmla="*/ 1046 w 1902"/>
                  <a:gd name="T107" fmla="*/ 608 h 790"/>
                  <a:gd name="T108" fmla="*/ 1218 w 1902"/>
                  <a:gd name="T109" fmla="*/ 727 h 790"/>
                  <a:gd name="T110" fmla="*/ 1239 w 1902"/>
                  <a:gd name="T111" fmla="*/ 579 h 790"/>
                  <a:gd name="T112" fmla="*/ 1228 w 1902"/>
                  <a:gd name="T113" fmla="*/ 703 h 7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902" h="790">
                    <a:moveTo>
                      <a:pt x="159" y="198"/>
                    </a:moveTo>
                    <a:lnTo>
                      <a:pt x="126" y="198"/>
                    </a:lnTo>
                    <a:lnTo>
                      <a:pt x="126" y="112"/>
                    </a:lnTo>
                    <a:lnTo>
                      <a:pt x="33" y="112"/>
                    </a:lnTo>
                    <a:lnTo>
                      <a:pt x="33" y="198"/>
                    </a:lnTo>
                    <a:lnTo>
                      <a:pt x="0" y="198"/>
                    </a:lnTo>
                    <a:lnTo>
                      <a:pt x="0" y="0"/>
                    </a:lnTo>
                    <a:lnTo>
                      <a:pt x="33" y="0"/>
                    </a:lnTo>
                    <a:lnTo>
                      <a:pt x="33" y="83"/>
                    </a:lnTo>
                    <a:lnTo>
                      <a:pt x="126" y="83"/>
                    </a:lnTo>
                    <a:lnTo>
                      <a:pt x="126" y="0"/>
                    </a:lnTo>
                    <a:lnTo>
                      <a:pt x="159" y="0"/>
                    </a:lnTo>
                    <a:lnTo>
                      <a:pt x="159" y="198"/>
                    </a:lnTo>
                    <a:close/>
                    <a:moveTo>
                      <a:pt x="267" y="201"/>
                    </a:moveTo>
                    <a:cubicBezTo>
                      <a:pt x="245" y="201"/>
                      <a:pt x="228" y="195"/>
                      <a:pt x="215" y="182"/>
                    </a:cubicBezTo>
                    <a:cubicBezTo>
                      <a:pt x="202" y="168"/>
                      <a:pt x="195" y="151"/>
                      <a:pt x="195" y="129"/>
                    </a:cubicBezTo>
                    <a:cubicBezTo>
                      <a:pt x="195" y="105"/>
                      <a:pt x="202" y="87"/>
                      <a:pt x="215" y="74"/>
                    </a:cubicBezTo>
                    <a:cubicBezTo>
                      <a:pt x="229" y="60"/>
                      <a:pt x="247" y="54"/>
                      <a:pt x="270" y="54"/>
                    </a:cubicBezTo>
                    <a:cubicBezTo>
                      <a:pt x="292" y="54"/>
                      <a:pt x="309" y="60"/>
                      <a:pt x="322" y="73"/>
                    </a:cubicBezTo>
                    <a:cubicBezTo>
                      <a:pt x="334" y="86"/>
                      <a:pt x="340" y="104"/>
                      <a:pt x="340" y="127"/>
                    </a:cubicBezTo>
                    <a:cubicBezTo>
                      <a:pt x="340" y="149"/>
                      <a:pt x="334" y="167"/>
                      <a:pt x="320" y="181"/>
                    </a:cubicBezTo>
                    <a:cubicBezTo>
                      <a:pt x="307" y="195"/>
                      <a:pt x="289" y="201"/>
                      <a:pt x="267" y="201"/>
                    </a:cubicBezTo>
                    <a:close/>
                    <a:moveTo>
                      <a:pt x="268" y="79"/>
                    </a:moveTo>
                    <a:cubicBezTo>
                      <a:pt x="256" y="79"/>
                      <a:pt x="246" y="83"/>
                      <a:pt x="239" y="92"/>
                    </a:cubicBezTo>
                    <a:cubicBezTo>
                      <a:pt x="231" y="101"/>
                      <a:pt x="228" y="113"/>
                      <a:pt x="228" y="128"/>
                    </a:cubicBezTo>
                    <a:cubicBezTo>
                      <a:pt x="228" y="143"/>
                      <a:pt x="231" y="155"/>
                      <a:pt x="239" y="163"/>
                    </a:cubicBezTo>
                    <a:cubicBezTo>
                      <a:pt x="246" y="172"/>
                      <a:pt x="256" y="176"/>
                      <a:pt x="268" y="176"/>
                    </a:cubicBezTo>
                    <a:cubicBezTo>
                      <a:pt x="281" y="176"/>
                      <a:pt x="291" y="172"/>
                      <a:pt x="297" y="163"/>
                    </a:cubicBezTo>
                    <a:cubicBezTo>
                      <a:pt x="304" y="155"/>
                      <a:pt x="307" y="143"/>
                      <a:pt x="307" y="128"/>
                    </a:cubicBezTo>
                    <a:cubicBezTo>
                      <a:pt x="307" y="112"/>
                      <a:pt x="304" y="100"/>
                      <a:pt x="297" y="92"/>
                    </a:cubicBezTo>
                    <a:cubicBezTo>
                      <a:pt x="291" y="83"/>
                      <a:pt x="281" y="79"/>
                      <a:pt x="268" y="79"/>
                    </a:cubicBezTo>
                    <a:close/>
                    <a:moveTo>
                      <a:pt x="539" y="198"/>
                    </a:moveTo>
                    <a:lnTo>
                      <a:pt x="508" y="198"/>
                    </a:lnTo>
                    <a:lnTo>
                      <a:pt x="508" y="85"/>
                    </a:lnTo>
                    <a:cubicBezTo>
                      <a:pt x="506" y="91"/>
                      <a:pt x="504" y="99"/>
                      <a:pt x="500" y="110"/>
                    </a:cubicBezTo>
                    <a:lnTo>
                      <a:pt x="468" y="198"/>
                    </a:lnTo>
                    <a:lnTo>
                      <a:pt x="440" y="198"/>
                    </a:lnTo>
                    <a:lnTo>
                      <a:pt x="407" y="110"/>
                    </a:lnTo>
                    <a:cubicBezTo>
                      <a:pt x="405" y="105"/>
                      <a:pt x="403" y="97"/>
                      <a:pt x="399" y="85"/>
                    </a:cubicBezTo>
                    <a:lnTo>
                      <a:pt x="399" y="198"/>
                    </a:lnTo>
                    <a:lnTo>
                      <a:pt x="373" y="198"/>
                    </a:lnTo>
                    <a:lnTo>
                      <a:pt x="373" y="57"/>
                    </a:lnTo>
                    <a:lnTo>
                      <a:pt x="414" y="57"/>
                    </a:lnTo>
                    <a:lnTo>
                      <a:pt x="447" y="144"/>
                    </a:lnTo>
                    <a:cubicBezTo>
                      <a:pt x="449" y="150"/>
                      <a:pt x="452" y="159"/>
                      <a:pt x="456" y="170"/>
                    </a:cubicBezTo>
                    <a:lnTo>
                      <a:pt x="464" y="145"/>
                    </a:lnTo>
                    <a:lnTo>
                      <a:pt x="496" y="57"/>
                    </a:lnTo>
                    <a:lnTo>
                      <a:pt x="539" y="57"/>
                    </a:lnTo>
                    <a:lnTo>
                      <a:pt x="539" y="198"/>
                    </a:lnTo>
                    <a:close/>
                    <a:moveTo>
                      <a:pt x="700" y="136"/>
                    </a:moveTo>
                    <a:lnTo>
                      <a:pt x="604" y="136"/>
                    </a:lnTo>
                    <a:cubicBezTo>
                      <a:pt x="604" y="149"/>
                      <a:pt x="608" y="159"/>
                      <a:pt x="616" y="166"/>
                    </a:cubicBezTo>
                    <a:cubicBezTo>
                      <a:pt x="623" y="173"/>
                      <a:pt x="634" y="177"/>
                      <a:pt x="647" y="177"/>
                    </a:cubicBezTo>
                    <a:cubicBezTo>
                      <a:pt x="662" y="177"/>
                      <a:pt x="676" y="172"/>
                      <a:pt x="689" y="163"/>
                    </a:cubicBezTo>
                    <a:lnTo>
                      <a:pt x="689" y="189"/>
                    </a:lnTo>
                    <a:cubicBezTo>
                      <a:pt x="676" y="197"/>
                      <a:pt x="659" y="201"/>
                      <a:pt x="638" y="201"/>
                    </a:cubicBezTo>
                    <a:cubicBezTo>
                      <a:pt x="617" y="201"/>
                      <a:pt x="601" y="195"/>
                      <a:pt x="589" y="182"/>
                    </a:cubicBezTo>
                    <a:cubicBezTo>
                      <a:pt x="577" y="169"/>
                      <a:pt x="571" y="151"/>
                      <a:pt x="571" y="128"/>
                    </a:cubicBezTo>
                    <a:cubicBezTo>
                      <a:pt x="571" y="106"/>
                      <a:pt x="578" y="88"/>
                      <a:pt x="591" y="74"/>
                    </a:cubicBezTo>
                    <a:cubicBezTo>
                      <a:pt x="604" y="61"/>
                      <a:pt x="620" y="54"/>
                      <a:pt x="639" y="54"/>
                    </a:cubicBezTo>
                    <a:cubicBezTo>
                      <a:pt x="659" y="54"/>
                      <a:pt x="673" y="60"/>
                      <a:pt x="684" y="72"/>
                    </a:cubicBezTo>
                    <a:cubicBezTo>
                      <a:pt x="695" y="85"/>
                      <a:pt x="700" y="102"/>
                      <a:pt x="700" y="124"/>
                    </a:cubicBezTo>
                    <a:lnTo>
                      <a:pt x="700" y="136"/>
                    </a:lnTo>
                    <a:close/>
                    <a:moveTo>
                      <a:pt x="669" y="114"/>
                    </a:moveTo>
                    <a:cubicBezTo>
                      <a:pt x="669" y="102"/>
                      <a:pt x="666" y="93"/>
                      <a:pt x="661" y="87"/>
                    </a:cubicBezTo>
                    <a:cubicBezTo>
                      <a:pt x="656" y="80"/>
                      <a:pt x="648" y="77"/>
                      <a:pt x="639" y="77"/>
                    </a:cubicBezTo>
                    <a:cubicBezTo>
                      <a:pt x="630" y="77"/>
                      <a:pt x="622" y="81"/>
                      <a:pt x="615" y="87"/>
                    </a:cubicBezTo>
                    <a:cubicBezTo>
                      <a:pt x="609" y="94"/>
                      <a:pt x="605" y="103"/>
                      <a:pt x="604" y="114"/>
                    </a:cubicBezTo>
                    <a:lnTo>
                      <a:pt x="669" y="114"/>
                    </a:lnTo>
                    <a:close/>
                    <a:moveTo>
                      <a:pt x="856" y="198"/>
                    </a:moveTo>
                    <a:lnTo>
                      <a:pt x="824" y="198"/>
                    </a:lnTo>
                    <a:lnTo>
                      <a:pt x="824" y="136"/>
                    </a:lnTo>
                    <a:lnTo>
                      <a:pt x="762" y="136"/>
                    </a:lnTo>
                    <a:lnTo>
                      <a:pt x="762" y="198"/>
                    </a:lnTo>
                    <a:lnTo>
                      <a:pt x="730" y="198"/>
                    </a:lnTo>
                    <a:lnTo>
                      <a:pt x="730" y="57"/>
                    </a:lnTo>
                    <a:lnTo>
                      <a:pt x="762" y="57"/>
                    </a:lnTo>
                    <a:lnTo>
                      <a:pt x="762" y="112"/>
                    </a:lnTo>
                    <a:lnTo>
                      <a:pt x="824" y="112"/>
                    </a:lnTo>
                    <a:lnTo>
                      <a:pt x="824" y="57"/>
                    </a:lnTo>
                    <a:lnTo>
                      <a:pt x="856" y="57"/>
                    </a:lnTo>
                    <a:lnTo>
                      <a:pt x="856" y="198"/>
                    </a:lnTo>
                    <a:close/>
                    <a:moveTo>
                      <a:pt x="1026" y="198"/>
                    </a:moveTo>
                    <a:lnTo>
                      <a:pt x="985" y="198"/>
                    </a:lnTo>
                    <a:lnTo>
                      <a:pt x="930" y="129"/>
                    </a:lnTo>
                    <a:lnTo>
                      <a:pt x="930" y="129"/>
                    </a:lnTo>
                    <a:lnTo>
                      <a:pt x="930" y="198"/>
                    </a:lnTo>
                    <a:lnTo>
                      <a:pt x="898" y="198"/>
                    </a:lnTo>
                    <a:lnTo>
                      <a:pt x="898" y="57"/>
                    </a:lnTo>
                    <a:lnTo>
                      <a:pt x="930" y="57"/>
                    </a:lnTo>
                    <a:lnTo>
                      <a:pt x="930" y="122"/>
                    </a:lnTo>
                    <a:lnTo>
                      <a:pt x="930" y="122"/>
                    </a:lnTo>
                    <a:lnTo>
                      <a:pt x="982" y="57"/>
                    </a:lnTo>
                    <a:lnTo>
                      <a:pt x="1021" y="57"/>
                    </a:lnTo>
                    <a:lnTo>
                      <a:pt x="963" y="124"/>
                    </a:lnTo>
                    <a:lnTo>
                      <a:pt x="1026" y="198"/>
                    </a:lnTo>
                    <a:close/>
                    <a:moveTo>
                      <a:pt x="1168" y="198"/>
                    </a:moveTo>
                    <a:lnTo>
                      <a:pt x="1135" y="198"/>
                    </a:lnTo>
                    <a:lnTo>
                      <a:pt x="1135" y="81"/>
                    </a:lnTo>
                    <a:lnTo>
                      <a:pt x="1107" y="81"/>
                    </a:lnTo>
                    <a:cubicBezTo>
                      <a:pt x="1103" y="125"/>
                      <a:pt x="1096" y="156"/>
                      <a:pt x="1086" y="173"/>
                    </a:cubicBezTo>
                    <a:cubicBezTo>
                      <a:pt x="1076" y="191"/>
                      <a:pt x="1063" y="200"/>
                      <a:pt x="1046" y="200"/>
                    </a:cubicBezTo>
                    <a:cubicBezTo>
                      <a:pt x="1041" y="200"/>
                      <a:pt x="1036" y="199"/>
                      <a:pt x="1032" y="197"/>
                    </a:cubicBezTo>
                    <a:lnTo>
                      <a:pt x="1032" y="174"/>
                    </a:lnTo>
                    <a:cubicBezTo>
                      <a:pt x="1035" y="175"/>
                      <a:pt x="1039" y="176"/>
                      <a:pt x="1043" y="176"/>
                    </a:cubicBezTo>
                    <a:cubicBezTo>
                      <a:pt x="1062" y="176"/>
                      <a:pt x="1075" y="136"/>
                      <a:pt x="1081" y="57"/>
                    </a:cubicBezTo>
                    <a:lnTo>
                      <a:pt x="1168" y="57"/>
                    </a:lnTo>
                    <a:lnTo>
                      <a:pt x="1168" y="198"/>
                    </a:lnTo>
                    <a:close/>
                    <a:moveTo>
                      <a:pt x="1318" y="198"/>
                    </a:moveTo>
                    <a:lnTo>
                      <a:pt x="1287" y="198"/>
                    </a:lnTo>
                    <a:lnTo>
                      <a:pt x="1287" y="176"/>
                    </a:lnTo>
                    <a:lnTo>
                      <a:pt x="1286" y="176"/>
                    </a:lnTo>
                    <a:cubicBezTo>
                      <a:pt x="1276" y="193"/>
                      <a:pt x="1262" y="201"/>
                      <a:pt x="1243" y="201"/>
                    </a:cubicBezTo>
                    <a:cubicBezTo>
                      <a:pt x="1229" y="201"/>
                      <a:pt x="1218" y="198"/>
                      <a:pt x="1211" y="190"/>
                    </a:cubicBezTo>
                    <a:cubicBezTo>
                      <a:pt x="1203" y="182"/>
                      <a:pt x="1199" y="173"/>
                      <a:pt x="1199" y="160"/>
                    </a:cubicBezTo>
                    <a:cubicBezTo>
                      <a:pt x="1199" y="133"/>
                      <a:pt x="1214" y="118"/>
                      <a:pt x="1245" y="114"/>
                    </a:cubicBezTo>
                    <a:lnTo>
                      <a:pt x="1287" y="108"/>
                    </a:lnTo>
                    <a:cubicBezTo>
                      <a:pt x="1287" y="87"/>
                      <a:pt x="1277" y="77"/>
                      <a:pt x="1258" y="77"/>
                    </a:cubicBezTo>
                    <a:cubicBezTo>
                      <a:pt x="1241" y="77"/>
                      <a:pt x="1226" y="83"/>
                      <a:pt x="1213" y="95"/>
                    </a:cubicBezTo>
                    <a:lnTo>
                      <a:pt x="1213" y="67"/>
                    </a:lnTo>
                    <a:cubicBezTo>
                      <a:pt x="1227" y="58"/>
                      <a:pt x="1245" y="54"/>
                      <a:pt x="1264" y="54"/>
                    </a:cubicBezTo>
                    <a:cubicBezTo>
                      <a:pt x="1300" y="54"/>
                      <a:pt x="1318" y="71"/>
                      <a:pt x="1318" y="106"/>
                    </a:cubicBezTo>
                    <a:lnTo>
                      <a:pt x="1318" y="198"/>
                    </a:lnTo>
                    <a:close/>
                    <a:moveTo>
                      <a:pt x="1287" y="129"/>
                    </a:moveTo>
                    <a:lnTo>
                      <a:pt x="1257" y="133"/>
                    </a:lnTo>
                    <a:cubicBezTo>
                      <a:pt x="1248" y="134"/>
                      <a:pt x="1241" y="136"/>
                      <a:pt x="1236" y="140"/>
                    </a:cubicBezTo>
                    <a:cubicBezTo>
                      <a:pt x="1232" y="143"/>
                      <a:pt x="1229" y="148"/>
                      <a:pt x="1229" y="157"/>
                    </a:cubicBezTo>
                    <a:cubicBezTo>
                      <a:pt x="1229" y="163"/>
                      <a:pt x="1231" y="168"/>
                      <a:pt x="1236" y="171"/>
                    </a:cubicBezTo>
                    <a:cubicBezTo>
                      <a:pt x="1240" y="175"/>
                      <a:pt x="1246" y="177"/>
                      <a:pt x="1253" y="177"/>
                    </a:cubicBezTo>
                    <a:cubicBezTo>
                      <a:pt x="1263" y="177"/>
                      <a:pt x="1271" y="174"/>
                      <a:pt x="1277" y="167"/>
                    </a:cubicBezTo>
                    <a:cubicBezTo>
                      <a:pt x="1283" y="160"/>
                      <a:pt x="1287" y="151"/>
                      <a:pt x="1287" y="141"/>
                    </a:cubicBezTo>
                    <a:lnTo>
                      <a:pt x="1287" y="129"/>
                    </a:lnTo>
                    <a:close/>
                    <a:moveTo>
                      <a:pt x="1453" y="82"/>
                    </a:moveTo>
                    <a:lnTo>
                      <a:pt x="1412" y="82"/>
                    </a:lnTo>
                    <a:lnTo>
                      <a:pt x="1412" y="198"/>
                    </a:lnTo>
                    <a:lnTo>
                      <a:pt x="1380" y="198"/>
                    </a:lnTo>
                    <a:lnTo>
                      <a:pt x="1380" y="82"/>
                    </a:lnTo>
                    <a:lnTo>
                      <a:pt x="1340" y="82"/>
                    </a:lnTo>
                    <a:lnTo>
                      <a:pt x="1340" y="57"/>
                    </a:lnTo>
                    <a:lnTo>
                      <a:pt x="1453" y="57"/>
                    </a:lnTo>
                    <a:lnTo>
                      <a:pt x="1453" y="82"/>
                    </a:lnTo>
                    <a:close/>
                    <a:moveTo>
                      <a:pt x="1605" y="57"/>
                    </a:moveTo>
                    <a:lnTo>
                      <a:pt x="1542" y="221"/>
                    </a:lnTo>
                    <a:cubicBezTo>
                      <a:pt x="1528" y="250"/>
                      <a:pt x="1510" y="264"/>
                      <a:pt x="1486" y="264"/>
                    </a:cubicBezTo>
                    <a:cubicBezTo>
                      <a:pt x="1479" y="264"/>
                      <a:pt x="1474" y="264"/>
                      <a:pt x="1469" y="263"/>
                    </a:cubicBezTo>
                    <a:lnTo>
                      <a:pt x="1469" y="236"/>
                    </a:lnTo>
                    <a:cubicBezTo>
                      <a:pt x="1474" y="238"/>
                      <a:pt x="1479" y="239"/>
                      <a:pt x="1483" y="239"/>
                    </a:cubicBezTo>
                    <a:cubicBezTo>
                      <a:pt x="1495" y="239"/>
                      <a:pt x="1504" y="233"/>
                      <a:pt x="1510" y="221"/>
                    </a:cubicBezTo>
                    <a:lnTo>
                      <a:pt x="1519" y="198"/>
                    </a:lnTo>
                    <a:lnTo>
                      <a:pt x="1463" y="57"/>
                    </a:lnTo>
                    <a:lnTo>
                      <a:pt x="1498" y="57"/>
                    </a:lnTo>
                    <a:lnTo>
                      <a:pt x="1532" y="159"/>
                    </a:lnTo>
                    <a:cubicBezTo>
                      <a:pt x="1532" y="161"/>
                      <a:pt x="1533" y="164"/>
                      <a:pt x="1535" y="170"/>
                    </a:cubicBezTo>
                    <a:lnTo>
                      <a:pt x="1535" y="170"/>
                    </a:lnTo>
                    <a:cubicBezTo>
                      <a:pt x="1536" y="168"/>
                      <a:pt x="1537" y="164"/>
                      <a:pt x="1538" y="160"/>
                    </a:cubicBezTo>
                    <a:lnTo>
                      <a:pt x="1573" y="57"/>
                    </a:lnTo>
                    <a:lnTo>
                      <a:pt x="1605" y="57"/>
                    </a:lnTo>
                    <a:close/>
                    <a:moveTo>
                      <a:pt x="1659" y="177"/>
                    </a:moveTo>
                    <a:lnTo>
                      <a:pt x="1658" y="177"/>
                    </a:lnTo>
                    <a:lnTo>
                      <a:pt x="1658" y="263"/>
                    </a:lnTo>
                    <a:lnTo>
                      <a:pt x="1626" y="263"/>
                    </a:lnTo>
                    <a:lnTo>
                      <a:pt x="1626" y="57"/>
                    </a:lnTo>
                    <a:lnTo>
                      <a:pt x="1658" y="57"/>
                    </a:lnTo>
                    <a:lnTo>
                      <a:pt x="1658" y="82"/>
                    </a:lnTo>
                    <a:lnTo>
                      <a:pt x="1659" y="82"/>
                    </a:lnTo>
                    <a:cubicBezTo>
                      <a:pt x="1670" y="63"/>
                      <a:pt x="1686" y="54"/>
                      <a:pt x="1707" y="54"/>
                    </a:cubicBezTo>
                    <a:cubicBezTo>
                      <a:pt x="1725" y="54"/>
                      <a:pt x="1739" y="60"/>
                      <a:pt x="1749" y="72"/>
                    </a:cubicBezTo>
                    <a:cubicBezTo>
                      <a:pt x="1759" y="85"/>
                      <a:pt x="1764" y="102"/>
                      <a:pt x="1764" y="123"/>
                    </a:cubicBezTo>
                    <a:cubicBezTo>
                      <a:pt x="1764" y="147"/>
                      <a:pt x="1758" y="166"/>
                      <a:pt x="1747" y="180"/>
                    </a:cubicBezTo>
                    <a:cubicBezTo>
                      <a:pt x="1736" y="194"/>
                      <a:pt x="1720" y="201"/>
                      <a:pt x="1701" y="201"/>
                    </a:cubicBezTo>
                    <a:cubicBezTo>
                      <a:pt x="1683" y="201"/>
                      <a:pt x="1669" y="193"/>
                      <a:pt x="1659" y="177"/>
                    </a:cubicBezTo>
                    <a:close/>
                    <a:moveTo>
                      <a:pt x="1658" y="122"/>
                    </a:moveTo>
                    <a:lnTo>
                      <a:pt x="1658" y="139"/>
                    </a:lnTo>
                    <a:cubicBezTo>
                      <a:pt x="1658" y="149"/>
                      <a:pt x="1661" y="158"/>
                      <a:pt x="1668" y="165"/>
                    </a:cubicBezTo>
                    <a:cubicBezTo>
                      <a:pt x="1675" y="172"/>
                      <a:pt x="1683" y="176"/>
                      <a:pt x="1693" y="176"/>
                    </a:cubicBezTo>
                    <a:cubicBezTo>
                      <a:pt x="1705" y="176"/>
                      <a:pt x="1714" y="171"/>
                      <a:pt x="1721" y="162"/>
                    </a:cubicBezTo>
                    <a:cubicBezTo>
                      <a:pt x="1728" y="153"/>
                      <a:pt x="1731" y="140"/>
                      <a:pt x="1731" y="123"/>
                    </a:cubicBezTo>
                    <a:cubicBezTo>
                      <a:pt x="1731" y="110"/>
                      <a:pt x="1728" y="99"/>
                      <a:pt x="1722" y="91"/>
                    </a:cubicBezTo>
                    <a:cubicBezTo>
                      <a:pt x="1715" y="83"/>
                      <a:pt x="1707" y="79"/>
                      <a:pt x="1696" y="79"/>
                    </a:cubicBezTo>
                    <a:cubicBezTo>
                      <a:pt x="1685" y="79"/>
                      <a:pt x="1676" y="83"/>
                      <a:pt x="1669" y="91"/>
                    </a:cubicBezTo>
                    <a:cubicBezTo>
                      <a:pt x="1662" y="99"/>
                      <a:pt x="1658" y="109"/>
                      <a:pt x="1658" y="122"/>
                    </a:cubicBezTo>
                    <a:close/>
                    <a:moveTo>
                      <a:pt x="1902" y="198"/>
                    </a:moveTo>
                    <a:lnTo>
                      <a:pt x="1871" y="198"/>
                    </a:lnTo>
                    <a:lnTo>
                      <a:pt x="1871" y="176"/>
                    </a:lnTo>
                    <a:lnTo>
                      <a:pt x="1870" y="176"/>
                    </a:lnTo>
                    <a:cubicBezTo>
                      <a:pt x="1860" y="193"/>
                      <a:pt x="1846" y="201"/>
                      <a:pt x="1827" y="201"/>
                    </a:cubicBezTo>
                    <a:cubicBezTo>
                      <a:pt x="1813" y="201"/>
                      <a:pt x="1802" y="198"/>
                      <a:pt x="1795" y="190"/>
                    </a:cubicBezTo>
                    <a:cubicBezTo>
                      <a:pt x="1787" y="182"/>
                      <a:pt x="1783" y="173"/>
                      <a:pt x="1783" y="160"/>
                    </a:cubicBezTo>
                    <a:cubicBezTo>
                      <a:pt x="1783" y="133"/>
                      <a:pt x="1798" y="118"/>
                      <a:pt x="1829" y="114"/>
                    </a:cubicBezTo>
                    <a:lnTo>
                      <a:pt x="1871" y="108"/>
                    </a:lnTo>
                    <a:cubicBezTo>
                      <a:pt x="1871" y="87"/>
                      <a:pt x="1861" y="77"/>
                      <a:pt x="1842" y="77"/>
                    </a:cubicBezTo>
                    <a:cubicBezTo>
                      <a:pt x="1825" y="77"/>
                      <a:pt x="1810" y="83"/>
                      <a:pt x="1797" y="95"/>
                    </a:cubicBezTo>
                    <a:lnTo>
                      <a:pt x="1797" y="67"/>
                    </a:lnTo>
                    <a:cubicBezTo>
                      <a:pt x="1811" y="58"/>
                      <a:pt x="1829" y="54"/>
                      <a:pt x="1848" y="54"/>
                    </a:cubicBezTo>
                    <a:cubicBezTo>
                      <a:pt x="1884" y="54"/>
                      <a:pt x="1902" y="71"/>
                      <a:pt x="1902" y="106"/>
                    </a:cubicBezTo>
                    <a:lnTo>
                      <a:pt x="1902" y="198"/>
                    </a:lnTo>
                    <a:close/>
                    <a:moveTo>
                      <a:pt x="1871" y="129"/>
                    </a:moveTo>
                    <a:lnTo>
                      <a:pt x="1841" y="133"/>
                    </a:lnTo>
                    <a:cubicBezTo>
                      <a:pt x="1832" y="134"/>
                      <a:pt x="1825" y="136"/>
                      <a:pt x="1820" y="140"/>
                    </a:cubicBezTo>
                    <a:cubicBezTo>
                      <a:pt x="1816" y="143"/>
                      <a:pt x="1813" y="148"/>
                      <a:pt x="1813" y="157"/>
                    </a:cubicBezTo>
                    <a:cubicBezTo>
                      <a:pt x="1813" y="163"/>
                      <a:pt x="1816" y="168"/>
                      <a:pt x="1820" y="171"/>
                    </a:cubicBezTo>
                    <a:cubicBezTo>
                      <a:pt x="1824" y="175"/>
                      <a:pt x="1830" y="177"/>
                      <a:pt x="1837" y="177"/>
                    </a:cubicBezTo>
                    <a:cubicBezTo>
                      <a:pt x="1847" y="177"/>
                      <a:pt x="1855" y="174"/>
                      <a:pt x="1861" y="167"/>
                    </a:cubicBezTo>
                    <a:cubicBezTo>
                      <a:pt x="1867" y="160"/>
                      <a:pt x="1871" y="151"/>
                      <a:pt x="1871" y="141"/>
                    </a:cubicBezTo>
                    <a:lnTo>
                      <a:pt x="1871" y="129"/>
                    </a:lnTo>
                    <a:close/>
                    <a:moveTo>
                      <a:pt x="206" y="461"/>
                    </a:moveTo>
                    <a:lnTo>
                      <a:pt x="166" y="461"/>
                    </a:lnTo>
                    <a:lnTo>
                      <a:pt x="111" y="392"/>
                    </a:lnTo>
                    <a:lnTo>
                      <a:pt x="110" y="392"/>
                    </a:lnTo>
                    <a:lnTo>
                      <a:pt x="110" y="461"/>
                    </a:lnTo>
                    <a:lnTo>
                      <a:pt x="78" y="461"/>
                    </a:lnTo>
                    <a:lnTo>
                      <a:pt x="78" y="320"/>
                    </a:lnTo>
                    <a:lnTo>
                      <a:pt x="110" y="320"/>
                    </a:lnTo>
                    <a:lnTo>
                      <a:pt x="110" y="385"/>
                    </a:lnTo>
                    <a:lnTo>
                      <a:pt x="111" y="385"/>
                    </a:lnTo>
                    <a:lnTo>
                      <a:pt x="163" y="320"/>
                    </a:lnTo>
                    <a:lnTo>
                      <a:pt x="202" y="320"/>
                    </a:lnTo>
                    <a:lnTo>
                      <a:pt x="143" y="387"/>
                    </a:lnTo>
                    <a:lnTo>
                      <a:pt x="206" y="461"/>
                    </a:lnTo>
                    <a:close/>
                    <a:moveTo>
                      <a:pt x="284" y="464"/>
                    </a:moveTo>
                    <a:cubicBezTo>
                      <a:pt x="262" y="464"/>
                      <a:pt x="245" y="458"/>
                      <a:pt x="232" y="444"/>
                    </a:cubicBezTo>
                    <a:cubicBezTo>
                      <a:pt x="219" y="431"/>
                      <a:pt x="212" y="414"/>
                      <a:pt x="212" y="392"/>
                    </a:cubicBezTo>
                    <a:cubicBezTo>
                      <a:pt x="212" y="368"/>
                      <a:pt x="219" y="350"/>
                      <a:pt x="232" y="336"/>
                    </a:cubicBezTo>
                    <a:cubicBezTo>
                      <a:pt x="246" y="323"/>
                      <a:pt x="264" y="316"/>
                      <a:pt x="287" y="316"/>
                    </a:cubicBezTo>
                    <a:cubicBezTo>
                      <a:pt x="309" y="316"/>
                      <a:pt x="326" y="323"/>
                      <a:pt x="339" y="336"/>
                    </a:cubicBezTo>
                    <a:cubicBezTo>
                      <a:pt x="351" y="349"/>
                      <a:pt x="357" y="367"/>
                      <a:pt x="357" y="390"/>
                    </a:cubicBezTo>
                    <a:cubicBezTo>
                      <a:pt x="357" y="412"/>
                      <a:pt x="351" y="430"/>
                      <a:pt x="337" y="444"/>
                    </a:cubicBezTo>
                    <a:cubicBezTo>
                      <a:pt x="324" y="457"/>
                      <a:pt x="306" y="464"/>
                      <a:pt x="284" y="464"/>
                    </a:cubicBezTo>
                    <a:close/>
                    <a:moveTo>
                      <a:pt x="285" y="342"/>
                    </a:moveTo>
                    <a:cubicBezTo>
                      <a:pt x="273" y="342"/>
                      <a:pt x="263" y="346"/>
                      <a:pt x="256" y="355"/>
                    </a:cubicBezTo>
                    <a:cubicBezTo>
                      <a:pt x="248" y="364"/>
                      <a:pt x="245" y="376"/>
                      <a:pt x="245" y="391"/>
                    </a:cubicBezTo>
                    <a:cubicBezTo>
                      <a:pt x="245" y="406"/>
                      <a:pt x="248" y="418"/>
                      <a:pt x="256" y="426"/>
                    </a:cubicBezTo>
                    <a:cubicBezTo>
                      <a:pt x="263" y="435"/>
                      <a:pt x="273" y="439"/>
                      <a:pt x="285" y="439"/>
                    </a:cubicBezTo>
                    <a:cubicBezTo>
                      <a:pt x="298" y="439"/>
                      <a:pt x="308" y="435"/>
                      <a:pt x="314" y="426"/>
                    </a:cubicBezTo>
                    <a:cubicBezTo>
                      <a:pt x="321" y="418"/>
                      <a:pt x="324" y="406"/>
                      <a:pt x="324" y="391"/>
                    </a:cubicBezTo>
                    <a:cubicBezTo>
                      <a:pt x="324" y="375"/>
                      <a:pt x="321" y="363"/>
                      <a:pt x="314" y="355"/>
                    </a:cubicBezTo>
                    <a:cubicBezTo>
                      <a:pt x="308" y="346"/>
                      <a:pt x="298" y="342"/>
                      <a:pt x="285" y="342"/>
                    </a:cubicBezTo>
                    <a:close/>
                    <a:moveTo>
                      <a:pt x="556" y="461"/>
                    </a:moveTo>
                    <a:lnTo>
                      <a:pt x="525" y="461"/>
                    </a:lnTo>
                    <a:lnTo>
                      <a:pt x="525" y="348"/>
                    </a:lnTo>
                    <a:cubicBezTo>
                      <a:pt x="523" y="354"/>
                      <a:pt x="521" y="362"/>
                      <a:pt x="517" y="373"/>
                    </a:cubicBezTo>
                    <a:lnTo>
                      <a:pt x="485" y="461"/>
                    </a:lnTo>
                    <a:lnTo>
                      <a:pt x="457" y="461"/>
                    </a:lnTo>
                    <a:lnTo>
                      <a:pt x="424" y="373"/>
                    </a:lnTo>
                    <a:cubicBezTo>
                      <a:pt x="422" y="368"/>
                      <a:pt x="420" y="360"/>
                      <a:pt x="416" y="348"/>
                    </a:cubicBezTo>
                    <a:lnTo>
                      <a:pt x="416" y="461"/>
                    </a:lnTo>
                    <a:lnTo>
                      <a:pt x="390" y="461"/>
                    </a:lnTo>
                    <a:lnTo>
                      <a:pt x="390" y="320"/>
                    </a:lnTo>
                    <a:lnTo>
                      <a:pt x="431" y="320"/>
                    </a:lnTo>
                    <a:lnTo>
                      <a:pt x="464" y="407"/>
                    </a:lnTo>
                    <a:cubicBezTo>
                      <a:pt x="466" y="413"/>
                      <a:pt x="469" y="422"/>
                      <a:pt x="473" y="433"/>
                    </a:cubicBezTo>
                    <a:lnTo>
                      <a:pt x="481" y="407"/>
                    </a:lnTo>
                    <a:lnTo>
                      <a:pt x="513" y="320"/>
                    </a:lnTo>
                    <a:lnTo>
                      <a:pt x="556" y="320"/>
                    </a:lnTo>
                    <a:lnTo>
                      <a:pt x="556" y="461"/>
                    </a:lnTo>
                    <a:close/>
                    <a:moveTo>
                      <a:pt x="723" y="461"/>
                    </a:moveTo>
                    <a:lnTo>
                      <a:pt x="691" y="461"/>
                    </a:lnTo>
                    <a:lnTo>
                      <a:pt x="691" y="344"/>
                    </a:lnTo>
                    <a:lnTo>
                      <a:pt x="630" y="344"/>
                    </a:lnTo>
                    <a:lnTo>
                      <a:pt x="630" y="461"/>
                    </a:lnTo>
                    <a:lnTo>
                      <a:pt x="597" y="461"/>
                    </a:lnTo>
                    <a:lnTo>
                      <a:pt x="597" y="320"/>
                    </a:lnTo>
                    <a:lnTo>
                      <a:pt x="723" y="320"/>
                    </a:lnTo>
                    <a:lnTo>
                      <a:pt x="723" y="461"/>
                    </a:lnTo>
                    <a:close/>
                    <a:moveTo>
                      <a:pt x="827" y="464"/>
                    </a:moveTo>
                    <a:cubicBezTo>
                      <a:pt x="806" y="464"/>
                      <a:pt x="788" y="458"/>
                      <a:pt x="775" y="444"/>
                    </a:cubicBezTo>
                    <a:cubicBezTo>
                      <a:pt x="762" y="431"/>
                      <a:pt x="756" y="414"/>
                      <a:pt x="756" y="392"/>
                    </a:cubicBezTo>
                    <a:cubicBezTo>
                      <a:pt x="756" y="368"/>
                      <a:pt x="762" y="350"/>
                      <a:pt x="776" y="336"/>
                    </a:cubicBezTo>
                    <a:cubicBezTo>
                      <a:pt x="790" y="323"/>
                      <a:pt x="808" y="316"/>
                      <a:pt x="831" y="316"/>
                    </a:cubicBezTo>
                    <a:cubicBezTo>
                      <a:pt x="853" y="316"/>
                      <a:pt x="870" y="323"/>
                      <a:pt x="882" y="336"/>
                    </a:cubicBezTo>
                    <a:cubicBezTo>
                      <a:pt x="895" y="349"/>
                      <a:pt x="901" y="367"/>
                      <a:pt x="901" y="390"/>
                    </a:cubicBezTo>
                    <a:cubicBezTo>
                      <a:pt x="901" y="412"/>
                      <a:pt x="894" y="430"/>
                      <a:pt x="881" y="444"/>
                    </a:cubicBezTo>
                    <a:cubicBezTo>
                      <a:pt x="868" y="457"/>
                      <a:pt x="850" y="464"/>
                      <a:pt x="827" y="464"/>
                    </a:cubicBezTo>
                    <a:close/>
                    <a:moveTo>
                      <a:pt x="829" y="342"/>
                    </a:moveTo>
                    <a:cubicBezTo>
                      <a:pt x="816" y="342"/>
                      <a:pt x="806" y="346"/>
                      <a:pt x="799" y="355"/>
                    </a:cubicBezTo>
                    <a:cubicBezTo>
                      <a:pt x="792" y="364"/>
                      <a:pt x="788" y="376"/>
                      <a:pt x="788" y="391"/>
                    </a:cubicBezTo>
                    <a:cubicBezTo>
                      <a:pt x="788" y="406"/>
                      <a:pt x="792" y="418"/>
                      <a:pt x="799" y="426"/>
                    </a:cubicBezTo>
                    <a:cubicBezTo>
                      <a:pt x="807" y="435"/>
                      <a:pt x="817" y="439"/>
                      <a:pt x="829" y="439"/>
                    </a:cubicBezTo>
                    <a:cubicBezTo>
                      <a:pt x="841" y="439"/>
                      <a:pt x="851" y="435"/>
                      <a:pt x="858" y="426"/>
                    </a:cubicBezTo>
                    <a:cubicBezTo>
                      <a:pt x="865" y="418"/>
                      <a:pt x="868" y="406"/>
                      <a:pt x="868" y="391"/>
                    </a:cubicBezTo>
                    <a:cubicBezTo>
                      <a:pt x="868" y="375"/>
                      <a:pt x="865" y="363"/>
                      <a:pt x="858" y="355"/>
                    </a:cubicBezTo>
                    <a:cubicBezTo>
                      <a:pt x="851" y="346"/>
                      <a:pt x="841" y="342"/>
                      <a:pt x="829" y="342"/>
                    </a:cubicBezTo>
                    <a:close/>
                    <a:moveTo>
                      <a:pt x="1059" y="461"/>
                    </a:moveTo>
                    <a:lnTo>
                      <a:pt x="1027" y="461"/>
                    </a:lnTo>
                    <a:lnTo>
                      <a:pt x="1027" y="399"/>
                    </a:lnTo>
                    <a:lnTo>
                      <a:pt x="965" y="399"/>
                    </a:lnTo>
                    <a:lnTo>
                      <a:pt x="965" y="461"/>
                    </a:lnTo>
                    <a:lnTo>
                      <a:pt x="933" y="461"/>
                    </a:lnTo>
                    <a:lnTo>
                      <a:pt x="933" y="320"/>
                    </a:lnTo>
                    <a:lnTo>
                      <a:pt x="965" y="320"/>
                    </a:lnTo>
                    <a:lnTo>
                      <a:pt x="965" y="375"/>
                    </a:lnTo>
                    <a:lnTo>
                      <a:pt x="1027" y="375"/>
                    </a:lnTo>
                    <a:lnTo>
                      <a:pt x="1027" y="320"/>
                    </a:lnTo>
                    <a:lnTo>
                      <a:pt x="1059" y="320"/>
                    </a:lnTo>
                    <a:lnTo>
                      <a:pt x="1059" y="461"/>
                    </a:lnTo>
                    <a:close/>
                    <a:moveTo>
                      <a:pt x="1220" y="399"/>
                    </a:moveTo>
                    <a:lnTo>
                      <a:pt x="1124" y="399"/>
                    </a:lnTo>
                    <a:cubicBezTo>
                      <a:pt x="1124" y="412"/>
                      <a:pt x="1128" y="422"/>
                      <a:pt x="1136" y="429"/>
                    </a:cubicBezTo>
                    <a:cubicBezTo>
                      <a:pt x="1144" y="436"/>
                      <a:pt x="1154" y="440"/>
                      <a:pt x="1168" y="440"/>
                    </a:cubicBezTo>
                    <a:cubicBezTo>
                      <a:pt x="1183" y="440"/>
                      <a:pt x="1196" y="435"/>
                      <a:pt x="1209" y="426"/>
                    </a:cubicBezTo>
                    <a:lnTo>
                      <a:pt x="1209" y="452"/>
                    </a:lnTo>
                    <a:cubicBezTo>
                      <a:pt x="1196" y="460"/>
                      <a:pt x="1179" y="464"/>
                      <a:pt x="1158" y="464"/>
                    </a:cubicBezTo>
                    <a:cubicBezTo>
                      <a:pt x="1137" y="464"/>
                      <a:pt x="1121" y="458"/>
                      <a:pt x="1109" y="445"/>
                    </a:cubicBezTo>
                    <a:cubicBezTo>
                      <a:pt x="1097" y="432"/>
                      <a:pt x="1091" y="414"/>
                      <a:pt x="1091" y="391"/>
                    </a:cubicBezTo>
                    <a:cubicBezTo>
                      <a:pt x="1091" y="369"/>
                      <a:pt x="1098" y="351"/>
                      <a:pt x="1111" y="337"/>
                    </a:cubicBezTo>
                    <a:cubicBezTo>
                      <a:pt x="1124" y="323"/>
                      <a:pt x="1140" y="316"/>
                      <a:pt x="1159" y="316"/>
                    </a:cubicBezTo>
                    <a:cubicBezTo>
                      <a:pt x="1179" y="316"/>
                      <a:pt x="1194" y="323"/>
                      <a:pt x="1204" y="335"/>
                    </a:cubicBezTo>
                    <a:cubicBezTo>
                      <a:pt x="1215" y="347"/>
                      <a:pt x="1220" y="365"/>
                      <a:pt x="1220" y="387"/>
                    </a:cubicBezTo>
                    <a:lnTo>
                      <a:pt x="1220" y="399"/>
                    </a:lnTo>
                    <a:close/>
                    <a:moveTo>
                      <a:pt x="1189" y="376"/>
                    </a:moveTo>
                    <a:cubicBezTo>
                      <a:pt x="1189" y="365"/>
                      <a:pt x="1186" y="356"/>
                      <a:pt x="1181" y="350"/>
                    </a:cubicBezTo>
                    <a:cubicBezTo>
                      <a:pt x="1176" y="343"/>
                      <a:pt x="1168" y="340"/>
                      <a:pt x="1159" y="340"/>
                    </a:cubicBezTo>
                    <a:cubicBezTo>
                      <a:pt x="1150" y="340"/>
                      <a:pt x="1142" y="343"/>
                      <a:pt x="1136" y="350"/>
                    </a:cubicBezTo>
                    <a:cubicBezTo>
                      <a:pt x="1129" y="357"/>
                      <a:pt x="1125" y="365"/>
                      <a:pt x="1124" y="376"/>
                    </a:cubicBezTo>
                    <a:lnTo>
                      <a:pt x="1189" y="376"/>
                    </a:lnTo>
                    <a:close/>
                    <a:moveTo>
                      <a:pt x="1376" y="461"/>
                    </a:moveTo>
                    <a:lnTo>
                      <a:pt x="1344" y="461"/>
                    </a:lnTo>
                    <a:lnTo>
                      <a:pt x="1344" y="399"/>
                    </a:lnTo>
                    <a:lnTo>
                      <a:pt x="1283" y="399"/>
                    </a:lnTo>
                    <a:lnTo>
                      <a:pt x="1283" y="461"/>
                    </a:lnTo>
                    <a:lnTo>
                      <a:pt x="1251" y="461"/>
                    </a:lnTo>
                    <a:lnTo>
                      <a:pt x="1251" y="320"/>
                    </a:lnTo>
                    <a:lnTo>
                      <a:pt x="1283" y="320"/>
                    </a:lnTo>
                    <a:lnTo>
                      <a:pt x="1283" y="375"/>
                    </a:lnTo>
                    <a:lnTo>
                      <a:pt x="1344" y="375"/>
                    </a:lnTo>
                    <a:lnTo>
                      <a:pt x="1344" y="320"/>
                    </a:lnTo>
                    <a:lnTo>
                      <a:pt x="1376" y="320"/>
                    </a:lnTo>
                    <a:lnTo>
                      <a:pt x="1376" y="461"/>
                    </a:lnTo>
                    <a:close/>
                    <a:moveTo>
                      <a:pt x="1514" y="345"/>
                    </a:moveTo>
                    <a:lnTo>
                      <a:pt x="1474" y="345"/>
                    </a:lnTo>
                    <a:lnTo>
                      <a:pt x="1474" y="461"/>
                    </a:lnTo>
                    <a:lnTo>
                      <a:pt x="1442" y="461"/>
                    </a:lnTo>
                    <a:lnTo>
                      <a:pt x="1442" y="345"/>
                    </a:lnTo>
                    <a:lnTo>
                      <a:pt x="1401" y="345"/>
                    </a:lnTo>
                    <a:lnTo>
                      <a:pt x="1401" y="320"/>
                    </a:lnTo>
                    <a:lnTo>
                      <a:pt x="1514" y="320"/>
                    </a:lnTo>
                    <a:lnTo>
                      <a:pt x="1514" y="345"/>
                    </a:lnTo>
                    <a:close/>
                    <a:moveTo>
                      <a:pt x="1597" y="464"/>
                    </a:moveTo>
                    <a:cubicBezTo>
                      <a:pt x="1575" y="464"/>
                      <a:pt x="1558" y="458"/>
                      <a:pt x="1545" y="444"/>
                    </a:cubicBezTo>
                    <a:cubicBezTo>
                      <a:pt x="1532" y="431"/>
                      <a:pt x="1526" y="414"/>
                      <a:pt x="1526" y="392"/>
                    </a:cubicBezTo>
                    <a:cubicBezTo>
                      <a:pt x="1526" y="368"/>
                      <a:pt x="1532" y="350"/>
                      <a:pt x="1546" y="336"/>
                    </a:cubicBezTo>
                    <a:cubicBezTo>
                      <a:pt x="1559" y="323"/>
                      <a:pt x="1578" y="316"/>
                      <a:pt x="1601" y="316"/>
                    </a:cubicBezTo>
                    <a:cubicBezTo>
                      <a:pt x="1623" y="316"/>
                      <a:pt x="1640" y="323"/>
                      <a:pt x="1652" y="336"/>
                    </a:cubicBezTo>
                    <a:cubicBezTo>
                      <a:pt x="1665" y="349"/>
                      <a:pt x="1671" y="367"/>
                      <a:pt x="1671" y="390"/>
                    </a:cubicBezTo>
                    <a:cubicBezTo>
                      <a:pt x="1671" y="412"/>
                      <a:pt x="1664" y="430"/>
                      <a:pt x="1651" y="444"/>
                    </a:cubicBezTo>
                    <a:cubicBezTo>
                      <a:pt x="1637" y="457"/>
                      <a:pt x="1620" y="464"/>
                      <a:pt x="1597" y="464"/>
                    </a:cubicBezTo>
                    <a:close/>
                    <a:moveTo>
                      <a:pt x="1599" y="342"/>
                    </a:moveTo>
                    <a:cubicBezTo>
                      <a:pt x="1586" y="342"/>
                      <a:pt x="1576" y="346"/>
                      <a:pt x="1569" y="355"/>
                    </a:cubicBezTo>
                    <a:cubicBezTo>
                      <a:pt x="1562" y="364"/>
                      <a:pt x="1558" y="376"/>
                      <a:pt x="1558" y="391"/>
                    </a:cubicBezTo>
                    <a:cubicBezTo>
                      <a:pt x="1558" y="406"/>
                      <a:pt x="1562" y="418"/>
                      <a:pt x="1569" y="426"/>
                    </a:cubicBezTo>
                    <a:cubicBezTo>
                      <a:pt x="1577" y="435"/>
                      <a:pt x="1586" y="439"/>
                      <a:pt x="1599" y="439"/>
                    </a:cubicBezTo>
                    <a:cubicBezTo>
                      <a:pt x="1611" y="439"/>
                      <a:pt x="1621" y="435"/>
                      <a:pt x="1628" y="426"/>
                    </a:cubicBezTo>
                    <a:cubicBezTo>
                      <a:pt x="1635" y="418"/>
                      <a:pt x="1638" y="406"/>
                      <a:pt x="1638" y="391"/>
                    </a:cubicBezTo>
                    <a:cubicBezTo>
                      <a:pt x="1638" y="375"/>
                      <a:pt x="1635" y="363"/>
                      <a:pt x="1628" y="355"/>
                    </a:cubicBezTo>
                    <a:cubicBezTo>
                      <a:pt x="1621" y="346"/>
                      <a:pt x="1611" y="342"/>
                      <a:pt x="1599" y="342"/>
                    </a:cubicBezTo>
                    <a:close/>
                    <a:moveTo>
                      <a:pt x="1703" y="461"/>
                    </a:moveTo>
                    <a:lnTo>
                      <a:pt x="1703" y="320"/>
                    </a:lnTo>
                    <a:lnTo>
                      <a:pt x="1771" y="320"/>
                    </a:lnTo>
                    <a:cubicBezTo>
                      <a:pt x="1786" y="320"/>
                      <a:pt x="1798" y="323"/>
                      <a:pt x="1807" y="329"/>
                    </a:cubicBezTo>
                    <a:cubicBezTo>
                      <a:pt x="1815" y="335"/>
                      <a:pt x="1820" y="343"/>
                      <a:pt x="1820" y="354"/>
                    </a:cubicBezTo>
                    <a:cubicBezTo>
                      <a:pt x="1820" y="372"/>
                      <a:pt x="1811" y="383"/>
                      <a:pt x="1792" y="387"/>
                    </a:cubicBezTo>
                    <a:cubicBezTo>
                      <a:pt x="1814" y="390"/>
                      <a:pt x="1825" y="401"/>
                      <a:pt x="1825" y="419"/>
                    </a:cubicBezTo>
                    <a:cubicBezTo>
                      <a:pt x="1825" y="431"/>
                      <a:pt x="1820" y="441"/>
                      <a:pt x="1811" y="449"/>
                    </a:cubicBezTo>
                    <a:cubicBezTo>
                      <a:pt x="1802" y="457"/>
                      <a:pt x="1790" y="461"/>
                      <a:pt x="1777" y="461"/>
                    </a:cubicBezTo>
                    <a:lnTo>
                      <a:pt x="1703" y="461"/>
                    </a:lnTo>
                    <a:close/>
                    <a:moveTo>
                      <a:pt x="1735" y="342"/>
                    </a:moveTo>
                    <a:lnTo>
                      <a:pt x="1735" y="377"/>
                    </a:lnTo>
                    <a:lnTo>
                      <a:pt x="1763" y="377"/>
                    </a:lnTo>
                    <a:cubicBezTo>
                      <a:pt x="1779" y="377"/>
                      <a:pt x="1787" y="371"/>
                      <a:pt x="1787" y="359"/>
                    </a:cubicBezTo>
                    <a:cubicBezTo>
                      <a:pt x="1787" y="348"/>
                      <a:pt x="1780" y="342"/>
                      <a:pt x="1766" y="342"/>
                    </a:cubicBezTo>
                    <a:lnTo>
                      <a:pt x="1735" y="342"/>
                    </a:lnTo>
                    <a:close/>
                    <a:moveTo>
                      <a:pt x="1735" y="400"/>
                    </a:moveTo>
                    <a:lnTo>
                      <a:pt x="1735" y="438"/>
                    </a:lnTo>
                    <a:lnTo>
                      <a:pt x="1768" y="438"/>
                    </a:lnTo>
                    <a:cubicBezTo>
                      <a:pt x="1784" y="438"/>
                      <a:pt x="1793" y="431"/>
                      <a:pt x="1793" y="418"/>
                    </a:cubicBezTo>
                    <a:cubicBezTo>
                      <a:pt x="1793" y="406"/>
                      <a:pt x="1784" y="400"/>
                      <a:pt x="1766" y="400"/>
                    </a:cubicBezTo>
                    <a:lnTo>
                      <a:pt x="1735" y="400"/>
                    </a:lnTo>
                    <a:close/>
                    <a:moveTo>
                      <a:pt x="728" y="582"/>
                    </a:moveTo>
                    <a:lnTo>
                      <a:pt x="664" y="746"/>
                    </a:lnTo>
                    <a:cubicBezTo>
                      <a:pt x="651" y="775"/>
                      <a:pt x="632" y="790"/>
                      <a:pt x="608" y="790"/>
                    </a:cubicBezTo>
                    <a:cubicBezTo>
                      <a:pt x="602" y="790"/>
                      <a:pt x="596" y="789"/>
                      <a:pt x="592" y="788"/>
                    </a:cubicBezTo>
                    <a:lnTo>
                      <a:pt x="592" y="762"/>
                    </a:lnTo>
                    <a:cubicBezTo>
                      <a:pt x="597" y="763"/>
                      <a:pt x="601" y="764"/>
                      <a:pt x="605" y="764"/>
                    </a:cubicBezTo>
                    <a:cubicBezTo>
                      <a:pt x="617" y="764"/>
                      <a:pt x="626" y="758"/>
                      <a:pt x="632" y="746"/>
                    </a:cubicBezTo>
                    <a:lnTo>
                      <a:pt x="642" y="723"/>
                    </a:lnTo>
                    <a:lnTo>
                      <a:pt x="586" y="582"/>
                    </a:lnTo>
                    <a:lnTo>
                      <a:pt x="621" y="582"/>
                    </a:lnTo>
                    <a:lnTo>
                      <a:pt x="655" y="685"/>
                    </a:lnTo>
                    <a:cubicBezTo>
                      <a:pt x="655" y="686"/>
                      <a:pt x="656" y="690"/>
                      <a:pt x="657" y="695"/>
                    </a:cubicBezTo>
                    <a:lnTo>
                      <a:pt x="658" y="695"/>
                    </a:lnTo>
                    <a:cubicBezTo>
                      <a:pt x="658" y="693"/>
                      <a:pt x="659" y="690"/>
                      <a:pt x="660" y="685"/>
                    </a:cubicBezTo>
                    <a:lnTo>
                      <a:pt x="696" y="582"/>
                    </a:lnTo>
                    <a:lnTo>
                      <a:pt x="728" y="582"/>
                    </a:lnTo>
                    <a:close/>
                    <a:moveTo>
                      <a:pt x="871" y="724"/>
                    </a:moveTo>
                    <a:lnTo>
                      <a:pt x="839" y="724"/>
                    </a:lnTo>
                    <a:lnTo>
                      <a:pt x="839" y="670"/>
                    </a:lnTo>
                    <a:cubicBezTo>
                      <a:pt x="823" y="679"/>
                      <a:pt x="808" y="683"/>
                      <a:pt x="795" y="683"/>
                    </a:cubicBezTo>
                    <a:cubicBezTo>
                      <a:pt x="763" y="683"/>
                      <a:pt x="747" y="666"/>
                      <a:pt x="747" y="632"/>
                    </a:cubicBezTo>
                    <a:lnTo>
                      <a:pt x="747" y="582"/>
                    </a:lnTo>
                    <a:lnTo>
                      <a:pt x="779" y="582"/>
                    </a:lnTo>
                    <a:lnTo>
                      <a:pt x="779" y="627"/>
                    </a:lnTo>
                    <a:cubicBezTo>
                      <a:pt x="779" y="647"/>
                      <a:pt x="786" y="657"/>
                      <a:pt x="802" y="657"/>
                    </a:cubicBezTo>
                    <a:cubicBezTo>
                      <a:pt x="814" y="657"/>
                      <a:pt x="826" y="654"/>
                      <a:pt x="839" y="647"/>
                    </a:cubicBezTo>
                    <a:lnTo>
                      <a:pt x="839" y="582"/>
                    </a:lnTo>
                    <a:lnTo>
                      <a:pt x="871" y="582"/>
                    </a:lnTo>
                    <a:lnTo>
                      <a:pt x="871" y="724"/>
                    </a:lnTo>
                    <a:close/>
                    <a:moveTo>
                      <a:pt x="1032" y="662"/>
                    </a:moveTo>
                    <a:lnTo>
                      <a:pt x="936" y="662"/>
                    </a:lnTo>
                    <a:cubicBezTo>
                      <a:pt x="937" y="675"/>
                      <a:pt x="941" y="685"/>
                      <a:pt x="948" y="692"/>
                    </a:cubicBezTo>
                    <a:cubicBezTo>
                      <a:pt x="956" y="699"/>
                      <a:pt x="967" y="703"/>
                      <a:pt x="980" y="703"/>
                    </a:cubicBezTo>
                    <a:cubicBezTo>
                      <a:pt x="995" y="703"/>
                      <a:pt x="1009" y="698"/>
                      <a:pt x="1021" y="689"/>
                    </a:cubicBezTo>
                    <a:lnTo>
                      <a:pt x="1021" y="715"/>
                    </a:lnTo>
                    <a:cubicBezTo>
                      <a:pt x="1009" y="723"/>
                      <a:pt x="992" y="727"/>
                      <a:pt x="970" y="727"/>
                    </a:cubicBezTo>
                    <a:cubicBezTo>
                      <a:pt x="950" y="727"/>
                      <a:pt x="933" y="720"/>
                      <a:pt x="922" y="708"/>
                    </a:cubicBezTo>
                    <a:cubicBezTo>
                      <a:pt x="910" y="695"/>
                      <a:pt x="904" y="677"/>
                      <a:pt x="904" y="654"/>
                    </a:cubicBezTo>
                    <a:cubicBezTo>
                      <a:pt x="904" y="632"/>
                      <a:pt x="910" y="614"/>
                      <a:pt x="923" y="600"/>
                    </a:cubicBezTo>
                    <a:cubicBezTo>
                      <a:pt x="936" y="586"/>
                      <a:pt x="953" y="579"/>
                      <a:pt x="972" y="579"/>
                    </a:cubicBezTo>
                    <a:cubicBezTo>
                      <a:pt x="991" y="579"/>
                      <a:pt x="1006" y="585"/>
                      <a:pt x="1017" y="598"/>
                    </a:cubicBezTo>
                    <a:cubicBezTo>
                      <a:pt x="1027" y="610"/>
                      <a:pt x="1032" y="627"/>
                      <a:pt x="1032" y="649"/>
                    </a:cubicBezTo>
                    <a:lnTo>
                      <a:pt x="1032" y="662"/>
                    </a:lnTo>
                    <a:close/>
                    <a:moveTo>
                      <a:pt x="1002" y="639"/>
                    </a:moveTo>
                    <a:cubicBezTo>
                      <a:pt x="1002" y="628"/>
                      <a:pt x="999" y="619"/>
                      <a:pt x="993" y="612"/>
                    </a:cubicBezTo>
                    <a:cubicBezTo>
                      <a:pt x="988" y="606"/>
                      <a:pt x="981" y="603"/>
                      <a:pt x="971" y="603"/>
                    </a:cubicBezTo>
                    <a:cubicBezTo>
                      <a:pt x="962" y="603"/>
                      <a:pt x="954" y="606"/>
                      <a:pt x="948" y="613"/>
                    </a:cubicBezTo>
                    <a:cubicBezTo>
                      <a:pt x="942" y="619"/>
                      <a:pt x="938" y="628"/>
                      <a:pt x="936" y="639"/>
                    </a:cubicBezTo>
                    <a:lnTo>
                      <a:pt x="1002" y="639"/>
                    </a:lnTo>
                    <a:close/>
                    <a:moveTo>
                      <a:pt x="1159" y="608"/>
                    </a:moveTo>
                    <a:lnTo>
                      <a:pt x="1119" y="608"/>
                    </a:lnTo>
                    <a:lnTo>
                      <a:pt x="1119" y="724"/>
                    </a:lnTo>
                    <a:lnTo>
                      <a:pt x="1087" y="724"/>
                    </a:lnTo>
                    <a:lnTo>
                      <a:pt x="1087" y="608"/>
                    </a:lnTo>
                    <a:lnTo>
                      <a:pt x="1046" y="608"/>
                    </a:lnTo>
                    <a:lnTo>
                      <a:pt x="1046" y="582"/>
                    </a:lnTo>
                    <a:lnTo>
                      <a:pt x="1159" y="582"/>
                    </a:lnTo>
                    <a:lnTo>
                      <a:pt x="1159" y="608"/>
                    </a:lnTo>
                    <a:close/>
                    <a:moveTo>
                      <a:pt x="1293" y="724"/>
                    </a:moveTo>
                    <a:lnTo>
                      <a:pt x="1262" y="724"/>
                    </a:lnTo>
                    <a:lnTo>
                      <a:pt x="1262" y="702"/>
                    </a:lnTo>
                    <a:lnTo>
                      <a:pt x="1261" y="702"/>
                    </a:lnTo>
                    <a:cubicBezTo>
                      <a:pt x="1251" y="718"/>
                      <a:pt x="1237" y="727"/>
                      <a:pt x="1218" y="727"/>
                    </a:cubicBezTo>
                    <a:cubicBezTo>
                      <a:pt x="1204" y="727"/>
                      <a:pt x="1194" y="723"/>
                      <a:pt x="1186" y="716"/>
                    </a:cubicBezTo>
                    <a:cubicBezTo>
                      <a:pt x="1178" y="708"/>
                      <a:pt x="1174" y="698"/>
                      <a:pt x="1174" y="686"/>
                    </a:cubicBezTo>
                    <a:cubicBezTo>
                      <a:pt x="1174" y="659"/>
                      <a:pt x="1189" y="644"/>
                      <a:pt x="1220" y="639"/>
                    </a:cubicBezTo>
                    <a:lnTo>
                      <a:pt x="1262" y="633"/>
                    </a:lnTo>
                    <a:cubicBezTo>
                      <a:pt x="1262" y="613"/>
                      <a:pt x="1252" y="603"/>
                      <a:pt x="1233" y="603"/>
                    </a:cubicBezTo>
                    <a:cubicBezTo>
                      <a:pt x="1216" y="603"/>
                      <a:pt x="1201" y="609"/>
                      <a:pt x="1188" y="620"/>
                    </a:cubicBezTo>
                    <a:lnTo>
                      <a:pt x="1188" y="592"/>
                    </a:lnTo>
                    <a:cubicBezTo>
                      <a:pt x="1203" y="584"/>
                      <a:pt x="1220" y="579"/>
                      <a:pt x="1239" y="579"/>
                    </a:cubicBezTo>
                    <a:cubicBezTo>
                      <a:pt x="1275" y="579"/>
                      <a:pt x="1293" y="597"/>
                      <a:pt x="1293" y="632"/>
                    </a:cubicBezTo>
                    <a:lnTo>
                      <a:pt x="1293" y="724"/>
                    </a:lnTo>
                    <a:close/>
                    <a:moveTo>
                      <a:pt x="1262" y="654"/>
                    </a:moveTo>
                    <a:lnTo>
                      <a:pt x="1232" y="658"/>
                    </a:lnTo>
                    <a:cubicBezTo>
                      <a:pt x="1223" y="660"/>
                      <a:pt x="1216" y="662"/>
                      <a:pt x="1211" y="665"/>
                    </a:cubicBezTo>
                    <a:cubicBezTo>
                      <a:pt x="1207" y="668"/>
                      <a:pt x="1204" y="674"/>
                      <a:pt x="1204" y="682"/>
                    </a:cubicBezTo>
                    <a:cubicBezTo>
                      <a:pt x="1204" y="688"/>
                      <a:pt x="1207" y="693"/>
                      <a:pt x="1211" y="697"/>
                    </a:cubicBezTo>
                    <a:cubicBezTo>
                      <a:pt x="1215" y="701"/>
                      <a:pt x="1221" y="703"/>
                      <a:pt x="1228" y="703"/>
                    </a:cubicBezTo>
                    <a:cubicBezTo>
                      <a:pt x="1238" y="703"/>
                      <a:pt x="1246" y="699"/>
                      <a:pt x="1252" y="692"/>
                    </a:cubicBezTo>
                    <a:cubicBezTo>
                      <a:pt x="1259" y="686"/>
                      <a:pt x="1262" y="677"/>
                      <a:pt x="1262" y="667"/>
                    </a:cubicBezTo>
                    <a:lnTo>
                      <a:pt x="1262" y="65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baseline="-25000"/>
              </a:p>
            </p:txBody>
          </p:sp>
        </p:grpSp>
        <p:sp>
          <p:nvSpPr>
            <p:cNvPr id="598" name="Freeform 166"/>
            <p:cNvSpPr>
              <a:spLocks noEditPoints="1"/>
            </p:cNvSpPr>
            <p:nvPr/>
          </p:nvSpPr>
          <p:spPr bwMode="auto">
            <a:xfrm>
              <a:off x="2606675" y="6795770"/>
              <a:ext cx="1368425" cy="466725"/>
            </a:xfrm>
            <a:custGeom>
              <a:avLst/>
              <a:gdLst>
                <a:gd name="T0" fmla="*/ 803 w 2311"/>
                <a:gd name="T1" fmla="*/ 139 h 788"/>
                <a:gd name="T2" fmla="*/ 1034 w 2311"/>
                <a:gd name="T3" fmla="*/ 197 h 788"/>
                <a:gd name="T4" fmla="*/ 1108 w 2311"/>
                <a:gd name="T5" fmla="*/ 177 h 788"/>
                <a:gd name="T6" fmla="*/ 1198 w 2311"/>
                <a:gd name="T7" fmla="*/ 72 h 788"/>
                <a:gd name="T8" fmla="*/ 1170 w 2311"/>
                <a:gd name="T9" fmla="*/ 161 h 788"/>
                <a:gd name="T10" fmla="*/ 1319 w 2311"/>
                <a:gd name="T11" fmla="*/ 175 h 788"/>
                <a:gd name="T12" fmla="*/ 1297 w 2311"/>
                <a:gd name="T13" fmla="*/ 53 h 788"/>
                <a:gd name="T14" fmla="*/ 1310 w 2311"/>
                <a:gd name="T15" fmla="*/ 166 h 788"/>
                <a:gd name="T16" fmla="*/ 1512 w 2311"/>
                <a:gd name="T17" fmla="*/ 156 h 788"/>
                <a:gd name="T18" fmla="*/ 1422 w 2311"/>
                <a:gd name="T19" fmla="*/ 79 h 788"/>
                <a:gd name="T20" fmla="*/ 1630 w 2311"/>
                <a:gd name="T21" fmla="*/ 81 h 788"/>
                <a:gd name="T22" fmla="*/ 1663 w 2311"/>
                <a:gd name="T23" fmla="*/ 197 h 788"/>
                <a:gd name="T24" fmla="*/ 1695 w 2311"/>
                <a:gd name="T25" fmla="*/ 127 h 788"/>
                <a:gd name="T26" fmla="*/ 1739 w 2311"/>
                <a:gd name="T27" fmla="*/ 87 h 788"/>
                <a:gd name="T28" fmla="*/ 1854 w 2311"/>
                <a:gd name="T29" fmla="*/ 56 h 788"/>
                <a:gd name="T30" fmla="*/ 2121 w 2311"/>
                <a:gd name="T31" fmla="*/ 94 h 788"/>
                <a:gd name="T32" fmla="*/ 2150 w 2311"/>
                <a:gd name="T33" fmla="*/ 56 h 788"/>
                <a:gd name="T34" fmla="*/ 2200 w 2311"/>
                <a:gd name="T35" fmla="*/ 181 h 788"/>
                <a:gd name="T36" fmla="*/ 2250 w 2311"/>
                <a:gd name="T37" fmla="*/ 77 h 788"/>
                <a:gd name="T38" fmla="*/ 0 w 2311"/>
                <a:gd name="T39" fmla="*/ 345 h 788"/>
                <a:gd name="T40" fmla="*/ 242 w 2311"/>
                <a:gd name="T41" fmla="*/ 451 h 788"/>
                <a:gd name="T42" fmla="*/ 222 w 2311"/>
                <a:gd name="T43" fmla="*/ 376 h 788"/>
                <a:gd name="T44" fmla="*/ 364 w 2311"/>
                <a:gd name="T45" fmla="*/ 460 h 788"/>
                <a:gd name="T46" fmla="*/ 305 w 2311"/>
                <a:gd name="T47" fmla="*/ 319 h 788"/>
                <a:gd name="T48" fmla="*/ 457 w 2311"/>
                <a:gd name="T49" fmla="*/ 398 h 788"/>
                <a:gd name="T50" fmla="*/ 551 w 2311"/>
                <a:gd name="T51" fmla="*/ 460 h 788"/>
                <a:gd name="T52" fmla="*/ 655 w 2311"/>
                <a:gd name="T53" fmla="*/ 463 h 788"/>
                <a:gd name="T54" fmla="*/ 656 w 2311"/>
                <a:gd name="T55" fmla="*/ 341 h 788"/>
                <a:gd name="T56" fmla="*/ 752 w 2311"/>
                <a:gd name="T57" fmla="*/ 438 h 788"/>
                <a:gd name="T58" fmla="*/ 1037 w 2311"/>
                <a:gd name="T59" fmla="*/ 335 h 788"/>
                <a:gd name="T60" fmla="*/ 1012 w 2311"/>
                <a:gd name="T61" fmla="*/ 426 h 788"/>
                <a:gd name="T62" fmla="*/ 1172 w 2311"/>
                <a:gd name="T63" fmla="*/ 319 h 788"/>
                <a:gd name="T64" fmla="*/ 1228 w 2311"/>
                <a:gd name="T65" fmla="*/ 319 h 788"/>
                <a:gd name="T66" fmla="*/ 1415 w 2311"/>
                <a:gd name="T67" fmla="*/ 420 h 788"/>
                <a:gd name="T68" fmla="*/ 1491 w 2311"/>
                <a:gd name="T69" fmla="*/ 460 h 788"/>
                <a:gd name="T70" fmla="*/ 1524 w 2311"/>
                <a:gd name="T71" fmla="*/ 390 h 788"/>
                <a:gd name="T72" fmla="*/ 1568 w 2311"/>
                <a:gd name="T73" fmla="*/ 349 h 788"/>
                <a:gd name="T74" fmla="*/ 1784 w 2311"/>
                <a:gd name="T75" fmla="*/ 322 h 788"/>
                <a:gd name="T76" fmla="*/ 1944 w 2311"/>
                <a:gd name="T77" fmla="*/ 460 h 788"/>
                <a:gd name="T78" fmla="*/ 1848 w 2311"/>
                <a:gd name="T79" fmla="*/ 384 h 788"/>
                <a:gd name="T80" fmla="*/ 1995 w 2311"/>
                <a:gd name="T81" fmla="*/ 460 h 788"/>
                <a:gd name="T82" fmla="*/ 2300 w 2311"/>
                <a:gd name="T83" fmla="*/ 460 h 788"/>
                <a:gd name="T84" fmla="*/ 2134 w 2311"/>
                <a:gd name="T85" fmla="*/ 460 h 788"/>
                <a:gd name="T86" fmla="*/ 994 w 2311"/>
                <a:gd name="T87" fmla="*/ 723 h 788"/>
                <a:gd name="T88" fmla="*/ 1068 w 2311"/>
                <a:gd name="T89" fmla="*/ 702 h 788"/>
                <a:gd name="T90" fmla="*/ 1158 w 2311"/>
                <a:gd name="T91" fmla="*/ 597 h 788"/>
                <a:gd name="T92" fmla="*/ 1130 w 2311"/>
                <a:gd name="T93" fmla="*/ 687 h 788"/>
                <a:gd name="T94" fmla="*/ 1217 w 2311"/>
                <a:gd name="T95" fmla="*/ 598 h 788"/>
                <a:gd name="T96" fmla="*/ 1240 w 2311"/>
                <a:gd name="T97" fmla="*/ 688 h 788"/>
                <a:gd name="T98" fmla="*/ 1374 w 2311"/>
                <a:gd name="T99" fmla="*/ 723 h 788"/>
                <a:gd name="T100" fmla="*/ 1521 w 2311"/>
                <a:gd name="T101" fmla="*/ 774 h 788"/>
                <a:gd name="T102" fmla="*/ 1541 w 2311"/>
                <a:gd name="T103" fmla="*/ 653 h 788"/>
                <a:gd name="T104" fmla="*/ 1585 w 2311"/>
                <a:gd name="T105" fmla="*/ 612 h 788"/>
                <a:gd name="T106" fmla="*/ 1801 w 2311"/>
                <a:gd name="T107" fmla="*/ 585 h 788"/>
                <a:gd name="T108" fmla="*/ 1933 w 2311"/>
                <a:gd name="T109" fmla="*/ 716 h 788"/>
                <a:gd name="T110" fmla="*/ 1869 w 2311"/>
                <a:gd name="T111" fmla="*/ 618 h 788"/>
                <a:gd name="T112" fmla="*/ 1976 w 2311"/>
                <a:gd name="T113" fmla="*/ 598 h 788"/>
                <a:gd name="T114" fmla="*/ 2000 w 2311"/>
                <a:gd name="T115" fmla="*/ 688 h 788"/>
                <a:gd name="T116" fmla="*/ 2261 w 2311"/>
                <a:gd name="T117" fmla="*/ 635 h 788"/>
                <a:gd name="T118" fmla="*/ 2208 w 2311"/>
                <a:gd name="T119" fmla="*/ 669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11" h="788">
                  <a:moveTo>
                    <a:pt x="898" y="0"/>
                  </a:moveTo>
                  <a:lnTo>
                    <a:pt x="837" y="137"/>
                  </a:lnTo>
                  <a:cubicBezTo>
                    <a:pt x="825" y="161"/>
                    <a:pt x="814" y="178"/>
                    <a:pt x="804" y="187"/>
                  </a:cubicBezTo>
                  <a:cubicBezTo>
                    <a:pt x="793" y="196"/>
                    <a:pt x="782" y="201"/>
                    <a:pt x="769" y="201"/>
                  </a:cubicBezTo>
                  <a:cubicBezTo>
                    <a:pt x="759" y="201"/>
                    <a:pt x="751" y="199"/>
                    <a:pt x="744" y="197"/>
                  </a:cubicBezTo>
                  <a:lnTo>
                    <a:pt x="744" y="165"/>
                  </a:lnTo>
                  <a:cubicBezTo>
                    <a:pt x="752" y="170"/>
                    <a:pt x="760" y="172"/>
                    <a:pt x="767" y="172"/>
                  </a:cubicBezTo>
                  <a:cubicBezTo>
                    <a:pt x="773" y="172"/>
                    <a:pt x="779" y="170"/>
                    <a:pt x="785" y="165"/>
                  </a:cubicBezTo>
                  <a:cubicBezTo>
                    <a:pt x="790" y="160"/>
                    <a:pt x="796" y="151"/>
                    <a:pt x="803" y="139"/>
                  </a:cubicBezTo>
                  <a:lnTo>
                    <a:pt x="737" y="0"/>
                  </a:lnTo>
                  <a:lnTo>
                    <a:pt x="774" y="0"/>
                  </a:lnTo>
                  <a:lnTo>
                    <a:pt x="815" y="93"/>
                  </a:lnTo>
                  <a:cubicBezTo>
                    <a:pt x="816" y="95"/>
                    <a:pt x="817" y="100"/>
                    <a:pt x="820" y="108"/>
                  </a:cubicBezTo>
                  <a:lnTo>
                    <a:pt x="820" y="108"/>
                  </a:lnTo>
                  <a:cubicBezTo>
                    <a:pt x="820" y="107"/>
                    <a:pt x="822" y="102"/>
                    <a:pt x="825" y="93"/>
                  </a:cubicBezTo>
                  <a:lnTo>
                    <a:pt x="864" y="0"/>
                  </a:lnTo>
                  <a:lnTo>
                    <a:pt x="898" y="0"/>
                  </a:lnTo>
                  <a:close/>
                  <a:moveTo>
                    <a:pt x="1034" y="197"/>
                  </a:moveTo>
                  <a:lnTo>
                    <a:pt x="1002" y="197"/>
                  </a:lnTo>
                  <a:lnTo>
                    <a:pt x="1002" y="81"/>
                  </a:lnTo>
                  <a:lnTo>
                    <a:pt x="941" y="81"/>
                  </a:lnTo>
                  <a:lnTo>
                    <a:pt x="941" y="197"/>
                  </a:lnTo>
                  <a:lnTo>
                    <a:pt x="909" y="197"/>
                  </a:lnTo>
                  <a:lnTo>
                    <a:pt x="909" y="56"/>
                  </a:lnTo>
                  <a:lnTo>
                    <a:pt x="1034" y="56"/>
                  </a:lnTo>
                  <a:lnTo>
                    <a:pt x="1034" y="197"/>
                  </a:lnTo>
                  <a:close/>
                  <a:moveTo>
                    <a:pt x="1108" y="177"/>
                  </a:moveTo>
                  <a:lnTo>
                    <a:pt x="1108" y="177"/>
                  </a:lnTo>
                  <a:lnTo>
                    <a:pt x="1108" y="262"/>
                  </a:lnTo>
                  <a:lnTo>
                    <a:pt x="1076" y="262"/>
                  </a:lnTo>
                  <a:lnTo>
                    <a:pt x="1076" y="56"/>
                  </a:lnTo>
                  <a:lnTo>
                    <a:pt x="1108" y="56"/>
                  </a:lnTo>
                  <a:lnTo>
                    <a:pt x="1108" y="81"/>
                  </a:lnTo>
                  <a:lnTo>
                    <a:pt x="1108" y="81"/>
                  </a:lnTo>
                  <a:cubicBezTo>
                    <a:pt x="1119" y="62"/>
                    <a:pt x="1135" y="53"/>
                    <a:pt x="1156" y="53"/>
                  </a:cubicBezTo>
                  <a:cubicBezTo>
                    <a:pt x="1174" y="53"/>
                    <a:pt x="1188" y="59"/>
                    <a:pt x="1198" y="72"/>
                  </a:cubicBezTo>
                  <a:cubicBezTo>
                    <a:pt x="1208" y="84"/>
                    <a:pt x="1213" y="101"/>
                    <a:pt x="1213" y="123"/>
                  </a:cubicBezTo>
                  <a:cubicBezTo>
                    <a:pt x="1213" y="146"/>
                    <a:pt x="1208" y="165"/>
                    <a:pt x="1196" y="179"/>
                  </a:cubicBezTo>
                  <a:cubicBezTo>
                    <a:pt x="1185" y="193"/>
                    <a:pt x="1170" y="200"/>
                    <a:pt x="1150" y="200"/>
                  </a:cubicBezTo>
                  <a:cubicBezTo>
                    <a:pt x="1132" y="200"/>
                    <a:pt x="1118" y="192"/>
                    <a:pt x="1108" y="177"/>
                  </a:cubicBezTo>
                  <a:close/>
                  <a:moveTo>
                    <a:pt x="1108" y="121"/>
                  </a:moveTo>
                  <a:lnTo>
                    <a:pt x="1108" y="138"/>
                  </a:lnTo>
                  <a:cubicBezTo>
                    <a:pt x="1108" y="149"/>
                    <a:pt x="1111" y="157"/>
                    <a:pt x="1117" y="165"/>
                  </a:cubicBezTo>
                  <a:cubicBezTo>
                    <a:pt x="1124" y="172"/>
                    <a:pt x="1132" y="175"/>
                    <a:pt x="1142" y="175"/>
                  </a:cubicBezTo>
                  <a:cubicBezTo>
                    <a:pt x="1154" y="175"/>
                    <a:pt x="1164" y="171"/>
                    <a:pt x="1170" y="161"/>
                  </a:cubicBezTo>
                  <a:cubicBezTo>
                    <a:pt x="1177" y="152"/>
                    <a:pt x="1180" y="139"/>
                    <a:pt x="1180" y="123"/>
                  </a:cubicBezTo>
                  <a:cubicBezTo>
                    <a:pt x="1180" y="109"/>
                    <a:pt x="1177" y="98"/>
                    <a:pt x="1171" y="90"/>
                  </a:cubicBezTo>
                  <a:cubicBezTo>
                    <a:pt x="1165" y="82"/>
                    <a:pt x="1156" y="78"/>
                    <a:pt x="1145" y="78"/>
                  </a:cubicBezTo>
                  <a:cubicBezTo>
                    <a:pt x="1134" y="78"/>
                    <a:pt x="1125" y="83"/>
                    <a:pt x="1118" y="91"/>
                  </a:cubicBezTo>
                  <a:cubicBezTo>
                    <a:pt x="1111" y="99"/>
                    <a:pt x="1108" y="109"/>
                    <a:pt x="1108" y="121"/>
                  </a:cubicBezTo>
                  <a:close/>
                  <a:moveTo>
                    <a:pt x="1351" y="197"/>
                  </a:moveTo>
                  <a:lnTo>
                    <a:pt x="1320" y="197"/>
                  </a:lnTo>
                  <a:lnTo>
                    <a:pt x="1320" y="175"/>
                  </a:lnTo>
                  <a:lnTo>
                    <a:pt x="1319" y="175"/>
                  </a:lnTo>
                  <a:cubicBezTo>
                    <a:pt x="1310" y="192"/>
                    <a:pt x="1295" y="201"/>
                    <a:pt x="1277" y="201"/>
                  </a:cubicBezTo>
                  <a:cubicBezTo>
                    <a:pt x="1263" y="201"/>
                    <a:pt x="1252" y="197"/>
                    <a:pt x="1244" y="189"/>
                  </a:cubicBezTo>
                  <a:cubicBezTo>
                    <a:pt x="1236" y="182"/>
                    <a:pt x="1232" y="172"/>
                    <a:pt x="1232" y="159"/>
                  </a:cubicBezTo>
                  <a:cubicBezTo>
                    <a:pt x="1232" y="133"/>
                    <a:pt x="1248" y="117"/>
                    <a:pt x="1278" y="113"/>
                  </a:cubicBezTo>
                  <a:lnTo>
                    <a:pt x="1320" y="107"/>
                  </a:lnTo>
                  <a:cubicBezTo>
                    <a:pt x="1320" y="87"/>
                    <a:pt x="1311" y="77"/>
                    <a:pt x="1291" y="77"/>
                  </a:cubicBezTo>
                  <a:cubicBezTo>
                    <a:pt x="1275" y="77"/>
                    <a:pt x="1259" y="83"/>
                    <a:pt x="1246" y="94"/>
                  </a:cubicBezTo>
                  <a:lnTo>
                    <a:pt x="1246" y="66"/>
                  </a:lnTo>
                  <a:cubicBezTo>
                    <a:pt x="1261" y="57"/>
                    <a:pt x="1278" y="53"/>
                    <a:pt x="1297" y="53"/>
                  </a:cubicBezTo>
                  <a:cubicBezTo>
                    <a:pt x="1333" y="53"/>
                    <a:pt x="1351" y="71"/>
                    <a:pt x="1351" y="106"/>
                  </a:cubicBezTo>
                  <a:lnTo>
                    <a:pt x="1351" y="197"/>
                  </a:lnTo>
                  <a:close/>
                  <a:moveTo>
                    <a:pt x="1320" y="128"/>
                  </a:moveTo>
                  <a:lnTo>
                    <a:pt x="1290" y="132"/>
                  </a:lnTo>
                  <a:cubicBezTo>
                    <a:pt x="1281" y="133"/>
                    <a:pt x="1274" y="136"/>
                    <a:pt x="1270" y="139"/>
                  </a:cubicBezTo>
                  <a:cubicBezTo>
                    <a:pt x="1265" y="142"/>
                    <a:pt x="1263" y="148"/>
                    <a:pt x="1263" y="156"/>
                  </a:cubicBezTo>
                  <a:cubicBezTo>
                    <a:pt x="1263" y="162"/>
                    <a:pt x="1265" y="167"/>
                    <a:pt x="1269" y="171"/>
                  </a:cubicBezTo>
                  <a:cubicBezTo>
                    <a:pt x="1273" y="175"/>
                    <a:pt x="1279" y="176"/>
                    <a:pt x="1286" y="176"/>
                  </a:cubicBezTo>
                  <a:cubicBezTo>
                    <a:pt x="1296" y="176"/>
                    <a:pt x="1304" y="173"/>
                    <a:pt x="1310" y="166"/>
                  </a:cubicBezTo>
                  <a:cubicBezTo>
                    <a:pt x="1317" y="159"/>
                    <a:pt x="1320" y="151"/>
                    <a:pt x="1320" y="140"/>
                  </a:cubicBezTo>
                  <a:lnTo>
                    <a:pt x="1320" y="128"/>
                  </a:lnTo>
                  <a:close/>
                  <a:moveTo>
                    <a:pt x="1390" y="197"/>
                  </a:moveTo>
                  <a:lnTo>
                    <a:pt x="1390" y="56"/>
                  </a:lnTo>
                  <a:lnTo>
                    <a:pt x="1457" y="56"/>
                  </a:lnTo>
                  <a:cubicBezTo>
                    <a:pt x="1472" y="56"/>
                    <a:pt x="1484" y="59"/>
                    <a:pt x="1493" y="65"/>
                  </a:cubicBezTo>
                  <a:cubicBezTo>
                    <a:pt x="1502" y="72"/>
                    <a:pt x="1507" y="80"/>
                    <a:pt x="1507" y="91"/>
                  </a:cubicBezTo>
                  <a:cubicBezTo>
                    <a:pt x="1507" y="109"/>
                    <a:pt x="1497" y="120"/>
                    <a:pt x="1479" y="124"/>
                  </a:cubicBezTo>
                  <a:cubicBezTo>
                    <a:pt x="1501" y="126"/>
                    <a:pt x="1512" y="137"/>
                    <a:pt x="1512" y="156"/>
                  </a:cubicBezTo>
                  <a:cubicBezTo>
                    <a:pt x="1512" y="168"/>
                    <a:pt x="1507" y="178"/>
                    <a:pt x="1498" y="185"/>
                  </a:cubicBezTo>
                  <a:cubicBezTo>
                    <a:pt x="1489" y="193"/>
                    <a:pt x="1477" y="197"/>
                    <a:pt x="1463" y="197"/>
                  </a:cubicBezTo>
                  <a:lnTo>
                    <a:pt x="1390" y="197"/>
                  </a:lnTo>
                  <a:close/>
                  <a:moveTo>
                    <a:pt x="1422" y="79"/>
                  </a:moveTo>
                  <a:lnTo>
                    <a:pt x="1422" y="114"/>
                  </a:lnTo>
                  <a:lnTo>
                    <a:pt x="1450" y="114"/>
                  </a:lnTo>
                  <a:cubicBezTo>
                    <a:pt x="1466" y="114"/>
                    <a:pt x="1474" y="108"/>
                    <a:pt x="1474" y="95"/>
                  </a:cubicBezTo>
                  <a:cubicBezTo>
                    <a:pt x="1474" y="84"/>
                    <a:pt x="1467" y="79"/>
                    <a:pt x="1453" y="79"/>
                  </a:cubicBezTo>
                  <a:lnTo>
                    <a:pt x="1422" y="79"/>
                  </a:lnTo>
                  <a:close/>
                  <a:moveTo>
                    <a:pt x="1422" y="136"/>
                  </a:moveTo>
                  <a:lnTo>
                    <a:pt x="1422" y="175"/>
                  </a:lnTo>
                  <a:lnTo>
                    <a:pt x="1455" y="175"/>
                  </a:lnTo>
                  <a:cubicBezTo>
                    <a:pt x="1471" y="175"/>
                    <a:pt x="1479" y="168"/>
                    <a:pt x="1479" y="155"/>
                  </a:cubicBezTo>
                  <a:cubicBezTo>
                    <a:pt x="1479" y="142"/>
                    <a:pt x="1470" y="136"/>
                    <a:pt x="1453" y="136"/>
                  </a:cubicBezTo>
                  <a:lnTo>
                    <a:pt x="1422" y="136"/>
                  </a:lnTo>
                  <a:close/>
                  <a:moveTo>
                    <a:pt x="1663" y="197"/>
                  </a:moveTo>
                  <a:lnTo>
                    <a:pt x="1630" y="197"/>
                  </a:lnTo>
                  <a:lnTo>
                    <a:pt x="1630" y="81"/>
                  </a:lnTo>
                  <a:lnTo>
                    <a:pt x="1602" y="81"/>
                  </a:lnTo>
                  <a:cubicBezTo>
                    <a:pt x="1598" y="124"/>
                    <a:pt x="1591" y="155"/>
                    <a:pt x="1581" y="173"/>
                  </a:cubicBezTo>
                  <a:cubicBezTo>
                    <a:pt x="1571" y="190"/>
                    <a:pt x="1558" y="199"/>
                    <a:pt x="1541" y="199"/>
                  </a:cubicBezTo>
                  <a:cubicBezTo>
                    <a:pt x="1536" y="199"/>
                    <a:pt x="1531" y="198"/>
                    <a:pt x="1527" y="197"/>
                  </a:cubicBezTo>
                  <a:lnTo>
                    <a:pt x="1527" y="173"/>
                  </a:lnTo>
                  <a:cubicBezTo>
                    <a:pt x="1530" y="175"/>
                    <a:pt x="1534" y="175"/>
                    <a:pt x="1538" y="175"/>
                  </a:cubicBezTo>
                  <a:cubicBezTo>
                    <a:pt x="1557" y="175"/>
                    <a:pt x="1570" y="136"/>
                    <a:pt x="1576" y="56"/>
                  </a:cubicBezTo>
                  <a:lnTo>
                    <a:pt x="1663" y="56"/>
                  </a:lnTo>
                  <a:lnTo>
                    <a:pt x="1663" y="197"/>
                  </a:lnTo>
                  <a:close/>
                  <a:moveTo>
                    <a:pt x="1824" y="136"/>
                  </a:moveTo>
                  <a:lnTo>
                    <a:pt x="1727" y="136"/>
                  </a:lnTo>
                  <a:cubicBezTo>
                    <a:pt x="1728" y="149"/>
                    <a:pt x="1732" y="159"/>
                    <a:pt x="1739" y="166"/>
                  </a:cubicBezTo>
                  <a:cubicBezTo>
                    <a:pt x="1747" y="173"/>
                    <a:pt x="1758" y="176"/>
                    <a:pt x="1771" y="176"/>
                  </a:cubicBezTo>
                  <a:cubicBezTo>
                    <a:pt x="1786" y="176"/>
                    <a:pt x="1800" y="172"/>
                    <a:pt x="1813" y="163"/>
                  </a:cubicBezTo>
                  <a:lnTo>
                    <a:pt x="1813" y="189"/>
                  </a:lnTo>
                  <a:cubicBezTo>
                    <a:pt x="1800" y="197"/>
                    <a:pt x="1783" y="201"/>
                    <a:pt x="1762" y="201"/>
                  </a:cubicBezTo>
                  <a:cubicBezTo>
                    <a:pt x="1741" y="201"/>
                    <a:pt x="1725" y="194"/>
                    <a:pt x="1713" y="181"/>
                  </a:cubicBezTo>
                  <a:cubicBezTo>
                    <a:pt x="1701" y="169"/>
                    <a:pt x="1695" y="151"/>
                    <a:pt x="1695" y="127"/>
                  </a:cubicBezTo>
                  <a:cubicBezTo>
                    <a:pt x="1695" y="105"/>
                    <a:pt x="1702" y="88"/>
                    <a:pt x="1715" y="74"/>
                  </a:cubicBezTo>
                  <a:cubicBezTo>
                    <a:pt x="1728" y="60"/>
                    <a:pt x="1744" y="53"/>
                    <a:pt x="1763" y="53"/>
                  </a:cubicBezTo>
                  <a:cubicBezTo>
                    <a:pt x="1782" y="53"/>
                    <a:pt x="1797" y="59"/>
                    <a:pt x="1808" y="72"/>
                  </a:cubicBezTo>
                  <a:cubicBezTo>
                    <a:pt x="1818" y="84"/>
                    <a:pt x="1824" y="101"/>
                    <a:pt x="1824" y="123"/>
                  </a:cubicBezTo>
                  <a:lnTo>
                    <a:pt x="1824" y="136"/>
                  </a:lnTo>
                  <a:close/>
                  <a:moveTo>
                    <a:pt x="1793" y="113"/>
                  </a:moveTo>
                  <a:cubicBezTo>
                    <a:pt x="1793" y="101"/>
                    <a:pt x="1790" y="92"/>
                    <a:pt x="1785" y="86"/>
                  </a:cubicBezTo>
                  <a:cubicBezTo>
                    <a:pt x="1779" y="80"/>
                    <a:pt x="1772" y="77"/>
                    <a:pt x="1763" y="77"/>
                  </a:cubicBezTo>
                  <a:cubicBezTo>
                    <a:pt x="1753" y="77"/>
                    <a:pt x="1746" y="80"/>
                    <a:pt x="1739" y="87"/>
                  </a:cubicBezTo>
                  <a:cubicBezTo>
                    <a:pt x="1733" y="93"/>
                    <a:pt x="1729" y="102"/>
                    <a:pt x="1727" y="113"/>
                  </a:cubicBezTo>
                  <a:lnTo>
                    <a:pt x="1793" y="113"/>
                  </a:lnTo>
                  <a:close/>
                  <a:moveTo>
                    <a:pt x="1980" y="197"/>
                  </a:moveTo>
                  <a:lnTo>
                    <a:pt x="1948" y="197"/>
                  </a:lnTo>
                  <a:lnTo>
                    <a:pt x="1948" y="136"/>
                  </a:lnTo>
                  <a:lnTo>
                    <a:pt x="1886" y="136"/>
                  </a:lnTo>
                  <a:lnTo>
                    <a:pt x="1886" y="197"/>
                  </a:lnTo>
                  <a:lnTo>
                    <a:pt x="1854" y="197"/>
                  </a:lnTo>
                  <a:lnTo>
                    <a:pt x="1854" y="56"/>
                  </a:lnTo>
                  <a:lnTo>
                    <a:pt x="1886" y="56"/>
                  </a:lnTo>
                  <a:lnTo>
                    <a:pt x="1886" y="112"/>
                  </a:lnTo>
                  <a:lnTo>
                    <a:pt x="1948" y="112"/>
                  </a:lnTo>
                  <a:lnTo>
                    <a:pt x="1948" y="56"/>
                  </a:lnTo>
                  <a:lnTo>
                    <a:pt x="1980" y="56"/>
                  </a:lnTo>
                  <a:lnTo>
                    <a:pt x="1980" y="197"/>
                  </a:lnTo>
                  <a:close/>
                  <a:moveTo>
                    <a:pt x="2150" y="197"/>
                  </a:moveTo>
                  <a:lnTo>
                    <a:pt x="2121" y="197"/>
                  </a:lnTo>
                  <a:lnTo>
                    <a:pt x="2121" y="94"/>
                  </a:lnTo>
                  <a:cubicBezTo>
                    <a:pt x="2119" y="98"/>
                    <a:pt x="2116" y="103"/>
                    <a:pt x="2112" y="109"/>
                  </a:cubicBezTo>
                  <a:lnTo>
                    <a:pt x="2053" y="197"/>
                  </a:lnTo>
                  <a:lnTo>
                    <a:pt x="2021" y="197"/>
                  </a:lnTo>
                  <a:lnTo>
                    <a:pt x="2021" y="56"/>
                  </a:lnTo>
                  <a:lnTo>
                    <a:pt x="2051" y="56"/>
                  </a:lnTo>
                  <a:lnTo>
                    <a:pt x="2051" y="158"/>
                  </a:lnTo>
                  <a:cubicBezTo>
                    <a:pt x="2052" y="155"/>
                    <a:pt x="2054" y="151"/>
                    <a:pt x="2057" y="145"/>
                  </a:cubicBezTo>
                  <a:lnTo>
                    <a:pt x="2117" y="56"/>
                  </a:lnTo>
                  <a:lnTo>
                    <a:pt x="2150" y="56"/>
                  </a:lnTo>
                  <a:lnTo>
                    <a:pt x="2150" y="197"/>
                  </a:lnTo>
                  <a:close/>
                  <a:moveTo>
                    <a:pt x="2311" y="136"/>
                  </a:moveTo>
                  <a:lnTo>
                    <a:pt x="2215" y="136"/>
                  </a:lnTo>
                  <a:cubicBezTo>
                    <a:pt x="2215" y="149"/>
                    <a:pt x="2219" y="159"/>
                    <a:pt x="2227" y="166"/>
                  </a:cubicBezTo>
                  <a:cubicBezTo>
                    <a:pt x="2234" y="173"/>
                    <a:pt x="2245" y="176"/>
                    <a:pt x="2258" y="176"/>
                  </a:cubicBezTo>
                  <a:cubicBezTo>
                    <a:pt x="2273" y="176"/>
                    <a:pt x="2287" y="172"/>
                    <a:pt x="2300" y="163"/>
                  </a:cubicBezTo>
                  <a:lnTo>
                    <a:pt x="2300" y="189"/>
                  </a:lnTo>
                  <a:cubicBezTo>
                    <a:pt x="2287" y="197"/>
                    <a:pt x="2270" y="201"/>
                    <a:pt x="2249" y="201"/>
                  </a:cubicBezTo>
                  <a:cubicBezTo>
                    <a:pt x="2228" y="201"/>
                    <a:pt x="2212" y="194"/>
                    <a:pt x="2200" y="181"/>
                  </a:cubicBezTo>
                  <a:cubicBezTo>
                    <a:pt x="2188" y="169"/>
                    <a:pt x="2182" y="151"/>
                    <a:pt x="2182" y="127"/>
                  </a:cubicBezTo>
                  <a:cubicBezTo>
                    <a:pt x="2182" y="105"/>
                    <a:pt x="2189" y="88"/>
                    <a:pt x="2202" y="74"/>
                  </a:cubicBezTo>
                  <a:cubicBezTo>
                    <a:pt x="2215" y="60"/>
                    <a:pt x="2231" y="53"/>
                    <a:pt x="2250" y="53"/>
                  </a:cubicBezTo>
                  <a:cubicBezTo>
                    <a:pt x="2269" y="53"/>
                    <a:pt x="2284" y="59"/>
                    <a:pt x="2295" y="72"/>
                  </a:cubicBezTo>
                  <a:cubicBezTo>
                    <a:pt x="2305" y="84"/>
                    <a:pt x="2311" y="101"/>
                    <a:pt x="2311" y="123"/>
                  </a:cubicBezTo>
                  <a:lnTo>
                    <a:pt x="2311" y="136"/>
                  </a:lnTo>
                  <a:close/>
                  <a:moveTo>
                    <a:pt x="2280" y="113"/>
                  </a:moveTo>
                  <a:cubicBezTo>
                    <a:pt x="2280" y="101"/>
                    <a:pt x="2277" y="92"/>
                    <a:pt x="2272" y="86"/>
                  </a:cubicBezTo>
                  <a:cubicBezTo>
                    <a:pt x="2266" y="80"/>
                    <a:pt x="2259" y="77"/>
                    <a:pt x="2250" y="77"/>
                  </a:cubicBezTo>
                  <a:cubicBezTo>
                    <a:pt x="2241" y="77"/>
                    <a:pt x="2233" y="80"/>
                    <a:pt x="2226" y="87"/>
                  </a:cubicBezTo>
                  <a:cubicBezTo>
                    <a:pt x="2220" y="93"/>
                    <a:pt x="2216" y="102"/>
                    <a:pt x="2215" y="113"/>
                  </a:cubicBezTo>
                  <a:lnTo>
                    <a:pt x="2280" y="113"/>
                  </a:lnTo>
                  <a:close/>
                  <a:moveTo>
                    <a:pt x="113" y="345"/>
                  </a:moveTo>
                  <a:lnTo>
                    <a:pt x="73" y="345"/>
                  </a:lnTo>
                  <a:lnTo>
                    <a:pt x="73" y="460"/>
                  </a:lnTo>
                  <a:lnTo>
                    <a:pt x="41" y="460"/>
                  </a:lnTo>
                  <a:lnTo>
                    <a:pt x="41" y="345"/>
                  </a:lnTo>
                  <a:lnTo>
                    <a:pt x="0" y="345"/>
                  </a:lnTo>
                  <a:lnTo>
                    <a:pt x="0" y="319"/>
                  </a:lnTo>
                  <a:lnTo>
                    <a:pt x="113" y="319"/>
                  </a:lnTo>
                  <a:lnTo>
                    <a:pt x="113" y="345"/>
                  </a:lnTo>
                  <a:close/>
                  <a:moveTo>
                    <a:pt x="253" y="398"/>
                  </a:moveTo>
                  <a:lnTo>
                    <a:pt x="157" y="398"/>
                  </a:lnTo>
                  <a:cubicBezTo>
                    <a:pt x="157" y="411"/>
                    <a:pt x="161" y="421"/>
                    <a:pt x="169" y="428"/>
                  </a:cubicBezTo>
                  <a:cubicBezTo>
                    <a:pt x="177" y="436"/>
                    <a:pt x="187" y="439"/>
                    <a:pt x="200" y="439"/>
                  </a:cubicBezTo>
                  <a:cubicBezTo>
                    <a:pt x="216" y="439"/>
                    <a:pt x="229" y="435"/>
                    <a:pt x="242" y="426"/>
                  </a:cubicBezTo>
                  <a:lnTo>
                    <a:pt x="242" y="451"/>
                  </a:lnTo>
                  <a:cubicBezTo>
                    <a:pt x="229" y="459"/>
                    <a:pt x="212" y="463"/>
                    <a:pt x="191" y="463"/>
                  </a:cubicBezTo>
                  <a:cubicBezTo>
                    <a:pt x="170" y="463"/>
                    <a:pt x="154" y="457"/>
                    <a:pt x="142" y="444"/>
                  </a:cubicBezTo>
                  <a:cubicBezTo>
                    <a:pt x="130" y="431"/>
                    <a:pt x="124" y="413"/>
                    <a:pt x="124" y="390"/>
                  </a:cubicBezTo>
                  <a:cubicBezTo>
                    <a:pt x="124" y="368"/>
                    <a:pt x="131" y="350"/>
                    <a:pt x="144" y="337"/>
                  </a:cubicBezTo>
                  <a:cubicBezTo>
                    <a:pt x="157" y="323"/>
                    <a:pt x="173" y="316"/>
                    <a:pt x="192" y="316"/>
                  </a:cubicBezTo>
                  <a:cubicBezTo>
                    <a:pt x="212" y="316"/>
                    <a:pt x="227" y="322"/>
                    <a:pt x="237" y="334"/>
                  </a:cubicBezTo>
                  <a:cubicBezTo>
                    <a:pt x="248" y="347"/>
                    <a:pt x="253" y="364"/>
                    <a:pt x="253" y="386"/>
                  </a:cubicBezTo>
                  <a:lnTo>
                    <a:pt x="253" y="398"/>
                  </a:lnTo>
                  <a:close/>
                  <a:moveTo>
                    <a:pt x="222" y="376"/>
                  </a:moveTo>
                  <a:cubicBezTo>
                    <a:pt x="222" y="364"/>
                    <a:pt x="219" y="355"/>
                    <a:pt x="214" y="349"/>
                  </a:cubicBezTo>
                  <a:cubicBezTo>
                    <a:pt x="209" y="343"/>
                    <a:pt x="201" y="339"/>
                    <a:pt x="192" y="339"/>
                  </a:cubicBezTo>
                  <a:cubicBezTo>
                    <a:pt x="183" y="339"/>
                    <a:pt x="175" y="343"/>
                    <a:pt x="169" y="349"/>
                  </a:cubicBezTo>
                  <a:cubicBezTo>
                    <a:pt x="162" y="356"/>
                    <a:pt x="158" y="365"/>
                    <a:pt x="157" y="376"/>
                  </a:cubicBezTo>
                  <a:lnTo>
                    <a:pt x="222" y="376"/>
                  </a:lnTo>
                  <a:close/>
                  <a:moveTo>
                    <a:pt x="401" y="319"/>
                  </a:moveTo>
                  <a:lnTo>
                    <a:pt x="354" y="390"/>
                  </a:lnTo>
                  <a:lnTo>
                    <a:pt x="401" y="460"/>
                  </a:lnTo>
                  <a:lnTo>
                    <a:pt x="364" y="460"/>
                  </a:lnTo>
                  <a:lnTo>
                    <a:pt x="339" y="416"/>
                  </a:lnTo>
                  <a:cubicBezTo>
                    <a:pt x="337" y="414"/>
                    <a:pt x="336" y="410"/>
                    <a:pt x="333" y="406"/>
                  </a:cubicBezTo>
                  <a:lnTo>
                    <a:pt x="333" y="406"/>
                  </a:lnTo>
                  <a:cubicBezTo>
                    <a:pt x="333" y="407"/>
                    <a:pt x="331" y="410"/>
                    <a:pt x="327" y="416"/>
                  </a:cubicBezTo>
                  <a:lnTo>
                    <a:pt x="302" y="460"/>
                  </a:lnTo>
                  <a:lnTo>
                    <a:pt x="265" y="460"/>
                  </a:lnTo>
                  <a:lnTo>
                    <a:pt x="313" y="391"/>
                  </a:lnTo>
                  <a:lnTo>
                    <a:pt x="267" y="319"/>
                  </a:lnTo>
                  <a:lnTo>
                    <a:pt x="305" y="319"/>
                  </a:lnTo>
                  <a:lnTo>
                    <a:pt x="329" y="365"/>
                  </a:lnTo>
                  <a:cubicBezTo>
                    <a:pt x="331" y="368"/>
                    <a:pt x="333" y="372"/>
                    <a:pt x="334" y="375"/>
                  </a:cubicBezTo>
                  <a:lnTo>
                    <a:pt x="335" y="375"/>
                  </a:lnTo>
                  <a:lnTo>
                    <a:pt x="366" y="319"/>
                  </a:lnTo>
                  <a:lnTo>
                    <a:pt x="401" y="319"/>
                  </a:lnTo>
                  <a:close/>
                  <a:moveTo>
                    <a:pt x="551" y="460"/>
                  </a:moveTo>
                  <a:lnTo>
                    <a:pt x="518" y="460"/>
                  </a:lnTo>
                  <a:lnTo>
                    <a:pt x="518" y="398"/>
                  </a:lnTo>
                  <a:lnTo>
                    <a:pt x="457" y="398"/>
                  </a:lnTo>
                  <a:lnTo>
                    <a:pt x="457" y="460"/>
                  </a:lnTo>
                  <a:lnTo>
                    <a:pt x="425" y="460"/>
                  </a:lnTo>
                  <a:lnTo>
                    <a:pt x="425" y="319"/>
                  </a:lnTo>
                  <a:lnTo>
                    <a:pt x="457" y="319"/>
                  </a:lnTo>
                  <a:lnTo>
                    <a:pt x="457" y="374"/>
                  </a:lnTo>
                  <a:lnTo>
                    <a:pt x="518" y="374"/>
                  </a:lnTo>
                  <a:lnTo>
                    <a:pt x="518" y="319"/>
                  </a:lnTo>
                  <a:lnTo>
                    <a:pt x="551" y="319"/>
                  </a:lnTo>
                  <a:lnTo>
                    <a:pt x="551" y="460"/>
                  </a:lnTo>
                  <a:close/>
                  <a:moveTo>
                    <a:pt x="655" y="463"/>
                  </a:moveTo>
                  <a:cubicBezTo>
                    <a:pt x="633" y="463"/>
                    <a:pt x="616" y="457"/>
                    <a:pt x="603" y="444"/>
                  </a:cubicBezTo>
                  <a:cubicBezTo>
                    <a:pt x="590" y="431"/>
                    <a:pt x="583" y="413"/>
                    <a:pt x="583" y="391"/>
                  </a:cubicBezTo>
                  <a:cubicBezTo>
                    <a:pt x="583" y="368"/>
                    <a:pt x="590" y="349"/>
                    <a:pt x="603" y="336"/>
                  </a:cubicBezTo>
                  <a:cubicBezTo>
                    <a:pt x="617" y="322"/>
                    <a:pt x="635" y="316"/>
                    <a:pt x="658" y="316"/>
                  </a:cubicBezTo>
                  <a:cubicBezTo>
                    <a:pt x="680" y="316"/>
                    <a:pt x="697" y="322"/>
                    <a:pt x="710" y="335"/>
                  </a:cubicBezTo>
                  <a:cubicBezTo>
                    <a:pt x="722" y="348"/>
                    <a:pt x="728" y="366"/>
                    <a:pt x="728" y="389"/>
                  </a:cubicBezTo>
                  <a:cubicBezTo>
                    <a:pt x="728" y="412"/>
                    <a:pt x="722" y="430"/>
                    <a:pt x="708" y="443"/>
                  </a:cubicBezTo>
                  <a:cubicBezTo>
                    <a:pt x="695" y="457"/>
                    <a:pt x="677" y="463"/>
                    <a:pt x="655" y="463"/>
                  </a:cubicBezTo>
                  <a:close/>
                  <a:moveTo>
                    <a:pt x="656" y="341"/>
                  </a:moveTo>
                  <a:cubicBezTo>
                    <a:pt x="644" y="341"/>
                    <a:pt x="634" y="346"/>
                    <a:pt x="627" y="354"/>
                  </a:cubicBezTo>
                  <a:cubicBezTo>
                    <a:pt x="619" y="363"/>
                    <a:pt x="616" y="375"/>
                    <a:pt x="616" y="390"/>
                  </a:cubicBezTo>
                  <a:cubicBezTo>
                    <a:pt x="616" y="405"/>
                    <a:pt x="619" y="417"/>
                    <a:pt x="627" y="425"/>
                  </a:cubicBezTo>
                  <a:cubicBezTo>
                    <a:pt x="634" y="434"/>
                    <a:pt x="644" y="438"/>
                    <a:pt x="656" y="438"/>
                  </a:cubicBezTo>
                  <a:cubicBezTo>
                    <a:pt x="669" y="438"/>
                    <a:pt x="679" y="434"/>
                    <a:pt x="685" y="426"/>
                  </a:cubicBezTo>
                  <a:cubicBezTo>
                    <a:pt x="692" y="417"/>
                    <a:pt x="695" y="405"/>
                    <a:pt x="695" y="390"/>
                  </a:cubicBezTo>
                  <a:cubicBezTo>
                    <a:pt x="695" y="374"/>
                    <a:pt x="692" y="362"/>
                    <a:pt x="685" y="354"/>
                  </a:cubicBezTo>
                  <a:cubicBezTo>
                    <a:pt x="679" y="345"/>
                    <a:pt x="669" y="341"/>
                    <a:pt x="656" y="341"/>
                  </a:cubicBezTo>
                  <a:close/>
                  <a:moveTo>
                    <a:pt x="877" y="460"/>
                  </a:moveTo>
                  <a:lnTo>
                    <a:pt x="845" y="460"/>
                  </a:lnTo>
                  <a:lnTo>
                    <a:pt x="845" y="343"/>
                  </a:lnTo>
                  <a:lnTo>
                    <a:pt x="817" y="343"/>
                  </a:lnTo>
                  <a:cubicBezTo>
                    <a:pt x="812" y="387"/>
                    <a:pt x="806" y="418"/>
                    <a:pt x="796" y="435"/>
                  </a:cubicBezTo>
                  <a:cubicBezTo>
                    <a:pt x="786" y="453"/>
                    <a:pt x="773" y="462"/>
                    <a:pt x="756" y="462"/>
                  </a:cubicBezTo>
                  <a:cubicBezTo>
                    <a:pt x="751" y="462"/>
                    <a:pt x="746" y="461"/>
                    <a:pt x="742" y="460"/>
                  </a:cubicBezTo>
                  <a:lnTo>
                    <a:pt x="742" y="436"/>
                  </a:lnTo>
                  <a:cubicBezTo>
                    <a:pt x="745" y="437"/>
                    <a:pt x="749" y="438"/>
                    <a:pt x="752" y="438"/>
                  </a:cubicBezTo>
                  <a:cubicBezTo>
                    <a:pt x="772" y="438"/>
                    <a:pt x="785" y="398"/>
                    <a:pt x="790" y="319"/>
                  </a:cubicBezTo>
                  <a:lnTo>
                    <a:pt x="877" y="319"/>
                  </a:lnTo>
                  <a:lnTo>
                    <a:pt x="877" y="460"/>
                  </a:lnTo>
                  <a:close/>
                  <a:moveTo>
                    <a:pt x="982" y="463"/>
                  </a:moveTo>
                  <a:cubicBezTo>
                    <a:pt x="960" y="463"/>
                    <a:pt x="942" y="457"/>
                    <a:pt x="929" y="444"/>
                  </a:cubicBezTo>
                  <a:cubicBezTo>
                    <a:pt x="916" y="431"/>
                    <a:pt x="910" y="413"/>
                    <a:pt x="910" y="391"/>
                  </a:cubicBezTo>
                  <a:cubicBezTo>
                    <a:pt x="910" y="368"/>
                    <a:pt x="917" y="349"/>
                    <a:pt x="930" y="336"/>
                  </a:cubicBezTo>
                  <a:cubicBezTo>
                    <a:pt x="944" y="322"/>
                    <a:pt x="962" y="316"/>
                    <a:pt x="985" y="316"/>
                  </a:cubicBezTo>
                  <a:cubicBezTo>
                    <a:pt x="1007" y="316"/>
                    <a:pt x="1024" y="322"/>
                    <a:pt x="1037" y="335"/>
                  </a:cubicBezTo>
                  <a:cubicBezTo>
                    <a:pt x="1049" y="348"/>
                    <a:pt x="1055" y="366"/>
                    <a:pt x="1055" y="389"/>
                  </a:cubicBezTo>
                  <a:cubicBezTo>
                    <a:pt x="1055" y="412"/>
                    <a:pt x="1048" y="430"/>
                    <a:pt x="1035" y="443"/>
                  </a:cubicBezTo>
                  <a:cubicBezTo>
                    <a:pt x="1022" y="457"/>
                    <a:pt x="1004" y="463"/>
                    <a:pt x="982" y="463"/>
                  </a:cubicBezTo>
                  <a:close/>
                  <a:moveTo>
                    <a:pt x="983" y="341"/>
                  </a:moveTo>
                  <a:cubicBezTo>
                    <a:pt x="971" y="341"/>
                    <a:pt x="961" y="346"/>
                    <a:pt x="953" y="354"/>
                  </a:cubicBezTo>
                  <a:cubicBezTo>
                    <a:pt x="946" y="363"/>
                    <a:pt x="943" y="375"/>
                    <a:pt x="943" y="390"/>
                  </a:cubicBezTo>
                  <a:cubicBezTo>
                    <a:pt x="943" y="405"/>
                    <a:pt x="946" y="417"/>
                    <a:pt x="954" y="425"/>
                  </a:cubicBezTo>
                  <a:cubicBezTo>
                    <a:pt x="961" y="434"/>
                    <a:pt x="971" y="438"/>
                    <a:pt x="983" y="438"/>
                  </a:cubicBezTo>
                  <a:cubicBezTo>
                    <a:pt x="996" y="438"/>
                    <a:pt x="1005" y="434"/>
                    <a:pt x="1012" y="426"/>
                  </a:cubicBezTo>
                  <a:cubicBezTo>
                    <a:pt x="1019" y="417"/>
                    <a:pt x="1022" y="405"/>
                    <a:pt x="1022" y="390"/>
                  </a:cubicBezTo>
                  <a:cubicBezTo>
                    <a:pt x="1022" y="374"/>
                    <a:pt x="1019" y="362"/>
                    <a:pt x="1012" y="354"/>
                  </a:cubicBezTo>
                  <a:cubicBezTo>
                    <a:pt x="1005" y="345"/>
                    <a:pt x="996" y="341"/>
                    <a:pt x="983" y="341"/>
                  </a:cubicBezTo>
                  <a:close/>
                  <a:moveTo>
                    <a:pt x="1172" y="345"/>
                  </a:moveTo>
                  <a:lnTo>
                    <a:pt x="1120" y="345"/>
                  </a:lnTo>
                  <a:lnTo>
                    <a:pt x="1120" y="460"/>
                  </a:lnTo>
                  <a:lnTo>
                    <a:pt x="1088" y="460"/>
                  </a:lnTo>
                  <a:lnTo>
                    <a:pt x="1088" y="319"/>
                  </a:lnTo>
                  <a:lnTo>
                    <a:pt x="1172" y="319"/>
                  </a:lnTo>
                  <a:lnTo>
                    <a:pt x="1172" y="345"/>
                  </a:lnTo>
                  <a:close/>
                  <a:moveTo>
                    <a:pt x="1327" y="460"/>
                  </a:moveTo>
                  <a:lnTo>
                    <a:pt x="1298" y="460"/>
                  </a:lnTo>
                  <a:lnTo>
                    <a:pt x="1298" y="357"/>
                  </a:lnTo>
                  <a:cubicBezTo>
                    <a:pt x="1296" y="360"/>
                    <a:pt x="1294" y="365"/>
                    <a:pt x="1290" y="372"/>
                  </a:cubicBezTo>
                  <a:lnTo>
                    <a:pt x="1230" y="460"/>
                  </a:lnTo>
                  <a:lnTo>
                    <a:pt x="1199" y="460"/>
                  </a:lnTo>
                  <a:lnTo>
                    <a:pt x="1199" y="319"/>
                  </a:lnTo>
                  <a:lnTo>
                    <a:pt x="1228" y="319"/>
                  </a:lnTo>
                  <a:lnTo>
                    <a:pt x="1228" y="420"/>
                  </a:lnTo>
                  <a:cubicBezTo>
                    <a:pt x="1229" y="418"/>
                    <a:pt x="1232" y="414"/>
                    <a:pt x="1235" y="408"/>
                  </a:cubicBezTo>
                  <a:lnTo>
                    <a:pt x="1295" y="319"/>
                  </a:lnTo>
                  <a:lnTo>
                    <a:pt x="1327" y="319"/>
                  </a:lnTo>
                  <a:lnTo>
                    <a:pt x="1327" y="460"/>
                  </a:lnTo>
                  <a:close/>
                  <a:moveTo>
                    <a:pt x="1491" y="460"/>
                  </a:moveTo>
                  <a:lnTo>
                    <a:pt x="1459" y="460"/>
                  </a:lnTo>
                  <a:lnTo>
                    <a:pt x="1459" y="407"/>
                  </a:lnTo>
                  <a:cubicBezTo>
                    <a:pt x="1443" y="416"/>
                    <a:pt x="1428" y="420"/>
                    <a:pt x="1415" y="420"/>
                  </a:cubicBezTo>
                  <a:cubicBezTo>
                    <a:pt x="1383" y="420"/>
                    <a:pt x="1367" y="403"/>
                    <a:pt x="1367" y="368"/>
                  </a:cubicBezTo>
                  <a:lnTo>
                    <a:pt x="1367" y="319"/>
                  </a:lnTo>
                  <a:lnTo>
                    <a:pt x="1398" y="319"/>
                  </a:lnTo>
                  <a:lnTo>
                    <a:pt x="1398" y="364"/>
                  </a:lnTo>
                  <a:cubicBezTo>
                    <a:pt x="1398" y="384"/>
                    <a:pt x="1406" y="394"/>
                    <a:pt x="1422" y="394"/>
                  </a:cubicBezTo>
                  <a:cubicBezTo>
                    <a:pt x="1433" y="394"/>
                    <a:pt x="1446" y="390"/>
                    <a:pt x="1459" y="383"/>
                  </a:cubicBezTo>
                  <a:lnTo>
                    <a:pt x="1459" y="319"/>
                  </a:lnTo>
                  <a:lnTo>
                    <a:pt x="1491" y="319"/>
                  </a:lnTo>
                  <a:lnTo>
                    <a:pt x="1491" y="460"/>
                  </a:lnTo>
                  <a:close/>
                  <a:moveTo>
                    <a:pt x="1652" y="398"/>
                  </a:moveTo>
                  <a:lnTo>
                    <a:pt x="1556" y="398"/>
                  </a:lnTo>
                  <a:cubicBezTo>
                    <a:pt x="1557" y="411"/>
                    <a:pt x="1561" y="421"/>
                    <a:pt x="1568" y="428"/>
                  </a:cubicBezTo>
                  <a:cubicBezTo>
                    <a:pt x="1576" y="436"/>
                    <a:pt x="1586" y="439"/>
                    <a:pt x="1600" y="439"/>
                  </a:cubicBezTo>
                  <a:cubicBezTo>
                    <a:pt x="1615" y="439"/>
                    <a:pt x="1629" y="435"/>
                    <a:pt x="1641" y="426"/>
                  </a:cubicBezTo>
                  <a:lnTo>
                    <a:pt x="1641" y="451"/>
                  </a:lnTo>
                  <a:cubicBezTo>
                    <a:pt x="1629" y="459"/>
                    <a:pt x="1611" y="463"/>
                    <a:pt x="1590" y="463"/>
                  </a:cubicBezTo>
                  <a:cubicBezTo>
                    <a:pt x="1570" y="463"/>
                    <a:pt x="1553" y="457"/>
                    <a:pt x="1542" y="444"/>
                  </a:cubicBezTo>
                  <a:cubicBezTo>
                    <a:pt x="1530" y="431"/>
                    <a:pt x="1524" y="413"/>
                    <a:pt x="1524" y="390"/>
                  </a:cubicBezTo>
                  <a:cubicBezTo>
                    <a:pt x="1524" y="368"/>
                    <a:pt x="1530" y="350"/>
                    <a:pt x="1543" y="337"/>
                  </a:cubicBezTo>
                  <a:cubicBezTo>
                    <a:pt x="1556" y="323"/>
                    <a:pt x="1572" y="316"/>
                    <a:pt x="1592" y="316"/>
                  </a:cubicBezTo>
                  <a:cubicBezTo>
                    <a:pt x="1611" y="316"/>
                    <a:pt x="1626" y="322"/>
                    <a:pt x="1637" y="334"/>
                  </a:cubicBezTo>
                  <a:cubicBezTo>
                    <a:pt x="1647" y="347"/>
                    <a:pt x="1652" y="364"/>
                    <a:pt x="1652" y="386"/>
                  </a:cubicBezTo>
                  <a:lnTo>
                    <a:pt x="1652" y="398"/>
                  </a:lnTo>
                  <a:close/>
                  <a:moveTo>
                    <a:pt x="1622" y="376"/>
                  </a:moveTo>
                  <a:cubicBezTo>
                    <a:pt x="1621" y="364"/>
                    <a:pt x="1619" y="355"/>
                    <a:pt x="1613" y="349"/>
                  </a:cubicBezTo>
                  <a:cubicBezTo>
                    <a:pt x="1608" y="343"/>
                    <a:pt x="1601" y="339"/>
                    <a:pt x="1591" y="339"/>
                  </a:cubicBezTo>
                  <a:cubicBezTo>
                    <a:pt x="1582" y="339"/>
                    <a:pt x="1574" y="343"/>
                    <a:pt x="1568" y="349"/>
                  </a:cubicBezTo>
                  <a:cubicBezTo>
                    <a:pt x="1562" y="356"/>
                    <a:pt x="1558" y="365"/>
                    <a:pt x="1556" y="376"/>
                  </a:cubicBezTo>
                  <a:lnTo>
                    <a:pt x="1622" y="376"/>
                  </a:lnTo>
                  <a:close/>
                  <a:moveTo>
                    <a:pt x="1784" y="454"/>
                  </a:moveTo>
                  <a:cubicBezTo>
                    <a:pt x="1773" y="460"/>
                    <a:pt x="1759" y="463"/>
                    <a:pt x="1744" y="463"/>
                  </a:cubicBezTo>
                  <a:cubicBezTo>
                    <a:pt x="1723" y="463"/>
                    <a:pt x="1706" y="457"/>
                    <a:pt x="1693" y="444"/>
                  </a:cubicBezTo>
                  <a:cubicBezTo>
                    <a:pt x="1680" y="431"/>
                    <a:pt x="1674" y="414"/>
                    <a:pt x="1674" y="393"/>
                  </a:cubicBezTo>
                  <a:cubicBezTo>
                    <a:pt x="1674" y="370"/>
                    <a:pt x="1681" y="351"/>
                    <a:pt x="1695" y="337"/>
                  </a:cubicBezTo>
                  <a:cubicBezTo>
                    <a:pt x="1708" y="323"/>
                    <a:pt x="1727" y="316"/>
                    <a:pt x="1750" y="316"/>
                  </a:cubicBezTo>
                  <a:cubicBezTo>
                    <a:pt x="1763" y="316"/>
                    <a:pt x="1774" y="318"/>
                    <a:pt x="1784" y="322"/>
                  </a:cubicBezTo>
                  <a:lnTo>
                    <a:pt x="1784" y="352"/>
                  </a:lnTo>
                  <a:cubicBezTo>
                    <a:pt x="1774" y="345"/>
                    <a:pt x="1764" y="341"/>
                    <a:pt x="1753" y="341"/>
                  </a:cubicBezTo>
                  <a:cubicBezTo>
                    <a:pt x="1739" y="341"/>
                    <a:pt x="1728" y="346"/>
                    <a:pt x="1719" y="355"/>
                  </a:cubicBezTo>
                  <a:cubicBezTo>
                    <a:pt x="1711" y="364"/>
                    <a:pt x="1706" y="376"/>
                    <a:pt x="1706" y="391"/>
                  </a:cubicBezTo>
                  <a:cubicBezTo>
                    <a:pt x="1706" y="405"/>
                    <a:pt x="1710" y="417"/>
                    <a:pt x="1719" y="425"/>
                  </a:cubicBezTo>
                  <a:cubicBezTo>
                    <a:pt x="1727" y="434"/>
                    <a:pt x="1738" y="438"/>
                    <a:pt x="1751" y="438"/>
                  </a:cubicBezTo>
                  <a:cubicBezTo>
                    <a:pt x="1763" y="438"/>
                    <a:pt x="1774" y="434"/>
                    <a:pt x="1784" y="426"/>
                  </a:cubicBezTo>
                  <a:lnTo>
                    <a:pt x="1784" y="454"/>
                  </a:lnTo>
                  <a:close/>
                  <a:moveTo>
                    <a:pt x="1944" y="460"/>
                  </a:moveTo>
                  <a:lnTo>
                    <a:pt x="1903" y="460"/>
                  </a:lnTo>
                  <a:lnTo>
                    <a:pt x="1848" y="391"/>
                  </a:lnTo>
                  <a:lnTo>
                    <a:pt x="1848" y="391"/>
                  </a:lnTo>
                  <a:lnTo>
                    <a:pt x="1848" y="460"/>
                  </a:lnTo>
                  <a:lnTo>
                    <a:pt x="1816" y="460"/>
                  </a:lnTo>
                  <a:lnTo>
                    <a:pt x="1816" y="319"/>
                  </a:lnTo>
                  <a:lnTo>
                    <a:pt x="1848" y="319"/>
                  </a:lnTo>
                  <a:lnTo>
                    <a:pt x="1848" y="384"/>
                  </a:lnTo>
                  <a:lnTo>
                    <a:pt x="1848" y="384"/>
                  </a:lnTo>
                  <a:lnTo>
                    <a:pt x="1900" y="319"/>
                  </a:lnTo>
                  <a:lnTo>
                    <a:pt x="1939" y="319"/>
                  </a:lnTo>
                  <a:lnTo>
                    <a:pt x="1880" y="386"/>
                  </a:lnTo>
                  <a:lnTo>
                    <a:pt x="1944" y="460"/>
                  </a:lnTo>
                  <a:close/>
                  <a:moveTo>
                    <a:pt x="2092" y="460"/>
                  </a:moveTo>
                  <a:lnTo>
                    <a:pt x="2063" y="460"/>
                  </a:lnTo>
                  <a:lnTo>
                    <a:pt x="2063" y="357"/>
                  </a:lnTo>
                  <a:cubicBezTo>
                    <a:pt x="2061" y="360"/>
                    <a:pt x="2058" y="365"/>
                    <a:pt x="2054" y="372"/>
                  </a:cubicBezTo>
                  <a:lnTo>
                    <a:pt x="1995" y="460"/>
                  </a:lnTo>
                  <a:lnTo>
                    <a:pt x="1964" y="460"/>
                  </a:lnTo>
                  <a:lnTo>
                    <a:pt x="1964" y="319"/>
                  </a:lnTo>
                  <a:lnTo>
                    <a:pt x="1993" y="319"/>
                  </a:lnTo>
                  <a:lnTo>
                    <a:pt x="1993" y="420"/>
                  </a:lnTo>
                  <a:cubicBezTo>
                    <a:pt x="1994" y="418"/>
                    <a:pt x="1996" y="414"/>
                    <a:pt x="1999" y="408"/>
                  </a:cubicBezTo>
                  <a:lnTo>
                    <a:pt x="2060" y="319"/>
                  </a:lnTo>
                  <a:lnTo>
                    <a:pt x="2092" y="319"/>
                  </a:lnTo>
                  <a:lnTo>
                    <a:pt x="2092" y="460"/>
                  </a:lnTo>
                  <a:close/>
                  <a:moveTo>
                    <a:pt x="2300" y="460"/>
                  </a:moveTo>
                  <a:lnTo>
                    <a:pt x="2269" y="460"/>
                  </a:lnTo>
                  <a:lnTo>
                    <a:pt x="2269" y="347"/>
                  </a:lnTo>
                  <a:cubicBezTo>
                    <a:pt x="2267" y="353"/>
                    <a:pt x="2264" y="361"/>
                    <a:pt x="2261" y="372"/>
                  </a:cubicBezTo>
                  <a:lnTo>
                    <a:pt x="2229" y="460"/>
                  </a:lnTo>
                  <a:lnTo>
                    <a:pt x="2200" y="460"/>
                  </a:lnTo>
                  <a:lnTo>
                    <a:pt x="2168" y="372"/>
                  </a:lnTo>
                  <a:cubicBezTo>
                    <a:pt x="2166" y="367"/>
                    <a:pt x="2163" y="359"/>
                    <a:pt x="2160" y="347"/>
                  </a:cubicBezTo>
                  <a:lnTo>
                    <a:pt x="2160" y="460"/>
                  </a:lnTo>
                  <a:lnTo>
                    <a:pt x="2134" y="460"/>
                  </a:lnTo>
                  <a:lnTo>
                    <a:pt x="2134" y="319"/>
                  </a:lnTo>
                  <a:lnTo>
                    <a:pt x="2175" y="319"/>
                  </a:lnTo>
                  <a:lnTo>
                    <a:pt x="2208" y="406"/>
                  </a:lnTo>
                  <a:cubicBezTo>
                    <a:pt x="2210" y="412"/>
                    <a:pt x="2213" y="421"/>
                    <a:pt x="2216" y="432"/>
                  </a:cubicBezTo>
                  <a:lnTo>
                    <a:pt x="2225" y="407"/>
                  </a:lnTo>
                  <a:lnTo>
                    <a:pt x="2257" y="319"/>
                  </a:lnTo>
                  <a:lnTo>
                    <a:pt x="2300" y="319"/>
                  </a:lnTo>
                  <a:lnTo>
                    <a:pt x="2300" y="460"/>
                  </a:lnTo>
                  <a:close/>
                  <a:moveTo>
                    <a:pt x="994" y="723"/>
                  </a:moveTo>
                  <a:lnTo>
                    <a:pt x="962" y="723"/>
                  </a:lnTo>
                  <a:lnTo>
                    <a:pt x="962" y="606"/>
                  </a:lnTo>
                  <a:lnTo>
                    <a:pt x="900" y="606"/>
                  </a:lnTo>
                  <a:lnTo>
                    <a:pt x="900" y="723"/>
                  </a:lnTo>
                  <a:lnTo>
                    <a:pt x="868" y="723"/>
                  </a:lnTo>
                  <a:lnTo>
                    <a:pt x="868" y="582"/>
                  </a:lnTo>
                  <a:lnTo>
                    <a:pt x="994" y="582"/>
                  </a:lnTo>
                  <a:lnTo>
                    <a:pt x="994" y="723"/>
                  </a:lnTo>
                  <a:close/>
                  <a:moveTo>
                    <a:pt x="1068" y="702"/>
                  </a:moveTo>
                  <a:lnTo>
                    <a:pt x="1067" y="702"/>
                  </a:lnTo>
                  <a:lnTo>
                    <a:pt x="1067" y="788"/>
                  </a:lnTo>
                  <a:lnTo>
                    <a:pt x="1035" y="788"/>
                  </a:lnTo>
                  <a:lnTo>
                    <a:pt x="1035" y="582"/>
                  </a:lnTo>
                  <a:lnTo>
                    <a:pt x="1067" y="582"/>
                  </a:lnTo>
                  <a:lnTo>
                    <a:pt x="1067" y="607"/>
                  </a:lnTo>
                  <a:lnTo>
                    <a:pt x="1068" y="607"/>
                  </a:lnTo>
                  <a:cubicBezTo>
                    <a:pt x="1079" y="588"/>
                    <a:pt x="1095" y="579"/>
                    <a:pt x="1116" y="579"/>
                  </a:cubicBezTo>
                  <a:cubicBezTo>
                    <a:pt x="1134" y="579"/>
                    <a:pt x="1148" y="585"/>
                    <a:pt x="1158" y="597"/>
                  </a:cubicBezTo>
                  <a:cubicBezTo>
                    <a:pt x="1168" y="610"/>
                    <a:pt x="1173" y="627"/>
                    <a:pt x="1173" y="648"/>
                  </a:cubicBezTo>
                  <a:cubicBezTo>
                    <a:pt x="1173" y="672"/>
                    <a:pt x="1167" y="690"/>
                    <a:pt x="1156" y="705"/>
                  </a:cubicBezTo>
                  <a:cubicBezTo>
                    <a:pt x="1144" y="719"/>
                    <a:pt x="1129" y="726"/>
                    <a:pt x="1109" y="726"/>
                  </a:cubicBezTo>
                  <a:cubicBezTo>
                    <a:pt x="1091" y="726"/>
                    <a:pt x="1078" y="718"/>
                    <a:pt x="1068" y="702"/>
                  </a:cubicBezTo>
                  <a:close/>
                  <a:moveTo>
                    <a:pt x="1067" y="646"/>
                  </a:moveTo>
                  <a:lnTo>
                    <a:pt x="1067" y="664"/>
                  </a:lnTo>
                  <a:cubicBezTo>
                    <a:pt x="1067" y="674"/>
                    <a:pt x="1070" y="683"/>
                    <a:pt x="1077" y="690"/>
                  </a:cubicBezTo>
                  <a:cubicBezTo>
                    <a:pt x="1083" y="697"/>
                    <a:pt x="1092" y="701"/>
                    <a:pt x="1102" y="701"/>
                  </a:cubicBezTo>
                  <a:cubicBezTo>
                    <a:pt x="1114" y="701"/>
                    <a:pt x="1123" y="696"/>
                    <a:pt x="1130" y="687"/>
                  </a:cubicBezTo>
                  <a:cubicBezTo>
                    <a:pt x="1137" y="678"/>
                    <a:pt x="1140" y="665"/>
                    <a:pt x="1140" y="648"/>
                  </a:cubicBezTo>
                  <a:cubicBezTo>
                    <a:pt x="1140" y="635"/>
                    <a:pt x="1137" y="624"/>
                    <a:pt x="1130" y="616"/>
                  </a:cubicBezTo>
                  <a:cubicBezTo>
                    <a:pt x="1124" y="608"/>
                    <a:pt x="1116" y="604"/>
                    <a:pt x="1105" y="604"/>
                  </a:cubicBezTo>
                  <a:cubicBezTo>
                    <a:pt x="1094" y="604"/>
                    <a:pt x="1084" y="608"/>
                    <a:pt x="1077" y="616"/>
                  </a:cubicBezTo>
                  <a:cubicBezTo>
                    <a:pt x="1070" y="624"/>
                    <a:pt x="1067" y="634"/>
                    <a:pt x="1067" y="646"/>
                  </a:cubicBezTo>
                  <a:close/>
                  <a:moveTo>
                    <a:pt x="1268" y="726"/>
                  </a:moveTo>
                  <a:cubicBezTo>
                    <a:pt x="1246" y="726"/>
                    <a:pt x="1229" y="720"/>
                    <a:pt x="1216" y="706"/>
                  </a:cubicBezTo>
                  <a:cubicBezTo>
                    <a:pt x="1203" y="693"/>
                    <a:pt x="1196" y="676"/>
                    <a:pt x="1196" y="654"/>
                  </a:cubicBezTo>
                  <a:cubicBezTo>
                    <a:pt x="1196" y="630"/>
                    <a:pt x="1203" y="612"/>
                    <a:pt x="1217" y="598"/>
                  </a:cubicBezTo>
                  <a:cubicBezTo>
                    <a:pt x="1230" y="585"/>
                    <a:pt x="1248" y="579"/>
                    <a:pt x="1271" y="579"/>
                  </a:cubicBezTo>
                  <a:cubicBezTo>
                    <a:pt x="1293" y="579"/>
                    <a:pt x="1311" y="585"/>
                    <a:pt x="1323" y="598"/>
                  </a:cubicBezTo>
                  <a:cubicBezTo>
                    <a:pt x="1335" y="611"/>
                    <a:pt x="1341" y="629"/>
                    <a:pt x="1341" y="652"/>
                  </a:cubicBezTo>
                  <a:cubicBezTo>
                    <a:pt x="1341" y="674"/>
                    <a:pt x="1335" y="692"/>
                    <a:pt x="1321" y="706"/>
                  </a:cubicBezTo>
                  <a:cubicBezTo>
                    <a:pt x="1308" y="719"/>
                    <a:pt x="1290" y="726"/>
                    <a:pt x="1268" y="726"/>
                  </a:cubicBezTo>
                  <a:close/>
                  <a:moveTo>
                    <a:pt x="1269" y="604"/>
                  </a:moveTo>
                  <a:cubicBezTo>
                    <a:pt x="1257" y="604"/>
                    <a:pt x="1247" y="608"/>
                    <a:pt x="1240" y="617"/>
                  </a:cubicBezTo>
                  <a:cubicBezTo>
                    <a:pt x="1233" y="626"/>
                    <a:pt x="1229" y="638"/>
                    <a:pt x="1229" y="653"/>
                  </a:cubicBezTo>
                  <a:cubicBezTo>
                    <a:pt x="1229" y="668"/>
                    <a:pt x="1233" y="680"/>
                    <a:pt x="1240" y="688"/>
                  </a:cubicBezTo>
                  <a:cubicBezTo>
                    <a:pt x="1247" y="697"/>
                    <a:pt x="1257" y="701"/>
                    <a:pt x="1269" y="701"/>
                  </a:cubicBezTo>
                  <a:cubicBezTo>
                    <a:pt x="1282" y="701"/>
                    <a:pt x="1292" y="697"/>
                    <a:pt x="1298" y="688"/>
                  </a:cubicBezTo>
                  <a:cubicBezTo>
                    <a:pt x="1305" y="680"/>
                    <a:pt x="1309" y="668"/>
                    <a:pt x="1309" y="653"/>
                  </a:cubicBezTo>
                  <a:cubicBezTo>
                    <a:pt x="1309" y="637"/>
                    <a:pt x="1305" y="625"/>
                    <a:pt x="1298" y="617"/>
                  </a:cubicBezTo>
                  <a:cubicBezTo>
                    <a:pt x="1292" y="608"/>
                    <a:pt x="1282" y="604"/>
                    <a:pt x="1269" y="604"/>
                  </a:cubicBezTo>
                  <a:close/>
                  <a:moveTo>
                    <a:pt x="1521" y="774"/>
                  </a:moveTo>
                  <a:lnTo>
                    <a:pt x="1494" y="774"/>
                  </a:lnTo>
                  <a:lnTo>
                    <a:pt x="1494" y="723"/>
                  </a:lnTo>
                  <a:lnTo>
                    <a:pt x="1374" y="723"/>
                  </a:lnTo>
                  <a:lnTo>
                    <a:pt x="1374" y="582"/>
                  </a:lnTo>
                  <a:lnTo>
                    <a:pt x="1406" y="582"/>
                  </a:lnTo>
                  <a:lnTo>
                    <a:pt x="1406" y="699"/>
                  </a:lnTo>
                  <a:lnTo>
                    <a:pt x="1467" y="699"/>
                  </a:lnTo>
                  <a:lnTo>
                    <a:pt x="1467" y="582"/>
                  </a:lnTo>
                  <a:lnTo>
                    <a:pt x="1500" y="582"/>
                  </a:lnTo>
                  <a:lnTo>
                    <a:pt x="1500" y="699"/>
                  </a:lnTo>
                  <a:lnTo>
                    <a:pt x="1521" y="699"/>
                  </a:lnTo>
                  <a:lnTo>
                    <a:pt x="1521" y="774"/>
                  </a:lnTo>
                  <a:close/>
                  <a:moveTo>
                    <a:pt x="1669" y="661"/>
                  </a:moveTo>
                  <a:lnTo>
                    <a:pt x="1573" y="661"/>
                  </a:lnTo>
                  <a:cubicBezTo>
                    <a:pt x="1573" y="674"/>
                    <a:pt x="1577" y="684"/>
                    <a:pt x="1585" y="691"/>
                  </a:cubicBezTo>
                  <a:cubicBezTo>
                    <a:pt x="1593" y="698"/>
                    <a:pt x="1603" y="702"/>
                    <a:pt x="1617" y="702"/>
                  </a:cubicBezTo>
                  <a:cubicBezTo>
                    <a:pt x="1632" y="702"/>
                    <a:pt x="1646" y="697"/>
                    <a:pt x="1658" y="688"/>
                  </a:cubicBezTo>
                  <a:lnTo>
                    <a:pt x="1658" y="714"/>
                  </a:lnTo>
                  <a:cubicBezTo>
                    <a:pt x="1645" y="722"/>
                    <a:pt x="1628" y="726"/>
                    <a:pt x="1607" y="726"/>
                  </a:cubicBezTo>
                  <a:cubicBezTo>
                    <a:pt x="1586" y="726"/>
                    <a:pt x="1570" y="720"/>
                    <a:pt x="1558" y="707"/>
                  </a:cubicBezTo>
                  <a:cubicBezTo>
                    <a:pt x="1547" y="694"/>
                    <a:pt x="1541" y="676"/>
                    <a:pt x="1541" y="653"/>
                  </a:cubicBezTo>
                  <a:cubicBezTo>
                    <a:pt x="1541" y="631"/>
                    <a:pt x="1547" y="613"/>
                    <a:pt x="1560" y="599"/>
                  </a:cubicBezTo>
                  <a:cubicBezTo>
                    <a:pt x="1573" y="585"/>
                    <a:pt x="1589" y="579"/>
                    <a:pt x="1609" y="579"/>
                  </a:cubicBezTo>
                  <a:cubicBezTo>
                    <a:pt x="1628" y="579"/>
                    <a:pt x="1643" y="585"/>
                    <a:pt x="1653" y="597"/>
                  </a:cubicBezTo>
                  <a:cubicBezTo>
                    <a:pt x="1664" y="610"/>
                    <a:pt x="1669" y="627"/>
                    <a:pt x="1669" y="649"/>
                  </a:cubicBezTo>
                  <a:lnTo>
                    <a:pt x="1669" y="661"/>
                  </a:lnTo>
                  <a:close/>
                  <a:moveTo>
                    <a:pt x="1638" y="638"/>
                  </a:moveTo>
                  <a:cubicBezTo>
                    <a:pt x="1638" y="627"/>
                    <a:pt x="1636" y="618"/>
                    <a:pt x="1630" y="612"/>
                  </a:cubicBezTo>
                  <a:cubicBezTo>
                    <a:pt x="1625" y="605"/>
                    <a:pt x="1618" y="602"/>
                    <a:pt x="1608" y="602"/>
                  </a:cubicBezTo>
                  <a:cubicBezTo>
                    <a:pt x="1599" y="602"/>
                    <a:pt x="1591" y="605"/>
                    <a:pt x="1585" y="612"/>
                  </a:cubicBezTo>
                  <a:cubicBezTo>
                    <a:pt x="1578" y="619"/>
                    <a:pt x="1574" y="628"/>
                    <a:pt x="1573" y="638"/>
                  </a:cubicBezTo>
                  <a:lnTo>
                    <a:pt x="1638" y="638"/>
                  </a:lnTo>
                  <a:close/>
                  <a:moveTo>
                    <a:pt x="1801" y="716"/>
                  </a:moveTo>
                  <a:cubicBezTo>
                    <a:pt x="1789" y="723"/>
                    <a:pt x="1776" y="726"/>
                    <a:pt x="1761" y="726"/>
                  </a:cubicBezTo>
                  <a:cubicBezTo>
                    <a:pt x="1740" y="726"/>
                    <a:pt x="1723" y="720"/>
                    <a:pt x="1710" y="707"/>
                  </a:cubicBezTo>
                  <a:cubicBezTo>
                    <a:pt x="1697" y="694"/>
                    <a:pt x="1691" y="677"/>
                    <a:pt x="1691" y="656"/>
                  </a:cubicBezTo>
                  <a:cubicBezTo>
                    <a:pt x="1691" y="632"/>
                    <a:pt x="1697" y="614"/>
                    <a:pt x="1711" y="600"/>
                  </a:cubicBezTo>
                  <a:cubicBezTo>
                    <a:pt x="1725" y="586"/>
                    <a:pt x="1744" y="579"/>
                    <a:pt x="1767" y="579"/>
                  </a:cubicBezTo>
                  <a:cubicBezTo>
                    <a:pt x="1780" y="579"/>
                    <a:pt x="1791" y="581"/>
                    <a:pt x="1801" y="585"/>
                  </a:cubicBezTo>
                  <a:lnTo>
                    <a:pt x="1801" y="615"/>
                  </a:lnTo>
                  <a:cubicBezTo>
                    <a:pt x="1791" y="608"/>
                    <a:pt x="1780" y="604"/>
                    <a:pt x="1769" y="604"/>
                  </a:cubicBezTo>
                  <a:cubicBezTo>
                    <a:pt x="1756" y="604"/>
                    <a:pt x="1745" y="609"/>
                    <a:pt x="1736" y="618"/>
                  </a:cubicBezTo>
                  <a:cubicBezTo>
                    <a:pt x="1728" y="627"/>
                    <a:pt x="1723" y="639"/>
                    <a:pt x="1723" y="654"/>
                  </a:cubicBezTo>
                  <a:cubicBezTo>
                    <a:pt x="1723" y="668"/>
                    <a:pt x="1727" y="680"/>
                    <a:pt x="1735" y="688"/>
                  </a:cubicBezTo>
                  <a:cubicBezTo>
                    <a:pt x="1744" y="697"/>
                    <a:pt x="1754" y="701"/>
                    <a:pt x="1768" y="701"/>
                  </a:cubicBezTo>
                  <a:cubicBezTo>
                    <a:pt x="1780" y="701"/>
                    <a:pt x="1790" y="697"/>
                    <a:pt x="1801" y="689"/>
                  </a:cubicBezTo>
                  <a:lnTo>
                    <a:pt x="1801" y="716"/>
                  </a:lnTo>
                  <a:close/>
                  <a:moveTo>
                    <a:pt x="1933" y="716"/>
                  </a:moveTo>
                  <a:cubicBezTo>
                    <a:pt x="1922" y="723"/>
                    <a:pt x="1909" y="726"/>
                    <a:pt x="1893" y="726"/>
                  </a:cubicBezTo>
                  <a:cubicBezTo>
                    <a:pt x="1872" y="726"/>
                    <a:pt x="1855" y="720"/>
                    <a:pt x="1843" y="707"/>
                  </a:cubicBezTo>
                  <a:cubicBezTo>
                    <a:pt x="1830" y="694"/>
                    <a:pt x="1823" y="677"/>
                    <a:pt x="1823" y="656"/>
                  </a:cubicBezTo>
                  <a:cubicBezTo>
                    <a:pt x="1823" y="632"/>
                    <a:pt x="1830" y="614"/>
                    <a:pt x="1844" y="600"/>
                  </a:cubicBezTo>
                  <a:cubicBezTo>
                    <a:pt x="1858" y="586"/>
                    <a:pt x="1876" y="579"/>
                    <a:pt x="1899" y="579"/>
                  </a:cubicBezTo>
                  <a:cubicBezTo>
                    <a:pt x="1912" y="579"/>
                    <a:pt x="1924" y="581"/>
                    <a:pt x="1934" y="585"/>
                  </a:cubicBezTo>
                  <a:lnTo>
                    <a:pt x="1934" y="615"/>
                  </a:lnTo>
                  <a:cubicBezTo>
                    <a:pt x="1924" y="608"/>
                    <a:pt x="1913" y="604"/>
                    <a:pt x="1902" y="604"/>
                  </a:cubicBezTo>
                  <a:cubicBezTo>
                    <a:pt x="1889" y="604"/>
                    <a:pt x="1877" y="609"/>
                    <a:pt x="1869" y="618"/>
                  </a:cubicBezTo>
                  <a:cubicBezTo>
                    <a:pt x="1860" y="627"/>
                    <a:pt x="1856" y="639"/>
                    <a:pt x="1856" y="654"/>
                  </a:cubicBezTo>
                  <a:cubicBezTo>
                    <a:pt x="1856" y="668"/>
                    <a:pt x="1860" y="680"/>
                    <a:pt x="1868" y="688"/>
                  </a:cubicBezTo>
                  <a:cubicBezTo>
                    <a:pt x="1876" y="697"/>
                    <a:pt x="1887" y="701"/>
                    <a:pt x="1901" y="701"/>
                  </a:cubicBezTo>
                  <a:cubicBezTo>
                    <a:pt x="1912" y="701"/>
                    <a:pt x="1923" y="697"/>
                    <a:pt x="1933" y="689"/>
                  </a:cubicBezTo>
                  <a:lnTo>
                    <a:pt x="1933" y="716"/>
                  </a:lnTo>
                  <a:close/>
                  <a:moveTo>
                    <a:pt x="2028" y="726"/>
                  </a:moveTo>
                  <a:cubicBezTo>
                    <a:pt x="2006" y="726"/>
                    <a:pt x="1988" y="720"/>
                    <a:pt x="1975" y="706"/>
                  </a:cubicBezTo>
                  <a:cubicBezTo>
                    <a:pt x="1962" y="693"/>
                    <a:pt x="1956" y="676"/>
                    <a:pt x="1956" y="654"/>
                  </a:cubicBezTo>
                  <a:cubicBezTo>
                    <a:pt x="1956" y="630"/>
                    <a:pt x="1963" y="612"/>
                    <a:pt x="1976" y="598"/>
                  </a:cubicBezTo>
                  <a:cubicBezTo>
                    <a:pt x="1990" y="585"/>
                    <a:pt x="2008" y="579"/>
                    <a:pt x="2031" y="579"/>
                  </a:cubicBezTo>
                  <a:cubicBezTo>
                    <a:pt x="2053" y="579"/>
                    <a:pt x="2070" y="585"/>
                    <a:pt x="2083" y="598"/>
                  </a:cubicBezTo>
                  <a:cubicBezTo>
                    <a:pt x="2095" y="611"/>
                    <a:pt x="2101" y="629"/>
                    <a:pt x="2101" y="652"/>
                  </a:cubicBezTo>
                  <a:cubicBezTo>
                    <a:pt x="2101" y="674"/>
                    <a:pt x="2094" y="692"/>
                    <a:pt x="2081" y="706"/>
                  </a:cubicBezTo>
                  <a:cubicBezTo>
                    <a:pt x="2068" y="719"/>
                    <a:pt x="2050" y="726"/>
                    <a:pt x="2028" y="726"/>
                  </a:cubicBezTo>
                  <a:close/>
                  <a:moveTo>
                    <a:pt x="2029" y="604"/>
                  </a:moveTo>
                  <a:cubicBezTo>
                    <a:pt x="2017" y="604"/>
                    <a:pt x="2007" y="608"/>
                    <a:pt x="1999" y="617"/>
                  </a:cubicBezTo>
                  <a:cubicBezTo>
                    <a:pt x="1992" y="626"/>
                    <a:pt x="1989" y="638"/>
                    <a:pt x="1989" y="653"/>
                  </a:cubicBezTo>
                  <a:cubicBezTo>
                    <a:pt x="1989" y="668"/>
                    <a:pt x="1992" y="680"/>
                    <a:pt x="2000" y="688"/>
                  </a:cubicBezTo>
                  <a:cubicBezTo>
                    <a:pt x="2007" y="697"/>
                    <a:pt x="2017" y="701"/>
                    <a:pt x="2029" y="701"/>
                  </a:cubicBezTo>
                  <a:cubicBezTo>
                    <a:pt x="2042" y="701"/>
                    <a:pt x="2051" y="697"/>
                    <a:pt x="2058" y="688"/>
                  </a:cubicBezTo>
                  <a:cubicBezTo>
                    <a:pt x="2065" y="680"/>
                    <a:pt x="2068" y="668"/>
                    <a:pt x="2068" y="653"/>
                  </a:cubicBezTo>
                  <a:cubicBezTo>
                    <a:pt x="2068" y="637"/>
                    <a:pt x="2065" y="625"/>
                    <a:pt x="2058" y="617"/>
                  </a:cubicBezTo>
                  <a:cubicBezTo>
                    <a:pt x="2051" y="608"/>
                    <a:pt x="2042" y="604"/>
                    <a:pt x="2029" y="604"/>
                  </a:cubicBezTo>
                  <a:close/>
                  <a:moveTo>
                    <a:pt x="2300" y="723"/>
                  </a:moveTo>
                  <a:lnTo>
                    <a:pt x="2269" y="723"/>
                  </a:lnTo>
                  <a:lnTo>
                    <a:pt x="2269" y="610"/>
                  </a:lnTo>
                  <a:cubicBezTo>
                    <a:pt x="2267" y="616"/>
                    <a:pt x="2264" y="624"/>
                    <a:pt x="2261" y="635"/>
                  </a:cubicBezTo>
                  <a:lnTo>
                    <a:pt x="2229" y="723"/>
                  </a:lnTo>
                  <a:lnTo>
                    <a:pt x="2200" y="723"/>
                  </a:lnTo>
                  <a:lnTo>
                    <a:pt x="2168" y="635"/>
                  </a:lnTo>
                  <a:cubicBezTo>
                    <a:pt x="2166" y="630"/>
                    <a:pt x="2163" y="622"/>
                    <a:pt x="2160" y="610"/>
                  </a:cubicBezTo>
                  <a:lnTo>
                    <a:pt x="2160" y="723"/>
                  </a:lnTo>
                  <a:lnTo>
                    <a:pt x="2134" y="723"/>
                  </a:lnTo>
                  <a:lnTo>
                    <a:pt x="2134" y="582"/>
                  </a:lnTo>
                  <a:lnTo>
                    <a:pt x="2175" y="582"/>
                  </a:lnTo>
                  <a:lnTo>
                    <a:pt x="2208" y="669"/>
                  </a:lnTo>
                  <a:cubicBezTo>
                    <a:pt x="2210" y="675"/>
                    <a:pt x="2213" y="684"/>
                    <a:pt x="2216" y="695"/>
                  </a:cubicBezTo>
                  <a:lnTo>
                    <a:pt x="2225" y="669"/>
                  </a:lnTo>
                  <a:lnTo>
                    <a:pt x="2257" y="582"/>
                  </a:lnTo>
                  <a:lnTo>
                    <a:pt x="2300" y="582"/>
                  </a:lnTo>
                  <a:lnTo>
                    <a:pt x="2300" y="7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baseline="-25000"/>
            </a:p>
          </p:txBody>
        </p:sp>
        <p:sp>
          <p:nvSpPr>
            <p:cNvPr id="599" name="Freeform 167"/>
            <p:cNvSpPr>
              <a:spLocks noEditPoints="1"/>
            </p:cNvSpPr>
            <p:nvPr/>
          </p:nvSpPr>
          <p:spPr bwMode="auto">
            <a:xfrm>
              <a:off x="10875963" y="6676708"/>
              <a:ext cx="782638" cy="468313"/>
            </a:xfrm>
            <a:custGeom>
              <a:avLst/>
              <a:gdLst>
                <a:gd name="T0" fmla="*/ 2 w 1323"/>
                <a:gd name="T1" fmla="*/ 250 h 789"/>
                <a:gd name="T2" fmla="*/ 168 w 1323"/>
                <a:gd name="T3" fmla="*/ 169 h 789"/>
                <a:gd name="T4" fmla="*/ 79 w 1323"/>
                <a:gd name="T5" fmla="*/ 100 h 789"/>
                <a:gd name="T6" fmla="*/ 303 w 1323"/>
                <a:gd name="T7" fmla="*/ 175 h 789"/>
                <a:gd name="T8" fmla="*/ 275 w 1323"/>
                <a:gd name="T9" fmla="*/ 77 h 789"/>
                <a:gd name="T10" fmla="*/ 303 w 1323"/>
                <a:gd name="T11" fmla="*/ 128 h 789"/>
                <a:gd name="T12" fmla="*/ 294 w 1323"/>
                <a:gd name="T13" fmla="*/ 166 h 789"/>
                <a:gd name="T14" fmla="*/ 405 w 1323"/>
                <a:gd name="T15" fmla="*/ 135 h 789"/>
                <a:gd name="T16" fmla="*/ 467 w 1323"/>
                <a:gd name="T17" fmla="*/ 111 h 789"/>
                <a:gd name="T18" fmla="*/ 634 w 1323"/>
                <a:gd name="T19" fmla="*/ 135 h 789"/>
                <a:gd name="T20" fmla="*/ 573 w 1323"/>
                <a:gd name="T21" fmla="*/ 111 h 789"/>
                <a:gd name="T22" fmla="*/ 848 w 1323"/>
                <a:gd name="T23" fmla="*/ 197 h 789"/>
                <a:gd name="T24" fmla="*/ 740 w 1323"/>
                <a:gd name="T25" fmla="*/ 56 h 789"/>
                <a:gd name="T26" fmla="*/ 779 w 1323"/>
                <a:gd name="T27" fmla="*/ 197 h 789"/>
                <a:gd name="T28" fmla="*/ 769 w 1323"/>
                <a:gd name="T29" fmla="*/ 131 h 789"/>
                <a:gd name="T30" fmla="*/ 1030 w 1323"/>
                <a:gd name="T31" fmla="*/ 163 h 789"/>
                <a:gd name="T32" fmla="*/ 980 w 1323"/>
                <a:gd name="T33" fmla="*/ 53 h 789"/>
                <a:gd name="T34" fmla="*/ 980 w 1323"/>
                <a:gd name="T35" fmla="*/ 76 h 789"/>
                <a:gd name="T36" fmla="*/ 113 w 1323"/>
                <a:gd name="T37" fmla="*/ 343 h 789"/>
                <a:gd name="T38" fmla="*/ 145 w 1323"/>
                <a:gd name="T39" fmla="*/ 460 h 789"/>
                <a:gd name="T40" fmla="*/ 219 w 1323"/>
                <a:gd name="T41" fmla="*/ 319 h 789"/>
                <a:gd name="T42" fmla="*/ 308 w 1323"/>
                <a:gd name="T43" fmla="*/ 442 h 789"/>
                <a:gd name="T44" fmla="*/ 254 w 1323"/>
                <a:gd name="T45" fmla="*/ 438 h 789"/>
                <a:gd name="T46" fmla="*/ 219 w 1323"/>
                <a:gd name="T47" fmla="*/ 383 h 789"/>
                <a:gd name="T48" fmla="*/ 357 w 1323"/>
                <a:gd name="T49" fmla="*/ 460 h 789"/>
                <a:gd name="T50" fmla="*/ 485 w 1323"/>
                <a:gd name="T51" fmla="*/ 319 h 789"/>
                <a:gd name="T52" fmla="*/ 563 w 1323"/>
                <a:gd name="T53" fmla="*/ 306 h 789"/>
                <a:gd name="T54" fmla="*/ 642 w 1323"/>
                <a:gd name="T55" fmla="*/ 443 h 789"/>
                <a:gd name="T56" fmla="*/ 572 w 1323"/>
                <a:gd name="T57" fmla="*/ 266 h 789"/>
                <a:gd name="T58" fmla="*/ 564 w 1323"/>
                <a:gd name="T59" fmla="*/ 423 h 789"/>
                <a:gd name="T60" fmla="*/ 590 w 1323"/>
                <a:gd name="T61" fmla="*/ 347 h 789"/>
                <a:gd name="T62" fmla="*/ 760 w 1323"/>
                <a:gd name="T63" fmla="*/ 316 h 789"/>
                <a:gd name="T64" fmla="*/ 729 w 1323"/>
                <a:gd name="T65" fmla="*/ 354 h 789"/>
                <a:gd name="T66" fmla="*/ 787 w 1323"/>
                <a:gd name="T67" fmla="*/ 354 h 789"/>
                <a:gd name="T68" fmla="*/ 863 w 1323"/>
                <a:gd name="T69" fmla="*/ 319 h 789"/>
                <a:gd name="T70" fmla="*/ 1000 w 1323"/>
                <a:gd name="T71" fmla="*/ 385 h 789"/>
                <a:gd name="T72" fmla="*/ 904 w 1323"/>
                <a:gd name="T73" fmla="*/ 427 h 789"/>
                <a:gd name="T74" fmla="*/ 905 w 1323"/>
                <a:gd name="T75" fmla="*/ 353 h 789"/>
                <a:gd name="T76" fmla="*/ 1099 w 1323"/>
                <a:gd name="T77" fmla="*/ 316 h 789"/>
                <a:gd name="T78" fmla="*/ 1067 w 1323"/>
                <a:gd name="T79" fmla="*/ 354 h 789"/>
                <a:gd name="T80" fmla="*/ 1126 w 1323"/>
                <a:gd name="T81" fmla="*/ 354 h 789"/>
                <a:gd name="T82" fmla="*/ 1318 w 1323"/>
                <a:gd name="T83" fmla="*/ 353 h 789"/>
                <a:gd name="T84" fmla="*/ 1233 w 1323"/>
                <a:gd name="T85" fmla="*/ 341 h 789"/>
                <a:gd name="T86" fmla="*/ 1233 w 1323"/>
                <a:gd name="T87" fmla="*/ 399 h 789"/>
                <a:gd name="T88" fmla="*/ 142 w 1323"/>
                <a:gd name="T89" fmla="*/ 582 h 789"/>
                <a:gd name="T90" fmla="*/ 46 w 1323"/>
                <a:gd name="T91" fmla="*/ 746 h 789"/>
                <a:gd name="T92" fmla="*/ 72 w 1323"/>
                <a:gd name="T93" fmla="*/ 694 h 789"/>
                <a:gd name="T94" fmla="*/ 253 w 1323"/>
                <a:gd name="T95" fmla="*/ 670 h 789"/>
                <a:gd name="T96" fmla="*/ 216 w 1323"/>
                <a:gd name="T97" fmla="*/ 656 h 789"/>
                <a:gd name="T98" fmla="*/ 351 w 1323"/>
                <a:gd name="T99" fmla="*/ 661 h 789"/>
                <a:gd name="T100" fmla="*/ 336 w 1323"/>
                <a:gd name="T101" fmla="*/ 707 h 789"/>
                <a:gd name="T102" fmla="*/ 447 w 1323"/>
                <a:gd name="T103" fmla="*/ 661 h 789"/>
                <a:gd name="T104" fmla="*/ 416 w 1323"/>
                <a:gd name="T105" fmla="*/ 638 h 789"/>
                <a:gd name="T106" fmla="*/ 425 w 1323"/>
                <a:gd name="T107" fmla="*/ 530 h 789"/>
                <a:gd name="T108" fmla="*/ 339 w 1323"/>
                <a:gd name="T109" fmla="*/ 541 h 789"/>
                <a:gd name="T110" fmla="*/ 356 w 1323"/>
                <a:gd name="T111" fmla="*/ 557 h 789"/>
                <a:gd name="T112" fmla="*/ 461 w 1323"/>
                <a:gd name="T113" fmla="*/ 607 h 789"/>
                <a:gd name="T114" fmla="*/ 676 w 1323"/>
                <a:gd name="T115" fmla="*/ 701 h 789"/>
                <a:gd name="T116" fmla="*/ 676 w 1323"/>
                <a:gd name="T117" fmla="*/ 632 h 789"/>
                <a:gd name="T118" fmla="*/ 707 w 1323"/>
                <a:gd name="T119" fmla="*/ 723 h 789"/>
                <a:gd name="T120" fmla="*/ 642 w 1323"/>
                <a:gd name="T121" fmla="*/ 702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23" h="789">
                  <a:moveTo>
                    <a:pt x="195" y="250"/>
                  </a:moveTo>
                  <a:lnTo>
                    <a:pt x="166" y="250"/>
                  </a:lnTo>
                  <a:lnTo>
                    <a:pt x="166" y="197"/>
                  </a:lnTo>
                  <a:lnTo>
                    <a:pt x="32" y="197"/>
                  </a:lnTo>
                  <a:lnTo>
                    <a:pt x="32" y="250"/>
                  </a:lnTo>
                  <a:lnTo>
                    <a:pt x="2" y="250"/>
                  </a:lnTo>
                  <a:lnTo>
                    <a:pt x="2" y="169"/>
                  </a:lnTo>
                  <a:lnTo>
                    <a:pt x="19" y="169"/>
                  </a:lnTo>
                  <a:cubicBezTo>
                    <a:pt x="31" y="146"/>
                    <a:pt x="42" y="119"/>
                    <a:pt x="51" y="88"/>
                  </a:cubicBezTo>
                  <a:cubicBezTo>
                    <a:pt x="59" y="57"/>
                    <a:pt x="64" y="27"/>
                    <a:pt x="65" y="0"/>
                  </a:cubicBezTo>
                  <a:lnTo>
                    <a:pt x="168" y="0"/>
                  </a:lnTo>
                  <a:lnTo>
                    <a:pt x="168" y="169"/>
                  </a:lnTo>
                  <a:lnTo>
                    <a:pt x="195" y="169"/>
                  </a:lnTo>
                  <a:lnTo>
                    <a:pt x="195" y="250"/>
                  </a:lnTo>
                  <a:close/>
                  <a:moveTo>
                    <a:pt x="135" y="169"/>
                  </a:moveTo>
                  <a:lnTo>
                    <a:pt x="135" y="28"/>
                  </a:lnTo>
                  <a:lnTo>
                    <a:pt x="92" y="28"/>
                  </a:lnTo>
                  <a:cubicBezTo>
                    <a:pt x="91" y="48"/>
                    <a:pt x="87" y="73"/>
                    <a:pt x="79" y="100"/>
                  </a:cubicBezTo>
                  <a:cubicBezTo>
                    <a:pt x="71" y="128"/>
                    <a:pt x="63" y="151"/>
                    <a:pt x="54" y="169"/>
                  </a:cubicBezTo>
                  <a:lnTo>
                    <a:pt x="135" y="169"/>
                  </a:lnTo>
                  <a:close/>
                  <a:moveTo>
                    <a:pt x="334" y="197"/>
                  </a:moveTo>
                  <a:lnTo>
                    <a:pt x="303" y="197"/>
                  </a:lnTo>
                  <a:lnTo>
                    <a:pt x="303" y="175"/>
                  </a:lnTo>
                  <a:lnTo>
                    <a:pt x="303" y="175"/>
                  </a:lnTo>
                  <a:cubicBezTo>
                    <a:pt x="293" y="192"/>
                    <a:pt x="279" y="200"/>
                    <a:pt x="260" y="200"/>
                  </a:cubicBezTo>
                  <a:cubicBezTo>
                    <a:pt x="246" y="200"/>
                    <a:pt x="235" y="197"/>
                    <a:pt x="227" y="189"/>
                  </a:cubicBezTo>
                  <a:cubicBezTo>
                    <a:pt x="219" y="182"/>
                    <a:pt x="215" y="172"/>
                    <a:pt x="215" y="159"/>
                  </a:cubicBezTo>
                  <a:cubicBezTo>
                    <a:pt x="215" y="133"/>
                    <a:pt x="231" y="117"/>
                    <a:pt x="261" y="113"/>
                  </a:cubicBezTo>
                  <a:lnTo>
                    <a:pt x="303" y="107"/>
                  </a:lnTo>
                  <a:cubicBezTo>
                    <a:pt x="303" y="87"/>
                    <a:pt x="294" y="77"/>
                    <a:pt x="275" y="77"/>
                  </a:cubicBezTo>
                  <a:cubicBezTo>
                    <a:pt x="258" y="77"/>
                    <a:pt x="243" y="82"/>
                    <a:pt x="229" y="94"/>
                  </a:cubicBezTo>
                  <a:lnTo>
                    <a:pt x="229" y="66"/>
                  </a:lnTo>
                  <a:cubicBezTo>
                    <a:pt x="244" y="57"/>
                    <a:pt x="261" y="53"/>
                    <a:pt x="281" y="53"/>
                  </a:cubicBezTo>
                  <a:cubicBezTo>
                    <a:pt x="316" y="53"/>
                    <a:pt x="334" y="70"/>
                    <a:pt x="334" y="105"/>
                  </a:cubicBezTo>
                  <a:lnTo>
                    <a:pt x="334" y="197"/>
                  </a:lnTo>
                  <a:close/>
                  <a:moveTo>
                    <a:pt x="303" y="128"/>
                  </a:moveTo>
                  <a:lnTo>
                    <a:pt x="274" y="132"/>
                  </a:lnTo>
                  <a:cubicBezTo>
                    <a:pt x="264" y="133"/>
                    <a:pt x="258" y="135"/>
                    <a:pt x="253" y="139"/>
                  </a:cubicBezTo>
                  <a:cubicBezTo>
                    <a:pt x="248" y="142"/>
                    <a:pt x="246" y="148"/>
                    <a:pt x="246" y="156"/>
                  </a:cubicBezTo>
                  <a:cubicBezTo>
                    <a:pt x="246" y="162"/>
                    <a:pt x="248" y="167"/>
                    <a:pt x="252" y="170"/>
                  </a:cubicBezTo>
                  <a:cubicBezTo>
                    <a:pt x="257" y="174"/>
                    <a:pt x="262" y="176"/>
                    <a:pt x="269" y="176"/>
                  </a:cubicBezTo>
                  <a:cubicBezTo>
                    <a:pt x="279" y="176"/>
                    <a:pt x="287" y="173"/>
                    <a:pt x="294" y="166"/>
                  </a:cubicBezTo>
                  <a:cubicBezTo>
                    <a:pt x="300" y="159"/>
                    <a:pt x="303" y="150"/>
                    <a:pt x="303" y="140"/>
                  </a:cubicBezTo>
                  <a:lnTo>
                    <a:pt x="303" y="128"/>
                  </a:lnTo>
                  <a:close/>
                  <a:moveTo>
                    <a:pt x="499" y="197"/>
                  </a:moveTo>
                  <a:lnTo>
                    <a:pt x="467" y="197"/>
                  </a:lnTo>
                  <a:lnTo>
                    <a:pt x="467" y="135"/>
                  </a:lnTo>
                  <a:lnTo>
                    <a:pt x="405" y="135"/>
                  </a:lnTo>
                  <a:lnTo>
                    <a:pt x="405" y="197"/>
                  </a:lnTo>
                  <a:lnTo>
                    <a:pt x="373" y="197"/>
                  </a:lnTo>
                  <a:lnTo>
                    <a:pt x="373" y="56"/>
                  </a:lnTo>
                  <a:lnTo>
                    <a:pt x="405" y="56"/>
                  </a:lnTo>
                  <a:lnTo>
                    <a:pt x="405" y="111"/>
                  </a:lnTo>
                  <a:lnTo>
                    <a:pt x="467" y="111"/>
                  </a:lnTo>
                  <a:lnTo>
                    <a:pt x="467" y="56"/>
                  </a:lnTo>
                  <a:lnTo>
                    <a:pt x="499" y="56"/>
                  </a:lnTo>
                  <a:lnTo>
                    <a:pt x="499" y="197"/>
                  </a:lnTo>
                  <a:close/>
                  <a:moveTo>
                    <a:pt x="666" y="197"/>
                  </a:moveTo>
                  <a:lnTo>
                    <a:pt x="634" y="197"/>
                  </a:lnTo>
                  <a:lnTo>
                    <a:pt x="634" y="135"/>
                  </a:lnTo>
                  <a:lnTo>
                    <a:pt x="573" y="135"/>
                  </a:lnTo>
                  <a:lnTo>
                    <a:pt x="573" y="197"/>
                  </a:lnTo>
                  <a:lnTo>
                    <a:pt x="540" y="197"/>
                  </a:lnTo>
                  <a:lnTo>
                    <a:pt x="540" y="56"/>
                  </a:lnTo>
                  <a:lnTo>
                    <a:pt x="573" y="56"/>
                  </a:lnTo>
                  <a:lnTo>
                    <a:pt x="573" y="111"/>
                  </a:lnTo>
                  <a:lnTo>
                    <a:pt x="634" y="111"/>
                  </a:lnTo>
                  <a:lnTo>
                    <a:pt x="634" y="56"/>
                  </a:lnTo>
                  <a:lnTo>
                    <a:pt x="666" y="56"/>
                  </a:lnTo>
                  <a:lnTo>
                    <a:pt x="666" y="197"/>
                  </a:lnTo>
                  <a:close/>
                  <a:moveTo>
                    <a:pt x="880" y="197"/>
                  </a:moveTo>
                  <a:lnTo>
                    <a:pt x="848" y="197"/>
                  </a:lnTo>
                  <a:lnTo>
                    <a:pt x="848" y="56"/>
                  </a:lnTo>
                  <a:lnTo>
                    <a:pt x="880" y="56"/>
                  </a:lnTo>
                  <a:lnTo>
                    <a:pt x="880" y="197"/>
                  </a:lnTo>
                  <a:close/>
                  <a:moveTo>
                    <a:pt x="708" y="197"/>
                  </a:moveTo>
                  <a:lnTo>
                    <a:pt x="708" y="56"/>
                  </a:lnTo>
                  <a:lnTo>
                    <a:pt x="740" y="56"/>
                  </a:lnTo>
                  <a:lnTo>
                    <a:pt x="740" y="108"/>
                  </a:lnTo>
                  <a:lnTo>
                    <a:pt x="778" y="108"/>
                  </a:lnTo>
                  <a:cubicBezTo>
                    <a:pt x="793" y="108"/>
                    <a:pt x="805" y="112"/>
                    <a:pt x="813" y="120"/>
                  </a:cubicBezTo>
                  <a:cubicBezTo>
                    <a:pt x="822" y="127"/>
                    <a:pt x="826" y="138"/>
                    <a:pt x="826" y="152"/>
                  </a:cubicBezTo>
                  <a:cubicBezTo>
                    <a:pt x="826" y="166"/>
                    <a:pt x="822" y="177"/>
                    <a:pt x="813" y="185"/>
                  </a:cubicBezTo>
                  <a:cubicBezTo>
                    <a:pt x="804" y="193"/>
                    <a:pt x="792" y="197"/>
                    <a:pt x="779" y="197"/>
                  </a:cubicBezTo>
                  <a:lnTo>
                    <a:pt x="708" y="197"/>
                  </a:lnTo>
                  <a:close/>
                  <a:moveTo>
                    <a:pt x="740" y="131"/>
                  </a:moveTo>
                  <a:lnTo>
                    <a:pt x="740" y="174"/>
                  </a:lnTo>
                  <a:lnTo>
                    <a:pt x="769" y="174"/>
                  </a:lnTo>
                  <a:cubicBezTo>
                    <a:pt x="785" y="174"/>
                    <a:pt x="793" y="167"/>
                    <a:pt x="793" y="152"/>
                  </a:cubicBezTo>
                  <a:cubicBezTo>
                    <a:pt x="793" y="138"/>
                    <a:pt x="785" y="131"/>
                    <a:pt x="769" y="131"/>
                  </a:cubicBezTo>
                  <a:lnTo>
                    <a:pt x="740" y="131"/>
                  </a:lnTo>
                  <a:close/>
                  <a:moveTo>
                    <a:pt x="1041" y="135"/>
                  </a:moveTo>
                  <a:lnTo>
                    <a:pt x="945" y="135"/>
                  </a:lnTo>
                  <a:cubicBezTo>
                    <a:pt x="945" y="148"/>
                    <a:pt x="949" y="158"/>
                    <a:pt x="957" y="165"/>
                  </a:cubicBezTo>
                  <a:cubicBezTo>
                    <a:pt x="964" y="173"/>
                    <a:pt x="975" y="176"/>
                    <a:pt x="988" y="176"/>
                  </a:cubicBezTo>
                  <a:cubicBezTo>
                    <a:pt x="1003" y="176"/>
                    <a:pt x="1017" y="172"/>
                    <a:pt x="1030" y="163"/>
                  </a:cubicBezTo>
                  <a:lnTo>
                    <a:pt x="1030" y="188"/>
                  </a:lnTo>
                  <a:cubicBezTo>
                    <a:pt x="1017" y="196"/>
                    <a:pt x="1000" y="200"/>
                    <a:pt x="979" y="200"/>
                  </a:cubicBezTo>
                  <a:cubicBezTo>
                    <a:pt x="958" y="200"/>
                    <a:pt x="942" y="194"/>
                    <a:pt x="930" y="181"/>
                  </a:cubicBezTo>
                  <a:cubicBezTo>
                    <a:pt x="918" y="168"/>
                    <a:pt x="912" y="150"/>
                    <a:pt x="912" y="127"/>
                  </a:cubicBezTo>
                  <a:cubicBezTo>
                    <a:pt x="912" y="105"/>
                    <a:pt x="919" y="87"/>
                    <a:pt x="932" y="73"/>
                  </a:cubicBezTo>
                  <a:cubicBezTo>
                    <a:pt x="945" y="60"/>
                    <a:pt x="961" y="53"/>
                    <a:pt x="980" y="53"/>
                  </a:cubicBezTo>
                  <a:cubicBezTo>
                    <a:pt x="1000" y="53"/>
                    <a:pt x="1014" y="59"/>
                    <a:pt x="1025" y="71"/>
                  </a:cubicBezTo>
                  <a:cubicBezTo>
                    <a:pt x="1036" y="84"/>
                    <a:pt x="1041" y="101"/>
                    <a:pt x="1041" y="123"/>
                  </a:cubicBezTo>
                  <a:lnTo>
                    <a:pt x="1041" y="135"/>
                  </a:lnTo>
                  <a:close/>
                  <a:moveTo>
                    <a:pt x="1010" y="113"/>
                  </a:moveTo>
                  <a:cubicBezTo>
                    <a:pt x="1010" y="101"/>
                    <a:pt x="1007" y="92"/>
                    <a:pt x="1002" y="86"/>
                  </a:cubicBezTo>
                  <a:cubicBezTo>
                    <a:pt x="996" y="80"/>
                    <a:pt x="989" y="76"/>
                    <a:pt x="980" y="76"/>
                  </a:cubicBezTo>
                  <a:cubicBezTo>
                    <a:pt x="971" y="76"/>
                    <a:pt x="963" y="80"/>
                    <a:pt x="956" y="86"/>
                  </a:cubicBezTo>
                  <a:cubicBezTo>
                    <a:pt x="950" y="93"/>
                    <a:pt x="946" y="102"/>
                    <a:pt x="945" y="113"/>
                  </a:cubicBezTo>
                  <a:lnTo>
                    <a:pt x="1010" y="113"/>
                  </a:lnTo>
                  <a:close/>
                  <a:moveTo>
                    <a:pt x="145" y="460"/>
                  </a:moveTo>
                  <a:lnTo>
                    <a:pt x="113" y="460"/>
                  </a:lnTo>
                  <a:lnTo>
                    <a:pt x="113" y="343"/>
                  </a:lnTo>
                  <a:lnTo>
                    <a:pt x="52" y="343"/>
                  </a:lnTo>
                  <a:lnTo>
                    <a:pt x="52" y="460"/>
                  </a:lnTo>
                  <a:lnTo>
                    <a:pt x="20" y="460"/>
                  </a:lnTo>
                  <a:lnTo>
                    <a:pt x="20" y="319"/>
                  </a:lnTo>
                  <a:lnTo>
                    <a:pt x="145" y="319"/>
                  </a:lnTo>
                  <a:lnTo>
                    <a:pt x="145" y="460"/>
                  </a:lnTo>
                  <a:close/>
                  <a:moveTo>
                    <a:pt x="220" y="439"/>
                  </a:moveTo>
                  <a:lnTo>
                    <a:pt x="219" y="439"/>
                  </a:lnTo>
                  <a:lnTo>
                    <a:pt x="219" y="525"/>
                  </a:lnTo>
                  <a:lnTo>
                    <a:pt x="187" y="525"/>
                  </a:lnTo>
                  <a:lnTo>
                    <a:pt x="187" y="319"/>
                  </a:lnTo>
                  <a:lnTo>
                    <a:pt x="219" y="319"/>
                  </a:lnTo>
                  <a:lnTo>
                    <a:pt x="219" y="344"/>
                  </a:lnTo>
                  <a:lnTo>
                    <a:pt x="220" y="344"/>
                  </a:lnTo>
                  <a:cubicBezTo>
                    <a:pt x="231" y="325"/>
                    <a:pt x="247" y="316"/>
                    <a:pt x="268" y="316"/>
                  </a:cubicBezTo>
                  <a:cubicBezTo>
                    <a:pt x="285" y="316"/>
                    <a:pt x="299" y="322"/>
                    <a:pt x="309" y="334"/>
                  </a:cubicBezTo>
                  <a:cubicBezTo>
                    <a:pt x="319" y="347"/>
                    <a:pt x="324" y="364"/>
                    <a:pt x="324" y="385"/>
                  </a:cubicBezTo>
                  <a:cubicBezTo>
                    <a:pt x="324" y="409"/>
                    <a:pt x="319" y="427"/>
                    <a:pt x="308" y="442"/>
                  </a:cubicBezTo>
                  <a:cubicBezTo>
                    <a:pt x="296" y="456"/>
                    <a:pt x="281" y="463"/>
                    <a:pt x="261" y="463"/>
                  </a:cubicBezTo>
                  <a:cubicBezTo>
                    <a:pt x="243" y="463"/>
                    <a:pt x="229" y="455"/>
                    <a:pt x="220" y="439"/>
                  </a:cubicBezTo>
                  <a:close/>
                  <a:moveTo>
                    <a:pt x="219" y="383"/>
                  </a:moveTo>
                  <a:lnTo>
                    <a:pt x="219" y="401"/>
                  </a:lnTo>
                  <a:cubicBezTo>
                    <a:pt x="219" y="411"/>
                    <a:pt x="222" y="420"/>
                    <a:pt x="229" y="427"/>
                  </a:cubicBezTo>
                  <a:cubicBezTo>
                    <a:pt x="235" y="434"/>
                    <a:pt x="244" y="438"/>
                    <a:pt x="254" y="438"/>
                  </a:cubicBezTo>
                  <a:cubicBezTo>
                    <a:pt x="265" y="438"/>
                    <a:pt x="275" y="433"/>
                    <a:pt x="282" y="424"/>
                  </a:cubicBezTo>
                  <a:cubicBezTo>
                    <a:pt x="288" y="415"/>
                    <a:pt x="292" y="402"/>
                    <a:pt x="292" y="385"/>
                  </a:cubicBezTo>
                  <a:cubicBezTo>
                    <a:pt x="292" y="372"/>
                    <a:pt x="289" y="361"/>
                    <a:pt x="282" y="353"/>
                  </a:cubicBezTo>
                  <a:cubicBezTo>
                    <a:pt x="276" y="345"/>
                    <a:pt x="267" y="341"/>
                    <a:pt x="257" y="341"/>
                  </a:cubicBezTo>
                  <a:cubicBezTo>
                    <a:pt x="245" y="341"/>
                    <a:pt x="236" y="345"/>
                    <a:pt x="229" y="353"/>
                  </a:cubicBezTo>
                  <a:cubicBezTo>
                    <a:pt x="222" y="361"/>
                    <a:pt x="219" y="371"/>
                    <a:pt x="219" y="383"/>
                  </a:cubicBezTo>
                  <a:close/>
                  <a:moveTo>
                    <a:pt x="485" y="460"/>
                  </a:moveTo>
                  <a:lnTo>
                    <a:pt x="456" y="460"/>
                  </a:lnTo>
                  <a:lnTo>
                    <a:pt x="456" y="356"/>
                  </a:lnTo>
                  <a:cubicBezTo>
                    <a:pt x="455" y="360"/>
                    <a:pt x="452" y="365"/>
                    <a:pt x="448" y="372"/>
                  </a:cubicBezTo>
                  <a:lnTo>
                    <a:pt x="389" y="460"/>
                  </a:lnTo>
                  <a:lnTo>
                    <a:pt x="357" y="460"/>
                  </a:lnTo>
                  <a:lnTo>
                    <a:pt x="357" y="319"/>
                  </a:lnTo>
                  <a:lnTo>
                    <a:pt x="386" y="319"/>
                  </a:lnTo>
                  <a:lnTo>
                    <a:pt x="386" y="420"/>
                  </a:lnTo>
                  <a:cubicBezTo>
                    <a:pt x="388" y="418"/>
                    <a:pt x="390" y="414"/>
                    <a:pt x="393" y="408"/>
                  </a:cubicBezTo>
                  <a:lnTo>
                    <a:pt x="453" y="319"/>
                  </a:lnTo>
                  <a:lnTo>
                    <a:pt x="485" y="319"/>
                  </a:lnTo>
                  <a:lnTo>
                    <a:pt x="485" y="460"/>
                  </a:lnTo>
                  <a:close/>
                  <a:moveTo>
                    <a:pt x="643" y="249"/>
                  </a:moveTo>
                  <a:lnTo>
                    <a:pt x="643" y="276"/>
                  </a:lnTo>
                  <a:cubicBezTo>
                    <a:pt x="640" y="278"/>
                    <a:pt x="634" y="280"/>
                    <a:pt x="625" y="281"/>
                  </a:cubicBezTo>
                  <a:cubicBezTo>
                    <a:pt x="605" y="284"/>
                    <a:pt x="591" y="287"/>
                    <a:pt x="583" y="290"/>
                  </a:cubicBezTo>
                  <a:cubicBezTo>
                    <a:pt x="575" y="292"/>
                    <a:pt x="568" y="298"/>
                    <a:pt x="563" y="306"/>
                  </a:cubicBezTo>
                  <a:cubicBezTo>
                    <a:pt x="558" y="315"/>
                    <a:pt x="555" y="327"/>
                    <a:pt x="553" y="343"/>
                  </a:cubicBezTo>
                  <a:lnTo>
                    <a:pt x="554" y="343"/>
                  </a:lnTo>
                  <a:cubicBezTo>
                    <a:pt x="564" y="329"/>
                    <a:pt x="579" y="322"/>
                    <a:pt x="599" y="322"/>
                  </a:cubicBezTo>
                  <a:cubicBezTo>
                    <a:pt x="618" y="322"/>
                    <a:pt x="633" y="329"/>
                    <a:pt x="644" y="341"/>
                  </a:cubicBezTo>
                  <a:cubicBezTo>
                    <a:pt x="656" y="354"/>
                    <a:pt x="662" y="370"/>
                    <a:pt x="662" y="391"/>
                  </a:cubicBezTo>
                  <a:cubicBezTo>
                    <a:pt x="662" y="413"/>
                    <a:pt x="655" y="430"/>
                    <a:pt x="642" y="443"/>
                  </a:cubicBezTo>
                  <a:cubicBezTo>
                    <a:pt x="630" y="457"/>
                    <a:pt x="613" y="463"/>
                    <a:pt x="591" y="463"/>
                  </a:cubicBezTo>
                  <a:cubicBezTo>
                    <a:pt x="568" y="463"/>
                    <a:pt x="551" y="455"/>
                    <a:pt x="538" y="440"/>
                  </a:cubicBezTo>
                  <a:cubicBezTo>
                    <a:pt x="526" y="424"/>
                    <a:pt x="520" y="402"/>
                    <a:pt x="520" y="373"/>
                  </a:cubicBezTo>
                  <a:cubicBezTo>
                    <a:pt x="520" y="351"/>
                    <a:pt x="522" y="332"/>
                    <a:pt x="527" y="317"/>
                  </a:cubicBezTo>
                  <a:cubicBezTo>
                    <a:pt x="531" y="301"/>
                    <a:pt x="538" y="290"/>
                    <a:pt x="546" y="282"/>
                  </a:cubicBezTo>
                  <a:cubicBezTo>
                    <a:pt x="554" y="274"/>
                    <a:pt x="562" y="269"/>
                    <a:pt x="572" y="266"/>
                  </a:cubicBezTo>
                  <a:cubicBezTo>
                    <a:pt x="582" y="263"/>
                    <a:pt x="599" y="260"/>
                    <a:pt x="622" y="256"/>
                  </a:cubicBezTo>
                  <a:cubicBezTo>
                    <a:pt x="632" y="254"/>
                    <a:pt x="639" y="251"/>
                    <a:pt x="643" y="249"/>
                  </a:cubicBezTo>
                  <a:close/>
                  <a:moveTo>
                    <a:pt x="553" y="370"/>
                  </a:moveTo>
                  <a:lnTo>
                    <a:pt x="553" y="387"/>
                  </a:lnTo>
                  <a:cubicBezTo>
                    <a:pt x="553" y="394"/>
                    <a:pt x="554" y="400"/>
                    <a:pt x="556" y="407"/>
                  </a:cubicBezTo>
                  <a:cubicBezTo>
                    <a:pt x="558" y="413"/>
                    <a:pt x="560" y="419"/>
                    <a:pt x="564" y="423"/>
                  </a:cubicBezTo>
                  <a:cubicBezTo>
                    <a:pt x="567" y="428"/>
                    <a:pt x="571" y="432"/>
                    <a:pt x="576" y="434"/>
                  </a:cubicBezTo>
                  <a:cubicBezTo>
                    <a:pt x="581" y="437"/>
                    <a:pt x="586" y="438"/>
                    <a:pt x="592" y="438"/>
                  </a:cubicBezTo>
                  <a:cubicBezTo>
                    <a:pt x="603" y="438"/>
                    <a:pt x="612" y="434"/>
                    <a:pt x="619" y="425"/>
                  </a:cubicBezTo>
                  <a:cubicBezTo>
                    <a:pt x="625" y="417"/>
                    <a:pt x="629" y="406"/>
                    <a:pt x="629" y="393"/>
                  </a:cubicBezTo>
                  <a:cubicBezTo>
                    <a:pt x="629" y="379"/>
                    <a:pt x="625" y="368"/>
                    <a:pt x="618" y="359"/>
                  </a:cubicBezTo>
                  <a:cubicBezTo>
                    <a:pt x="612" y="351"/>
                    <a:pt x="602" y="347"/>
                    <a:pt x="590" y="347"/>
                  </a:cubicBezTo>
                  <a:cubicBezTo>
                    <a:pt x="574" y="347"/>
                    <a:pt x="561" y="354"/>
                    <a:pt x="553" y="370"/>
                  </a:cubicBezTo>
                  <a:close/>
                  <a:moveTo>
                    <a:pt x="757" y="463"/>
                  </a:moveTo>
                  <a:cubicBezTo>
                    <a:pt x="735" y="463"/>
                    <a:pt x="718" y="457"/>
                    <a:pt x="705" y="443"/>
                  </a:cubicBezTo>
                  <a:cubicBezTo>
                    <a:pt x="692" y="430"/>
                    <a:pt x="685" y="413"/>
                    <a:pt x="685" y="391"/>
                  </a:cubicBezTo>
                  <a:cubicBezTo>
                    <a:pt x="685" y="367"/>
                    <a:pt x="692" y="349"/>
                    <a:pt x="705" y="335"/>
                  </a:cubicBezTo>
                  <a:cubicBezTo>
                    <a:pt x="719" y="322"/>
                    <a:pt x="737" y="316"/>
                    <a:pt x="760" y="316"/>
                  </a:cubicBezTo>
                  <a:cubicBezTo>
                    <a:pt x="782" y="316"/>
                    <a:pt x="799" y="322"/>
                    <a:pt x="812" y="335"/>
                  </a:cubicBezTo>
                  <a:cubicBezTo>
                    <a:pt x="824" y="348"/>
                    <a:pt x="830" y="366"/>
                    <a:pt x="830" y="389"/>
                  </a:cubicBezTo>
                  <a:cubicBezTo>
                    <a:pt x="830" y="411"/>
                    <a:pt x="824" y="429"/>
                    <a:pt x="810" y="443"/>
                  </a:cubicBezTo>
                  <a:cubicBezTo>
                    <a:pt x="797" y="456"/>
                    <a:pt x="779" y="463"/>
                    <a:pt x="757" y="463"/>
                  </a:cubicBezTo>
                  <a:close/>
                  <a:moveTo>
                    <a:pt x="758" y="341"/>
                  </a:moveTo>
                  <a:cubicBezTo>
                    <a:pt x="746" y="341"/>
                    <a:pt x="736" y="345"/>
                    <a:pt x="729" y="354"/>
                  </a:cubicBezTo>
                  <a:cubicBezTo>
                    <a:pt x="721" y="363"/>
                    <a:pt x="718" y="375"/>
                    <a:pt x="718" y="390"/>
                  </a:cubicBezTo>
                  <a:cubicBezTo>
                    <a:pt x="718" y="405"/>
                    <a:pt x="721" y="417"/>
                    <a:pt x="729" y="425"/>
                  </a:cubicBezTo>
                  <a:cubicBezTo>
                    <a:pt x="736" y="434"/>
                    <a:pt x="746" y="438"/>
                    <a:pt x="758" y="438"/>
                  </a:cubicBezTo>
                  <a:cubicBezTo>
                    <a:pt x="771" y="438"/>
                    <a:pt x="781" y="434"/>
                    <a:pt x="787" y="425"/>
                  </a:cubicBezTo>
                  <a:cubicBezTo>
                    <a:pt x="794" y="417"/>
                    <a:pt x="797" y="405"/>
                    <a:pt x="797" y="390"/>
                  </a:cubicBezTo>
                  <a:cubicBezTo>
                    <a:pt x="797" y="374"/>
                    <a:pt x="794" y="362"/>
                    <a:pt x="787" y="354"/>
                  </a:cubicBezTo>
                  <a:cubicBezTo>
                    <a:pt x="781" y="345"/>
                    <a:pt x="771" y="341"/>
                    <a:pt x="758" y="341"/>
                  </a:cubicBezTo>
                  <a:close/>
                  <a:moveTo>
                    <a:pt x="895" y="439"/>
                  </a:moveTo>
                  <a:lnTo>
                    <a:pt x="895" y="439"/>
                  </a:lnTo>
                  <a:lnTo>
                    <a:pt x="895" y="525"/>
                  </a:lnTo>
                  <a:lnTo>
                    <a:pt x="863" y="525"/>
                  </a:lnTo>
                  <a:lnTo>
                    <a:pt x="863" y="319"/>
                  </a:lnTo>
                  <a:lnTo>
                    <a:pt x="895" y="319"/>
                  </a:lnTo>
                  <a:lnTo>
                    <a:pt x="895" y="344"/>
                  </a:lnTo>
                  <a:lnTo>
                    <a:pt x="895" y="344"/>
                  </a:lnTo>
                  <a:cubicBezTo>
                    <a:pt x="906" y="325"/>
                    <a:pt x="922" y="316"/>
                    <a:pt x="943" y="316"/>
                  </a:cubicBezTo>
                  <a:cubicBezTo>
                    <a:pt x="961" y="316"/>
                    <a:pt x="975" y="322"/>
                    <a:pt x="985" y="334"/>
                  </a:cubicBezTo>
                  <a:cubicBezTo>
                    <a:pt x="995" y="347"/>
                    <a:pt x="1000" y="364"/>
                    <a:pt x="1000" y="385"/>
                  </a:cubicBezTo>
                  <a:cubicBezTo>
                    <a:pt x="1000" y="409"/>
                    <a:pt x="994" y="427"/>
                    <a:pt x="983" y="442"/>
                  </a:cubicBezTo>
                  <a:cubicBezTo>
                    <a:pt x="972" y="456"/>
                    <a:pt x="956" y="463"/>
                    <a:pt x="937" y="463"/>
                  </a:cubicBezTo>
                  <a:cubicBezTo>
                    <a:pt x="919" y="463"/>
                    <a:pt x="905" y="455"/>
                    <a:pt x="895" y="439"/>
                  </a:cubicBezTo>
                  <a:close/>
                  <a:moveTo>
                    <a:pt x="894" y="383"/>
                  </a:moveTo>
                  <a:lnTo>
                    <a:pt x="894" y="401"/>
                  </a:lnTo>
                  <a:cubicBezTo>
                    <a:pt x="894" y="411"/>
                    <a:pt x="898" y="420"/>
                    <a:pt x="904" y="427"/>
                  </a:cubicBezTo>
                  <a:cubicBezTo>
                    <a:pt x="911" y="434"/>
                    <a:pt x="919" y="438"/>
                    <a:pt x="929" y="438"/>
                  </a:cubicBezTo>
                  <a:cubicBezTo>
                    <a:pt x="941" y="438"/>
                    <a:pt x="950" y="433"/>
                    <a:pt x="957" y="424"/>
                  </a:cubicBezTo>
                  <a:cubicBezTo>
                    <a:pt x="964" y="415"/>
                    <a:pt x="967" y="402"/>
                    <a:pt x="967" y="385"/>
                  </a:cubicBezTo>
                  <a:cubicBezTo>
                    <a:pt x="967" y="372"/>
                    <a:pt x="964" y="361"/>
                    <a:pt x="958" y="353"/>
                  </a:cubicBezTo>
                  <a:cubicBezTo>
                    <a:pt x="952" y="345"/>
                    <a:pt x="943" y="341"/>
                    <a:pt x="932" y="341"/>
                  </a:cubicBezTo>
                  <a:cubicBezTo>
                    <a:pt x="921" y="341"/>
                    <a:pt x="912" y="345"/>
                    <a:pt x="905" y="353"/>
                  </a:cubicBezTo>
                  <a:cubicBezTo>
                    <a:pt x="898" y="361"/>
                    <a:pt x="894" y="371"/>
                    <a:pt x="894" y="383"/>
                  </a:cubicBezTo>
                  <a:close/>
                  <a:moveTo>
                    <a:pt x="1095" y="463"/>
                  </a:moveTo>
                  <a:cubicBezTo>
                    <a:pt x="1074" y="463"/>
                    <a:pt x="1056" y="457"/>
                    <a:pt x="1043" y="443"/>
                  </a:cubicBezTo>
                  <a:cubicBezTo>
                    <a:pt x="1030" y="430"/>
                    <a:pt x="1024" y="413"/>
                    <a:pt x="1024" y="391"/>
                  </a:cubicBezTo>
                  <a:cubicBezTo>
                    <a:pt x="1024" y="367"/>
                    <a:pt x="1030" y="349"/>
                    <a:pt x="1044" y="335"/>
                  </a:cubicBezTo>
                  <a:cubicBezTo>
                    <a:pt x="1058" y="322"/>
                    <a:pt x="1076" y="316"/>
                    <a:pt x="1099" y="316"/>
                  </a:cubicBezTo>
                  <a:cubicBezTo>
                    <a:pt x="1121" y="316"/>
                    <a:pt x="1138" y="322"/>
                    <a:pt x="1150" y="335"/>
                  </a:cubicBezTo>
                  <a:cubicBezTo>
                    <a:pt x="1163" y="348"/>
                    <a:pt x="1169" y="366"/>
                    <a:pt x="1169" y="389"/>
                  </a:cubicBezTo>
                  <a:cubicBezTo>
                    <a:pt x="1169" y="411"/>
                    <a:pt x="1162" y="429"/>
                    <a:pt x="1149" y="443"/>
                  </a:cubicBezTo>
                  <a:cubicBezTo>
                    <a:pt x="1136" y="456"/>
                    <a:pt x="1118" y="463"/>
                    <a:pt x="1095" y="463"/>
                  </a:cubicBezTo>
                  <a:close/>
                  <a:moveTo>
                    <a:pt x="1097" y="341"/>
                  </a:moveTo>
                  <a:cubicBezTo>
                    <a:pt x="1084" y="341"/>
                    <a:pt x="1074" y="345"/>
                    <a:pt x="1067" y="354"/>
                  </a:cubicBezTo>
                  <a:cubicBezTo>
                    <a:pt x="1060" y="363"/>
                    <a:pt x="1056" y="375"/>
                    <a:pt x="1056" y="390"/>
                  </a:cubicBezTo>
                  <a:cubicBezTo>
                    <a:pt x="1056" y="405"/>
                    <a:pt x="1060" y="417"/>
                    <a:pt x="1067" y="425"/>
                  </a:cubicBezTo>
                  <a:cubicBezTo>
                    <a:pt x="1075" y="434"/>
                    <a:pt x="1085" y="438"/>
                    <a:pt x="1097" y="438"/>
                  </a:cubicBezTo>
                  <a:cubicBezTo>
                    <a:pt x="1109" y="438"/>
                    <a:pt x="1119" y="434"/>
                    <a:pt x="1126" y="425"/>
                  </a:cubicBezTo>
                  <a:cubicBezTo>
                    <a:pt x="1133" y="417"/>
                    <a:pt x="1136" y="405"/>
                    <a:pt x="1136" y="390"/>
                  </a:cubicBezTo>
                  <a:cubicBezTo>
                    <a:pt x="1136" y="374"/>
                    <a:pt x="1133" y="362"/>
                    <a:pt x="1126" y="354"/>
                  </a:cubicBezTo>
                  <a:cubicBezTo>
                    <a:pt x="1119" y="345"/>
                    <a:pt x="1109" y="341"/>
                    <a:pt x="1097" y="341"/>
                  </a:cubicBezTo>
                  <a:close/>
                  <a:moveTo>
                    <a:pt x="1201" y="460"/>
                  </a:moveTo>
                  <a:lnTo>
                    <a:pt x="1201" y="319"/>
                  </a:lnTo>
                  <a:lnTo>
                    <a:pt x="1269" y="319"/>
                  </a:lnTo>
                  <a:cubicBezTo>
                    <a:pt x="1284" y="319"/>
                    <a:pt x="1296" y="322"/>
                    <a:pt x="1305" y="328"/>
                  </a:cubicBezTo>
                  <a:cubicBezTo>
                    <a:pt x="1313" y="334"/>
                    <a:pt x="1318" y="343"/>
                    <a:pt x="1318" y="353"/>
                  </a:cubicBezTo>
                  <a:cubicBezTo>
                    <a:pt x="1318" y="371"/>
                    <a:pt x="1309" y="382"/>
                    <a:pt x="1290" y="386"/>
                  </a:cubicBezTo>
                  <a:cubicBezTo>
                    <a:pt x="1312" y="389"/>
                    <a:pt x="1323" y="400"/>
                    <a:pt x="1323" y="419"/>
                  </a:cubicBezTo>
                  <a:cubicBezTo>
                    <a:pt x="1323" y="430"/>
                    <a:pt x="1319" y="440"/>
                    <a:pt x="1309" y="448"/>
                  </a:cubicBezTo>
                  <a:cubicBezTo>
                    <a:pt x="1300" y="456"/>
                    <a:pt x="1288" y="460"/>
                    <a:pt x="1275" y="460"/>
                  </a:cubicBezTo>
                  <a:lnTo>
                    <a:pt x="1201" y="460"/>
                  </a:lnTo>
                  <a:close/>
                  <a:moveTo>
                    <a:pt x="1233" y="341"/>
                  </a:moveTo>
                  <a:lnTo>
                    <a:pt x="1233" y="377"/>
                  </a:lnTo>
                  <a:lnTo>
                    <a:pt x="1262" y="377"/>
                  </a:lnTo>
                  <a:cubicBezTo>
                    <a:pt x="1278" y="377"/>
                    <a:pt x="1285" y="370"/>
                    <a:pt x="1285" y="358"/>
                  </a:cubicBezTo>
                  <a:cubicBezTo>
                    <a:pt x="1285" y="347"/>
                    <a:pt x="1279" y="341"/>
                    <a:pt x="1265" y="341"/>
                  </a:cubicBezTo>
                  <a:lnTo>
                    <a:pt x="1233" y="341"/>
                  </a:lnTo>
                  <a:close/>
                  <a:moveTo>
                    <a:pt x="1233" y="399"/>
                  </a:moveTo>
                  <a:lnTo>
                    <a:pt x="1233" y="437"/>
                  </a:lnTo>
                  <a:lnTo>
                    <a:pt x="1266" y="437"/>
                  </a:lnTo>
                  <a:cubicBezTo>
                    <a:pt x="1282" y="437"/>
                    <a:pt x="1291" y="431"/>
                    <a:pt x="1291" y="417"/>
                  </a:cubicBezTo>
                  <a:cubicBezTo>
                    <a:pt x="1291" y="405"/>
                    <a:pt x="1282" y="399"/>
                    <a:pt x="1264" y="399"/>
                  </a:cubicBezTo>
                  <a:lnTo>
                    <a:pt x="1233" y="399"/>
                  </a:lnTo>
                  <a:close/>
                  <a:moveTo>
                    <a:pt x="142" y="582"/>
                  </a:moveTo>
                  <a:lnTo>
                    <a:pt x="78" y="745"/>
                  </a:lnTo>
                  <a:cubicBezTo>
                    <a:pt x="65" y="775"/>
                    <a:pt x="47" y="789"/>
                    <a:pt x="23" y="789"/>
                  </a:cubicBezTo>
                  <a:cubicBezTo>
                    <a:pt x="16" y="789"/>
                    <a:pt x="10" y="789"/>
                    <a:pt x="6" y="787"/>
                  </a:cubicBezTo>
                  <a:lnTo>
                    <a:pt x="6" y="761"/>
                  </a:lnTo>
                  <a:cubicBezTo>
                    <a:pt x="11" y="762"/>
                    <a:pt x="16" y="763"/>
                    <a:pt x="20" y="763"/>
                  </a:cubicBezTo>
                  <a:cubicBezTo>
                    <a:pt x="32" y="763"/>
                    <a:pt x="41" y="757"/>
                    <a:pt x="46" y="746"/>
                  </a:cubicBezTo>
                  <a:lnTo>
                    <a:pt x="56" y="722"/>
                  </a:lnTo>
                  <a:lnTo>
                    <a:pt x="0" y="582"/>
                  </a:lnTo>
                  <a:lnTo>
                    <a:pt x="35" y="582"/>
                  </a:lnTo>
                  <a:lnTo>
                    <a:pt x="69" y="684"/>
                  </a:lnTo>
                  <a:cubicBezTo>
                    <a:pt x="69" y="685"/>
                    <a:pt x="70" y="689"/>
                    <a:pt x="71" y="694"/>
                  </a:cubicBezTo>
                  <a:lnTo>
                    <a:pt x="72" y="694"/>
                  </a:lnTo>
                  <a:cubicBezTo>
                    <a:pt x="73" y="692"/>
                    <a:pt x="73" y="689"/>
                    <a:pt x="74" y="684"/>
                  </a:cubicBezTo>
                  <a:lnTo>
                    <a:pt x="110" y="582"/>
                  </a:lnTo>
                  <a:lnTo>
                    <a:pt x="142" y="582"/>
                  </a:lnTo>
                  <a:close/>
                  <a:moveTo>
                    <a:pt x="285" y="723"/>
                  </a:moveTo>
                  <a:lnTo>
                    <a:pt x="253" y="723"/>
                  </a:lnTo>
                  <a:lnTo>
                    <a:pt x="253" y="670"/>
                  </a:lnTo>
                  <a:cubicBezTo>
                    <a:pt x="237" y="678"/>
                    <a:pt x="223" y="683"/>
                    <a:pt x="209" y="683"/>
                  </a:cubicBezTo>
                  <a:cubicBezTo>
                    <a:pt x="177" y="683"/>
                    <a:pt x="161" y="665"/>
                    <a:pt x="161" y="631"/>
                  </a:cubicBezTo>
                  <a:lnTo>
                    <a:pt x="161" y="582"/>
                  </a:lnTo>
                  <a:lnTo>
                    <a:pt x="193" y="582"/>
                  </a:lnTo>
                  <a:lnTo>
                    <a:pt x="193" y="626"/>
                  </a:lnTo>
                  <a:cubicBezTo>
                    <a:pt x="193" y="646"/>
                    <a:pt x="201" y="656"/>
                    <a:pt x="216" y="656"/>
                  </a:cubicBezTo>
                  <a:cubicBezTo>
                    <a:pt x="228" y="656"/>
                    <a:pt x="240" y="653"/>
                    <a:pt x="253" y="646"/>
                  </a:cubicBezTo>
                  <a:lnTo>
                    <a:pt x="253" y="582"/>
                  </a:lnTo>
                  <a:lnTo>
                    <a:pt x="285" y="582"/>
                  </a:lnTo>
                  <a:lnTo>
                    <a:pt x="285" y="723"/>
                  </a:lnTo>
                  <a:close/>
                  <a:moveTo>
                    <a:pt x="447" y="661"/>
                  </a:moveTo>
                  <a:lnTo>
                    <a:pt x="351" y="661"/>
                  </a:lnTo>
                  <a:cubicBezTo>
                    <a:pt x="351" y="674"/>
                    <a:pt x="355" y="684"/>
                    <a:pt x="363" y="691"/>
                  </a:cubicBezTo>
                  <a:cubicBezTo>
                    <a:pt x="370" y="698"/>
                    <a:pt x="381" y="702"/>
                    <a:pt x="394" y="702"/>
                  </a:cubicBezTo>
                  <a:cubicBezTo>
                    <a:pt x="409" y="702"/>
                    <a:pt x="423" y="697"/>
                    <a:pt x="436" y="688"/>
                  </a:cubicBezTo>
                  <a:lnTo>
                    <a:pt x="436" y="714"/>
                  </a:lnTo>
                  <a:cubicBezTo>
                    <a:pt x="423" y="722"/>
                    <a:pt x="406" y="726"/>
                    <a:pt x="385" y="726"/>
                  </a:cubicBezTo>
                  <a:cubicBezTo>
                    <a:pt x="364" y="726"/>
                    <a:pt x="348" y="720"/>
                    <a:pt x="336" y="707"/>
                  </a:cubicBezTo>
                  <a:cubicBezTo>
                    <a:pt x="324" y="694"/>
                    <a:pt x="318" y="676"/>
                    <a:pt x="318" y="653"/>
                  </a:cubicBezTo>
                  <a:cubicBezTo>
                    <a:pt x="318" y="631"/>
                    <a:pt x="325" y="613"/>
                    <a:pt x="338" y="599"/>
                  </a:cubicBezTo>
                  <a:cubicBezTo>
                    <a:pt x="351" y="585"/>
                    <a:pt x="367" y="578"/>
                    <a:pt x="386" y="578"/>
                  </a:cubicBezTo>
                  <a:cubicBezTo>
                    <a:pt x="405" y="578"/>
                    <a:pt x="420" y="585"/>
                    <a:pt x="431" y="597"/>
                  </a:cubicBezTo>
                  <a:cubicBezTo>
                    <a:pt x="441" y="609"/>
                    <a:pt x="447" y="627"/>
                    <a:pt x="447" y="649"/>
                  </a:cubicBezTo>
                  <a:lnTo>
                    <a:pt x="447" y="661"/>
                  </a:lnTo>
                  <a:close/>
                  <a:moveTo>
                    <a:pt x="416" y="638"/>
                  </a:moveTo>
                  <a:cubicBezTo>
                    <a:pt x="416" y="627"/>
                    <a:pt x="413" y="618"/>
                    <a:pt x="408" y="611"/>
                  </a:cubicBezTo>
                  <a:cubicBezTo>
                    <a:pt x="402" y="605"/>
                    <a:pt x="395" y="602"/>
                    <a:pt x="386" y="602"/>
                  </a:cubicBezTo>
                  <a:cubicBezTo>
                    <a:pt x="376" y="602"/>
                    <a:pt x="369" y="605"/>
                    <a:pt x="362" y="612"/>
                  </a:cubicBezTo>
                  <a:cubicBezTo>
                    <a:pt x="356" y="619"/>
                    <a:pt x="352" y="627"/>
                    <a:pt x="351" y="638"/>
                  </a:cubicBezTo>
                  <a:lnTo>
                    <a:pt x="416" y="638"/>
                  </a:lnTo>
                  <a:close/>
                  <a:moveTo>
                    <a:pt x="413" y="557"/>
                  </a:moveTo>
                  <a:cubicBezTo>
                    <a:pt x="409" y="557"/>
                    <a:pt x="405" y="555"/>
                    <a:pt x="401" y="552"/>
                  </a:cubicBezTo>
                  <a:cubicBezTo>
                    <a:pt x="398" y="549"/>
                    <a:pt x="396" y="545"/>
                    <a:pt x="396" y="541"/>
                  </a:cubicBezTo>
                  <a:cubicBezTo>
                    <a:pt x="396" y="536"/>
                    <a:pt x="398" y="533"/>
                    <a:pt x="401" y="530"/>
                  </a:cubicBezTo>
                  <a:cubicBezTo>
                    <a:pt x="404" y="526"/>
                    <a:pt x="408" y="525"/>
                    <a:pt x="413" y="525"/>
                  </a:cubicBezTo>
                  <a:cubicBezTo>
                    <a:pt x="418" y="525"/>
                    <a:pt x="422" y="527"/>
                    <a:pt x="425" y="530"/>
                  </a:cubicBezTo>
                  <a:cubicBezTo>
                    <a:pt x="429" y="533"/>
                    <a:pt x="430" y="536"/>
                    <a:pt x="430" y="541"/>
                  </a:cubicBezTo>
                  <a:cubicBezTo>
                    <a:pt x="430" y="545"/>
                    <a:pt x="429" y="549"/>
                    <a:pt x="425" y="552"/>
                  </a:cubicBezTo>
                  <a:cubicBezTo>
                    <a:pt x="422" y="555"/>
                    <a:pt x="418" y="557"/>
                    <a:pt x="413" y="557"/>
                  </a:cubicBezTo>
                  <a:close/>
                  <a:moveTo>
                    <a:pt x="356" y="557"/>
                  </a:moveTo>
                  <a:cubicBezTo>
                    <a:pt x="351" y="557"/>
                    <a:pt x="347" y="555"/>
                    <a:pt x="344" y="552"/>
                  </a:cubicBezTo>
                  <a:cubicBezTo>
                    <a:pt x="340" y="549"/>
                    <a:pt x="339" y="545"/>
                    <a:pt x="339" y="541"/>
                  </a:cubicBezTo>
                  <a:cubicBezTo>
                    <a:pt x="339" y="536"/>
                    <a:pt x="340" y="533"/>
                    <a:pt x="344" y="530"/>
                  </a:cubicBezTo>
                  <a:cubicBezTo>
                    <a:pt x="347" y="526"/>
                    <a:pt x="351" y="525"/>
                    <a:pt x="355" y="525"/>
                  </a:cubicBezTo>
                  <a:cubicBezTo>
                    <a:pt x="360" y="525"/>
                    <a:pt x="364" y="527"/>
                    <a:pt x="368" y="530"/>
                  </a:cubicBezTo>
                  <a:cubicBezTo>
                    <a:pt x="371" y="533"/>
                    <a:pt x="373" y="536"/>
                    <a:pt x="373" y="541"/>
                  </a:cubicBezTo>
                  <a:cubicBezTo>
                    <a:pt x="373" y="545"/>
                    <a:pt x="371" y="549"/>
                    <a:pt x="368" y="552"/>
                  </a:cubicBezTo>
                  <a:cubicBezTo>
                    <a:pt x="365" y="555"/>
                    <a:pt x="361" y="557"/>
                    <a:pt x="356" y="557"/>
                  </a:cubicBezTo>
                  <a:close/>
                  <a:moveTo>
                    <a:pt x="573" y="607"/>
                  </a:moveTo>
                  <a:lnTo>
                    <a:pt x="533" y="607"/>
                  </a:lnTo>
                  <a:lnTo>
                    <a:pt x="533" y="723"/>
                  </a:lnTo>
                  <a:lnTo>
                    <a:pt x="501" y="723"/>
                  </a:lnTo>
                  <a:lnTo>
                    <a:pt x="501" y="607"/>
                  </a:lnTo>
                  <a:lnTo>
                    <a:pt x="461" y="607"/>
                  </a:lnTo>
                  <a:lnTo>
                    <a:pt x="461" y="582"/>
                  </a:lnTo>
                  <a:lnTo>
                    <a:pt x="573" y="582"/>
                  </a:lnTo>
                  <a:lnTo>
                    <a:pt x="573" y="607"/>
                  </a:lnTo>
                  <a:close/>
                  <a:moveTo>
                    <a:pt x="707" y="723"/>
                  </a:moveTo>
                  <a:lnTo>
                    <a:pt x="676" y="723"/>
                  </a:lnTo>
                  <a:lnTo>
                    <a:pt x="676" y="701"/>
                  </a:lnTo>
                  <a:lnTo>
                    <a:pt x="675" y="701"/>
                  </a:lnTo>
                  <a:cubicBezTo>
                    <a:pt x="666" y="718"/>
                    <a:pt x="651" y="726"/>
                    <a:pt x="632" y="726"/>
                  </a:cubicBezTo>
                  <a:cubicBezTo>
                    <a:pt x="619" y="726"/>
                    <a:pt x="608" y="722"/>
                    <a:pt x="600" y="715"/>
                  </a:cubicBezTo>
                  <a:cubicBezTo>
                    <a:pt x="592" y="707"/>
                    <a:pt x="588" y="697"/>
                    <a:pt x="588" y="685"/>
                  </a:cubicBezTo>
                  <a:cubicBezTo>
                    <a:pt x="588" y="658"/>
                    <a:pt x="603" y="643"/>
                    <a:pt x="634" y="638"/>
                  </a:cubicBezTo>
                  <a:lnTo>
                    <a:pt x="676" y="632"/>
                  </a:lnTo>
                  <a:cubicBezTo>
                    <a:pt x="676" y="612"/>
                    <a:pt x="666" y="602"/>
                    <a:pt x="647" y="602"/>
                  </a:cubicBezTo>
                  <a:cubicBezTo>
                    <a:pt x="631" y="602"/>
                    <a:pt x="615" y="608"/>
                    <a:pt x="602" y="620"/>
                  </a:cubicBezTo>
                  <a:lnTo>
                    <a:pt x="602" y="592"/>
                  </a:lnTo>
                  <a:cubicBezTo>
                    <a:pt x="617" y="583"/>
                    <a:pt x="634" y="578"/>
                    <a:pt x="653" y="578"/>
                  </a:cubicBezTo>
                  <a:cubicBezTo>
                    <a:pt x="689" y="578"/>
                    <a:pt x="707" y="596"/>
                    <a:pt x="707" y="631"/>
                  </a:cubicBezTo>
                  <a:lnTo>
                    <a:pt x="707" y="723"/>
                  </a:lnTo>
                  <a:close/>
                  <a:moveTo>
                    <a:pt x="676" y="653"/>
                  </a:moveTo>
                  <a:lnTo>
                    <a:pt x="646" y="658"/>
                  </a:lnTo>
                  <a:cubicBezTo>
                    <a:pt x="637" y="659"/>
                    <a:pt x="630" y="661"/>
                    <a:pt x="626" y="664"/>
                  </a:cubicBezTo>
                  <a:cubicBezTo>
                    <a:pt x="621" y="667"/>
                    <a:pt x="619" y="673"/>
                    <a:pt x="619" y="681"/>
                  </a:cubicBezTo>
                  <a:cubicBezTo>
                    <a:pt x="619" y="687"/>
                    <a:pt x="621" y="692"/>
                    <a:pt x="625" y="696"/>
                  </a:cubicBezTo>
                  <a:cubicBezTo>
                    <a:pt x="629" y="700"/>
                    <a:pt x="635" y="702"/>
                    <a:pt x="642" y="702"/>
                  </a:cubicBezTo>
                  <a:cubicBezTo>
                    <a:pt x="652" y="702"/>
                    <a:pt x="660" y="698"/>
                    <a:pt x="666" y="691"/>
                  </a:cubicBezTo>
                  <a:cubicBezTo>
                    <a:pt x="673" y="685"/>
                    <a:pt x="676" y="676"/>
                    <a:pt x="676" y="666"/>
                  </a:cubicBezTo>
                  <a:lnTo>
                    <a:pt x="676" y="6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baseline="-25000"/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0" y="1942836"/>
            <a:ext cx="14843760" cy="1219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3200" b="1" dirty="0"/>
              <a:t>Автоматизированная система управления производственным </a:t>
            </a:r>
            <a:endParaRPr lang="ru-RU" sz="3200" b="1" dirty="0" smtClean="0"/>
          </a:p>
          <a:p>
            <a:pPr algn="ctr">
              <a:lnSpc>
                <a:spcPct val="120000"/>
              </a:lnSpc>
            </a:pPr>
            <a:r>
              <a:rPr lang="ru-RU" sz="3200" b="1" dirty="0" smtClean="0"/>
              <a:t>циклом изделий «К.У.П.О.Л</a:t>
            </a:r>
            <a:r>
              <a:rPr lang="ru-RU" sz="3200" b="1" dirty="0"/>
              <a:t>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AutoShape 4" descr="Лого Mespace">
            <a:hlinkClick r:id="rId5" tooltip="На главную"/>
          </p:cNvPr>
          <p:cNvSpPr>
            <a:spLocks noChangeAspect="1" noChangeArrowheads="1"/>
          </p:cNvSpPr>
          <p:nvPr/>
        </p:nvSpPr>
        <p:spPr bwMode="auto">
          <a:xfrm>
            <a:off x="1465140" y="8580572"/>
            <a:ext cx="6185340" cy="6185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Лого Mespace">
            <a:hlinkClick r:id="rId5" tooltip="На главную"/>
          </p:cNvPr>
          <p:cNvSpPr>
            <a:spLocks noChangeAspect="1" noChangeArrowheads="1"/>
          </p:cNvSpPr>
          <p:nvPr/>
        </p:nvSpPr>
        <p:spPr bwMode="auto">
          <a:xfrm>
            <a:off x="55563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71" y="2255146"/>
            <a:ext cx="3523276" cy="31375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476" y="2280363"/>
            <a:ext cx="2343239" cy="311230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344" y="2391853"/>
            <a:ext cx="3142507" cy="3142507"/>
          </a:xfrm>
          <a:prstGeom prst="rect">
            <a:avLst/>
          </a:prstGeom>
        </p:spPr>
      </p:pic>
      <p:sp>
        <p:nvSpPr>
          <p:cNvPr id="198" name="Google Shape;159;p16"/>
          <p:cNvSpPr txBox="1">
            <a:spLocks/>
          </p:cNvSpPr>
          <p:nvPr/>
        </p:nvSpPr>
        <p:spPr>
          <a:xfrm>
            <a:off x="790799" y="6104780"/>
            <a:ext cx="1001745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 smtClean="0">
                <a:latin typeface="+mn-lt"/>
                <a:ea typeface="Arial Black"/>
                <a:cs typeface="Arial Black"/>
                <a:sym typeface="Arial Black"/>
              </a:rPr>
              <a:t>Преимущества </a:t>
            </a:r>
            <a:r>
              <a:rPr lang="en-US" dirty="0" smtClean="0">
                <a:latin typeface="+mn-lt"/>
                <a:ea typeface="Arial Black"/>
                <a:cs typeface="Arial Black"/>
                <a:sym typeface="Arial Black"/>
              </a:rPr>
              <a:t>MES </a:t>
            </a:r>
            <a:r>
              <a:rPr lang="ru-RU" dirty="0" smtClean="0">
                <a:latin typeface="+mn-lt"/>
                <a:ea typeface="Arial Black"/>
                <a:cs typeface="Arial Black"/>
                <a:sym typeface="Arial Black"/>
              </a:rPr>
              <a:t>«К.У.П.О.Л»</a:t>
            </a:r>
          </a:p>
          <a:p>
            <a:endParaRPr lang="ru-RU" dirty="0" smtClean="0">
              <a:latin typeface="+mn-lt"/>
              <a:ea typeface="Arial Black"/>
              <a:cs typeface="Arial Black"/>
              <a:sym typeface="Arial Black"/>
            </a:endParaRPr>
          </a:p>
          <a:p>
            <a:pPr>
              <a:lnSpc>
                <a:spcPct val="150000"/>
              </a:lnSpc>
            </a:pPr>
            <a:r>
              <a:rPr lang="ru-RU" b="0" dirty="0" smtClean="0">
                <a:latin typeface="+mn-lt"/>
                <a:ea typeface="Arial Black"/>
                <a:cs typeface="Arial Black"/>
                <a:sym typeface="Arial Black"/>
              </a:rPr>
              <a:t>- Дружелюбный пользовательский интерфейс</a:t>
            </a:r>
          </a:p>
          <a:p>
            <a:pPr>
              <a:lnSpc>
                <a:spcPct val="150000"/>
              </a:lnSpc>
            </a:pPr>
            <a:r>
              <a:rPr lang="ru-RU" b="0" dirty="0" smtClean="0">
                <a:latin typeface="+mn-lt"/>
                <a:ea typeface="Arial Black"/>
                <a:cs typeface="Arial Black"/>
                <a:sym typeface="Arial Black"/>
              </a:rPr>
              <a:t>- Визуальный интерактивный редактор техпроцесса</a:t>
            </a:r>
          </a:p>
          <a:p>
            <a:pPr>
              <a:lnSpc>
                <a:spcPct val="150000"/>
              </a:lnSpc>
            </a:pPr>
            <a:r>
              <a:rPr lang="ru-RU" b="0" dirty="0" smtClean="0">
                <a:latin typeface="+mn-lt"/>
                <a:ea typeface="Arial Black"/>
                <a:cs typeface="Arial Black"/>
                <a:sym typeface="Arial Black"/>
              </a:rPr>
              <a:t>- Адресное хранение</a:t>
            </a:r>
          </a:p>
          <a:p>
            <a:endParaRPr lang="ru-RU" b="0" dirty="0">
              <a:latin typeface="+mn-lt"/>
              <a:ea typeface="Arial Black"/>
              <a:cs typeface="Arial Black"/>
              <a:sym typeface="Arial Black"/>
            </a:endParaRPr>
          </a:p>
        </p:txBody>
      </p:sp>
      <p:pic>
        <p:nvPicPr>
          <p:cNvPr id="199" name="Рисунок 19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355" y="3411720"/>
            <a:ext cx="4626834" cy="11654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7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159;p16"/>
          <p:cNvSpPr txBox="1">
            <a:spLocks/>
          </p:cNvSpPr>
          <p:nvPr/>
        </p:nvSpPr>
        <p:spPr>
          <a:xfrm>
            <a:off x="513390" y="2134440"/>
            <a:ext cx="12623490" cy="5302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ru-RU" dirty="0" smtClean="0">
                <a:latin typeface="+mj-lt"/>
                <a:ea typeface="Arial Black"/>
                <a:cs typeface="Arial Black"/>
                <a:sym typeface="Arial Black"/>
              </a:rPr>
              <a:t>Потенциальный рынок</a:t>
            </a:r>
            <a:r>
              <a:rPr lang="ru-RU" dirty="0" smtClean="0">
                <a:latin typeface="+mj-lt"/>
                <a:ea typeface="Arial Black"/>
                <a:cs typeface="Arial Black"/>
                <a:sym typeface="Arial Black"/>
              </a:rPr>
              <a:t> – 3 000 компаний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+mj-lt"/>
                <a:ea typeface="Arial Black"/>
                <a:cs typeface="Arial Black"/>
                <a:sym typeface="Arial Black"/>
              </a:rPr>
              <a:t>Из них готовы к внедрению – 300 (10%)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+mj-lt"/>
                <a:ea typeface="Arial Black"/>
                <a:cs typeface="Arial Black"/>
                <a:sym typeface="Arial Black"/>
              </a:rPr>
              <a:t>Предполагаемая доля рынка – 30%</a:t>
            </a:r>
            <a:endParaRPr lang="ru-RU" dirty="0" smtClean="0">
              <a:latin typeface="+mj-lt"/>
              <a:ea typeface="Arial Black"/>
              <a:cs typeface="Arial Black"/>
              <a:sym typeface="Arial Black"/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latin typeface="+mj-lt"/>
                <a:ea typeface="Arial Black"/>
                <a:cs typeface="Arial Black"/>
                <a:sym typeface="Arial Black"/>
              </a:rPr>
              <a:t>Средняя </a:t>
            </a:r>
            <a:r>
              <a:rPr lang="ru-RU" dirty="0" smtClean="0">
                <a:latin typeface="+mj-lt"/>
                <a:ea typeface="Arial Black"/>
                <a:cs typeface="Arial Black"/>
                <a:sym typeface="Arial Black"/>
              </a:rPr>
              <a:t>стоимость внедрения – </a:t>
            </a:r>
            <a:r>
              <a:rPr lang="ru-RU" dirty="0">
                <a:latin typeface="+mj-lt"/>
                <a:ea typeface="Arial Black"/>
                <a:cs typeface="Arial Black"/>
                <a:sym typeface="Arial Black"/>
              </a:rPr>
              <a:t>6</a:t>
            </a:r>
            <a:r>
              <a:rPr lang="ru-RU" dirty="0" smtClean="0">
                <a:latin typeface="+mj-lt"/>
                <a:ea typeface="Arial Black"/>
                <a:cs typeface="Arial Black"/>
                <a:sym typeface="Arial Black"/>
              </a:rPr>
              <a:t> </a:t>
            </a:r>
            <a:r>
              <a:rPr lang="ru-RU" dirty="0" err="1" smtClean="0">
                <a:latin typeface="+mj-lt"/>
                <a:ea typeface="Arial Black"/>
                <a:cs typeface="Arial Black"/>
                <a:sym typeface="Arial Black"/>
              </a:rPr>
              <a:t>млн.р</a:t>
            </a:r>
            <a:r>
              <a:rPr lang="ru-RU" dirty="0" smtClean="0">
                <a:latin typeface="+mj-lt"/>
                <a:ea typeface="Arial Black"/>
                <a:cs typeface="Arial Black"/>
                <a:sym typeface="Arial Black"/>
              </a:rPr>
              <a:t>.</a:t>
            </a:r>
            <a:endParaRPr lang="ru-RU" dirty="0" smtClean="0">
              <a:latin typeface="+mj-lt"/>
              <a:ea typeface="Arial Black"/>
              <a:cs typeface="Arial Black"/>
              <a:sym typeface="Arial Black"/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latin typeface="+mj-lt"/>
                <a:ea typeface="Arial Black"/>
                <a:cs typeface="Arial Black"/>
                <a:sym typeface="Arial Black"/>
              </a:rPr>
              <a:t>Доступная емкость рынка – 600 </a:t>
            </a:r>
            <a:r>
              <a:rPr lang="ru-RU" dirty="0" err="1" smtClean="0">
                <a:latin typeface="+mj-lt"/>
                <a:ea typeface="Arial Black"/>
                <a:cs typeface="Arial Black"/>
                <a:sym typeface="Arial Black"/>
              </a:rPr>
              <a:t>млн.р</a:t>
            </a:r>
            <a:endParaRPr lang="ru-RU" dirty="0" smtClean="0">
              <a:latin typeface="+mj-lt"/>
              <a:ea typeface="Arial Black"/>
              <a:cs typeface="Arial Black"/>
              <a:sym typeface="Arial Black"/>
            </a:endParaRPr>
          </a:p>
          <a:p>
            <a:pPr>
              <a:lnSpc>
                <a:spcPct val="150000"/>
              </a:lnSpc>
            </a:pPr>
            <a:endParaRPr lang="ru-RU" dirty="0" smtClean="0">
              <a:latin typeface="+mn-lt"/>
              <a:ea typeface="Arial Black"/>
              <a:cs typeface="Arial Black"/>
              <a:sym typeface="Arial Black"/>
            </a:endParaRPr>
          </a:p>
          <a:p>
            <a:pPr>
              <a:lnSpc>
                <a:spcPct val="150000"/>
              </a:lnSpc>
            </a:pPr>
            <a:endParaRPr lang="ru-RU" dirty="0" smtClean="0">
              <a:latin typeface="+mn-lt"/>
              <a:ea typeface="Arial Black"/>
              <a:cs typeface="Arial Black"/>
              <a:sym typeface="Arial Black"/>
            </a:endParaRPr>
          </a:p>
          <a:p>
            <a:pPr>
              <a:lnSpc>
                <a:spcPct val="150000"/>
              </a:lnSpc>
            </a:pPr>
            <a:endParaRPr lang="ru-RU" dirty="0" smtClean="0">
              <a:latin typeface="+mn-lt"/>
              <a:ea typeface="Arial Black"/>
              <a:cs typeface="Arial Black"/>
              <a:sym typeface="Arial Black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296" y="5776577"/>
            <a:ext cx="7433789" cy="3446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451" y="2052268"/>
            <a:ext cx="12745869" cy="7024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194" name="Google Shape;194;p19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lt1"/>
                </a:solidFill>
              </a:rPr>
              <a:t>Что уже сделано по продукту?</a:t>
            </a:r>
            <a:r>
              <a:rPr lang="ru-RU" sz="2500" dirty="0">
                <a:solidFill>
                  <a:schemeClr val="lt1"/>
                </a:solidFill>
              </a:rPr>
              <a:t> Какой удалось пройти путь. Какие были успешные кейсы, клиенты (если есть продажи, напишите количество клиентов) или предварительные договорённости, привлечённые инвестиции и другое</a:t>
            </a:r>
            <a:r>
              <a:rPr lang="ru-RU" sz="2500" b="1" dirty="0">
                <a:solidFill>
                  <a:schemeClr val="lt1"/>
                </a:solidFill>
              </a:rPr>
              <a:t> </a:t>
            </a:r>
            <a:br>
              <a:rPr lang="ru-RU" sz="2500" b="1" dirty="0">
                <a:solidFill>
                  <a:schemeClr val="lt1"/>
                </a:solidFill>
              </a:rPr>
            </a:br>
            <a:r>
              <a:rPr lang="ru-RU" sz="25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22349" y="2087302"/>
            <a:ext cx="13604551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Базовый функционал готов</a:t>
            </a:r>
            <a:r>
              <a:rPr lang="en-US" sz="3200" b="1" dirty="0" smtClean="0"/>
              <a:t>:</a:t>
            </a:r>
            <a:endParaRPr lang="ru-RU" sz="3200" b="1" dirty="0" smtClean="0"/>
          </a:p>
          <a:p>
            <a:endParaRPr lang="en-US" sz="3200" dirty="0" smtClean="0"/>
          </a:p>
          <a:p>
            <a:pPr marL="457200" indent="-457200">
              <a:buFontTx/>
              <a:buChar char="-"/>
            </a:pPr>
            <a:r>
              <a:rPr lang="ru-RU" sz="3200" i="1" dirty="0" smtClean="0"/>
              <a:t>Подготовка производства</a:t>
            </a:r>
          </a:p>
          <a:p>
            <a:pPr marL="457200" indent="-457200">
              <a:buFontTx/>
              <a:buChar char="-"/>
            </a:pPr>
            <a:r>
              <a:rPr lang="ru-RU" sz="3200" i="1" dirty="0" smtClean="0"/>
              <a:t>Склад</a:t>
            </a:r>
          </a:p>
          <a:p>
            <a:pPr marL="457200" indent="-457200">
              <a:buFontTx/>
              <a:buChar char="-"/>
            </a:pPr>
            <a:r>
              <a:rPr lang="ru-RU" sz="3200" i="1" dirty="0" smtClean="0"/>
              <a:t>АРМ</a:t>
            </a:r>
          </a:p>
          <a:p>
            <a:pPr marL="457200" indent="-457200">
              <a:buFontTx/>
              <a:buChar char="-"/>
            </a:pPr>
            <a:r>
              <a:rPr lang="ru-RU" sz="3200" i="1" dirty="0" smtClean="0"/>
              <a:t>Контроль качества и аналитика</a:t>
            </a:r>
          </a:p>
          <a:p>
            <a:pPr marL="457200" indent="-457200">
              <a:buFontTx/>
              <a:buChar char="-"/>
            </a:pPr>
            <a:r>
              <a:rPr lang="ru-RU" sz="3200" i="1" dirty="0" err="1" smtClean="0"/>
              <a:t>Отчетнось</a:t>
            </a:r>
            <a:endParaRPr lang="en-US" sz="3200" i="1" dirty="0" smtClean="0"/>
          </a:p>
          <a:p>
            <a:endParaRPr lang="en-US" sz="3200" b="1" dirty="0"/>
          </a:p>
          <a:p>
            <a:r>
              <a:rPr lang="ru-RU" sz="3200" b="1" dirty="0" smtClean="0"/>
              <a:t>Пилотные проекты</a:t>
            </a:r>
            <a:r>
              <a:rPr lang="en-US" sz="3200" b="1" dirty="0" smtClean="0"/>
              <a:t>:</a:t>
            </a:r>
            <a:endParaRPr lang="ru-RU" sz="3200" b="1" dirty="0" smtClean="0"/>
          </a:p>
          <a:p>
            <a:r>
              <a:rPr lang="ru-RU" sz="3200" dirty="0" smtClean="0"/>
              <a:t>В 2019 году успешно развернута система на производств</a:t>
            </a:r>
            <a:r>
              <a:rPr lang="en-US" sz="3200" dirty="0" smtClean="0"/>
              <a:t>e</a:t>
            </a:r>
            <a:r>
              <a:rPr lang="ru-RU" sz="3200" dirty="0" smtClean="0"/>
              <a:t> жгутовых сборок в АО «</a:t>
            </a:r>
            <a:r>
              <a:rPr lang="ru-RU" sz="3200" dirty="0" err="1" smtClean="0"/>
              <a:t>Элтехника</a:t>
            </a:r>
            <a:r>
              <a:rPr lang="ru-RU" sz="3200" dirty="0" smtClean="0"/>
              <a:t>» г. Санкт-Петербург</a:t>
            </a:r>
          </a:p>
          <a:p>
            <a:endParaRPr lang="ru-RU" sz="3200" dirty="0" smtClean="0"/>
          </a:p>
          <a:p>
            <a:r>
              <a:rPr lang="ru-RU" sz="3200" dirty="0" smtClean="0"/>
              <a:t>В процессе запуска направление </a:t>
            </a:r>
            <a:r>
              <a:rPr lang="en-US" sz="3200" dirty="0" smtClean="0"/>
              <a:t>SMD </a:t>
            </a:r>
            <a:r>
              <a:rPr lang="ru-RU" sz="3200" dirty="0" smtClean="0"/>
              <a:t>– монтаж на предприятии ООО «А – Контракт» г. Санкт-Петербург (топ 10 </a:t>
            </a:r>
            <a:r>
              <a:rPr lang="en-US" sz="3200" dirty="0" smtClean="0"/>
              <a:t>EMS </a:t>
            </a:r>
            <a:r>
              <a:rPr lang="ru-RU" sz="3200" dirty="0" smtClean="0"/>
              <a:t>компаний России)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99" y="2571438"/>
            <a:ext cx="5578674" cy="2737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0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206" name="Google Shape;206;p20"/>
          <p:cNvSpPr txBox="1"/>
          <p:nvPr/>
        </p:nvSpPr>
        <p:spPr>
          <a:xfrm>
            <a:off x="992700" y="2316950"/>
            <a:ext cx="13234200" cy="17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Напишите, как планируете развиваться. </a:t>
            </a:r>
            <a:r>
              <a:rPr lang="ru-RU" sz="2500" b="1" dirty="0">
                <a:solidFill>
                  <a:schemeClr val="lt1"/>
                </a:solidFill>
              </a:rPr>
              <a:t>Что в общем делаем дальше-то? </a:t>
            </a:r>
            <a:r>
              <a:rPr lang="ru-RU" sz="2500" dirty="0">
                <a:solidFill>
                  <a:schemeClr val="lt1"/>
                </a:solidFill>
              </a:rPr>
              <a:t>С деньгами, партнёрами грантами или без них? </a:t>
            </a:r>
            <a:br>
              <a:rPr lang="ru-RU" sz="2500" dirty="0">
                <a:solidFill>
                  <a:schemeClr val="lt1"/>
                </a:solidFill>
              </a:rPr>
            </a:br>
            <a:r>
              <a:rPr lang="ru-RU" sz="25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542411" y="2052268"/>
            <a:ext cx="1368448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dirty="0" smtClean="0"/>
              <a:t>Автоматизация лаборатори</a:t>
            </a:r>
            <a:r>
              <a:rPr lang="ru-RU" sz="3200" dirty="0"/>
              <a:t>й</a:t>
            </a:r>
            <a:endParaRPr lang="ru-RU" sz="3200" dirty="0"/>
          </a:p>
          <a:p>
            <a:pPr>
              <a:lnSpc>
                <a:spcPct val="150000"/>
              </a:lnSpc>
            </a:pPr>
            <a:r>
              <a:rPr lang="ru-RU" sz="3200" dirty="0" smtClean="0"/>
              <a:t>Наращивания интеграций с </a:t>
            </a:r>
            <a:r>
              <a:rPr lang="ru-RU" sz="3200" dirty="0" smtClean="0"/>
              <a:t>различным оборудованием</a:t>
            </a:r>
            <a:endParaRPr lang="ru-RU" sz="3200" dirty="0" smtClean="0"/>
          </a:p>
          <a:p>
            <a:pPr>
              <a:lnSpc>
                <a:spcPct val="150000"/>
              </a:lnSpc>
            </a:pPr>
            <a:r>
              <a:rPr lang="ru-RU" sz="3200" dirty="0" smtClean="0"/>
              <a:t>Разработка специализированных </a:t>
            </a:r>
            <a:r>
              <a:rPr lang="ru-RU" sz="3200" dirty="0" smtClean="0"/>
              <a:t>АРМ </a:t>
            </a:r>
            <a:endParaRPr lang="ru-RU" sz="3200" dirty="0" smtClean="0"/>
          </a:p>
          <a:p>
            <a:pPr>
              <a:lnSpc>
                <a:spcPct val="150000"/>
              </a:lnSpc>
            </a:pPr>
            <a:r>
              <a:rPr lang="ru-RU" sz="3200" dirty="0" smtClean="0"/>
              <a:t>Контроль климата </a:t>
            </a:r>
            <a:endParaRPr lang="ru-RU" sz="3200" dirty="0" smtClean="0"/>
          </a:p>
          <a:p>
            <a:pPr>
              <a:lnSpc>
                <a:spcPct val="150000"/>
              </a:lnSpc>
            </a:pPr>
            <a:r>
              <a:rPr lang="ru-RU" sz="3200" dirty="0" smtClean="0"/>
              <a:t>Расширение штата сотрудников в системе</a:t>
            </a:r>
            <a:endParaRPr lang="ru-RU" sz="3200" dirty="0" smtClean="0"/>
          </a:p>
          <a:p>
            <a:pPr>
              <a:lnSpc>
                <a:spcPct val="150000"/>
              </a:lnSpc>
            </a:pPr>
            <a:r>
              <a:rPr lang="ru-RU" sz="3200" dirty="0" smtClean="0"/>
              <a:t>Улучшать </a:t>
            </a:r>
            <a:r>
              <a:rPr lang="ru-RU" sz="3200" dirty="0" smtClean="0"/>
              <a:t>качество поддержки Клиентов</a:t>
            </a:r>
          </a:p>
          <a:p>
            <a:pPr>
              <a:lnSpc>
                <a:spcPct val="150000"/>
              </a:lnSpc>
            </a:pPr>
            <a:r>
              <a:rPr lang="ru-RU" sz="3200" dirty="0" smtClean="0"/>
              <a:t>Реализация дополненной реальности в системе</a:t>
            </a:r>
          </a:p>
          <a:p>
            <a:pPr>
              <a:lnSpc>
                <a:spcPct val="150000"/>
              </a:lnSpc>
            </a:pPr>
            <a:r>
              <a:rPr lang="ru-RU" sz="3200" dirty="0" smtClean="0"/>
              <a:t>Организация службы поддержки</a:t>
            </a:r>
            <a:endParaRPr lang="ru-RU" sz="3200" dirty="0" smtClean="0"/>
          </a:p>
          <a:p>
            <a:pPr>
              <a:lnSpc>
                <a:spcPct val="150000"/>
              </a:lnSpc>
            </a:pPr>
            <a:endParaRPr lang="ru-RU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316" y="3727894"/>
            <a:ext cx="4667163" cy="34958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218" name="Google Shape;218;p21"/>
          <p:cNvSpPr txBox="1"/>
          <p:nvPr/>
        </p:nvSpPr>
        <p:spPr>
          <a:xfrm>
            <a:off x="992700" y="2316950"/>
            <a:ext cx="13234200" cy="13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Что есть, кто владеет? Что делаем дальше, на каких рынках, за чей счёт?</a:t>
            </a:r>
            <a:r>
              <a:rPr lang="ru-RU" sz="2500" b="1">
                <a:solidFill>
                  <a:schemeClr val="lt1"/>
                </a:solidFill>
              </a:rPr>
              <a:t> </a:t>
            </a:r>
            <a:br>
              <a:rPr lang="ru-RU" sz="2500" b="1">
                <a:solidFill>
                  <a:schemeClr val="lt1"/>
                </a:solidFill>
              </a:rPr>
            </a:b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2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22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8" name="Google Shape;228;p22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9" name="Google Shape;229;p22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sp>
        <p:nvSpPr>
          <p:cNvPr id="230" name="Google Shape;230;p22"/>
          <p:cNvSpPr txBox="1"/>
          <p:nvPr/>
        </p:nvSpPr>
        <p:spPr>
          <a:xfrm>
            <a:off x="992700" y="2316950"/>
            <a:ext cx="13234200" cy="26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Все, что изложено на слайде Бизнес-модель и Планы развития у вас сведено в фин.модели (тут стоит точка). Вынесите на этот слайд итоги этого моделирования. Например, всем было бы интересно видеть выручку по годам, долю себестоимости, EBITDA, чистую прибыль и NPV. А также общее соотношение вложенных инвестиций к итогам проекта в конце моделирования. </a:t>
            </a: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231" name="Google Shape;231;p22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77022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Финансы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32" name="Google Shape;232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2"/>
          <p:cNvSpPr txBox="1"/>
          <p:nvPr/>
        </p:nvSpPr>
        <p:spPr>
          <a:xfrm>
            <a:off x="790800" y="6277150"/>
            <a:ext cx="6997500" cy="18495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72000" rIns="72000" bIns="72000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rgbClr val="FF0000"/>
                </a:solidFill>
              </a:rPr>
              <a:t>Этот слайд для тех, кто планирует выступать на питчах </a:t>
            </a:r>
            <a:r>
              <a:rPr lang="ru-RU" sz="2200" b="1" u="sng">
                <a:solidFill>
                  <a:srgbClr val="FF0000"/>
                </a:solidFill>
              </a:rPr>
              <a:t>перед Инвесторами или идет за Грантом</a:t>
            </a:r>
            <a:r>
              <a:rPr lang="ru-RU" sz="2200">
                <a:solidFill>
                  <a:srgbClr val="FF0000"/>
                </a:solidFill>
              </a:rPr>
              <a:t>. Если вы идете на сессии к Индустриальным партнерам его нужно удалить.</a:t>
            </a:r>
            <a:endParaRPr sz="3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3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p2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1" name="Google Shape;241;p2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2" name="Google Shape;242;p2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sp>
        <p:nvSpPr>
          <p:cNvPr id="243" name="Google Shape;243;p23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На слайде про финансы все итоги в деньгах есть. Сколько вы отдадите инвестору? На каких условиях? Доля, опцион, займ или что вы ещё можете придумать/предложить? Пишите тут чётко и конкретно. Если есть расчёты по оценке стоимости компании – тоже вынесите итоги на этот слайд. </a:t>
            </a: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244" name="Google Shape;244;p23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7637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Предложение для инвестора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45" name="Google Shape;245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3"/>
          <p:cNvSpPr txBox="1"/>
          <p:nvPr/>
        </p:nvSpPr>
        <p:spPr>
          <a:xfrm>
            <a:off x="790800" y="6277150"/>
            <a:ext cx="6997500" cy="18495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72000" rIns="72000" bIns="72000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rgbClr val="FF0000"/>
                </a:solidFill>
              </a:rPr>
              <a:t>Этот слайд для тех, кто планирует выступать на питчах </a:t>
            </a:r>
            <a:r>
              <a:rPr lang="ru-RU" sz="2200" b="1" u="sng">
                <a:solidFill>
                  <a:srgbClr val="FF0000"/>
                </a:solidFill>
              </a:rPr>
              <a:t>перед Инвесторами или идет за Грантом</a:t>
            </a:r>
            <a:r>
              <a:rPr lang="ru-RU" sz="2200">
                <a:solidFill>
                  <a:srgbClr val="FF0000"/>
                </a:solidFill>
              </a:rPr>
              <a:t>. Если вы идете на сессии к Индустриальным партнерам его нужно удалить.</a:t>
            </a:r>
            <a:endParaRPr sz="3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4"/>
          <p:cNvSpPr/>
          <p:nvPr/>
        </p:nvSpPr>
        <p:spPr>
          <a:xfrm>
            <a:off x="790575" y="2091000"/>
            <a:ext cx="13898700" cy="37425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p2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4" name="Google Shape;254;p2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5" name="Google Shape;255;p2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  <p:sp>
        <p:nvSpPr>
          <p:cNvPr id="256" name="Google Shape;256;p24"/>
          <p:cNvSpPr txBox="1"/>
          <p:nvPr/>
        </p:nvSpPr>
        <p:spPr>
          <a:xfrm>
            <a:off x="992700" y="2316950"/>
            <a:ext cx="13557600" cy="3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Как будет выглядеть ваша совместная работа с индустриальным партнёром? Вы хотите чтобы он вас купил прямо сейчас? Или сделать совместное предприятие для выхода на новые рынки? </a:t>
            </a:r>
            <a:br>
              <a:rPr lang="ru-RU" sz="2500">
                <a:solidFill>
                  <a:schemeClr val="lt1"/>
                </a:solidFill>
              </a:rPr>
            </a:br>
            <a:r>
              <a:rPr lang="ru-RU" sz="2500">
                <a:solidFill>
                  <a:schemeClr val="lt1"/>
                </a:solidFill>
              </a:rPr>
              <a:t/>
            </a:r>
            <a:br>
              <a:rPr lang="ru-RU" sz="2500">
                <a:solidFill>
                  <a:schemeClr val="lt1"/>
                </a:solidFill>
              </a:rPr>
            </a:br>
            <a:r>
              <a:rPr lang="ru-RU" sz="2500">
                <a:solidFill>
                  <a:schemeClr val="lt1"/>
                </a:solidFill>
              </a:rPr>
              <a:t>Или вы хотите к нему на работу? Или вы хотите, чтобы он стал вашим клиентом? Тут уже сложнее. Вы получается не сотрудничество предлагаете, а продаёте ему свою продукцию (услуги). Даже если и так, может быть ему купить у вас сначала 51%, например?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257" name="Google Shape;257;p24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Предложение для Партнера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58" name="Google Shape;258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24"/>
          <p:cNvSpPr txBox="1"/>
          <p:nvPr/>
        </p:nvSpPr>
        <p:spPr>
          <a:xfrm>
            <a:off x="790800" y="6277150"/>
            <a:ext cx="6997500" cy="18495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72000" rIns="72000" bIns="72000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rgbClr val="FF0000"/>
                </a:solidFill>
              </a:rPr>
              <a:t>Этот слайд для тех, кто планирует выступать на питчах </a:t>
            </a:r>
            <a:r>
              <a:rPr lang="ru-RU" sz="2200" b="1" u="sng">
                <a:solidFill>
                  <a:srgbClr val="FF0000"/>
                </a:solidFill>
              </a:rPr>
              <a:t>перед Инвесторами или идет за Грантом</a:t>
            </a:r>
            <a:r>
              <a:rPr lang="ru-RU" sz="2200">
                <a:solidFill>
                  <a:srgbClr val="FF0000"/>
                </a:solidFill>
              </a:rPr>
              <a:t>. Если вы идете на сессии к Индустриальным партнерам его нужно удалить.</a:t>
            </a:r>
            <a:endParaRPr sz="3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14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5"/>
          <p:cNvPicPr preferRelativeResize="0"/>
          <p:nvPr/>
        </p:nvPicPr>
        <p:blipFill rotWithShape="1">
          <a:blip r:embed="rId5">
            <a:alphaModFix amt="48000"/>
          </a:blip>
          <a:srcRect l="12509" t="15044" r="19245" b="34925"/>
          <a:stretch/>
        </p:blipFill>
        <p:spPr>
          <a:xfrm>
            <a:off x="2153093" y="748450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5"/>
          <p:cNvSpPr txBox="1"/>
          <p:nvPr/>
        </p:nvSpPr>
        <p:spPr>
          <a:xfrm>
            <a:off x="1145100" y="2469350"/>
            <a:ext cx="13234200" cy="13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Ключевые члены вашей команды (CEO, CTO и СMO), ключевой опыт и компетенции. </a:t>
            </a: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273" name="Google Shape;273;p25"/>
          <p:cNvSpPr txBox="1">
            <a:spLocks noGrp="1"/>
          </p:cNvSpPr>
          <p:nvPr>
            <p:ph type="body" idx="4294967295"/>
          </p:nvPr>
        </p:nvSpPr>
        <p:spPr>
          <a:xfrm>
            <a:off x="766811" y="6595920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 smtClean="0"/>
              <a:t>Дмитрий Иванов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ru-RU" sz="2200" dirty="0"/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 smtClean="0"/>
              <a:t>Генеральный директор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200" dirty="0"/>
          </a:p>
        </p:txBody>
      </p:sp>
      <p:sp>
        <p:nvSpPr>
          <p:cNvPr id="274" name="Google Shape;274;p25"/>
          <p:cNvSpPr>
            <a:spLocks noGrp="1"/>
          </p:cNvSpPr>
          <p:nvPr>
            <p:ph type="pic" idx="2"/>
          </p:nvPr>
        </p:nvSpPr>
        <p:spPr>
          <a:xfrm>
            <a:off x="766811" y="2103727"/>
            <a:ext cx="2998500" cy="30009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25"/>
          <p:cNvSpPr txBox="1">
            <a:spLocks noGrp="1"/>
          </p:cNvSpPr>
          <p:nvPr>
            <p:ph type="body" idx="4294967295"/>
          </p:nvPr>
        </p:nvSpPr>
        <p:spPr>
          <a:xfrm>
            <a:off x="766811" y="558321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en-US" sz="2400" b="1" dirty="0" smtClean="0"/>
              <a:t>CEO</a:t>
            </a:r>
            <a:endParaRPr sz="2400" b="1" dirty="0"/>
          </a:p>
        </p:txBody>
      </p:sp>
      <p:sp>
        <p:nvSpPr>
          <p:cNvPr id="276" name="Google Shape;276;p25"/>
          <p:cNvSpPr txBox="1">
            <a:spLocks noGrp="1"/>
          </p:cNvSpPr>
          <p:nvPr>
            <p:ph type="body" idx="4294967295"/>
          </p:nvPr>
        </p:nvSpPr>
        <p:spPr>
          <a:xfrm>
            <a:off x="4357180" y="6615564"/>
            <a:ext cx="3339019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 smtClean="0"/>
              <a:t>Вячеслав Фадеев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ru-RU" sz="2200" dirty="0"/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 smtClean="0"/>
              <a:t>Коммерческий директор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ru-RU" sz="2200" dirty="0" smtClean="0"/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200" dirty="0"/>
          </a:p>
        </p:txBody>
      </p:sp>
      <p:sp>
        <p:nvSpPr>
          <p:cNvPr id="277" name="Google Shape;277;p25"/>
          <p:cNvSpPr>
            <a:spLocks noGrp="1"/>
          </p:cNvSpPr>
          <p:nvPr>
            <p:ph type="pic" idx="3"/>
          </p:nvPr>
        </p:nvSpPr>
        <p:spPr>
          <a:xfrm>
            <a:off x="4451328" y="2103727"/>
            <a:ext cx="2998500" cy="30009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8" name="Google Shape;278;p25"/>
          <p:cNvSpPr txBox="1">
            <a:spLocks noGrp="1"/>
          </p:cNvSpPr>
          <p:nvPr>
            <p:ph type="body" idx="4294967295"/>
          </p:nvPr>
        </p:nvSpPr>
        <p:spPr>
          <a:xfrm>
            <a:off x="4340328" y="558321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 sz="2400" b="1" dirty="0"/>
          </a:p>
        </p:txBody>
      </p:sp>
      <p:sp>
        <p:nvSpPr>
          <p:cNvPr id="279" name="Google Shape;279;p25"/>
          <p:cNvSpPr txBox="1">
            <a:spLocks noGrp="1"/>
          </p:cNvSpPr>
          <p:nvPr>
            <p:ph type="body" idx="4294967295"/>
          </p:nvPr>
        </p:nvSpPr>
        <p:spPr>
          <a:xfrm>
            <a:off x="8039391" y="6615564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 smtClean="0"/>
              <a:t>Егор Попов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ru-RU" sz="2200" dirty="0"/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 smtClean="0"/>
              <a:t>Старший программист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 smtClean="0"/>
              <a:t>проекта</a:t>
            </a:r>
            <a:endParaRPr sz="2200" dirty="0"/>
          </a:p>
        </p:txBody>
      </p:sp>
      <p:sp>
        <p:nvSpPr>
          <p:cNvPr id="280" name="Google Shape;280;p25"/>
          <p:cNvSpPr>
            <a:spLocks noGrp="1"/>
          </p:cNvSpPr>
          <p:nvPr>
            <p:ph type="pic" idx="4"/>
          </p:nvPr>
        </p:nvSpPr>
        <p:spPr>
          <a:xfrm>
            <a:off x="8034018" y="2107980"/>
            <a:ext cx="2998500" cy="30009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1" name="Google Shape;281;p25"/>
          <p:cNvSpPr txBox="1">
            <a:spLocks noGrp="1"/>
          </p:cNvSpPr>
          <p:nvPr>
            <p:ph type="body" idx="4294967295"/>
          </p:nvPr>
        </p:nvSpPr>
        <p:spPr>
          <a:xfrm>
            <a:off x="8034018" y="5579962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 sz="2400" b="1" dirty="0"/>
          </a:p>
        </p:txBody>
      </p:sp>
      <p:sp>
        <p:nvSpPr>
          <p:cNvPr id="282" name="Google Shape;282;p25"/>
          <p:cNvSpPr txBox="1">
            <a:spLocks noGrp="1"/>
          </p:cNvSpPr>
          <p:nvPr>
            <p:ph type="body" idx="4294967295"/>
          </p:nvPr>
        </p:nvSpPr>
        <p:spPr>
          <a:xfrm>
            <a:off x="11702218" y="6615564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 smtClean="0"/>
              <a:t>Николай Чураков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ru-RU" sz="2200" dirty="0"/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 smtClean="0"/>
              <a:t>Аналитик проекта</a:t>
            </a:r>
            <a:endParaRPr sz="2200" dirty="0"/>
          </a:p>
        </p:txBody>
      </p:sp>
      <p:sp>
        <p:nvSpPr>
          <p:cNvPr id="283" name="Google Shape;283;p25"/>
          <p:cNvSpPr>
            <a:spLocks noGrp="1"/>
          </p:cNvSpPr>
          <p:nvPr>
            <p:ph type="pic" idx="5"/>
          </p:nvPr>
        </p:nvSpPr>
        <p:spPr>
          <a:xfrm>
            <a:off x="11734094" y="2104887"/>
            <a:ext cx="2998500" cy="30009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4" name="Google Shape;284;p25"/>
          <p:cNvSpPr txBox="1">
            <a:spLocks noGrp="1"/>
          </p:cNvSpPr>
          <p:nvPr>
            <p:ph type="body" idx="4294967295"/>
          </p:nvPr>
        </p:nvSpPr>
        <p:spPr>
          <a:xfrm>
            <a:off x="11727708" y="5579962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15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4193803188"/>
              </p:ext>
            </p:extLst>
          </p:nvPr>
        </p:nvGraphicFramePr>
        <p:xfrm>
          <a:off x="790575" y="6886900"/>
          <a:ext cx="5863725" cy="2208186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773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 dirty="0">
                          <a:solidFill>
                            <a:schemeClr val="dk1"/>
                          </a:solidFill>
                        </a:rPr>
                        <a:t>Сайт 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r>
                        <a:rPr lang="en-US" sz="2300" dirty="0" err="1" smtClean="0">
                          <a:solidFill>
                            <a:schemeClr val="dk1"/>
                          </a:solidFill>
                        </a:rPr>
                        <a:t>dipaul</a:t>
                      </a:r>
                      <a:r>
                        <a:rPr lang="ru-RU" sz="2300" dirty="0" smtClean="0">
                          <a:solidFill>
                            <a:schemeClr val="dk1"/>
                          </a:solidFill>
                        </a:rPr>
                        <a:t>.</a:t>
                      </a:r>
                      <a:r>
                        <a:rPr lang="ru-RU" sz="2300" dirty="0" err="1" smtClean="0">
                          <a:solidFill>
                            <a:schemeClr val="dk1"/>
                          </a:solidFill>
                        </a:rPr>
                        <a:t>ru</a:t>
                      </a:r>
                      <a:r>
                        <a:rPr lang="ru-RU" sz="2300" dirty="0" smtClean="0">
                          <a:solidFill>
                            <a:schemeClr val="dk1"/>
                          </a:solidFill>
                        </a:rPr>
                        <a:t> 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 dirty="0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</a:t>
                      </a:r>
                      <a:r>
                        <a:rPr lang="ru-RU" sz="2300" dirty="0" smtClean="0">
                          <a:solidFill>
                            <a:schemeClr val="dk1"/>
                          </a:solidFill>
                        </a:rPr>
                        <a:t>(</a:t>
                      </a:r>
                      <a:r>
                        <a:rPr lang="en-US" sz="2300" dirty="0" smtClean="0">
                          <a:solidFill>
                            <a:schemeClr val="dk1"/>
                          </a:solidFill>
                        </a:rPr>
                        <a:t>911</a:t>
                      </a:r>
                      <a:r>
                        <a:rPr lang="ru-RU" sz="2300" dirty="0" smtClean="0">
                          <a:solidFill>
                            <a:schemeClr val="dk1"/>
                          </a:solidFill>
                        </a:rPr>
                        <a:t>) </a:t>
                      </a:r>
                      <a:r>
                        <a:rPr lang="en-US" sz="2300" dirty="0" smtClean="0">
                          <a:solidFill>
                            <a:schemeClr val="dk1"/>
                          </a:solidFill>
                        </a:rPr>
                        <a:t>223</a:t>
                      </a:r>
                      <a:r>
                        <a:rPr lang="ru-RU" sz="2300" dirty="0" smtClean="0">
                          <a:solidFill>
                            <a:schemeClr val="dk1"/>
                          </a:solidFill>
                        </a:rPr>
                        <a:t>-</a:t>
                      </a:r>
                      <a:r>
                        <a:rPr lang="en-US" sz="2300" dirty="0" smtClean="0">
                          <a:solidFill>
                            <a:schemeClr val="dk1"/>
                          </a:solidFill>
                        </a:rPr>
                        <a:t>52</a:t>
                      </a:r>
                      <a:r>
                        <a:rPr lang="ru-RU" sz="2300" dirty="0" smtClean="0">
                          <a:solidFill>
                            <a:schemeClr val="dk1"/>
                          </a:solidFill>
                        </a:rPr>
                        <a:t>-</a:t>
                      </a:r>
                      <a:r>
                        <a:rPr lang="en-US" sz="2300" dirty="0" smtClean="0">
                          <a:solidFill>
                            <a:schemeClr val="dk1"/>
                          </a:solidFill>
                        </a:rPr>
                        <a:t>13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 err="1" smtClean="0">
                          <a:solidFill>
                            <a:schemeClr val="dk1"/>
                          </a:solidFill>
                        </a:rPr>
                        <a:t>ivanov</a:t>
                      </a:r>
                      <a:r>
                        <a:rPr lang="ru-RU" sz="2300" dirty="0" smtClean="0">
                          <a:solidFill>
                            <a:schemeClr val="dk1"/>
                          </a:solidFill>
                        </a:rPr>
                        <a:t>@</a:t>
                      </a:r>
                      <a:r>
                        <a:rPr lang="en-US" sz="2300" dirty="0" err="1" smtClean="0">
                          <a:solidFill>
                            <a:schemeClr val="dk1"/>
                          </a:solidFill>
                        </a:rPr>
                        <a:t>dipaul</a:t>
                      </a:r>
                      <a:r>
                        <a:rPr lang="ru-RU" sz="2300" dirty="0" smtClean="0">
                          <a:solidFill>
                            <a:schemeClr val="dk1"/>
                          </a:solidFill>
                        </a:rPr>
                        <a:t>.</a:t>
                      </a:r>
                      <a:r>
                        <a:rPr lang="ru-RU" sz="2300" dirty="0" err="1" smtClean="0">
                          <a:solidFill>
                            <a:schemeClr val="dk1"/>
                          </a:solidFill>
                        </a:rPr>
                        <a:t>ru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3101</TotalTime>
  <Words>674</Words>
  <Application>Microsoft Office PowerPoint</Application>
  <PresentationFormat>Произвольный</PresentationFormat>
  <Paragraphs>131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Flexo</vt:lpstr>
      <vt:lpstr>Roboto Slab</vt:lpstr>
      <vt:lpstr>Arial Black</vt:lpstr>
      <vt:lpstr>Calibri</vt:lpstr>
      <vt:lpstr>Times New Roman</vt:lpstr>
      <vt:lpstr>2_Тема Office</vt:lpstr>
      <vt:lpstr>Архипелаг 2022: #НастоящееБудущее</vt:lpstr>
      <vt:lpstr>Проблема</vt:lpstr>
      <vt:lpstr>Решение</vt:lpstr>
      <vt:lpstr>Продукт</vt:lpstr>
      <vt:lpstr>Конкуренты</vt:lpstr>
      <vt:lpstr>Рынок</vt:lpstr>
      <vt:lpstr>Бизнес-модель</vt:lpstr>
      <vt:lpstr>Текущие результаты</vt:lpstr>
      <vt:lpstr>Планы развития</vt:lpstr>
      <vt:lpstr>Интеллектуальная собственность</vt:lpstr>
      <vt:lpstr>Финансы</vt:lpstr>
      <vt:lpstr>Предложение для инвестора</vt:lpstr>
      <vt:lpstr>Предложение для Партнера</vt:lpstr>
      <vt:lpstr>Команда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Чураков Николай Андреевич</dc:creator>
  <cp:lastModifiedBy>Иванов Дмитрий Игоревич</cp:lastModifiedBy>
  <cp:revision>64</cp:revision>
  <dcterms:modified xsi:type="dcterms:W3CDTF">2022-06-29T11:29:21Z</dcterms:modified>
</cp:coreProperties>
</file>