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81" r:id="rId4"/>
    <p:sldId id="294" r:id="rId5"/>
    <p:sldId id="292" r:id="rId6"/>
    <p:sldId id="293" r:id="rId7"/>
    <p:sldId id="283" r:id="rId8"/>
    <p:sldId id="289" r:id="rId9"/>
    <p:sldId id="271" r:id="rId10"/>
    <p:sldId id="286" r:id="rId11"/>
    <p:sldId id="280" r:id="rId12"/>
    <p:sldId id="260" r:id="rId13"/>
    <p:sldId id="296" r:id="rId14"/>
    <p:sldId id="275" r:id="rId15"/>
    <p:sldId id="278" r:id="rId16"/>
    <p:sldId id="272" r:id="rId17"/>
    <p:sldId id="295" r:id="rId18"/>
    <p:sldId id="276" r:id="rId19"/>
    <p:sldId id="274" r:id="rId20"/>
    <p:sldId id="258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тон Рыбников" initials="АР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E1E8"/>
    <a:srgbClr val="CE9B49"/>
    <a:srgbClr val="AFCE62"/>
    <a:srgbClr val="E8E8E8"/>
    <a:srgbClr val="F6F6F6"/>
    <a:srgbClr val="FAFAFA"/>
    <a:srgbClr val="1F7051"/>
    <a:srgbClr val="185F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32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75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 производства бумаги и картона в России, %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Рынок производства бумаги и картона в России, %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33%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28%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9%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8%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22%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газетная бумага</c:v>
                </c:pt>
                <c:pt idx="1">
                  <c:v>бумага для гофрирования</c:v>
                </c:pt>
                <c:pt idx="2">
                  <c:v>крафт-бумага</c:v>
                </c:pt>
                <c:pt idx="3">
                  <c:v>офисная и санитарно-гигиеническая бумага</c:v>
                </c:pt>
                <c:pt idx="4">
                  <c:v>типографская, мелованная 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 formatCode="dd/mmm">
                  <c:v>3.8</c:v>
                </c:pt>
                <c:pt idx="1">
                  <c:v>3.2</c:v>
                </c:pt>
                <c:pt idx="2">
                  <c:v>1</c:v>
                </c:pt>
                <c:pt idx="3">
                  <c:v>0.8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Испытываете ли вы проблемы со сдачей ненужных каталогов? </a:t>
            </a:r>
          </a:p>
        </c:rich>
      </c:tx>
      <c:layout>
        <c:manualLayout>
          <c:xMode val="edge"/>
          <c:yMode val="edge"/>
          <c:x val="8.6316427651866715E-2"/>
          <c:y val="2.5186569014173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9092513762236659E-3"/>
          <c:y val="0.23706167899993838"/>
          <c:w val="0.84012529564983141"/>
          <c:h val="0.7629384154232592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Испытываете ли вы проблемы со сдачей ненужных каталогов? </c:v>
                </c:pt>
              </c:strCache>
            </c:strRef>
          </c:tx>
          <c:dPt>
            <c:idx val="0"/>
            <c:bubble3D val="0"/>
            <c:explosion val="24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79D-4E54-A6F7-2FE7FD492E4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79D-4E54-A6F7-2FE7FD492E4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79D-4E54-A6F7-2FE7FD492E4C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Иногда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3"/>
                <c:pt idx="0" formatCode="0%">
                  <c:v>8.2000000000000011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79D-4E54-A6F7-2FE7FD492E4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400362264602865"/>
          <c:y val="0.70893404842916674"/>
          <c:w val="0.17698497050986503"/>
          <c:h val="0.2697532223052958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Видите ли необходимость в дизайнерских блокнотах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9383293794856924E-2"/>
          <c:y val="0.25838311088609911"/>
          <c:w val="0.5502936002204003"/>
          <c:h val="0.6561071961962408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Видите ли необходимость в дизайнерских блокнотах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D76-4A2E-AE09-BA5D385CF73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D76-4A2E-AE09-BA5D385CF73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D76-4A2E-AE09-BA5D385CF73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D76-4A2E-AE09-BA5D385CF73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Да, это придает индивидуальности</c:v>
                </c:pt>
                <c:pt idx="1">
                  <c:v>Да, для подарка</c:v>
                </c:pt>
                <c:pt idx="2">
                  <c:v>Не интересуюсь </c:v>
                </c:pt>
                <c:pt idx="3">
                  <c:v>Нет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1.6</c:v>
                </c:pt>
                <c:pt idx="3">
                  <c:v>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D76-4A2E-AE09-BA5D385CF73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A574D8-3895-4F4B-90A8-B09C7879FEC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E8B79D-4B8E-4126-AE6B-EBE2D13B46BE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1. Проблема (глобальная) защиты окружающей среды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3D5D4D-57EE-49C8-B618-55EC6B9DC4F6}" type="parTrans" cxnId="{6F414027-F2BC-4B10-BC26-E0D9189DE855}">
      <dgm:prSet/>
      <dgm:spPr/>
      <dgm:t>
        <a:bodyPr/>
        <a:lstStyle/>
        <a:p>
          <a:endParaRPr lang="ru-RU"/>
        </a:p>
      </dgm:t>
    </dgm:pt>
    <dgm:pt modelId="{56A6473C-80A8-4D5C-9435-FEEB65DC8E0E}" type="sibTrans" cxnId="{6F414027-F2BC-4B10-BC26-E0D9189DE855}">
      <dgm:prSet/>
      <dgm:spPr/>
      <dgm:t>
        <a:bodyPr/>
        <a:lstStyle/>
        <a:p>
          <a:endParaRPr lang="ru-RU"/>
        </a:p>
      </dgm:t>
    </dgm:pt>
    <dgm:pt modelId="{CAF59731-6847-4D3F-B18D-64E9594498B0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 людей постоянно скапливается большое количество различной бумаги, в особенности так называемого глянца. Все это выкидывается на свалку. Накапливается мусор. 40 % от всей макулатуры приходится на глянец.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FDAF41-2DC4-4806-BD6A-7D8F6776BEDF}" type="parTrans" cxnId="{0E401659-EDD1-4EBA-8652-61A802DDA789}">
      <dgm:prSet/>
      <dgm:spPr/>
      <dgm:t>
        <a:bodyPr/>
        <a:lstStyle/>
        <a:p>
          <a:endParaRPr lang="ru-RU"/>
        </a:p>
      </dgm:t>
    </dgm:pt>
    <dgm:pt modelId="{2DE9CBCC-F2DC-4C3A-AE25-4C199600C742}" type="sibTrans" cxnId="{0E401659-EDD1-4EBA-8652-61A802DDA789}">
      <dgm:prSet/>
      <dgm:spPr/>
      <dgm:t>
        <a:bodyPr/>
        <a:lstStyle/>
        <a:p>
          <a:endParaRPr lang="ru-RU"/>
        </a:p>
      </dgm:t>
    </dgm:pt>
    <dgm:pt modelId="{C773CF23-F116-4A8C-A454-20F3EAE8F51C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2.</a:t>
          </a:r>
          <a:r>
            <a:rPr lang="ru-RU" sz="2000" dirty="0" smtClean="0"/>
            <a:t>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Сдача старых, ненужных  </a:t>
          </a:r>
          <a:r>
            <a: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журналов/каталогов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предприятиями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0729BC-7077-4A79-8527-9418174D37C2}" type="parTrans" cxnId="{C070E4F0-6445-4442-B716-A4074D2383C7}">
      <dgm:prSet/>
      <dgm:spPr/>
      <dgm:t>
        <a:bodyPr/>
        <a:lstStyle/>
        <a:p>
          <a:endParaRPr lang="ru-RU"/>
        </a:p>
      </dgm:t>
    </dgm:pt>
    <dgm:pt modelId="{113B1B93-C6D3-4634-A5A2-36C6B107D88E}" type="sibTrans" cxnId="{C070E4F0-6445-4442-B716-A4074D2383C7}">
      <dgm:prSet/>
      <dgm:spPr/>
      <dgm:t>
        <a:bodyPr/>
        <a:lstStyle/>
        <a:p>
          <a:endParaRPr lang="ru-RU"/>
        </a:p>
      </dgm:t>
    </dgm:pt>
    <dgm:pt modelId="{02C401C6-AAF6-4BA3-888B-694AE3D86FF2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Особенно остро вопрос сдачи бумаги стоит для типографий, крупных офисов, издательств, школ и др. Со временем такие отходы накапливаются, занимают много места, мешают. Не все предприятия берут мелкие партии глянца. Чтобы избавиться от подобного хлама, лучшим решением будет сдача его как макулатуры. 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FE9DDE-0571-43D5-A700-8D759283DE2A}" type="parTrans" cxnId="{3273A882-FE64-4038-92F4-92316270D165}">
      <dgm:prSet/>
      <dgm:spPr/>
      <dgm:t>
        <a:bodyPr/>
        <a:lstStyle/>
        <a:p>
          <a:endParaRPr lang="ru-RU"/>
        </a:p>
      </dgm:t>
    </dgm:pt>
    <dgm:pt modelId="{9169167F-AB24-4206-9B8B-DEBDAF75775F}" type="sibTrans" cxnId="{3273A882-FE64-4038-92F4-92316270D165}">
      <dgm:prSet/>
      <dgm:spPr/>
      <dgm:t>
        <a:bodyPr/>
        <a:lstStyle/>
        <a:p>
          <a:endParaRPr lang="ru-RU"/>
        </a:p>
      </dgm:t>
    </dgm:pt>
    <dgm:pt modelId="{20C42774-E320-46AC-B29E-67020A311EFA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3. «Нельзя переработать использованную глянцевую бумагу»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2FCFF0-3E64-42D7-AFFD-16163235EE46}" type="parTrans" cxnId="{BA4271C4-FF0E-4ED9-9480-8027AE781F59}">
      <dgm:prSet/>
      <dgm:spPr/>
      <dgm:t>
        <a:bodyPr/>
        <a:lstStyle/>
        <a:p>
          <a:endParaRPr lang="ru-RU"/>
        </a:p>
      </dgm:t>
    </dgm:pt>
    <dgm:pt modelId="{275FD67E-025B-486E-A96D-1135285E693B}" type="sibTrans" cxnId="{BA4271C4-FF0E-4ED9-9480-8027AE781F59}">
      <dgm:prSet/>
      <dgm:spPr/>
      <dgm:t>
        <a:bodyPr/>
        <a:lstStyle/>
        <a:p>
          <a:endParaRPr lang="ru-RU"/>
        </a:p>
      </dgm:t>
    </dgm:pt>
    <dgm:pt modelId="{76EEBDB6-4DA9-4C3C-A201-635C83552480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Многие верят, что глянцевая бумага не может быть переработана, на самом деле существуют технологии, которые позволяют полностью переработать этот тип бумаги. 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98C168-856D-4215-9621-FEFC33E771D1}" type="parTrans" cxnId="{2631BB05-EF88-49F2-95B4-35F0FE194B03}">
      <dgm:prSet/>
      <dgm:spPr/>
      <dgm:t>
        <a:bodyPr/>
        <a:lstStyle/>
        <a:p>
          <a:endParaRPr lang="ru-RU"/>
        </a:p>
      </dgm:t>
    </dgm:pt>
    <dgm:pt modelId="{795154E8-89B9-4D54-816B-880714FC947E}" type="sibTrans" cxnId="{2631BB05-EF88-49F2-95B4-35F0FE194B03}">
      <dgm:prSet/>
      <dgm:spPr/>
      <dgm:t>
        <a:bodyPr/>
        <a:lstStyle/>
        <a:p>
          <a:endParaRPr lang="ru-RU"/>
        </a:p>
      </dgm:t>
    </dgm:pt>
    <dgm:pt modelId="{712C0B3F-B898-4835-ADD3-2A9C065DBD1B}">
      <dgm:prSet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4. Продвижение направления </a:t>
          </a:r>
          <a:r>
            <a: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HAND MADE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324D59-36BE-45B7-BA6D-634F2252A84C}" type="parTrans" cxnId="{A9D6295C-9D67-4A92-B71F-70FC1909D389}">
      <dgm:prSet/>
      <dgm:spPr/>
      <dgm:t>
        <a:bodyPr/>
        <a:lstStyle/>
        <a:p>
          <a:endParaRPr lang="ru-RU"/>
        </a:p>
      </dgm:t>
    </dgm:pt>
    <dgm:pt modelId="{7C35E4CA-F3C3-4014-8C69-26E03B83D804}" type="sibTrans" cxnId="{A9D6295C-9D67-4A92-B71F-70FC1909D389}">
      <dgm:prSet/>
      <dgm:spPr/>
      <dgm:t>
        <a:bodyPr/>
        <a:lstStyle/>
        <a:p>
          <a:endParaRPr lang="ru-RU"/>
        </a:p>
      </dgm:t>
    </dgm:pt>
    <dgm:pt modelId="{8E107A79-BF9A-46D8-94FA-3C9C9C9773C9}" type="pres">
      <dgm:prSet presAssocID="{0AA574D8-3895-4F4B-90A8-B09C7879FEC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F524501-57CB-4046-B985-BA2BD3CBB324}" type="pres">
      <dgm:prSet presAssocID="{03E8B79D-4B8E-4126-AE6B-EBE2D13B46BE}" presName="linNode" presStyleCnt="0"/>
      <dgm:spPr/>
    </dgm:pt>
    <dgm:pt modelId="{C0D5602B-69F9-40C4-9B53-3AD5758213C2}" type="pres">
      <dgm:prSet presAssocID="{03E8B79D-4B8E-4126-AE6B-EBE2D13B46BE}" presName="parentText" presStyleLbl="node1" presStyleIdx="0" presStyleCnt="4" custLinFactNeighborY="-546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9EA9AC-C0E9-4CC1-82D3-1F824B5A5515}" type="pres">
      <dgm:prSet presAssocID="{03E8B79D-4B8E-4126-AE6B-EBE2D13B46BE}" presName="descendantText" presStyleLbl="alignAccFollowNode1" presStyleIdx="0" presStyleCnt="3" custScaleY="145632" custLinFactNeighborX="0" custLinFactNeighborY="-355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6ADC22-8FAE-4E07-8FA4-0189A476AD74}" type="pres">
      <dgm:prSet presAssocID="{56A6473C-80A8-4D5C-9435-FEEB65DC8E0E}" presName="sp" presStyleCnt="0"/>
      <dgm:spPr/>
    </dgm:pt>
    <dgm:pt modelId="{3ED21198-2053-4FF8-B55B-4B40F6D3DF32}" type="pres">
      <dgm:prSet presAssocID="{C773CF23-F116-4A8C-A454-20F3EAE8F51C}" presName="linNode" presStyleCnt="0"/>
      <dgm:spPr/>
    </dgm:pt>
    <dgm:pt modelId="{2E3DA661-6425-4060-BB9D-B2257BFA51F3}" type="pres">
      <dgm:prSet presAssocID="{C773CF23-F116-4A8C-A454-20F3EAE8F51C}" presName="parentText" presStyleLbl="node1" presStyleIdx="1" presStyleCnt="4" custLinFactNeighborY="-1330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884B37-5FDD-41B3-87E0-456E474D0B0E}" type="pres">
      <dgm:prSet presAssocID="{C773CF23-F116-4A8C-A454-20F3EAE8F51C}" presName="descendantText" presStyleLbl="alignAccFollowNode1" presStyleIdx="1" presStyleCnt="3" custScaleY="1203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FDD7DC-DBF4-4B19-A8B0-6F56A2D21803}" type="pres">
      <dgm:prSet presAssocID="{113B1B93-C6D3-4634-A5A2-36C6B107D88E}" presName="sp" presStyleCnt="0"/>
      <dgm:spPr/>
    </dgm:pt>
    <dgm:pt modelId="{2554E717-48BA-4835-BD20-A690A73E4606}" type="pres">
      <dgm:prSet presAssocID="{20C42774-E320-46AC-B29E-67020A311EFA}" presName="linNode" presStyleCnt="0"/>
      <dgm:spPr/>
    </dgm:pt>
    <dgm:pt modelId="{4C4CBA4A-EDF2-4A45-A097-2F78F08CFCC0}" type="pres">
      <dgm:prSet presAssocID="{20C42774-E320-46AC-B29E-67020A311EFA}" presName="parentText" presStyleLbl="node1" presStyleIdx="2" presStyleCnt="4" custLinFactNeighborY="-137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1EEA7C-5E50-4F81-B7B5-C500539E6F89}" type="pres">
      <dgm:prSet presAssocID="{20C42774-E320-46AC-B29E-67020A311EFA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C8F7AC-0D05-4170-B09B-41B28887A72E}" type="pres">
      <dgm:prSet presAssocID="{275FD67E-025B-486E-A96D-1135285E693B}" presName="sp" presStyleCnt="0"/>
      <dgm:spPr/>
    </dgm:pt>
    <dgm:pt modelId="{A043909E-EC48-470C-A2BF-158211D905A1}" type="pres">
      <dgm:prSet presAssocID="{712C0B3F-B898-4835-ADD3-2A9C065DBD1B}" presName="linNode" presStyleCnt="0"/>
      <dgm:spPr/>
    </dgm:pt>
    <dgm:pt modelId="{AF99FB01-DD46-4CB2-9E85-8EEF1EED856E}" type="pres">
      <dgm:prSet presAssocID="{712C0B3F-B898-4835-ADD3-2A9C065DBD1B}" presName="parentText" presStyleLbl="node1" presStyleIdx="3" presStyleCnt="4" custLinFactNeighborY="-15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4271C4-FF0E-4ED9-9480-8027AE781F59}" srcId="{0AA574D8-3895-4F4B-90A8-B09C7879FEC3}" destId="{20C42774-E320-46AC-B29E-67020A311EFA}" srcOrd="2" destOrd="0" parTransId="{C72FCFF0-3E64-42D7-AFFD-16163235EE46}" sibTransId="{275FD67E-025B-486E-A96D-1135285E693B}"/>
    <dgm:cxn modelId="{C070E4F0-6445-4442-B716-A4074D2383C7}" srcId="{0AA574D8-3895-4F4B-90A8-B09C7879FEC3}" destId="{C773CF23-F116-4A8C-A454-20F3EAE8F51C}" srcOrd="1" destOrd="0" parTransId="{840729BC-7077-4A79-8527-9418174D37C2}" sibTransId="{113B1B93-C6D3-4634-A5A2-36C6B107D88E}"/>
    <dgm:cxn modelId="{10F11654-6279-4157-8A9B-37CCEF80580E}" type="presOf" srcId="{CAF59731-6847-4D3F-B18D-64E9594498B0}" destId="{319EA9AC-C0E9-4CC1-82D3-1F824B5A5515}" srcOrd="0" destOrd="0" presId="urn:microsoft.com/office/officeart/2005/8/layout/vList5"/>
    <dgm:cxn modelId="{0E401659-EDD1-4EBA-8652-61A802DDA789}" srcId="{03E8B79D-4B8E-4126-AE6B-EBE2D13B46BE}" destId="{CAF59731-6847-4D3F-B18D-64E9594498B0}" srcOrd="0" destOrd="0" parTransId="{C0FDAF41-2DC4-4806-BD6A-7D8F6776BEDF}" sibTransId="{2DE9CBCC-F2DC-4C3A-AE25-4C199600C742}"/>
    <dgm:cxn modelId="{A9D6295C-9D67-4A92-B71F-70FC1909D389}" srcId="{0AA574D8-3895-4F4B-90A8-B09C7879FEC3}" destId="{712C0B3F-B898-4835-ADD3-2A9C065DBD1B}" srcOrd="3" destOrd="0" parTransId="{07324D59-36BE-45B7-BA6D-634F2252A84C}" sibTransId="{7C35E4CA-F3C3-4014-8C69-26E03B83D804}"/>
    <dgm:cxn modelId="{E8AE8750-B8C2-4B27-9370-503F2B6009E1}" type="presOf" srcId="{03E8B79D-4B8E-4126-AE6B-EBE2D13B46BE}" destId="{C0D5602B-69F9-40C4-9B53-3AD5758213C2}" srcOrd="0" destOrd="0" presId="urn:microsoft.com/office/officeart/2005/8/layout/vList5"/>
    <dgm:cxn modelId="{6F414027-F2BC-4B10-BC26-E0D9189DE855}" srcId="{0AA574D8-3895-4F4B-90A8-B09C7879FEC3}" destId="{03E8B79D-4B8E-4126-AE6B-EBE2D13B46BE}" srcOrd="0" destOrd="0" parTransId="{373D5D4D-57EE-49C8-B618-55EC6B9DC4F6}" sibTransId="{56A6473C-80A8-4D5C-9435-FEEB65DC8E0E}"/>
    <dgm:cxn modelId="{2631BB05-EF88-49F2-95B4-35F0FE194B03}" srcId="{20C42774-E320-46AC-B29E-67020A311EFA}" destId="{76EEBDB6-4DA9-4C3C-A201-635C83552480}" srcOrd="0" destOrd="0" parTransId="{7F98C168-856D-4215-9621-FEFC33E771D1}" sibTransId="{795154E8-89B9-4D54-816B-880714FC947E}"/>
    <dgm:cxn modelId="{8A9AA687-ADE0-4611-8140-F8C7872958D7}" type="presOf" srcId="{02C401C6-AAF6-4BA3-888B-694AE3D86FF2}" destId="{43884B37-5FDD-41B3-87E0-456E474D0B0E}" srcOrd="0" destOrd="0" presId="urn:microsoft.com/office/officeart/2005/8/layout/vList5"/>
    <dgm:cxn modelId="{ED01C973-50A1-4203-B471-A6F2E6ADC9C8}" type="presOf" srcId="{0AA574D8-3895-4F4B-90A8-B09C7879FEC3}" destId="{8E107A79-BF9A-46D8-94FA-3C9C9C9773C9}" srcOrd="0" destOrd="0" presId="urn:microsoft.com/office/officeart/2005/8/layout/vList5"/>
    <dgm:cxn modelId="{15D897D9-9BE7-42AE-BF01-AE606AAC38FB}" type="presOf" srcId="{20C42774-E320-46AC-B29E-67020A311EFA}" destId="{4C4CBA4A-EDF2-4A45-A097-2F78F08CFCC0}" srcOrd="0" destOrd="0" presId="urn:microsoft.com/office/officeart/2005/8/layout/vList5"/>
    <dgm:cxn modelId="{14E9E9E5-55E8-4BCE-A13B-E5C495ABBCE3}" type="presOf" srcId="{712C0B3F-B898-4835-ADD3-2A9C065DBD1B}" destId="{AF99FB01-DD46-4CB2-9E85-8EEF1EED856E}" srcOrd="0" destOrd="0" presId="urn:microsoft.com/office/officeart/2005/8/layout/vList5"/>
    <dgm:cxn modelId="{A3962E7E-0935-408D-A75B-623346A8E099}" type="presOf" srcId="{76EEBDB6-4DA9-4C3C-A201-635C83552480}" destId="{011EEA7C-5E50-4F81-B7B5-C500539E6F89}" srcOrd="0" destOrd="0" presId="urn:microsoft.com/office/officeart/2005/8/layout/vList5"/>
    <dgm:cxn modelId="{3273A882-FE64-4038-92F4-92316270D165}" srcId="{C773CF23-F116-4A8C-A454-20F3EAE8F51C}" destId="{02C401C6-AAF6-4BA3-888B-694AE3D86FF2}" srcOrd="0" destOrd="0" parTransId="{DAFE9DDE-0571-43D5-A700-8D759283DE2A}" sibTransId="{9169167F-AB24-4206-9B8B-DEBDAF75775F}"/>
    <dgm:cxn modelId="{81DB4FD7-6877-4656-BF5B-32BA7FCA4671}" type="presOf" srcId="{C773CF23-F116-4A8C-A454-20F3EAE8F51C}" destId="{2E3DA661-6425-4060-BB9D-B2257BFA51F3}" srcOrd="0" destOrd="0" presId="urn:microsoft.com/office/officeart/2005/8/layout/vList5"/>
    <dgm:cxn modelId="{F0553156-7AE9-4B5B-B229-5BD38C21EA5D}" type="presParOf" srcId="{8E107A79-BF9A-46D8-94FA-3C9C9C9773C9}" destId="{3F524501-57CB-4046-B985-BA2BD3CBB324}" srcOrd="0" destOrd="0" presId="urn:microsoft.com/office/officeart/2005/8/layout/vList5"/>
    <dgm:cxn modelId="{8A62363F-BFBF-497F-AACA-A3086E4B6F7A}" type="presParOf" srcId="{3F524501-57CB-4046-B985-BA2BD3CBB324}" destId="{C0D5602B-69F9-40C4-9B53-3AD5758213C2}" srcOrd="0" destOrd="0" presId="urn:microsoft.com/office/officeart/2005/8/layout/vList5"/>
    <dgm:cxn modelId="{292BE25D-4081-4561-9DCC-52D10784FA7A}" type="presParOf" srcId="{3F524501-57CB-4046-B985-BA2BD3CBB324}" destId="{319EA9AC-C0E9-4CC1-82D3-1F824B5A5515}" srcOrd="1" destOrd="0" presId="urn:microsoft.com/office/officeart/2005/8/layout/vList5"/>
    <dgm:cxn modelId="{CE1216A4-FC08-4A37-927A-C7692F886649}" type="presParOf" srcId="{8E107A79-BF9A-46D8-94FA-3C9C9C9773C9}" destId="{F96ADC22-8FAE-4E07-8FA4-0189A476AD74}" srcOrd="1" destOrd="0" presId="urn:microsoft.com/office/officeart/2005/8/layout/vList5"/>
    <dgm:cxn modelId="{EC45B197-A469-4358-9C6E-0E54468A6873}" type="presParOf" srcId="{8E107A79-BF9A-46D8-94FA-3C9C9C9773C9}" destId="{3ED21198-2053-4FF8-B55B-4B40F6D3DF32}" srcOrd="2" destOrd="0" presId="urn:microsoft.com/office/officeart/2005/8/layout/vList5"/>
    <dgm:cxn modelId="{74768CC0-D9DC-45E0-89BD-0B95ED5A0ECE}" type="presParOf" srcId="{3ED21198-2053-4FF8-B55B-4B40F6D3DF32}" destId="{2E3DA661-6425-4060-BB9D-B2257BFA51F3}" srcOrd="0" destOrd="0" presId="urn:microsoft.com/office/officeart/2005/8/layout/vList5"/>
    <dgm:cxn modelId="{2A12383F-7681-488E-9FA2-2CF8C62DA278}" type="presParOf" srcId="{3ED21198-2053-4FF8-B55B-4B40F6D3DF32}" destId="{43884B37-5FDD-41B3-87E0-456E474D0B0E}" srcOrd="1" destOrd="0" presId="urn:microsoft.com/office/officeart/2005/8/layout/vList5"/>
    <dgm:cxn modelId="{34F8D3D9-F336-435B-AE4A-69EE374FFB46}" type="presParOf" srcId="{8E107A79-BF9A-46D8-94FA-3C9C9C9773C9}" destId="{2EFDD7DC-DBF4-4B19-A8B0-6F56A2D21803}" srcOrd="3" destOrd="0" presId="urn:microsoft.com/office/officeart/2005/8/layout/vList5"/>
    <dgm:cxn modelId="{3D897DC4-2AEA-4408-B791-C3E83898C2CA}" type="presParOf" srcId="{8E107A79-BF9A-46D8-94FA-3C9C9C9773C9}" destId="{2554E717-48BA-4835-BD20-A690A73E4606}" srcOrd="4" destOrd="0" presId="urn:microsoft.com/office/officeart/2005/8/layout/vList5"/>
    <dgm:cxn modelId="{AA7ACD39-48E0-47E0-AF15-984219A3B113}" type="presParOf" srcId="{2554E717-48BA-4835-BD20-A690A73E4606}" destId="{4C4CBA4A-EDF2-4A45-A097-2F78F08CFCC0}" srcOrd="0" destOrd="0" presId="urn:microsoft.com/office/officeart/2005/8/layout/vList5"/>
    <dgm:cxn modelId="{5EA73FE8-62A3-4694-BE9E-9757A197B85A}" type="presParOf" srcId="{2554E717-48BA-4835-BD20-A690A73E4606}" destId="{011EEA7C-5E50-4F81-B7B5-C500539E6F89}" srcOrd="1" destOrd="0" presId="urn:microsoft.com/office/officeart/2005/8/layout/vList5"/>
    <dgm:cxn modelId="{6C46D7B8-6B0C-443F-894C-4213DB3AD8B0}" type="presParOf" srcId="{8E107A79-BF9A-46D8-94FA-3C9C9C9773C9}" destId="{1DC8F7AC-0D05-4170-B09B-41B28887A72E}" srcOrd="5" destOrd="0" presId="urn:microsoft.com/office/officeart/2005/8/layout/vList5"/>
    <dgm:cxn modelId="{4BA2914D-8347-408C-AC58-525996C5FD15}" type="presParOf" srcId="{8E107A79-BF9A-46D8-94FA-3C9C9C9773C9}" destId="{A043909E-EC48-470C-A2BF-158211D905A1}" srcOrd="6" destOrd="0" presId="urn:microsoft.com/office/officeart/2005/8/layout/vList5"/>
    <dgm:cxn modelId="{600AF966-51A2-4106-AC37-C447F979E513}" type="presParOf" srcId="{A043909E-EC48-470C-A2BF-158211D905A1}" destId="{AF99FB01-DD46-4CB2-9E85-8EEF1EED856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8A5276-5EC4-4EF5-BE2C-EC0ED136DF6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C77176-0465-4C49-95A9-06D872EDFD22}">
      <dgm:prSet phldrT="[Текст]" custT="1"/>
      <dgm:spPr>
        <a:solidFill>
          <a:srgbClr val="CE9B49"/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данный момент существуют способы утилизации глянцевых материалов, однако, из-за высоких затрат на переработку, только </a:t>
          </a:r>
          <a:r>
            <a:rPr lang="ru-RU" sz="2000" b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небольшая часть 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глянцевой бумаги </a:t>
          </a:r>
          <a:r>
            <a:rPr lang="ru-RU" sz="2000" b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фактически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перерабатывается: </a:t>
          </a:r>
          <a:endParaRPr lang="ru-RU" sz="2000" dirty="0">
            <a:solidFill>
              <a:schemeClr val="tx1"/>
            </a:solidFill>
          </a:endParaRPr>
        </a:p>
      </dgm:t>
    </dgm:pt>
    <dgm:pt modelId="{0030FDC2-450E-43AE-AE65-171802A30CE3}" type="parTrans" cxnId="{EABDB9C1-5B02-458C-A451-018D8D20F9B0}">
      <dgm:prSet/>
      <dgm:spPr/>
      <dgm:t>
        <a:bodyPr/>
        <a:lstStyle/>
        <a:p>
          <a:endParaRPr lang="ru-RU"/>
        </a:p>
      </dgm:t>
    </dgm:pt>
    <dgm:pt modelId="{5356802D-CD60-4D61-8C4D-43C33927B8E5}" type="sibTrans" cxnId="{EABDB9C1-5B02-458C-A451-018D8D20F9B0}">
      <dgm:prSet/>
      <dgm:spPr/>
      <dgm:t>
        <a:bodyPr/>
        <a:lstStyle/>
        <a:p>
          <a:endParaRPr lang="ru-RU"/>
        </a:p>
      </dgm:t>
    </dgm:pt>
    <dgm:pt modelId="{7E5A43E2-7C25-4BAF-B039-77EE2E2E6051}">
      <dgm:prSet phldrT="[Текст]"/>
      <dgm:spPr>
        <a:solidFill>
          <a:srgbClr val="CE9B49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содержит много пластика и токсичных веществ, которые не являются природноразлагаемыми. То есть, если вы попытаетесь переработать этот тип бумаги вместе с обычными биоразлагаемыми материалами, они могут долго находиться на свалке</a:t>
          </a:r>
          <a:endParaRPr lang="ru-RU" dirty="0">
            <a:solidFill>
              <a:schemeClr val="tx1"/>
            </a:solidFill>
          </a:endParaRPr>
        </a:p>
      </dgm:t>
    </dgm:pt>
    <dgm:pt modelId="{63B2A6C8-BA85-486B-98EC-0F9D30D6D9DE}" type="parTrans" cxnId="{656CA034-066C-4D80-A656-B1A79DF6EF3F}">
      <dgm:prSet/>
      <dgm:spPr/>
      <dgm:t>
        <a:bodyPr/>
        <a:lstStyle/>
        <a:p>
          <a:endParaRPr lang="ru-RU"/>
        </a:p>
      </dgm:t>
    </dgm:pt>
    <dgm:pt modelId="{95598E94-2414-408F-8F07-D888A1D18CD8}" type="sibTrans" cxnId="{656CA034-066C-4D80-A656-B1A79DF6EF3F}">
      <dgm:prSet/>
      <dgm:spPr/>
      <dgm:t>
        <a:bodyPr/>
        <a:lstStyle/>
        <a:p>
          <a:endParaRPr lang="ru-RU"/>
        </a:p>
      </dgm:t>
    </dgm:pt>
    <dgm:pt modelId="{923146D8-380E-4F99-BA14-35BBB0F1C206}">
      <dgm:prSet phldrT="[Текст]"/>
      <dgm:spPr>
        <a:solidFill>
          <a:srgbClr val="CE9B49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обычно имеет специфическую структуру, трудно поддающейся переработке. Это замедляет процесс переработки и увеличивает затраты на оборудование и ресурсы</a:t>
          </a:r>
        </a:p>
        <a:p>
          <a:endParaRPr lang="ru-RU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dirty="0"/>
        </a:p>
      </dgm:t>
    </dgm:pt>
    <dgm:pt modelId="{3ADCD859-D1EF-4426-9671-AFC6F4427B53}" type="parTrans" cxnId="{B6B7E559-ACCF-4AD6-86A1-D76589E6C468}">
      <dgm:prSet/>
      <dgm:spPr/>
      <dgm:t>
        <a:bodyPr/>
        <a:lstStyle/>
        <a:p>
          <a:endParaRPr lang="ru-RU"/>
        </a:p>
      </dgm:t>
    </dgm:pt>
    <dgm:pt modelId="{402EACE2-F23E-4A32-B01F-CAF97E8E54B5}" type="sibTrans" cxnId="{B6B7E559-ACCF-4AD6-86A1-D76589E6C468}">
      <dgm:prSet/>
      <dgm:spPr/>
      <dgm:t>
        <a:bodyPr/>
        <a:lstStyle/>
        <a:p>
          <a:endParaRPr lang="ru-RU"/>
        </a:p>
      </dgm:t>
    </dgm:pt>
    <dgm:pt modelId="{8E0AA261-CA75-46A1-8274-3841325FD547}">
      <dgm:prSet phldrT="[Текст]"/>
      <dgm:spPr>
        <a:solidFill>
          <a:srgbClr val="CE9B49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имеет специальное покрытие, которое делает ее гладкой и блестящей. Однако, это покрытие не всегда может быть хорошо переработано</a:t>
          </a:r>
          <a:endParaRPr lang="ru-RU" dirty="0">
            <a:solidFill>
              <a:schemeClr val="tx1"/>
            </a:solidFill>
          </a:endParaRPr>
        </a:p>
      </dgm:t>
    </dgm:pt>
    <dgm:pt modelId="{B34302FC-8D0F-482A-BDF5-337526D8269C}" type="sibTrans" cxnId="{228707E8-07B5-47DE-BAEC-5048E327BE0F}">
      <dgm:prSet/>
      <dgm:spPr/>
      <dgm:t>
        <a:bodyPr/>
        <a:lstStyle/>
        <a:p>
          <a:endParaRPr lang="ru-RU"/>
        </a:p>
      </dgm:t>
    </dgm:pt>
    <dgm:pt modelId="{BC040CBC-DC2B-465F-9C70-C9197E36835D}" type="parTrans" cxnId="{228707E8-07B5-47DE-BAEC-5048E327BE0F}">
      <dgm:prSet/>
      <dgm:spPr/>
      <dgm:t>
        <a:bodyPr/>
        <a:lstStyle/>
        <a:p>
          <a:endParaRPr lang="ru-RU"/>
        </a:p>
      </dgm:t>
    </dgm:pt>
    <dgm:pt modelId="{A3678A68-040C-4A61-AE96-F81085C2D12B}" type="pres">
      <dgm:prSet presAssocID="{858A5276-5EC4-4EF5-BE2C-EC0ED136DF6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5A3793-8771-4130-AAEF-588B93254E3D}" type="pres">
      <dgm:prSet presAssocID="{FEC77176-0465-4C49-95A9-06D872EDFD22}" presName="hierRoot1" presStyleCnt="0">
        <dgm:presLayoutVars>
          <dgm:hierBranch val="init"/>
        </dgm:presLayoutVars>
      </dgm:prSet>
      <dgm:spPr/>
    </dgm:pt>
    <dgm:pt modelId="{DA41B3DC-C231-4393-ACB0-2EB80ECDD6C5}" type="pres">
      <dgm:prSet presAssocID="{FEC77176-0465-4C49-95A9-06D872EDFD22}" presName="rootComposite1" presStyleCnt="0"/>
      <dgm:spPr/>
    </dgm:pt>
    <dgm:pt modelId="{29C2D84B-5714-48E5-975D-EB4D71C75E20}" type="pres">
      <dgm:prSet presAssocID="{FEC77176-0465-4C49-95A9-06D872EDFD22}" presName="rootText1" presStyleLbl="node0" presStyleIdx="0" presStyleCnt="1" custScaleX="301449" custScaleY="127361" custLinFactNeighborX="2683" custLinFactNeighborY="19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E5AA9B-4047-4F67-90F2-EB62B8A3401E}" type="pres">
      <dgm:prSet presAssocID="{FEC77176-0465-4C49-95A9-06D872EDFD2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59929ECC-FC96-4D3A-B0DD-FA998B400D95}" type="pres">
      <dgm:prSet presAssocID="{FEC77176-0465-4C49-95A9-06D872EDFD22}" presName="hierChild2" presStyleCnt="0"/>
      <dgm:spPr/>
    </dgm:pt>
    <dgm:pt modelId="{6FDAD33D-E078-4774-8F9A-FD44120AE2EB}" type="pres">
      <dgm:prSet presAssocID="{63B2A6C8-BA85-486B-98EC-0F9D30D6D9DE}" presName="Name37" presStyleLbl="parChTrans1D2" presStyleIdx="0" presStyleCnt="3"/>
      <dgm:spPr/>
      <dgm:t>
        <a:bodyPr/>
        <a:lstStyle/>
        <a:p>
          <a:endParaRPr lang="ru-RU"/>
        </a:p>
      </dgm:t>
    </dgm:pt>
    <dgm:pt modelId="{0F3CA15C-84F5-4AAC-AFEB-3DFE3476A00B}" type="pres">
      <dgm:prSet presAssocID="{7E5A43E2-7C25-4BAF-B039-77EE2E2E6051}" presName="hierRoot2" presStyleCnt="0">
        <dgm:presLayoutVars>
          <dgm:hierBranch val="init"/>
        </dgm:presLayoutVars>
      </dgm:prSet>
      <dgm:spPr/>
    </dgm:pt>
    <dgm:pt modelId="{5A5DF970-68CE-415F-8596-FDF55AD573E9}" type="pres">
      <dgm:prSet presAssocID="{7E5A43E2-7C25-4BAF-B039-77EE2E2E6051}" presName="rootComposite" presStyleCnt="0"/>
      <dgm:spPr/>
    </dgm:pt>
    <dgm:pt modelId="{FF701A6C-D53F-42B7-B2E3-2D60F97D6F8C}" type="pres">
      <dgm:prSet presAssocID="{7E5A43E2-7C25-4BAF-B039-77EE2E2E6051}" presName="rootText" presStyleLbl="node2" presStyleIdx="0" presStyleCnt="3" custScaleY="1491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58B275-A26F-476E-A250-937F9BD3C0BD}" type="pres">
      <dgm:prSet presAssocID="{7E5A43E2-7C25-4BAF-B039-77EE2E2E6051}" presName="rootConnector" presStyleLbl="node2" presStyleIdx="0" presStyleCnt="3"/>
      <dgm:spPr/>
      <dgm:t>
        <a:bodyPr/>
        <a:lstStyle/>
        <a:p>
          <a:endParaRPr lang="ru-RU"/>
        </a:p>
      </dgm:t>
    </dgm:pt>
    <dgm:pt modelId="{63F314C4-AAA8-4729-8BA2-0D9021576089}" type="pres">
      <dgm:prSet presAssocID="{7E5A43E2-7C25-4BAF-B039-77EE2E2E6051}" presName="hierChild4" presStyleCnt="0"/>
      <dgm:spPr/>
    </dgm:pt>
    <dgm:pt modelId="{DAD0EEBA-095A-4AF5-BA8C-D2AB465CE452}" type="pres">
      <dgm:prSet presAssocID="{7E5A43E2-7C25-4BAF-B039-77EE2E2E6051}" presName="hierChild5" presStyleCnt="0"/>
      <dgm:spPr/>
    </dgm:pt>
    <dgm:pt modelId="{852A8B41-36E5-41CF-BF3F-49B504D2C004}" type="pres">
      <dgm:prSet presAssocID="{BC040CBC-DC2B-465F-9C70-C9197E36835D}" presName="Name37" presStyleLbl="parChTrans1D2" presStyleIdx="1" presStyleCnt="3"/>
      <dgm:spPr/>
      <dgm:t>
        <a:bodyPr/>
        <a:lstStyle/>
        <a:p>
          <a:endParaRPr lang="ru-RU"/>
        </a:p>
      </dgm:t>
    </dgm:pt>
    <dgm:pt modelId="{1E68B75C-A885-457F-8C08-7D1FF96CA6E7}" type="pres">
      <dgm:prSet presAssocID="{8E0AA261-CA75-46A1-8274-3841325FD547}" presName="hierRoot2" presStyleCnt="0">
        <dgm:presLayoutVars>
          <dgm:hierBranch val="init"/>
        </dgm:presLayoutVars>
      </dgm:prSet>
      <dgm:spPr/>
    </dgm:pt>
    <dgm:pt modelId="{91BDA325-8104-4EEB-AAF7-0469537846B8}" type="pres">
      <dgm:prSet presAssocID="{8E0AA261-CA75-46A1-8274-3841325FD547}" presName="rootComposite" presStyleCnt="0"/>
      <dgm:spPr/>
    </dgm:pt>
    <dgm:pt modelId="{C43F35B9-FA55-4B9D-BF5E-03D097111E1F}" type="pres">
      <dgm:prSet presAssocID="{8E0AA261-CA75-46A1-8274-3841325FD547}" presName="rootText" presStyleLbl="node2" presStyleIdx="1" presStyleCnt="3" custScaleY="1526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6CC739-B3B0-4CC8-9B7B-1AD1FECF5240}" type="pres">
      <dgm:prSet presAssocID="{8E0AA261-CA75-46A1-8274-3841325FD547}" presName="rootConnector" presStyleLbl="node2" presStyleIdx="1" presStyleCnt="3"/>
      <dgm:spPr/>
      <dgm:t>
        <a:bodyPr/>
        <a:lstStyle/>
        <a:p>
          <a:endParaRPr lang="ru-RU"/>
        </a:p>
      </dgm:t>
    </dgm:pt>
    <dgm:pt modelId="{75E0D497-0C84-4B13-9790-21327B4D7C92}" type="pres">
      <dgm:prSet presAssocID="{8E0AA261-CA75-46A1-8274-3841325FD547}" presName="hierChild4" presStyleCnt="0"/>
      <dgm:spPr/>
    </dgm:pt>
    <dgm:pt modelId="{660D5F47-1CFF-408B-8C29-C8D737922E26}" type="pres">
      <dgm:prSet presAssocID="{8E0AA261-CA75-46A1-8274-3841325FD547}" presName="hierChild5" presStyleCnt="0"/>
      <dgm:spPr/>
    </dgm:pt>
    <dgm:pt modelId="{2F749116-764C-4E04-AD10-B78EB2CAB8ED}" type="pres">
      <dgm:prSet presAssocID="{3ADCD859-D1EF-4426-9671-AFC6F4427B53}" presName="Name37" presStyleLbl="parChTrans1D2" presStyleIdx="2" presStyleCnt="3"/>
      <dgm:spPr/>
      <dgm:t>
        <a:bodyPr/>
        <a:lstStyle/>
        <a:p>
          <a:endParaRPr lang="ru-RU"/>
        </a:p>
      </dgm:t>
    </dgm:pt>
    <dgm:pt modelId="{D362AF1A-AAF0-4A77-98E8-9E1667FF1321}" type="pres">
      <dgm:prSet presAssocID="{923146D8-380E-4F99-BA14-35BBB0F1C206}" presName="hierRoot2" presStyleCnt="0">
        <dgm:presLayoutVars>
          <dgm:hierBranch val="init"/>
        </dgm:presLayoutVars>
      </dgm:prSet>
      <dgm:spPr/>
    </dgm:pt>
    <dgm:pt modelId="{A875E350-A016-4129-8032-1690C2EB28F7}" type="pres">
      <dgm:prSet presAssocID="{923146D8-380E-4F99-BA14-35BBB0F1C206}" presName="rootComposite" presStyleCnt="0"/>
      <dgm:spPr/>
    </dgm:pt>
    <dgm:pt modelId="{29A6708C-D2C9-4FF4-832E-099C2BE16A5A}" type="pres">
      <dgm:prSet presAssocID="{923146D8-380E-4F99-BA14-35BBB0F1C206}" presName="rootText" presStyleLbl="node2" presStyleIdx="2" presStyleCnt="3" custScaleY="1335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4FD7B76-8AA4-4AD9-9C83-357A00A56893}" type="pres">
      <dgm:prSet presAssocID="{923146D8-380E-4F99-BA14-35BBB0F1C206}" presName="rootConnector" presStyleLbl="node2" presStyleIdx="2" presStyleCnt="3"/>
      <dgm:spPr/>
      <dgm:t>
        <a:bodyPr/>
        <a:lstStyle/>
        <a:p>
          <a:endParaRPr lang="ru-RU"/>
        </a:p>
      </dgm:t>
    </dgm:pt>
    <dgm:pt modelId="{8F24C5EC-3068-486F-846E-E0ED32232DD7}" type="pres">
      <dgm:prSet presAssocID="{923146D8-380E-4F99-BA14-35BBB0F1C206}" presName="hierChild4" presStyleCnt="0"/>
      <dgm:spPr/>
    </dgm:pt>
    <dgm:pt modelId="{89B36E64-1487-42BD-9703-6A46FA54D73D}" type="pres">
      <dgm:prSet presAssocID="{923146D8-380E-4F99-BA14-35BBB0F1C206}" presName="hierChild5" presStyleCnt="0"/>
      <dgm:spPr/>
    </dgm:pt>
    <dgm:pt modelId="{92880A6F-751C-4366-A15A-2121C8EB63F7}" type="pres">
      <dgm:prSet presAssocID="{FEC77176-0465-4C49-95A9-06D872EDFD22}" presName="hierChild3" presStyleCnt="0"/>
      <dgm:spPr/>
    </dgm:pt>
  </dgm:ptLst>
  <dgm:cxnLst>
    <dgm:cxn modelId="{656CA034-066C-4D80-A656-B1A79DF6EF3F}" srcId="{FEC77176-0465-4C49-95A9-06D872EDFD22}" destId="{7E5A43E2-7C25-4BAF-B039-77EE2E2E6051}" srcOrd="0" destOrd="0" parTransId="{63B2A6C8-BA85-486B-98EC-0F9D30D6D9DE}" sibTransId="{95598E94-2414-408F-8F07-D888A1D18CD8}"/>
    <dgm:cxn modelId="{228707E8-07B5-47DE-BAEC-5048E327BE0F}" srcId="{FEC77176-0465-4C49-95A9-06D872EDFD22}" destId="{8E0AA261-CA75-46A1-8274-3841325FD547}" srcOrd="1" destOrd="0" parTransId="{BC040CBC-DC2B-465F-9C70-C9197E36835D}" sibTransId="{B34302FC-8D0F-482A-BDF5-337526D8269C}"/>
    <dgm:cxn modelId="{389459B3-2F8E-4060-8CAC-6C9C188A3E0E}" type="presOf" srcId="{8E0AA261-CA75-46A1-8274-3841325FD547}" destId="{916CC739-B3B0-4CC8-9B7B-1AD1FECF5240}" srcOrd="1" destOrd="0" presId="urn:microsoft.com/office/officeart/2005/8/layout/orgChart1"/>
    <dgm:cxn modelId="{30C90D62-50C1-4157-A99D-9D9780EFCDF6}" type="presOf" srcId="{63B2A6C8-BA85-486B-98EC-0F9D30D6D9DE}" destId="{6FDAD33D-E078-4774-8F9A-FD44120AE2EB}" srcOrd="0" destOrd="0" presId="urn:microsoft.com/office/officeart/2005/8/layout/orgChart1"/>
    <dgm:cxn modelId="{571F3030-16E8-49A5-9B47-55486D7E69DE}" type="presOf" srcId="{BC040CBC-DC2B-465F-9C70-C9197E36835D}" destId="{852A8B41-36E5-41CF-BF3F-49B504D2C004}" srcOrd="0" destOrd="0" presId="urn:microsoft.com/office/officeart/2005/8/layout/orgChart1"/>
    <dgm:cxn modelId="{B6B7E559-ACCF-4AD6-86A1-D76589E6C468}" srcId="{FEC77176-0465-4C49-95A9-06D872EDFD22}" destId="{923146D8-380E-4F99-BA14-35BBB0F1C206}" srcOrd="2" destOrd="0" parTransId="{3ADCD859-D1EF-4426-9671-AFC6F4427B53}" sibTransId="{402EACE2-F23E-4A32-B01F-CAF97E8E54B5}"/>
    <dgm:cxn modelId="{1EA7B9B8-154B-4CBE-98E7-7347172D5111}" type="presOf" srcId="{FEC77176-0465-4C49-95A9-06D872EDFD22}" destId="{63E5AA9B-4047-4F67-90F2-EB62B8A3401E}" srcOrd="1" destOrd="0" presId="urn:microsoft.com/office/officeart/2005/8/layout/orgChart1"/>
    <dgm:cxn modelId="{22CF6F51-A730-4E40-B304-366D5EC933EC}" type="presOf" srcId="{3ADCD859-D1EF-4426-9671-AFC6F4427B53}" destId="{2F749116-764C-4E04-AD10-B78EB2CAB8ED}" srcOrd="0" destOrd="0" presId="urn:microsoft.com/office/officeart/2005/8/layout/orgChart1"/>
    <dgm:cxn modelId="{5D08F61E-E56E-4E1B-B6E4-A4B7D20BEE5D}" type="presOf" srcId="{8E0AA261-CA75-46A1-8274-3841325FD547}" destId="{C43F35B9-FA55-4B9D-BF5E-03D097111E1F}" srcOrd="0" destOrd="0" presId="urn:microsoft.com/office/officeart/2005/8/layout/orgChart1"/>
    <dgm:cxn modelId="{11967694-F388-42AE-A6AF-99901396D8F7}" type="presOf" srcId="{923146D8-380E-4F99-BA14-35BBB0F1C206}" destId="{74FD7B76-8AA4-4AD9-9C83-357A00A56893}" srcOrd="1" destOrd="0" presId="urn:microsoft.com/office/officeart/2005/8/layout/orgChart1"/>
    <dgm:cxn modelId="{4BB521ED-A64E-453F-B81A-B4F528DF8253}" type="presOf" srcId="{858A5276-5EC4-4EF5-BE2C-EC0ED136DF65}" destId="{A3678A68-040C-4A61-AE96-F81085C2D12B}" srcOrd="0" destOrd="0" presId="urn:microsoft.com/office/officeart/2005/8/layout/orgChart1"/>
    <dgm:cxn modelId="{B83008D8-F940-4C59-9136-59CA92EC5C48}" type="presOf" srcId="{FEC77176-0465-4C49-95A9-06D872EDFD22}" destId="{29C2D84B-5714-48E5-975D-EB4D71C75E20}" srcOrd="0" destOrd="0" presId="urn:microsoft.com/office/officeart/2005/8/layout/orgChart1"/>
    <dgm:cxn modelId="{EABDB9C1-5B02-458C-A451-018D8D20F9B0}" srcId="{858A5276-5EC4-4EF5-BE2C-EC0ED136DF65}" destId="{FEC77176-0465-4C49-95A9-06D872EDFD22}" srcOrd="0" destOrd="0" parTransId="{0030FDC2-450E-43AE-AE65-171802A30CE3}" sibTransId="{5356802D-CD60-4D61-8C4D-43C33927B8E5}"/>
    <dgm:cxn modelId="{20491D95-F7D5-475B-AD76-30819DC7AD04}" type="presOf" srcId="{7E5A43E2-7C25-4BAF-B039-77EE2E2E6051}" destId="{2A58B275-A26F-476E-A250-937F9BD3C0BD}" srcOrd="1" destOrd="0" presId="urn:microsoft.com/office/officeart/2005/8/layout/orgChart1"/>
    <dgm:cxn modelId="{E81AE6E8-A2EB-4D75-A388-85BFAA38E79D}" type="presOf" srcId="{923146D8-380E-4F99-BA14-35BBB0F1C206}" destId="{29A6708C-D2C9-4FF4-832E-099C2BE16A5A}" srcOrd="0" destOrd="0" presId="urn:microsoft.com/office/officeart/2005/8/layout/orgChart1"/>
    <dgm:cxn modelId="{75BAA3D8-1BC9-4225-816A-132AD0242734}" type="presOf" srcId="{7E5A43E2-7C25-4BAF-B039-77EE2E2E6051}" destId="{FF701A6C-D53F-42B7-B2E3-2D60F97D6F8C}" srcOrd="0" destOrd="0" presId="urn:microsoft.com/office/officeart/2005/8/layout/orgChart1"/>
    <dgm:cxn modelId="{3A4A7BE7-0C63-4CB8-B7E1-BADE82E056E0}" type="presParOf" srcId="{A3678A68-040C-4A61-AE96-F81085C2D12B}" destId="{825A3793-8771-4130-AAEF-588B93254E3D}" srcOrd="0" destOrd="0" presId="urn:microsoft.com/office/officeart/2005/8/layout/orgChart1"/>
    <dgm:cxn modelId="{EEB41E3E-BD8F-47F3-8D2F-36357F381064}" type="presParOf" srcId="{825A3793-8771-4130-AAEF-588B93254E3D}" destId="{DA41B3DC-C231-4393-ACB0-2EB80ECDD6C5}" srcOrd="0" destOrd="0" presId="urn:microsoft.com/office/officeart/2005/8/layout/orgChart1"/>
    <dgm:cxn modelId="{668E97DC-C4D3-4892-A42C-4FAFC3B3C81A}" type="presParOf" srcId="{DA41B3DC-C231-4393-ACB0-2EB80ECDD6C5}" destId="{29C2D84B-5714-48E5-975D-EB4D71C75E20}" srcOrd="0" destOrd="0" presId="urn:microsoft.com/office/officeart/2005/8/layout/orgChart1"/>
    <dgm:cxn modelId="{8BC0C06B-8E8B-47CD-BCF5-1DA4BAD1497E}" type="presParOf" srcId="{DA41B3DC-C231-4393-ACB0-2EB80ECDD6C5}" destId="{63E5AA9B-4047-4F67-90F2-EB62B8A3401E}" srcOrd="1" destOrd="0" presId="urn:microsoft.com/office/officeart/2005/8/layout/orgChart1"/>
    <dgm:cxn modelId="{D7E2F2A2-F8CF-44CD-89F9-2582EEBD681A}" type="presParOf" srcId="{825A3793-8771-4130-AAEF-588B93254E3D}" destId="{59929ECC-FC96-4D3A-B0DD-FA998B400D95}" srcOrd="1" destOrd="0" presId="urn:microsoft.com/office/officeart/2005/8/layout/orgChart1"/>
    <dgm:cxn modelId="{CC96F396-56CA-4584-9A2C-337068C1CD49}" type="presParOf" srcId="{59929ECC-FC96-4D3A-B0DD-FA998B400D95}" destId="{6FDAD33D-E078-4774-8F9A-FD44120AE2EB}" srcOrd="0" destOrd="0" presId="urn:microsoft.com/office/officeart/2005/8/layout/orgChart1"/>
    <dgm:cxn modelId="{ED7DE1E2-2AD1-4197-9AFC-3DBFC55CA6CB}" type="presParOf" srcId="{59929ECC-FC96-4D3A-B0DD-FA998B400D95}" destId="{0F3CA15C-84F5-4AAC-AFEB-3DFE3476A00B}" srcOrd="1" destOrd="0" presId="urn:microsoft.com/office/officeart/2005/8/layout/orgChart1"/>
    <dgm:cxn modelId="{72BAD81F-15B3-4470-B187-1C9D66AC2CD7}" type="presParOf" srcId="{0F3CA15C-84F5-4AAC-AFEB-3DFE3476A00B}" destId="{5A5DF970-68CE-415F-8596-FDF55AD573E9}" srcOrd="0" destOrd="0" presId="urn:microsoft.com/office/officeart/2005/8/layout/orgChart1"/>
    <dgm:cxn modelId="{5389BF51-B815-4AE6-A209-4705026634A2}" type="presParOf" srcId="{5A5DF970-68CE-415F-8596-FDF55AD573E9}" destId="{FF701A6C-D53F-42B7-B2E3-2D60F97D6F8C}" srcOrd="0" destOrd="0" presId="urn:microsoft.com/office/officeart/2005/8/layout/orgChart1"/>
    <dgm:cxn modelId="{EB76CE5D-95D6-4923-92D6-57CAEC3849A6}" type="presParOf" srcId="{5A5DF970-68CE-415F-8596-FDF55AD573E9}" destId="{2A58B275-A26F-476E-A250-937F9BD3C0BD}" srcOrd="1" destOrd="0" presId="urn:microsoft.com/office/officeart/2005/8/layout/orgChart1"/>
    <dgm:cxn modelId="{7DD6D16D-721A-4B6F-B55F-BD890A1EF1CF}" type="presParOf" srcId="{0F3CA15C-84F5-4AAC-AFEB-3DFE3476A00B}" destId="{63F314C4-AAA8-4729-8BA2-0D9021576089}" srcOrd="1" destOrd="0" presId="urn:microsoft.com/office/officeart/2005/8/layout/orgChart1"/>
    <dgm:cxn modelId="{2899F809-F86D-454E-894F-2BEABBC742C4}" type="presParOf" srcId="{0F3CA15C-84F5-4AAC-AFEB-3DFE3476A00B}" destId="{DAD0EEBA-095A-4AF5-BA8C-D2AB465CE452}" srcOrd="2" destOrd="0" presId="urn:microsoft.com/office/officeart/2005/8/layout/orgChart1"/>
    <dgm:cxn modelId="{26635F98-1FD3-43DC-89BC-A8D0C7F0D942}" type="presParOf" srcId="{59929ECC-FC96-4D3A-B0DD-FA998B400D95}" destId="{852A8B41-36E5-41CF-BF3F-49B504D2C004}" srcOrd="2" destOrd="0" presId="urn:microsoft.com/office/officeart/2005/8/layout/orgChart1"/>
    <dgm:cxn modelId="{8E9A32AD-2DB5-484B-95B3-41C9AC5E57C0}" type="presParOf" srcId="{59929ECC-FC96-4D3A-B0DD-FA998B400D95}" destId="{1E68B75C-A885-457F-8C08-7D1FF96CA6E7}" srcOrd="3" destOrd="0" presId="urn:microsoft.com/office/officeart/2005/8/layout/orgChart1"/>
    <dgm:cxn modelId="{BD415287-0315-44D1-8F28-0B4418100CA8}" type="presParOf" srcId="{1E68B75C-A885-457F-8C08-7D1FF96CA6E7}" destId="{91BDA325-8104-4EEB-AAF7-0469537846B8}" srcOrd="0" destOrd="0" presId="urn:microsoft.com/office/officeart/2005/8/layout/orgChart1"/>
    <dgm:cxn modelId="{60BED02E-1132-4B1E-968A-12D36534B0CC}" type="presParOf" srcId="{91BDA325-8104-4EEB-AAF7-0469537846B8}" destId="{C43F35B9-FA55-4B9D-BF5E-03D097111E1F}" srcOrd="0" destOrd="0" presId="urn:microsoft.com/office/officeart/2005/8/layout/orgChart1"/>
    <dgm:cxn modelId="{DB722D54-94D8-4039-9DCC-CF3E28A9591C}" type="presParOf" srcId="{91BDA325-8104-4EEB-AAF7-0469537846B8}" destId="{916CC739-B3B0-4CC8-9B7B-1AD1FECF5240}" srcOrd="1" destOrd="0" presId="urn:microsoft.com/office/officeart/2005/8/layout/orgChart1"/>
    <dgm:cxn modelId="{635095C2-DB71-4AEB-9B61-0A8C94E20CA0}" type="presParOf" srcId="{1E68B75C-A885-457F-8C08-7D1FF96CA6E7}" destId="{75E0D497-0C84-4B13-9790-21327B4D7C92}" srcOrd="1" destOrd="0" presId="urn:microsoft.com/office/officeart/2005/8/layout/orgChart1"/>
    <dgm:cxn modelId="{50FFDAE5-3811-4B84-A90D-BF78FD0CC499}" type="presParOf" srcId="{1E68B75C-A885-457F-8C08-7D1FF96CA6E7}" destId="{660D5F47-1CFF-408B-8C29-C8D737922E26}" srcOrd="2" destOrd="0" presId="urn:microsoft.com/office/officeart/2005/8/layout/orgChart1"/>
    <dgm:cxn modelId="{0D815D06-6D8A-4E8A-AEA2-F4E4300F99D4}" type="presParOf" srcId="{59929ECC-FC96-4D3A-B0DD-FA998B400D95}" destId="{2F749116-764C-4E04-AD10-B78EB2CAB8ED}" srcOrd="4" destOrd="0" presId="urn:microsoft.com/office/officeart/2005/8/layout/orgChart1"/>
    <dgm:cxn modelId="{1BF26831-B503-415D-88B0-DCCA0230BB63}" type="presParOf" srcId="{59929ECC-FC96-4D3A-B0DD-FA998B400D95}" destId="{D362AF1A-AAF0-4A77-98E8-9E1667FF1321}" srcOrd="5" destOrd="0" presId="urn:microsoft.com/office/officeart/2005/8/layout/orgChart1"/>
    <dgm:cxn modelId="{A2E9049C-3081-4DA1-9708-6449362118E2}" type="presParOf" srcId="{D362AF1A-AAF0-4A77-98E8-9E1667FF1321}" destId="{A875E350-A016-4129-8032-1690C2EB28F7}" srcOrd="0" destOrd="0" presId="urn:microsoft.com/office/officeart/2005/8/layout/orgChart1"/>
    <dgm:cxn modelId="{C59F6AA2-F300-48ED-A1BF-921B848A7955}" type="presParOf" srcId="{A875E350-A016-4129-8032-1690C2EB28F7}" destId="{29A6708C-D2C9-4FF4-832E-099C2BE16A5A}" srcOrd="0" destOrd="0" presId="urn:microsoft.com/office/officeart/2005/8/layout/orgChart1"/>
    <dgm:cxn modelId="{B6EE6473-B530-4659-A644-88CC9B66246D}" type="presParOf" srcId="{A875E350-A016-4129-8032-1690C2EB28F7}" destId="{74FD7B76-8AA4-4AD9-9C83-357A00A56893}" srcOrd="1" destOrd="0" presId="urn:microsoft.com/office/officeart/2005/8/layout/orgChart1"/>
    <dgm:cxn modelId="{E79B4663-19B0-4040-9FFB-CD2C296034A3}" type="presParOf" srcId="{D362AF1A-AAF0-4A77-98E8-9E1667FF1321}" destId="{8F24C5EC-3068-486F-846E-E0ED32232DD7}" srcOrd="1" destOrd="0" presId="urn:microsoft.com/office/officeart/2005/8/layout/orgChart1"/>
    <dgm:cxn modelId="{C00CEBF2-2287-4250-B01A-8A6AE359E148}" type="presParOf" srcId="{D362AF1A-AAF0-4A77-98E8-9E1667FF1321}" destId="{89B36E64-1487-42BD-9703-6A46FA54D73D}" srcOrd="2" destOrd="0" presId="urn:microsoft.com/office/officeart/2005/8/layout/orgChart1"/>
    <dgm:cxn modelId="{9769C38F-6B08-4ED6-85A9-F9A66A0AF62E}" type="presParOf" srcId="{825A3793-8771-4130-AAEF-588B93254E3D}" destId="{92880A6F-751C-4366-A15A-2121C8EB63F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A1AF7A-75C1-4838-A4EA-CE3DDF5CC7B3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6FF06A-736F-42DB-A1D4-573528D224C0}">
      <dgm:prSet phldrT="[Текст]" custT="1"/>
      <dgm:spPr/>
      <dgm:t>
        <a:bodyPr/>
        <a:lstStyle/>
        <a:p>
          <a:r>
            <a:rPr lang="en-US" sz="20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TAM </a:t>
          </a:r>
          <a:r>
            <a:rPr lang="ru-RU" sz="20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= 254 млрд руб.</a:t>
          </a:r>
          <a:r>
            <a:rPr lang="en-US" sz="20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470432-373A-45F4-87F7-93C05F8D4FCC}" type="parTrans" cxnId="{D898EC9D-BB0F-44D9-9F8B-D7DA3A085EE9}">
      <dgm:prSet/>
      <dgm:spPr/>
      <dgm:t>
        <a:bodyPr/>
        <a:lstStyle/>
        <a:p>
          <a:endParaRPr lang="ru-RU"/>
        </a:p>
      </dgm:t>
    </dgm:pt>
    <dgm:pt modelId="{53199BA6-ADAD-407C-8BC3-D36F3307445F}" type="sibTrans" cxnId="{D898EC9D-BB0F-44D9-9F8B-D7DA3A085EE9}">
      <dgm:prSet/>
      <dgm:spPr/>
      <dgm:t>
        <a:bodyPr/>
        <a:lstStyle/>
        <a:p>
          <a:endParaRPr lang="ru-RU"/>
        </a:p>
      </dgm:t>
    </dgm:pt>
    <dgm:pt modelId="{D9023E7D-3814-4E72-BB9B-0E2060C7762B}">
      <dgm:prSet phldrT="[Текст]" custT="1"/>
      <dgm:spPr/>
      <dgm:t>
        <a:bodyPr/>
        <a:lstStyle/>
        <a:p>
          <a:r>
            <a:rPr lang="en-US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SAM =</a:t>
          </a:r>
          <a:r>
            <a:rPr lang="ru-RU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600 млн. руб.</a:t>
          </a:r>
          <a:endParaRPr lang="ru-RU" sz="2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AA40A7-C88D-4FEA-BEE8-0CC3DA3641B6}" type="parTrans" cxnId="{25F77874-FEC7-4401-A781-3161E898A85F}">
      <dgm:prSet/>
      <dgm:spPr/>
      <dgm:t>
        <a:bodyPr/>
        <a:lstStyle/>
        <a:p>
          <a:endParaRPr lang="ru-RU"/>
        </a:p>
      </dgm:t>
    </dgm:pt>
    <dgm:pt modelId="{2E5AFE03-A461-431F-B0F8-EAC8D18A0F5C}" type="sibTrans" cxnId="{25F77874-FEC7-4401-A781-3161E898A85F}">
      <dgm:prSet/>
      <dgm:spPr/>
      <dgm:t>
        <a:bodyPr/>
        <a:lstStyle/>
        <a:p>
          <a:endParaRPr lang="ru-RU"/>
        </a:p>
      </dgm:t>
    </dgm:pt>
    <dgm:pt modelId="{ACF6AF3E-DF92-4798-8F8D-B1960148C319}">
      <dgm:prSet phldrT="[Текст]" custT="1"/>
      <dgm:spPr/>
      <dgm:t>
        <a:bodyPr/>
        <a:lstStyle/>
        <a:p>
          <a:r>
            <a:rPr lang="en-US" sz="20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SOM = </a:t>
          </a:r>
          <a:r>
            <a:rPr lang="ru-RU" sz="20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19,6</a:t>
          </a:r>
          <a:r>
            <a:rPr lang="en-US" sz="20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20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млн. руб.</a:t>
          </a:r>
          <a:endParaRPr lang="ru-RU" sz="2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86DE55-5AAD-42EC-83AA-50FD63940570}" type="parTrans" cxnId="{0D37EB81-FE4F-4354-93E2-F03E316736B8}">
      <dgm:prSet/>
      <dgm:spPr/>
      <dgm:t>
        <a:bodyPr/>
        <a:lstStyle/>
        <a:p>
          <a:endParaRPr lang="ru-RU"/>
        </a:p>
      </dgm:t>
    </dgm:pt>
    <dgm:pt modelId="{99D4E55A-E1BE-4B0D-98D9-4B41AE46EA60}" type="sibTrans" cxnId="{0D37EB81-FE4F-4354-93E2-F03E316736B8}">
      <dgm:prSet/>
      <dgm:spPr/>
      <dgm:t>
        <a:bodyPr/>
        <a:lstStyle/>
        <a:p>
          <a:endParaRPr lang="ru-RU"/>
        </a:p>
      </dgm:t>
    </dgm:pt>
    <dgm:pt modelId="{90FDEC56-B457-45DB-84C2-E35F71DC9204}" type="pres">
      <dgm:prSet presAssocID="{58A1AF7A-75C1-4838-A4EA-CE3DDF5CC7B3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215C85-6716-4CCC-BC6B-01C9442528AF}" type="pres">
      <dgm:prSet presAssocID="{58A1AF7A-75C1-4838-A4EA-CE3DDF5CC7B3}" presName="comp1" presStyleCnt="0"/>
      <dgm:spPr/>
    </dgm:pt>
    <dgm:pt modelId="{E9435697-6156-40A6-A58A-D61256C75E43}" type="pres">
      <dgm:prSet presAssocID="{58A1AF7A-75C1-4838-A4EA-CE3DDF5CC7B3}" presName="circle1" presStyleLbl="node1" presStyleIdx="0" presStyleCnt="3" custLinFactNeighborX="6590" custLinFactNeighborY="218"/>
      <dgm:spPr/>
      <dgm:t>
        <a:bodyPr/>
        <a:lstStyle/>
        <a:p>
          <a:endParaRPr lang="ru-RU"/>
        </a:p>
      </dgm:t>
    </dgm:pt>
    <dgm:pt modelId="{B86E04E2-6E40-4602-92C3-86ED5A25D826}" type="pres">
      <dgm:prSet presAssocID="{58A1AF7A-75C1-4838-A4EA-CE3DDF5CC7B3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C56561-72C0-4BAF-B7E5-BE0BC05A907D}" type="pres">
      <dgm:prSet presAssocID="{58A1AF7A-75C1-4838-A4EA-CE3DDF5CC7B3}" presName="comp2" presStyleCnt="0"/>
      <dgm:spPr/>
    </dgm:pt>
    <dgm:pt modelId="{3751CC01-0F86-4B1C-B85E-FDD0313386EB}" type="pres">
      <dgm:prSet presAssocID="{58A1AF7A-75C1-4838-A4EA-CE3DDF5CC7B3}" presName="circle2" presStyleLbl="node1" presStyleIdx="1" presStyleCnt="3"/>
      <dgm:spPr/>
      <dgm:t>
        <a:bodyPr/>
        <a:lstStyle/>
        <a:p>
          <a:endParaRPr lang="ru-RU"/>
        </a:p>
      </dgm:t>
    </dgm:pt>
    <dgm:pt modelId="{DBFA8866-76B1-440B-B7D5-13345AC0D8E3}" type="pres">
      <dgm:prSet presAssocID="{58A1AF7A-75C1-4838-A4EA-CE3DDF5CC7B3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0E6D0D-F3E9-4343-B177-FD60442B720C}" type="pres">
      <dgm:prSet presAssocID="{58A1AF7A-75C1-4838-A4EA-CE3DDF5CC7B3}" presName="comp3" presStyleCnt="0"/>
      <dgm:spPr/>
    </dgm:pt>
    <dgm:pt modelId="{199A9747-62A3-4FF4-B35B-505A228DF9F3}" type="pres">
      <dgm:prSet presAssocID="{58A1AF7A-75C1-4838-A4EA-CE3DDF5CC7B3}" presName="circle3" presStyleLbl="node1" presStyleIdx="2" presStyleCnt="3"/>
      <dgm:spPr/>
      <dgm:t>
        <a:bodyPr/>
        <a:lstStyle/>
        <a:p>
          <a:endParaRPr lang="ru-RU"/>
        </a:p>
      </dgm:t>
    </dgm:pt>
    <dgm:pt modelId="{4B6EF016-404B-4C23-87A5-3D7F0B9D67C5}" type="pres">
      <dgm:prSet presAssocID="{58A1AF7A-75C1-4838-A4EA-CE3DDF5CC7B3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F77874-FEC7-4401-A781-3161E898A85F}" srcId="{58A1AF7A-75C1-4838-A4EA-CE3DDF5CC7B3}" destId="{D9023E7D-3814-4E72-BB9B-0E2060C7762B}" srcOrd="1" destOrd="0" parTransId="{ABAA40A7-C88D-4FEA-BEE8-0CC3DA3641B6}" sibTransId="{2E5AFE03-A461-431F-B0F8-EAC8D18A0F5C}"/>
    <dgm:cxn modelId="{3EA33D69-0CFF-452B-A19F-20529522FFDF}" type="presOf" srcId="{1F6FF06A-736F-42DB-A1D4-573528D224C0}" destId="{E9435697-6156-40A6-A58A-D61256C75E43}" srcOrd="0" destOrd="0" presId="urn:microsoft.com/office/officeart/2005/8/layout/venn2"/>
    <dgm:cxn modelId="{5CA5C7BE-75E7-4421-922E-DA12CC57DC3D}" type="presOf" srcId="{ACF6AF3E-DF92-4798-8F8D-B1960148C319}" destId="{199A9747-62A3-4FF4-B35B-505A228DF9F3}" srcOrd="0" destOrd="0" presId="urn:microsoft.com/office/officeart/2005/8/layout/venn2"/>
    <dgm:cxn modelId="{4A96E223-FBFF-41AE-AECC-5E65B5D5307C}" type="presOf" srcId="{D9023E7D-3814-4E72-BB9B-0E2060C7762B}" destId="{DBFA8866-76B1-440B-B7D5-13345AC0D8E3}" srcOrd="1" destOrd="0" presId="urn:microsoft.com/office/officeart/2005/8/layout/venn2"/>
    <dgm:cxn modelId="{D898EC9D-BB0F-44D9-9F8B-D7DA3A085EE9}" srcId="{58A1AF7A-75C1-4838-A4EA-CE3DDF5CC7B3}" destId="{1F6FF06A-736F-42DB-A1D4-573528D224C0}" srcOrd="0" destOrd="0" parTransId="{38470432-373A-45F4-87F7-93C05F8D4FCC}" sibTransId="{53199BA6-ADAD-407C-8BC3-D36F3307445F}"/>
    <dgm:cxn modelId="{AFECD431-07A0-4BF9-946B-9B34A2FE0587}" type="presOf" srcId="{ACF6AF3E-DF92-4798-8F8D-B1960148C319}" destId="{4B6EF016-404B-4C23-87A5-3D7F0B9D67C5}" srcOrd="1" destOrd="0" presId="urn:microsoft.com/office/officeart/2005/8/layout/venn2"/>
    <dgm:cxn modelId="{0D37EB81-FE4F-4354-93E2-F03E316736B8}" srcId="{58A1AF7A-75C1-4838-A4EA-CE3DDF5CC7B3}" destId="{ACF6AF3E-DF92-4798-8F8D-B1960148C319}" srcOrd="2" destOrd="0" parTransId="{7786DE55-5AAD-42EC-83AA-50FD63940570}" sibTransId="{99D4E55A-E1BE-4B0D-98D9-4B41AE46EA60}"/>
    <dgm:cxn modelId="{4679BAB5-18C2-460F-8EB3-A4CFE62867C1}" type="presOf" srcId="{1F6FF06A-736F-42DB-A1D4-573528D224C0}" destId="{B86E04E2-6E40-4602-92C3-86ED5A25D826}" srcOrd="1" destOrd="0" presId="urn:microsoft.com/office/officeart/2005/8/layout/venn2"/>
    <dgm:cxn modelId="{C20A1CB8-7CC0-4F65-BD1E-541F9E6483AC}" type="presOf" srcId="{D9023E7D-3814-4E72-BB9B-0E2060C7762B}" destId="{3751CC01-0F86-4B1C-B85E-FDD0313386EB}" srcOrd="0" destOrd="0" presId="urn:microsoft.com/office/officeart/2005/8/layout/venn2"/>
    <dgm:cxn modelId="{5ED16BAA-C6D3-4119-AA34-F0DAC0082046}" type="presOf" srcId="{58A1AF7A-75C1-4838-A4EA-CE3DDF5CC7B3}" destId="{90FDEC56-B457-45DB-84C2-E35F71DC9204}" srcOrd="0" destOrd="0" presId="urn:microsoft.com/office/officeart/2005/8/layout/venn2"/>
    <dgm:cxn modelId="{9BA85D09-3A5F-476D-8EF3-A169EE820010}" type="presParOf" srcId="{90FDEC56-B457-45DB-84C2-E35F71DC9204}" destId="{D4215C85-6716-4CCC-BC6B-01C9442528AF}" srcOrd="0" destOrd="0" presId="urn:microsoft.com/office/officeart/2005/8/layout/venn2"/>
    <dgm:cxn modelId="{71D9E747-228A-425E-8B2D-5BA47AFF681C}" type="presParOf" srcId="{D4215C85-6716-4CCC-BC6B-01C9442528AF}" destId="{E9435697-6156-40A6-A58A-D61256C75E43}" srcOrd="0" destOrd="0" presId="urn:microsoft.com/office/officeart/2005/8/layout/venn2"/>
    <dgm:cxn modelId="{BCE00FE7-C78D-47B9-BF79-679FE9D5C174}" type="presParOf" srcId="{D4215C85-6716-4CCC-BC6B-01C9442528AF}" destId="{B86E04E2-6E40-4602-92C3-86ED5A25D826}" srcOrd="1" destOrd="0" presId="urn:microsoft.com/office/officeart/2005/8/layout/venn2"/>
    <dgm:cxn modelId="{72A996BE-1662-4F7F-9568-D66716798BE7}" type="presParOf" srcId="{90FDEC56-B457-45DB-84C2-E35F71DC9204}" destId="{22C56561-72C0-4BAF-B7E5-BE0BC05A907D}" srcOrd="1" destOrd="0" presId="urn:microsoft.com/office/officeart/2005/8/layout/venn2"/>
    <dgm:cxn modelId="{25E93D4E-7471-4780-A7A7-A45A50D3DBEC}" type="presParOf" srcId="{22C56561-72C0-4BAF-B7E5-BE0BC05A907D}" destId="{3751CC01-0F86-4B1C-B85E-FDD0313386EB}" srcOrd="0" destOrd="0" presId="urn:microsoft.com/office/officeart/2005/8/layout/venn2"/>
    <dgm:cxn modelId="{45AEBACD-C611-46C9-A80A-781CB5D0BE54}" type="presParOf" srcId="{22C56561-72C0-4BAF-B7E5-BE0BC05A907D}" destId="{DBFA8866-76B1-440B-B7D5-13345AC0D8E3}" srcOrd="1" destOrd="0" presId="urn:microsoft.com/office/officeart/2005/8/layout/venn2"/>
    <dgm:cxn modelId="{DFEBD897-F365-444E-88B6-FC81A14A27F8}" type="presParOf" srcId="{90FDEC56-B457-45DB-84C2-E35F71DC9204}" destId="{9D0E6D0D-F3E9-4343-B177-FD60442B720C}" srcOrd="2" destOrd="0" presId="urn:microsoft.com/office/officeart/2005/8/layout/venn2"/>
    <dgm:cxn modelId="{D08FB9B4-1399-487A-AB1B-A897724CF7C5}" type="presParOf" srcId="{9D0E6D0D-F3E9-4343-B177-FD60442B720C}" destId="{199A9747-62A3-4FF4-B35B-505A228DF9F3}" srcOrd="0" destOrd="0" presId="urn:microsoft.com/office/officeart/2005/8/layout/venn2"/>
    <dgm:cxn modelId="{29CCF444-AEA5-46AD-8E55-C845C393B97F}" type="presParOf" srcId="{9D0E6D0D-F3E9-4343-B177-FD60442B720C}" destId="{4B6EF016-404B-4C23-87A5-3D7F0B9D67C5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87600BB-2640-45D8-A542-F3FC149333A6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1395AA-E9A6-4EE9-B08B-EB18A26179F8}">
      <dgm:prSet custT="1"/>
      <dgm:spPr/>
      <dgm:t>
        <a:bodyPr/>
        <a:lstStyle/>
        <a:p>
          <a:pPr rtl="0"/>
          <a:r>
            <a:rPr lang="ru-RU" sz="3600" dirty="0" smtClean="0"/>
            <a:t>Каналы поставки</a:t>
          </a:r>
          <a:endParaRPr lang="ru-RU" sz="3600" dirty="0"/>
        </a:p>
      </dgm:t>
    </dgm:pt>
    <dgm:pt modelId="{CCC11C99-2E9D-4A42-BF8B-2E0B2A0B44F5}" type="parTrans" cxnId="{998030FE-4ADD-4C34-9953-C23A0FA2C9AC}">
      <dgm:prSet/>
      <dgm:spPr/>
      <dgm:t>
        <a:bodyPr/>
        <a:lstStyle/>
        <a:p>
          <a:endParaRPr lang="ru-RU"/>
        </a:p>
      </dgm:t>
    </dgm:pt>
    <dgm:pt modelId="{B64687D6-3CB2-4D81-9441-A3A778F295CD}" type="sibTrans" cxnId="{998030FE-4ADD-4C34-9953-C23A0FA2C9AC}">
      <dgm:prSet/>
      <dgm:spPr/>
      <dgm:t>
        <a:bodyPr/>
        <a:lstStyle/>
        <a:p>
          <a:endParaRPr lang="ru-RU"/>
        </a:p>
      </dgm:t>
    </dgm:pt>
    <dgm:pt modelId="{1AF8F495-0D79-484D-94F1-6E132B2B6122}">
      <dgm:prSet/>
      <dgm:spPr/>
      <dgm:t>
        <a:bodyPr/>
        <a:lstStyle/>
        <a:p>
          <a:pPr rtl="0"/>
          <a:r>
            <a:rPr lang="ru-RU" dirty="0" smtClean="0"/>
            <a:t>Реклама в каналах в «Телеграмм», «В контакте» </a:t>
          </a:r>
          <a:endParaRPr lang="ru-RU" dirty="0"/>
        </a:p>
      </dgm:t>
    </dgm:pt>
    <dgm:pt modelId="{3235BE1D-70B5-4C9B-9DC3-37A33B0C500F}" type="parTrans" cxnId="{4BAB18CF-D64B-48E3-BCD5-FBDAF8B8EFCC}">
      <dgm:prSet/>
      <dgm:spPr/>
      <dgm:t>
        <a:bodyPr/>
        <a:lstStyle/>
        <a:p>
          <a:endParaRPr lang="ru-RU"/>
        </a:p>
      </dgm:t>
    </dgm:pt>
    <dgm:pt modelId="{07D33364-82A3-46E2-B89F-783F3615BF36}" type="sibTrans" cxnId="{4BAB18CF-D64B-48E3-BCD5-FBDAF8B8EFCC}">
      <dgm:prSet/>
      <dgm:spPr/>
      <dgm:t>
        <a:bodyPr/>
        <a:lstStyle/>
        <a:p>
          <a:endParaRPr lang="ru-RU"/>
        </a:p>
      </dgm:t>
    </dgm:pt>
    <dgm:pt modelId="{C0ABED83-E944-4353-8184-53AA5A8D0F0B}">
      <dgm:prSet/>
      <dgm:spPr/>
      <dgm:t>
        <a:bodyPr/>
        <a:lstStyle/>
        <a:p>
          <a:pPr rtl="0"/>
          <a:r>
            <a:rPr lang="ru-RU" dirty="0" smtClean="0"/>
            <a:t>Офисы, библиотеки, типографии, сетевые магазины, мебельные компании и т.п.</a:t>
          </a:r>
          <a:endParaRPr lang="ru-RU" dirty="0"/>
        </a:p>
      </dgm:t>
    </dgm:pt>
    <dgm:pt modelId="{AA968412-09CD-42EB-B57F-135ADA691659}" type="parTrans" cxnId="{B6D2D80B-1DCD-4ED3-9639-F91310565978}">
      <dgm:prSet/>
      <dgm:spPr/>
      <dgm:t>
        <a:bodyPr/>
        <a:lstStyle/>
        <a:p>
          <a:endParaRPr lang="ru-RU"/>
        </a:p>
      </dgm:t>
    </dgm:pt>
    <dgm:pt modelId="{4FCEE955-34AE-40E0-BC59-83FE17A5B733}" type="sibTrans" cxnId="{B6D2D80B-1DCD-4ED3-9639-F91310565978}">
      <dgm:prSet/>
      <dgm:spPr/>
      <dgm:t>
        <a:bodyPr/>
        <a:lstStyle/>
        <a:p>
          <a:endParaRPr lang="ru-RU"/>
        </a:p>
      </dgm:t>
    </dgm:pt>
    <dgm:pt modelId="{7E9C96DF-069F-4410-BBFD-152A893EBA23}">
      <dgm:prSet custT="1"/>
      <dgm:spPr/>
      <dgm:t>
        <a:bodyPr/>
        <a:lstStyle/>
        <a:p>
          <a:pPr rtl="0"/>
          <a:r>
            <a:rPr lang="ru-RU" sz="1400" dirty="0" smtClean="0"/>
            <a:t>Сырье от приема/ сбора глянца</a:t>
          </a:r>
          <a:endParaRPr lang="ru-RU" sz="1400" dirty="0"/>
        </a:p>
      </dgm:t>
    </dgm:pt>
    <dgm:pt modelId="{2BB78984-E213-4C44-9E0F-5FF13E599B9F}" type="parTrans" cxnId="{A82E9434-4DC7-4D8D-B260-F174526258B0}">
      <dgm:prSet/>
      <dgm:spPr/>
      <dgm:t>
        <a:bodyPr/>
        <a:lstStyle/>
        <a:p>
          <a:endParaRPr lang="ru-RU"/>
        </a:p>
      </dgm:t>
    </dgm:pt>
    <dgm:pt modelId="{2BF60C68-804F-4D1C-8E26-1F34C6DFF075}" type="sibTrans" cxnId="{A82E9434-4DC7-4D8D-B260-F174526258B0}">
      <dgm:prSet/>
      <dgm:spPr/>
      <dgm:t>
        <a:bodyPr/>
        <a:lstStyle/>
        <a:p>
          <a:endParaRPr lang="ru-RU"/>
        </a:p>
      </dgm:t>
    </dgm:pt>
    <dgm:pt modelId="{F8197763-9A50-4A88-AA17-44A7CE189B69}" type="pres">
      <dgm:prSet presAssocID="{687600BB-2640-45D8-A542-F3FC149333A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EF21656-4321-4759-AC27-FFD3A6BED4C6}" type="pres">
      <dgm:prSet presAssocID="{CA1395AA-E9A6-4EE9-B08B-EB18A26179F8}" presName="root1" presStyleCnt="0"/>
      <dgm:spPr/>
    </dgm:pt>
    <dgm:pt modelId="{A7C1D82A-EB70-468B-BDA2-F71EAD4224FE}" type="pres">
      <dgm:prSet presAssocID="{CA1395AA-E9A6-4EE9-B08B-EB18A26179F8}" presName="LevelOneTextNode" presStyleLbl="node0" presStyleIdx="0" presStyleCnt="1" custLinFactNeighborX="3766" custLinFactNeighborY="-1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CB8C2B-EA8A-43E7-B159-8E5027E4D507}" type="pres">
      <dgm:prSet presAssocID="{CA1395AA-E9A6-4EE9-B08B-EB18A26179F8}" presName="level2hierChild" presStyleCnt="0"/>
      <dgm:spPr/>
    </dgm:pt>
    <dgm:pt modelId="{F94FB78C-11A8-4182-AE16-EECDC1284DC6}" type="pres">
      <dgm:prSet presAssocID="{3235BE1D-70B5-4C9B-9DC3-37A33B0C500F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F792DED7-2ED3-44E8-95F5-D42428DB8816}" type="pres">
      <dgm:prSet presAssocID="{3235BE1D-70B5-4C9B-9DC3-37A33B0C500F}" presName="connTx" presStyleLbl="parChTrans1D2" presStyleIdx="0" presStyleCnt="3"/>
      <dgm:spPr/>
      <dgm:t>
        <a:bodyPr/>
        <a:lstStyle/>
        <a:p>
          <a:endParaRPr lang="ru-RU"/>
        </a:p>
      </dgm:t>
    </dgm:pt>
    <dgm:pt modelId="{3D2A3616-E638-4CFC-B2AF-0F315A463309}" type="pres">
      <dgm:prSet presAssocID="{1AF8F495-0D79-484D-94F1-6E132B2B6122}" presName="root2" presStyleCnt="0"/>
      <dgm:spPr/>
    </dgm:pt>
    <dgm:pt modelId="{8289CF1B-74C6-4FFD-914D-1DFA5DB579F7}" type="pres">
      <dgm:prSet presAssocID="{1AF8F495-0D79-484D-94F1-6E132B2B6122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FB2829-C61A-44DA-8AAA-88100E9A2F35}" type="pres">
      <dgm:prSet presAssocID="{1AF8F495-0D79-484D-94F1-6E132B2B6122}" presName="level3hierChild" presStyleCnt="0"/>
      <dgm:spPr/>
    </dgm:pt>
    <dgm:pt modelId="{85801EE9-885A-4FCD-AFAB-1D4482B75453}" type="pres">
      <dgm:prSet presAssocID="{AA968412-09CD-42EB-B57F-135ADA691659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DFC49000-597F-405F-BA66-FF8DC7E7321A}" type="pres">
      <dgm:prSet presAssocID="{AA968412-09CD-42EB-B57F-135ADA691659}" presName="connTx" presStyleLbl="parChTrans1D2" presStyleIdx="1" presStyleCnt="3"/>
      <dgm:spPr/>
      <dgm:t>
        <a:bodyPr/>
        <a:lstStyle/>
        <a:p>
          <a:endParaRPr lang="ru-RU"/>
        </a:p>
      </dgm:t>
    </dgm:pt>
    <dgm:pt modelId="{A1F73FE2-16DC-496E-B891-6D96CFFC7A6A}" type="pres">
      <dgm:prSet presAssocID="{C0ABED83-E944-4353-8184-53AA5A8D0F0B}" presName="root2" presStyleCnt="0"/>
      <dgm:spPr/>
    </dgm:pt>
    <dgm:pt modelId="{FDD0113F-10C0-4338-8384-ED5D03E6D260}" type="pres">
      <dgm:prSet presAssocID="{C0ABED83-E944-4353-8184-53AA5A8D0F0B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44E8DD-6061-4870-B67D-EBA3D8C71338}" type="pres">
      <dgm:prSet presAssocID="{C0ABED83-E944-4353-8184-53AA5A8D0F0B}" presName="level3hierChild" presStyleCnt="0"/>
      <dgm:spPr/>
    </dgm:pt>
    <dgm:pt modelId="{1BFC8393-7800-4408-9423-42F38A5D2DC3}" type="pres">
      <dgm:prSet presAssocID="{2BB78984-E213-4C44-9E0F-5FF13E599B9F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7C0E2466-B632-4F48-94AF-3A207F240E64}" type="pres">
      <dgm:prSet presAssocID="{2BB78984-E213-4C44-9E0F-5FF13E599B9F}" presName="connTx" presStyleLbl="parChTrans1D2" presStyleIdx="2" presStyleCnt="3"/>
      <dgm:spPr/>
      <dgm:t>
        <a:bodyPr/>
        <a:lstStyle/>
        <a:p>
          <a:endParaRPr lang="ru-RU"/>
        </a:p>
      </dgm:t>
    </dgm:pt>
    <dgm:pt modelId="{3039EA61-7120-48A6-9958-B8143BA62E2C}" type="pres">
      <dgm:prSet presAssocID="{7E9C96DF-069F-4410-BBFD-152A893EBA23}" presName="root2" presStyleCnt="0"/>
      <dgm:spPr/>
    </dgm:pt>
    <dgm:pt modelId="{1099DD71-7434-4955-ACE2-299CF8D5F0DD}" type="pres">
      <dgm:prSet presAssocID="{7E9C96DF-069F-4410-BBFD-152A893EBA23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A2BF67B-E0E7-4892-9487-4D007DCB5E6E}" type="pres">
      <dgm:prSet presAssocID="{7E9C96DF-069F-4410-BBFD-152A893EBA23}" presName="level3hierChild" presStyleCnt="0"/>
      <dgm:spPr/>
    </dgm:pt>
  </dgm:ptLst>
  <dgm:cxnLst>
    <dgm:cxn modelId="{81C91A19-BB90-47B1-9D87-D107F26DCB1B}" type="presOf" srcId="{687600BB-2640-45D8-A542-F3FC149333A6}" destId="{F8197763-9A50-4A88-AA17-44A7CE189B69}" srcOrd="0" destOrd="0" presId="urn:microsoft.com/office/officeart/2008/layout/HorizontalMultiLevelHierarchy"/>
    <dgm:cxn modelId="{998030FE-4ADD-4C34-9953-C23A0FA2C9AC}" srcId="{687600BB-2640-45D8-A542-F3FC149333A6}" destId="{CA1395AA-E9A6-4EE9-B08B-EB18A26179F8}" srcOrd="0" destOrd="0" parTransId="{CCC11C99-2E9D-4A42-BF8B-2E0B2A0B44F5}" sibTransId="{B64687D6-3CB2-4D81-9441-A3A778F295CD}"/>
    <dgm:cxn modelId="{51EEA3F3-B103-45CA-9782-FE7183A6CD07}" type="presOf" srcId="{2BB78984-E213-4C44-9E0F-5FF13E599B9F}" destId="{7C0E2466-B632-4F48-94AF-3A207F240E64}" srcOrd="1" destOrd="0" presId="urn:microsoft.com/office/officeart/2008/layout/HorizontalMultiLevelHierarchy"/>
    <dgm:cxn modelId="{5D869426-2DB1-4A57-8969-684891A15A47}" type="presOf" srcId="{7E9C96DF-069F-4410-BBFD-152A893EBA23}" destId="{1099DD71-7434-4955-ACE2-299CF8D5F0DD}" srcOrd="0" destOrd="0" presId="urn:microsoft.com/office/officeart/2008/layout/HorizontalMultiLevelHierarchy"/>
    <dgm:cxn modelId="{A82E9434-4DC7-4D8D-B260-F174526258B0}" srcId="{CA1395AA-E9A6-4EE9-B08B-EB18A26179F8}" destId="{7E9C96DF-069F-4410-BBFD-152A893EBA23}" srcOrd="2" destOrd="0" parTransId="{2BB78984-E213-4C44-9E0F-5FF13E599B9F}" sibTransId="{2BF60C68-804F-4D1C-8E26-1F34C6DFF075}"/>
    <dgm:cxn modelId="{B6BF3733-D2E2-4A4A-AE74-48652407BD43}" type="presOf" srcId="{CA1395AA-E9A6-4EE9-B08B-EB18A26179F8}" destId="{A7C1D82A-EB70-468B-BDA2-F71EAD4224FE}" srcOrd="0" destOrd="0" presId="urn:microsoft.com/office/officeart/2008/layout/HorizontalMultiLevelHierarchy"/>
    <dgm:cxn modelId="{4DDF63F7-7205-47DB-88AE-A41652A5941C}" type="presOf" srcId="{3235BE1D-70B5-4C9B-9DC3-37A33B0C500F}" destId="{F792DED7-2ED3-44E8-95F5-D42428DB8816}" srcOrd="1" destOrd="0" presId="urn:microsoft.com/office/officeart/2008/layout/HorizontalMultiLevelHierarchy"/>
    <dgm:cxn modelId="{CD0CD91F-F89B-4427-B8FC-A97F0651FDB1}" type="presOf" srcId="{1AF8F495-0D79-484D-94F1-6E132B2B6122}" destId="{8289CF1B-74C6-4FFD-914D-1DFA5DB579F7}" srcOrd="0" destOrd="0" presId="urn:microsoft.com/office/officeart/2008/layout/HorizontalMultiLevelHierarchy"/>
    <dgm:cxn modelId="{4BAB18CF-D64B-48E3-BCD5-FBDAF8B8EFCC}" srcId="{CA1395AA-E9A6-4EE9-B08B-EB18A26179F8}" destId="{1AF8F495-0D79-484D-94F1-6E132B2B6122}" srcOrd="0" destOrd="0" parTransId="{3235BE1D-70B5-4C9B-9DC3-37A33B0C500F}" sibTransId="{07D33364-82A3-46E2-B89F-783F3615BF36}"/>
    <dgm:cxn modelId="{96CFC0E1-0252-4783-A636-EFC1385D9E22}" type="presOf" srcId="{2BB78984-E213-4C44-9E0F-5FF13E599B9F}" destId="{1BFC8393-7800-4408-9423-42F38A5D2DC3}" srcOrd="0" destOrd="0" presId="urn:microsoft.com/office/officeart/2008/layout/HorizontalMultiLevelHierarchy"/>
    <dgm:cxn modelId="{69553FBC-0BFD-4374-9CAE-BA9A5946869A}" type="presOf" srcId="{3235BE1D-70B5-4C9B-9DC3-37A33B0C500F}" destId="{F94FB78C-11A8-4182-AE16-EECDC1284DC6}" srcOrd="0" destOrd="0" presId="urn:microsoft.com/office/officeart/2008/layout/HorizontalMultiLevelHierarchy"/>
    <dgm:cxn modelId="{CA74380A-68AE-43D6-A121-19B04ADECA0F}" type="presOf" srcId="{AA968412-09CD-42EB-B57F-135ADA691659}" destId="{DFC49000-597F-405F-BA66-FF8DC7E7321A}" srcOrd="1" destOrd="0" presId="urn:microsoft.com/office/officeart/2008/layout/HorizontalMultiLevelHierarchy"/>
    <dgm:cxn modelId="{7612C436-3F24-4419-8624-64CB1508019F}" type="presOf" srcId="{C0ABED83-E944-4353-8184-53AA5A8D0F0B}" destId="{FDD0113F-10C0-4338-8384-ED5D03E6D260}" srcOrd="0" destOrd="0" presId="urn:microsoft.com/office/officeart/2008/layout/HorizontalMultiLevelHierarchy"/>
    <dgm:cxn modelId="{B6D2D80B-1DCD-4ED3-9639-F91310565978}" srcId="{CA1395AA-E9A6-4EE9-B08B-EB18A26179F8}" destId="{C0ABED83-E944-4353-8184-53AA5A8D0F0B}" srcOrd="1" destOrd="0" parTransId="{AA968412-09CD-42EB-B57F-135ADA691659}" sibTransId="{4FCEE955-34AE-40E0-BC59-83FE17A5B733}"/>
    <dgm:cxn modelId="{70857CB2-B3B2-432F-86BF-6CBBF78AC1E3}" type="presOf" srcId="{AA968412-09CD-42EB-B57F-135ADA691659}" destId="{85801EE9-885A-4FCD-AFAB-1D4482B75453}" srcOrd="0" destOrd="0" presId="urn:microsoft.com/office/officeart/2008/layout/HorizontalMultiLevelHierarchy"/>
    <dgm:cxn modelId="{D6DA312D-70B2-4B0A-89D2-157C82DBEF21}" type="presParOf" srcId="{F8197763-9A50-4A88-AA17-44A7CE189B69}" destId="{CEF21656-4321-4759-AC27-FFD3A6BED4C6}" srcOrd="0" destOrd="0" presId="urn:microsoft.com/office/officeart/2008/layout/HorizontalMultiLevelHierarchy"/>
    <dgm:cxn modelId="{C462CEFD-3474-43AD-853E-5D78A8AB6A50}" type="presParOf" srcId="{CEF21656-4321-4759-AC27-FFD3A6BED4C6}" destId="{A7C1D82A-EB70-468B-BDA2-F71EAD4224FE}" srcOrd="0" destOrd="0" presId="urn:microsoft.com/office/officeart/2008/layout/HorizontalMultiLevelHierarchy"/>
    <dgm:cxn modelId="{4B31050D-FAAE-4878-AFDB-5CA9B6565F7F}" type="presParOf" srcId="{CEF21656-4321-4759-AC27-FFD3A6BED4C6}" destId="{DACB8C2B-EA8A-43E7-B159-8E5027E4D507}" srcOrd="1" destOrd="0" presId="urn:microsoft.com/office/officeart/2008/layout/HorizontalMultiLevelHierarchy"/>
    <dgm:cxn modelId="{06533D84-4479-44C5-8E18-BE6312754462}" type="presParOf" srcId="{DACB8C2B-EA8A-43E7-B159-8E5027E4D507}" destId="{F94FB78C-11A8-4182-AE16-EECDC1284DC6}" srcOrd="0" destOrd="0" presId="urn:microsoft.com/office/officeart/2008/layout/HorizontalMultiLevelHierarchy"/>
    <dgm:cxn modelId="{4DE36282-0ECD-40A3-B7B1-88B0E31AE9CB}" type="presParOf" srcId="{F94FB78C-11A8-4182-AE16-EECDC1284DC6}" destId="{F792DED7-2ED3-44E8-95F5-D42428DB8816}" srcOrd="0" destOrd="0" presId="urn:microsoft.com/office/officeart/2008/layout/HorizontalMultiLevelHierarchy"/>
    <dgm:cxn modelId="{C3782E62-DA14-4AFB-8501-5BD916B9D448}" type="presParOf" srcId="{DACB8C2B-EA8A-43E7-B159-8E5027E4D507}" destId="{3D2A3616-E638-4CFC-B2AF-0F315A463309}" srcOrd="1" destOrd="0" presId="urn:microsoft.com/office/officeart/2008/layout/HorizontalMultiLevelHierarchy"/>
    <dgm:cxn modelId="{876BCCE2-E073-4830-91A9-92428953ECB1}" type="presParOf" srcId="{3D2A3616-E638-4CFC-B2AF-0F315A463309}" destId="{8289CF1B-74C6-4FFD-914D-1DFA5DB579F7}" srcOrd="0" destOrd="0" presId="urn:microsoft.com/office/officeart/2008/layout/HorizontalMultiLevelHierarchy"/>
    <dgm:cxn modelId="{7316F5DF-FBA6-453B-AF36-D216B307586D}" type="presParOf" srcId="{3D2A3616-E638-4CFC-B2AF-0F315A463309}" destId="{95FB2829-C61A-44DA-8AAA-88100E9A2F35}" srcOrd="1" destOrd="0" presId="urn:microsoft.com/office/officeart/2008/layout/HorizontalMultiLevelHierarchy"/>
    <dgm:cxn modelId="{EF052BDC-FB18-43BD-9E4B-BA3DA0015D03}" type="presParOf" srcId="{DACB8C2B-EA8A-43E7-B159-8E5027E4D507}" destId="{85801EE9-885A-4FCD-AFAB-1D4482B75453}" srcOrd="2" destOrd="0" presId="urn:microsoft.com/office/officeart/2008/layout/HorizontalMultiLevelHierarchy"/>
    <dgm:cxn modelId="{B07D906D-1B94-46DE-9F91-9E65F3497BB0}" type="presParOf" srcId="{85801EE9-885A-4FCD-AFAB-1D4482B75453}" destId="{DFC49000-597F-405F-BA66-FF8DC7E7321A}" srcOrd="0" destOrd="0" presId="urn:microsoft.com/office/officeart/2008/layout/HorizontalMultiLevelHierarchy"/>
    <dgm:cxn modelId="{071B6578-3AFB-4563-A104-4B8F58077843}" type="presParOf" srcId="{DACB8C2B-EA8A-43E7-B159-8E5027E4D507}" destId="{A1F73FE2-16DC-496E-B891-6D96CFFC7A6A}" srcOrd="3" destOrd="0" presId="urn:microsoft.com/office/officeart/2008/layout/HorizontalMultiLevelHierarchy"/>
    <dgm:cxn modelId="{A0F46675-C7B6-456A-83AB-DE7B5A1A5169}" type="presParOf" srcId="{A1F73FE2-16DC-496E-B891-6D96CFFC7A6A}" destId="{FDD0113F-10C0-4338-8384-ED5D03E6D260}" srcOrd="0" destOrd="0" presId="urn:microsoft.com/office/officeart/2008/layout/HorizontalMultiLevelHierarchy"/>
    <dgm:cxn modelId="{E722C6A0-B786-48D6-8EB7-6C487F92944E}" type="presParOf" srcId="{A1F73FE2-16DC-496E-B891-6D96CFFC7A6A}" destId="{2944E8DD-6061-4870-B67D-EBA3D8C71338}" srcOrd="1" destOrd="0" presId="urn:microsoft.com/office/officeart/2008/layout/HorizontalMultiLevelHierarchy"/>
    <dgm:cxn modelId="{68C80C85-ED5E-4F24-8EDF-E3DB6CE82C2F}" type="presParOf" srcId="{DACB8C2B-EA8A-43E7-B159-8E5027E4D507}" destId="{1BFC8393-7800-4408-9423-42F38A5D2DC3}" srcOrd="4" destOrd="0" presId="urn:microsoft.com/office/officeart/2008/layout/HorizontalMultiLevelHierarchy"/>
    <dgm:cxn modelId="{D79C9F95-5B21-4180-A08B-DE347BEB489B}" type="presParOf" srcId="{1BFC8393-7800-4408-9423-42F38A5D2DC3}" destId="{7C0E2466-B632-4F48-94AF-3A207F240E64}" srcOrd="0" destOrd="0" presId="urn:microsoft.com/office/officeart/2008/layout/HorizontalMultiLevelHierarchy"/>
    <dgm:cxn modelId="{536D2281-817A-4544-B29B-EC183680783A}" type="presParOf" srcId="{DACB8C2B-EA8A-43E7-B159-8E5027E4D507}" destId="{3039EA61-7120-48A6-9958-B8143BA62E2C}" srcOrd="5" destOrd="0" presId="urn:microsoft.com/office/officeart/2008/layout/HorizontalMultiLevelHierarchy"/>
    <dgm:cxn modelId="{75D0A3A8-1E58-4B2A-8EA4-87B58C166AE9}" type="presParOf" srcId="{3039EA61-7120-48A6-9958-B8143BA62E2C}" destId="{1099DD71-7434-4955-ACE2-299CF8D5F0DD}" srcOrd="0" destOrd="0" presId="urn:microsoft.com/office/officeart/2008/layout/HorizontalMultiLevelHierarchy"/>
    <dgm:cxn modelId="{1F66C65F-1D18-4EE3-859A-A5A891EE8ED8}" type="presParOf" srcId="{3039EA61-7120-48A6-9958-B8143BA62E2C}" destId="{AA2BF67B-E0E7-4892-9487-4D007DCB5E6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DF3EA99-E8F6-48B2-9E78-6D275F61C251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D9B546D-0262-45DB-A128-54467EA10AA7}">
      <dgm:prSet phldrT="[Текст]" custT="1"/>
      <dgm:spPr/>
      <dgm:t>
        <a:bodyPr/>
        <a:lstStyle/>
        <a:p>
          <a:r>
            <a:rPr lang="ru-RU" sz="4800" dirty="0" smtClean="0"/>
            <a:t>Каналы сбыта</a:t>
          </a:r>
          <a:endParaRPr lang="ru-RU" sz="4800" dirty="0"/>
        </a:p>
      </dgm:t>
    </dgm:pt>
    <dgm:pt modelId="{60D0295B-32A9-4AD2-8EC4-E1EE1E091F6C}" type="parTrans" cxnId="{9917A82F-F219-43DA-A5CA-3BBAAE9A5EF0}">
      <dgm:prSet/>
      <dgm:spPr/>
      <dgm:t>
        <a:bodyPr/>
        <a:lstStyle/>
        <a:p>
          <a:endParaRPr lang="ru-RU"/>
        </a:p>
      </dgm:t>
    </dgm:pt>
    <dgm:pt modelId="{77477251-27B7-4B96-8114-15617C430C38}" type="sibTrans" cxnId="{9917A82F-F219-43DA-A5CA-3BBAAE9A5EF0}">
      <dgm:prSet/>
      <dgm:spPr/>
      <dgm:t>
        <a:bodyPr/>
        <a:lstStyle/>
        <a:p>
          <a:endParaRPr lang="ru-RU"/>
        </a:p>
      </dgm:t>
    </dgm:pt>
    <dgm:pt modelId="{E21A7559-7083-441D-A361-A86FB277BC50}">
      <dgm:prSet phldrT="[Текст]" custT="1"/>
      <dgm:spPr/>
      <dgm:t>
        <a:bodyPr/>
        <a:lstStyle/>
        <a:p>
          <a:r>
            <a:rPr lang="ru-RU" sz="3200" dirty="0" smtClean="0"/>
            <a:t>Фестивали/ мероприятия (сувенирная продукция)  </a:t>
          </a:r>
          <a:endParaRPr lang="ru-RU" sz="3200" dirty="0"/>
        </a:p>
      </dgm:t>
    </dgm:pt>
    <dgm:pt modelId="{22DFAB50-1A92-41C3-9D2B-E6D62C99D03F}" type="parTrans" cxnId="{0A94A925-453D-49CC-BCE0-8CB1E8587A97}">
      <dgm:prSet/>
      <dgm:spPr/>
      <dgm:t>
        <a:bodyPr/>
        <a:lstStyle/>
        <a:p>
          <a:endParaRPr lang="ru-RU"/>
        </a:p>
      </dgm:t>
    </dgm:pt>
    <dgm:pt modelId="{AF47D9D7-45CF-476E-8AB9-4EFD736159B8}" type="sibTrans" cxnId="{0A94A925-453D-49CC-BCE0-8CB1E8587A97}">
      <dgm:prSet/>
      <dgm:spPr/>
      <dgm:t>
        <a:bodyPr/>
        <a:lstStyle/>
        <a:p>
          <a:endParaRPr lang="ru-RU"/>
        </a:p>
      </dgm:t>
    </dgm:pt>
    <dgm:pt modelId="{A410C8F3-BE3C-4322-B35F-58FC17363448}">
      <dgm:prSet phldrT="[Текст]" custT="1"/>
      <dgm:spPr/>
      <dgm:t>
        <a:bodyPr/>
        <a:lstStyle/>
        <a:p>
          <a:r>
            <a:rPr lang="ru-RU" sz="4800" dirty="0" smtClean="0"/>
            <a:t>МГТУ </a:t>
          </a:r>
          <a:endParaRPr lang="ru-RU" sz="4800" dirty="0"/>
        </a:p>
      </dgm:t>
    </dgm:pt>
    <dgm:pt modelId="{852AE957-D650-41E4-8AD7-9873419A3007}" type="parTrans" cxnId="{CBEBF4C9-5C2F-4BDE-9387-EA91BE76C3C3}">
      <dgm:prSet/>
      <dgm:spPr/>
      <dgm:t>
        <a:bodyPr/>
        <a:lstStyle/>
        <a:p>
          <a:endParaRPr lang="ru-RU"/>
        </a:p>
      </dgm:t>
    </dgm:pt>
    <dgm:pt modelId="{05BD9DDD-588C-452C-BDB9-31ED6CB1EB0F}" type="sibTrans" cxnId="{CBEBF4C9-5C2F-4BDE-9387-EA91BE76C3C3}">
      <dgm:prSet/>
      <dgm:spPr/>
      <dgm:t>
        <a:bodyPr/>
        <a:lstStyle/>
        <a:p>
          <a:endParaRPr lang="ru-RU"/>
        </a:p>
      </dgm:t>
    </dgm:pt>
    <dgm:pt modelId="{FE27BB14-2765-4C0C-A514-938C6B6D3E72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Все остальные заказы</a:t>
          </a:r>
          <a:endParaRPr lang="ru-RU" dirty="0"/>
        </a:p>
      </dgm:t>
    </dgm:pt>
    <dgm:pt modelId="{E73DAF32-0912-492F-9F20-F2F522000447}" type="parTrans" cxnId="{E3159A66-42EB-4E7E-9982-45C89DC4D28E}">
      <dgm:prSet/>
      <dgm:spPr/>
      <dgm:t>
        <a:bodyPr/>
        <a:lstStyle/>
        <a:p>
          <a:endParaRPr lang="ru-RU"/>
        </a:p>
      </dgm:t>
    </dgm:pt>
    <dgm:pt modelId="{0B8E3BF8-7DC8-4FED-9D0A-5FF081721333}" type="sibTrans" cxnId="{E3159A66-42EB-4E7E-9982-45C89DC4D28E}">
      <dgm:prSet/>
      <dgm:spPr/>
      <dgm:t>
        <a:bodyPr/>
        <a:lstStyle/>
        <a:p>
          <a:endParaRPr lang="ru-RU"/>
        </a:p>
      </dgm:t>
    </dgm:pt>
    <dgm:pt modelId="{56FD08C9-D65C-4402-B843-D1FD21BE5D69}" type="pres">
      <dgm:prSet presAssocID="{5DF3EA99-E8F6-48B2-9E78-6D275F61C25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5943F6-225B-4971-AC5A-19C0CB20967B}" type="pres">
      <dgm:prSet presAssocID="{DD9B546D-0262-45DB-A128-54467EA10AA7}" presName="root1" presStyleCnt="0"/>
      <dgm:spPr/>
    </dgm:pt>
    <dgm:pt modelId="{A4F13EBD-E251-416B-805D-1FAAC9A9B72B}" type="pres">
      <dgm:prSet presAssocID="{DD9B546D-0262-45DB-A128-54467EA10AA7}" presName="LevelOneTextNode" presStyleLbl="node0" presStyleIdx="0" presStyleCnt="1" custLinFactNeighborX="2467" custLinFactNeighborY="-4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EF4706-1C72-4006-A052-D20185980089}" type="pres">
      <dgm:prSet presAssocID="{DD9B546D-0262-45DB-A128-54467EA10AA7}" presName="level2hierChild" presStyleCnt="0"/>
      <dgm:spPr/>
    </dgm:pt>
    <dgm:pt modelId="{3CABE18F-8F8B-474F-818C-B3710DC5F4B1}" type="pres">
      <dgm:prSet presAssocID="{22DFAB50-1A92-41C3-9D2B-E6D62C99D03F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F7C80A40-E4CB-4D7A-9760-7E70A061473E}" type="pres">
      <dgm:prSet presAssocID="{22DFAB50-1A92-41C3-9D2B-E6D62C99D03F}" presName="connTx" presStyleLbl="parChTrans1D2" presStyleIdx="0" presStyleCnt="3"/>
      <dgm:spPr/>
      <dgm:t>
        <a:bodyPr/>
        <a:lstStyle/>
        <a:p>
          <a:endParaRPr lang="ru-RU"/>
        </a:p>
      </dgm:t>
    </dgm:pt>
    <dgm:pt modelId="{DEE4313C-03F5-45D8-9727-99428DB179C0}" type="pres">
      <dgm:prSet presAssocID="{E21A7559-7083-441D-A361-A86FB277BC50}" presName="root2" presStyleCnt="0"/>
      <dgm:spPr/>
    </dgm:pt>
    <dgm:pt modelId="{C600C891-24A7-44F5-BA56-EBA8E414C535}" type="pres">
      <dgm:prSet presAssocID="{E21A7559-7083-441D-A361-A86FB277BC50}" presName="LevelTwoTextNode" presStyleLbl="node2" presStyleIdx="0" presStyleCnt="3" custScaleY="1841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3C93AA-AB46-4FD4-937F-DE5EC56D19DC}" type="pres">
      <dgm:prSet presAssocID="{E21A7559-7083-441D-A361-A86FB277BC50}" presName="level3hierChild" presStyleCnt="0"/>
      <dgm:spPr/>
    </dgm:pt>
    <dgm:pt modelId="{965DCB66-D067-4C48-B3DE-448CCBAA0E53}" type="pres">
      <dgm:prSet presAssocID="{852AE957-D650-41E4-8AD7-9873419A3007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C33C80E4-39AD-4615-A083-DBF56150E3A8}" type="pres">
      <dgm:prSet presAssocID="{852AE957-D650-41E4-8AD7-9873419A3007}" presName="connTx" presStyleLbl="parChTrans1D2" presStyleIdx="1" presStyleCnt="3"/>
      <dgm:spPr/>
      <dgm:t>
        <a:bodyPr/>
        <a:lstStyle/>
        <a:p>
          <a:endParaRPr lang="ru-RU"/>
        </a:p>
      </dgm:t>
    </dgm:pt>
    <dgm:pt modelId="{0B7544B0-76E6-4957-9096-D69DC7A5DDD0}" type="pres">
      <dgm:prSet presAssocID="{A410C8F3-BE3C-4322-B35F-58FC17363448}" presName="root2" presStyleCnt="0"/>
      <dgm:spPr/>
    </dgm:pt>
    <dgm:pt modelId="{74150351-5C6D-4FB1-8CDD-3DE4A00882DF}" type="pres">
      <dgm:prSet presAssocID="{A410C8F3-BE3C-4322-B35F-58FC17363448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00E33FC-07B1-4472-87FF-D8BAA89785D2}" type="pres">
      <dgm:prSet presAssocID="{A410C8F3-BE3C-4322-B35F-58FC17363448}" presName="level3hierChild" presStyleCnt="0"/>
      <dgm:spPr/>
    </dgm:pt>
    <dgm:pt modelId="{FD5A1089-0A24-46AA-BD7B-EF06E646B733}" type="pres">
      <dgm:prSet presAssocID="{E73DAF32-0912-492F-9F20-F2F522000447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2E02D093-8016-40CD-83D9-EF90371CF2F8}" type="pres">
      <dgm:prSet presAssocID="{E73DAF32-0912-492F-9F20-F2F522000447}" presName="connTx" presStyleLbl="parChTrans1D2" presStyleIdx="2" presStyleCnt="3"/>
      <dgm:spPr/>
      <dgm:t>
        <a:bodyPr/>
        <a:lstStyle/>
        <a:p>
          <a:endParaRPr lang="ru-RU"/>
        </a:p>
      </dgm:t>
    </dgm:pt>
    <dgm:pt modelId="{3284DE14-D9A3-4C99-BA88-97AFA794F2FE}" type="pres">
      <dgm:prSet presAssocID="{FE27BB14-2765-4C0C-A514-938C6B6D3E72}" presName="root2" presStyleCnt="0"/>
      <dgm:spPr/>
    </dgm:pt>
    <dgm:pt modelId="{1ACF2D1D-98E3-4265-B106-B08417FC90D7}" type="pres">
      <dgm:prSet presAssocID="{FE27BB14-2765-4C0C-A514-938C6B6D3E72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8D3590-9F34-403F-A441-DF13C9D173E9}" type="pres">
      <dgm:prSet presAssocID="{FE27BB14-2765-4C0C-A514-938C6B6D3E72}" presName="level3hierChild" presStyleCnt="0"/>
      <dgm:spPr/>
    </dgm:pt>
  </dgm:ptLst>
  <dgm:cxnLst>
    <dgm:cxn modelId="{136DEDED-C7EE-4B63-90C8-717AAFC0E64B}" type="presOf" srcId="{5DF3EA99-E8F6-48B2-9E78-6D275F61C251}" destId="{56FD08C9-D65C-4402-B843-D1FD21BE5D69}" srcOrd="0" destOrd="0" presId="urn:microsoft.com/office/officeart/2008/layout/HorizontalMultiLevelHierarchy"/>
    <dgm:cxn modelId="{532E6D3B-751A-4DCB-91EE-7AE5DA9DDBB1}" type="presOf" srcId="{852AE957-D650-41E4-8AD7-9873419A3007}" destId="{C33C80E4-39AD-4615-A083-DBF56150E3A8}" srcOrd="1" destOrd="0" presId="urn:microsoft.com/office/officeart/2008/layout/HorizontalMultiLevelHierarchy"/>
    <dgm:cxn modelId="{53C68CFB-05C1-4C92-A671-C3118FB4B265}" type="presOf" srcId="{FE27BB14-2765-4C0C-A514-938C6B6D3E72}" destId="{1ACF2D1D-98E3-4265-B106-B08417FC90D7}" srcOrd="0" destOrd="0" presId="urn:microsoft.com/office/officeart/2008/layout/HorizontalMultiLevelHierarchy"/>
    <dgm:cxn modelId="{35726F77-8EDB-4EB6-90BC-F086CD06127B}" type="presOf" srcId="{E73DAF32-0912-492F-9F20-F2F522000447}" destId="{FD5A1089-0A24-46AA-BD7B-EF06E646B733}" srcOrd="0" destOrd="0" presId="urn:microsoft.com/office/officeart/2008/layout/HorizontalMultiLevelHierarchy"/>
    <dgm:cxn modelId="{CBEBF4C9-5C2F-4BDE-9387-EA91BE76C3C3}" srcId="{DD9B546D-0262-45DB-A128-54467EA10AA7}" destId="{A410C8F3-BE3C-4322-B35F-58FC17363448}" srcOrd="1" destOrd="0" parTransId="{852AE957-D650-41E4-8AD7-9873419A3007}" sibTransId="{05BD9DDD-588C-452C-BDB9-31ED6CB1EB0F}"/>
    <dgm:cxn modelId="{81A21D1F-D38A-420B-AF4A-4880920E0184}" type="presOf" srcId="{E73DAF32-0912-492F-9F20-F2F522000447}" destId="{2E02D093-8016-40CD-83D9-EF90371CF2F8}" srcOrd="1" destOrd="0" presId="urn:microsoft.com/office/officeart/2008/layout/HorizontalMultiLevelHierarchy"/>
    <dgm:cxn modelId="{AD82DF85-CE4B-40B6-AFC4-86905964A767}" type="presOf" srcId="{22DFAB50-1A92-41C3-9D2B-E6D62C99D03F}" destId="{3CABE18F-8F8B-474F-818C-B3710DC5F4B1}" srcOrd="0" destOrd="0" presId="urn:microsoft.com/office/officeart/2008/layout/HorizontalMultiLevelHierarchy"/>
    <dgm:cxn modelId="{538BA7D3-0745-4532-9751-00341E2EC8E7}" type="presOf" srcId="{852AE957-D650-41E4-8AD7-9873419A3007}" destId="{965DCB66-D067-4C48-B3DE-448CCBAA0E53}" srcOrd="0" destOrd="0" presId="urn:microsoft.com/office/officeart/2008/layout/HorizontalMultiLevelHierarchy"/>
    <dgm:cxn modelId="{4E5ED7EB-35B0-4451-9654-DF3F4974AAF8}" type="presOf" srcId="{DD9B546D-0262-45DB-A128-54467EA10AA7}" destId="{A4F13EBD-E251-416B-805D-1FAAC9A9B72B}" srcOrd="0" destOrd="0" presId="urn:microsoft.com/office/officeart/2008/layout/HorizontalMultiLevelHierarchy"/>
    <dgm:cxn modelId="{708FCD4D-3EFD-4B97-B47D-AAD2BE9A681F}" type="presOf" srcId="{A410C8F3-BE3C-4322-B35F-58FC17363448}" destId="{74150351-5C6D-4FB1-8CDD-3DE4A00882DF}" srcOrd="0" destOrd="0" presId="urn:microsoft.com/office/officeart/2008/layout/HorizontalMultiLevelHierarchy"/>
    <dgm:cxn modelId="{967FC32A-4638-4575-ABFA-CF60A0CD67EB}" type="presOf" srcId="{22DFAB50-1A92-41C3-9D2B-E6D62C99D03F}" destId="{F7C80A40-E4CB-4D7A-9760-7E70A061473E}" srcOrd="1" destOrd="0" presId="urn:microsoft.com/office/officeart/2008/layout/HorizontalMultiLevelHierarchy"/>
    <dgm:cxn modelId="{A29B72D1-6984-45BC-AAA1-70F9CEFE2A01}" type="presOf" srcId="{E21A7559-7083-441D-A361-A86FB277BC50}" destId="{C600C891-24A7-44F5-BA56-EBA8E414C535}" srcOrd="0" destOrd="0" presId="urn:microsoft.com/office/officeart/2008/layout/HorizontalMultiLevelHierarchy"/>
    <dgm:cxn modelId="{0A94A925-453D-49CC-BCE0-8CB1E8587A97}" srcId="{DD9B546D-0262-45DB-A128-54467EA10AA7}" destId="{E21A7559-7083-441D-A361-A86FB277BC50}" srcOrd="0" destOrd="0" parTransId="{22DFAB50-1A92-41C3-9D2B-E6D62C99D03F}" sibTransId="{AF47D9D7-45CF-476E-8AB9-4EFD736159B8}"/>
    <dgm:cxn modelId="{E3159A66-42EB-4E7E-9982-45C89DC4D28E}" srcId="{DD9B546D-0262-45DB-A128-54467EA10AA7}" destId="{FE27BB14-2765-4C0C-A514-938C6B6D3E72}" srcOrd="2" destOrd="0" parTransId="{E73DAF32-0912-492F-9F20-F2F522000447}" sibTransId="{0B8E3BF8-7DC8-4FED-9D0A-5FF081721333}"/>
    <dgm:cxn modelId="{9917A82F-F219-43DA-A5CA-3BBAAE9A5EF0}" srcId="{5DF3EA99-E8F6-48B2-9E78-6D275F61C251}" destId="{DD9B546D-0262-45DB-A128-54467EA10AA7}" srcOrd="0" destOrd="0" parTransId="{60D0295B-32A9-4AD2-8EC4-E1EE1E091F6C}" sibTransId="{77477251-27B7-4B96-8114-15617C430C38}"/>
    <dgm:cxn modelId="{663B4112-1334-4B99-B1FC-7F9B5C276C8B}" type="presParOf" srcId="{56FD08C9-D65C-4402-B843-D1FD21BE5D69}" destId="{1A5943F6-225B-4971-AC5A-19C0CB20967B}" srcOrd="0" destOrd="0" presId="urn:microsoft.com/office/officeart/2008/layout/HorizontalMultiLevelHierarchy"/>
    <dgm:cxn modelId="{7EE22079-F692-4600-BDAB-0F9045086418}" type="presParOf" srcId="{1A5943F6-225B-4971-AC5A-19C0CB20967B}" destId="{A4F13EBD-E251-416B-805D-1FAAC9A9B72B}" srcOrd="0" destOrd="0" presId="urn:microsoft.com/office/officeart/2008/layout/HorizontalMultiLevelHierarchy"/>
    <dgm:cxn modelId="{B474F423-88C6-4445-B35A-59C1943091F3}" type="presParOf" srcId="{1A5943F6-225B-4971-AC5A-19C0CB20967B}" destId="{9BEF4706-1C72-4006-A052-D20185980089}" srcOrd="1" destOrd="0" presId="urn:microsoft.com/office/officeart/2008/layout/HorizontalMultiLevelHierarchy"/>
    <dgm:cxn modelId="{B1470C10-73B0-42A5-A92F-C26D1EBC8D1F}" type="presParOf" srcId="{9BEF4706-1C72-4006-A052-D20185980089}" destId="{3CABE18F-8F8B-474F-818C-B3710DC5F4B1}" srcOrd="0" destOrd="0" presId="urn:microsoft.com/office/officeart/2008/layout/HorizontalMultiLevelHierarchy"/>
    <dgm:cxn modelId="{53313339-7255-4B42-97CA-F777BCDE3256}" type="presParOf" srcId="{3CABE18F-8F8B-474F-818C-B3710DC5F4B1}" destId="{F7C80A40-E4CB-4D7A-9760-7E70A061473E}" srcOrd="0" destOrd="0" presId="urn:microsoft.com/office/officeart/2008/layout/HorizontalMultiLevelHierarchy"/>
    <dgm:cxn modelId="{FF167B35-7ADC-4628-B868-2A8B22394A6A}" type="presParOf" srcId="{9BEF4706-1C72-4006-A052-D20185980089}" destId="{DEE4313C-03F5-45D8-9727-99428DB179C0}" srcOrd="1" destOrd="0" presId="urn:microsoft.com/office/officeart/2008/layout/HorizontalMultiLevelHierarchy"/>
    <dgm:cxn modelId="{AF2BB8E3-F068-4DE5-AB0F-FAAF023FDB2E}" type="presParOf" srcId="{DEE4313C-03F5-45D8-9727-99428DB179C0}" destId="{C600C891-24A7-44F5-BA56-EBA8E414C535}" srcOrd="0" destOrd="0" presId="urn:microsoft.com/office/officeart/2008/layout/HorizontalMultiLevelHierarchy"/>
    <dgm:cxn modelId="{E077C1F5-3045-4DFD-8BE9-BF119B58EF16}" type="presParOf" srcId="{DEE4313C-03F5-45D8-9727-99428DB179C0}" destId="{193C93AA-AB46-4FD4-937F-DE5EC56D19DC}" srcOrd="1" destOrd="0" presId="urn:microsoft.com/office/officeart/2008/layout/HorizontalMultiLevelHierarchy"/>
    <dgm:cxn modelId="{2A4BBBF5-D584-4537-B682-4F55B0505937}" type="presParOf" srcId="{9BEF4706-1C72-4006-A052-D20185980089}" destId="{965DCB66-D067-4C48-B3DE-448CCBAA0E53}" srcOrd="2" destOrd="0" presId="urn:microsoft.com/office/officeart/2008/layout/HorizontalMultiLevelHierarchy"/>
    <dgm:cxn modelId="{C20A6A7B-E35F-448A-8FEA-EC8C21D8D9A8}" type="presParOf" srcId="{965DCB66-D067-4C48-B3DE-448CCBAA0E53}" destId="{C33C80E4-39AD-4615-A083-DBF56150E3A8}" srcOrd="0" destOrd="0" presId="urn:microsoft.com/office/officeart/2008/layout/HorizontalMultiLevelHierarchy"/>
    <dgm:cxn modelId="{0451B5B0-BBCD-4EDB-860E-4994470D506D}" type="presParOf" srcId="{9BEF4706-1C72-4006-A052-D20185980089}" destId="{0B7544B0-76E6-4957-9096-D69DC7A5DDD0}" srcOrd="3" destOrd="0" presId="urn:microsoft.com/office/officeart/2008/layout/HorizontalMultiLevelHierarchy"/>
    <dgm:cxn modelId="{D8F0B3F1-5BD2-41CD-8E1C-E45486555F8A}" type="presParOf" srcId="{0B7544B0-76E6-4957-9096-D69DC7A5DDD0}" destId="{74150351-5C6D-4FB1-8CDD-3DE4A00882DF}" srcOrd="0" destOrd="0" presId="urn:microsoft.com/office/officeart/2008/layout/HorizontalMultiLevelHierarchy"/>
    <dgm:cxn modelId="{D76B4BCD-19D8-4DC8-B385-07D01A15904F}" type="presParOf" srcId="{0B7544B0-76E6-4957-9096-D69DC7A5DDD0}" destId="{B00E33FC-07B1-4472-87FF-D8BAA89785D2}" srcOrd="1" destOrd="0" presId="urn:microsoft.com/office/officeart/2008/layout/HorizontalMultiLevelHierarchy"/>
    <dgm:cxn modelId="{39C512BF-9476-48E6-BE42-20888905A6A7}" type="presParOf" srcId="{9BEF4706-1C72-4006-A052-D20185980089}" destId="{FD5A1089-0A24-46AA-BD7B-EF06E646B733}" srcOrd="4" destOrd="0" presId="urn:microsoft.com/office/officeart/2008/layout/HorizontalMultiLevelHierarchy"/>
    <dgm:cxn modelId="{60075464-7BDD-4FED-B11C-2D0D26BE67B8}" type="presParOf" srcId="{FD5A1089-0A24-46AA-BD7B-EF06E646B733}" destId="{2E02D093-8016-40CD-83D9-EF90371CF2F8}" srcOrd="0" destOrd="0" presId="urn:microsoft.com/office/officeart/2008/layout/HorizontalMultiLevelHierarchy"/>
    <dgm:cxn modelId="{2C4C0459-308F-44C9-B43F-261F7E970272}" type="presParOf" srcId="{9BEF4706-1C72-4006-A052-D20185980089}" destId="{3284DE14-D9A3-4C99-BA88-97AFA794F2FE}" srcOrd="5" destOrd="0" presId="urn:microsoft.com/office/officeart/2008/layout/HorizontalMultiLevelHierarchy"/>
    <dgm:cxn modelId="{1036D46E-F2D6-4E53-BFD4-EC1458153E59}" type="presParOf" srcId="{3284DE14-D9A3-4C99-BA88-97AFA794F2FE}" destId="{1ACF2D1D-98E3-4265-B106-B08417FC90D7}" srcOrd="0" destOrd="0" presId="urn:microsoft.com/office/officeart/2008/layout/HorizontalMultiLevelHierarchy"/>
    <dgm:cxn modelId="{2EDD5D40-090E-4987-A67C-1210F7509093}" type="presParOf" srcId="{3284DE14-D9A3-4C99-BA88-97AFA794F2FE}" destId="{738D3590-9F34-403F-A441-DF13C9D173E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6481" y="218160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6481" y="4661275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8139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4647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167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299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930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3779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6932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1670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0783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9271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028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96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11" Type="http://schemas.openxmlformats.org/officeDocument/2006/relationships/image" Target="../media/image22.png"/><Relationship Id="rId5" Type="http://schemas.openxmlformats.org/officeDocument/2006/relationships/image" Target="../media/image7.png"/><Relationship Id="rId10" Type="http://schemas.microsoft.com/office/2007/relationships/diagramDrawing" Target="../diagrams/drawing3.xml"/><Relationship Id="rId4" Type="http://schemas.openxmlformats.org/officeDocument/2006/relationships/image" Target="../media/image6.png"/><Relationship Id="rId9" Type="http://schemas.openxmlformats.org/officeDocument/2006/relationships/diagramColors" Target="../diagrams/colors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.png"/><Relationship Id="rId7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7.png"/><Relationship Id="rId10" Type="http://schemas.openxmlformats.org/officeDocument/2006/relationships/image" Target="../media/image37.jpeg"/><Relationship Id="rId4" Type="http://schemas.openxmlformats.org/officeDocument/2006/relationships/image" Target="../media/image6.png"/><Relationship Id="rId9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4040" y="2128851"/>
              <a:ext cx="9459645" cy="2000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4041" y="2112976"/>
              <a:ext cx="9459645" cy="2000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63056" y="566143"/>
              <a:ext cx="2406984" cy="1065037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359" y="566143"/>
              <a:ext cx="2691375" cy="1065037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53"/>
            <a:stretch/>
          </p:blipFill>
          <p:spPr>
            <a:xfrm>
              <a:off x="10302843" y="0"/>
              <a:ext cx="1889155" cy="6858000"/>
            </a:xfrm>
            <a:prstGeom prst="rect">
              <a:avLst/>
            </a:prstGeom>
          </p:spPr>
        </p:pic>
      </p:grp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872359" y="2908258"/>
            <a:ext cx="9144000" cy="1112879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ПЕРЕРАБОТКИ ГЛЯНЦЕВОЙ БУМАГИ И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БЛОКНОТОВ»</a:t>
            </a: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дзаголовок 14"/>
          <p:cNvSpPr>
            <a:spLocks noGrp="1"/>
          </p:cNvSpPr>
          <p:nvPr>
            <p:ph type="subTitle" idx="1"/>
          </p:nvPr>
        </p:nvSpPr>
        <p:spPr>
          <a:xfrm>
            <a:off x="1011862" y="4246719"/>
            <a:ext cx="9144000" cy="1655762"/>
          </a:xfrm>
        </p:spPr>
        <p:txBody>
          <a:bodyPr>
            <a:noAutofit/>
          </a:bodyPr>
          <a:lstStyle/>
          <a:p>
            <a:pPr algn="r"/>
            <a:endParaRPr lang="ru-RU" sz="16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1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Участники проекта: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Лидер Мусаева </a:t>
            </a:r>
            <a:r>
              <a:rPr lang="ru-RU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А. М.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Индрисова </a:t>
            </a:r>
            <a:r>
              <a:rPr lang="ru-RU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З.А.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160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Хуажева</a:t>
            </a:r>
            <a:r>
              <a:rPr lang="ru-RU" sz="16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З.Р</a:t>
            </a:r>
            <a:r>
              <a:rPr lang="ru-RU" sz="16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16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Наставник: </a:t>
            </a:r>
            <a:endParaRPr lang="ru-RU" sz="16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Трушева Н.А</a:t>
            </a:r>
            <a:r>
              <a:rPr lang="ru-RU" sz="16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16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Консультант: 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160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Карамушко</a:t>
            </a:r>
            <a:r>
              <a:rPr lang="ru-RU" sz="16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Г.В.</a:t>
            </a:r>
            <a:endParaRPr lang="ru-RU" sz="16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</a:pPr>
            <a:endParaRPr lang="ru-RU" sz="16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138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2" name="Прямоугольник 1"/>
          <p:cNvSpPr/>
          <p:nvPr/>
        </p:nvSpPr>
        <p:spPr>
          <a:xfrm>
            <a:off x="284428" y="2018646"/>
            <a:ext cx="580829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 состоит в создании безвредных, для человека и среды его обитания, технологий по изготовлению дизайнерских блокнотов с применением натуральных красителей, на основе экологического способа утилизации глянцевой бумаги. </a:t>
            </a:r>
          </a:p>
          <a:p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7526" y="4196394"/>
            <a:ext cx="3892973" cy="24159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4311" y="610634"/>
            <a:ext cx="4398826" cy="2705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667849" y="3501906"/>
            <a:ext cx="5371751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вторичной переработки бумажных отходов позволяет сделать ненужную</a:t>
            </a:r>
            <a:r>
              <a:rPr kumimoji="0" lang="ru-RU" altLang="ru-RU" sz="2000" i="0" u="none" strike="noStrike" cap="none" normalizeH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глянцевую макулатуру </a:t>
            </a:r>
            <a:r>
              <a:rPr kumimoji="0" lang="ru-RU" altLang="ru-RU" sz="20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источником вполне функциональных и необходимых предметов.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Бумага в таком круговороте может прожить две, три или четыре жизни, что сохраняет древесину</a:t>
            </a:r>
            <a:r>
              <a:rPr kumimoji="0" lang="ru-RU" altLang="ru-RU" sz="2000" i="0" u="none" strike="noStrike" cap="none" normalizeH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как сырье, а соответственно и леса в целом</a:t>
            </a:r>
            <a:r>
              <a:rPr kumimoji="0" lang="ru-RU" altLang="ru-RU" sz="20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18490" y="350151"/>
            <a:ext cx="10515600" cy="1325563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6956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91431"/>
            <a:ext cx="10515600" cy="37147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клиента 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уществует несколько проблем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решаемые данным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проектом: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/>
          </a:p>
          <a:p>
            <a:pPr marL="342900" indent="-342900">
              <a:buFont typeface="Arial" panose="020B0604020202020204" pitchFamily="34" charset="0"/>
              <a:buAutoNum type="arabicPeriod"/>
            </a:pPr>
            <a:endParaRPr lang="ru-RU" dirty="0"/>
          </a:p>
          <a:p>
            <a:pPr marL="342900" indent="-342900">
              <a:buFont typeface="Arial" panose="020B0604020202020204" pitchFamily="34" charset="0"/>
              <a:buAutoNum type="arabicPeriod"/>
            </a:pPr>
            <a:endParaRPr lang="ru-RU" dirty="0"/>
          </a:p>
          <a:p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05089901"/>
              </p:ext>
            </p:extLst>
          </p:nvPr>
        </p:nvGraphicFramePr>
        <p:xfrm>
          <a:off x="838200" y="1871003"/>
          <a:ext cx="10880188" cy="4986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756797" y="5982605"/>
            <a:ext cx="6086072" cy="5735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 ищет экологически чистые дизайнерские изделия 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11591" y="151605"/>
            <a:ext cx="10515600" cy="1325563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551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6"/>
            <a:ext cx="12192000" cy="6857999"/>
          </a:xfrm>
          <a:prstGeom prst="rect">
            <a:avLst/>
          </a:prstGeom>
        </p:spPr>
      </p:pic>
      <p:sp>
        <p:nvSpPr>
          <p:cNvPr id="12" name="Текст 19">
            <a:extLst>
              <a:ext uri="{FF2B5EF4-FFF2-40B4-BE49-F238E27FC236}">
                <a16:creationId xmlns=""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Текст 15">
            <a:extLst>
              <a:ext uri="{FF2B5EF4-FFF2-40B4-BE49-F238E27FC236}">
                <a16:creationId xmlns="" xmlns:a16="http://schemas.microsoft.com/office/drawing/2014/main" id="{DA6076AA-0D99-4625-B298-43E1C23F9107}"/>
              </a:ext>
            </a:extLst>
          </p:cNvPr>
          <p:cNvSpPr txBox="1">
            <a:spLocks/>
          </p:cNvSpPr>
          <p:nvPr/>
        </p:nvSpPr>
        <p:spPr>
          <a:xfrm>
            <a:off x="284428" y="630851"/>
            <a:ext cx="5202610" cy="6576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существующих вариантов решения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недостаточно?</a:t>
            </a:r>
          </a:p>
          <a:p>
            <a:pPr marL="0" indent="0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4228887149"/>
              </p:ext>
            </p:extLst>
          </p:nvPr>
        </p:nvGraphicFramePr>
        <p:xfrm>
          <a:off x="284428" y="1529799"/>
          <a:ext cx="11907572" cy="53282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067232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0079" y="1101579"/>
            <a:ext cx="1110099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solidFill>
                <a:schemeClr val="accent2">
                  <a:lumMod val="50000"/>
                </a:schemeClr>
              </a:solidFill>
              <a:effectLst>
                <a:reflection stA="21000" endPos="65000" dist="50800" dir="5400000" sy="-100000" algn="bl" rotWithShape="0"/>
              </a:effectLst>
              <a:latin typeface="Constantia" panose="02030602050306030303" pitchFamily="18" charset="0"/>
            </a:endParaRPr>
          </a:p>
          <a:p>
            <a:r>
              <a:rPr lang="ru-RU" dirty="0" smtClean="0">
                <a:latin typeface="Constantia" panose="02030602050306030303" pitchFamily="18" charset="0"/>
              </a:rPr>
              <a:t>Инновационность идеи заключается в производстве дизайнерских блокнотов ручной работы из старой глянцевой бумаги.</a:t>
            </a:r>
          </a:p>
          <a:p>
            <a:r>
              <a:rPr lang="ru-RU" dirty="0" smtClean="0">
                <a:latin typeface="Constantia" panose="02030602050306030303" pitchFamily="18" charset="0"/>
              </a:rPr>
              <a:t>Как правило, изделия направления </a:t>
            </a:r>
            <a:r>
              <a:rPr lang="en-US" b="1" u="sng" dirty="0" smtClean="0">
                <a:latin typeface="Constantia" panose="02030602050306030303" pitchFamily="18" charset="0"/>
              </a:rPr>
              <a:t>HAND MADE</a:t>
            </a:r>
            <a:r>
              <a:rPr lang="ru-RU" b="1" u="sng" dirty="0" smtClean="0">
                <a:latin typeface="Constantia" panose="02030602050306030303" pitchFamily="18" charset="0"/>
              </a:rPr>
              <a:t> </a:t>
            </a:r>
            <a:r>
              <a:rPr lang="ru-RU" dirty="0" smtClean="0">
                <a:latin typeface="Constantia" panose="02030602050306030303" pitchFamily="18" charset="0"/>
              </a:rPr>
              <a:t>имеют высокую цену, и чаще всего цена завышена из – за качества одной обложки, а бумага в таких блокнотах стандартная.  </a:t>
            </a:r>
          </a:p>
          <a:p>
            <a:endParaRPr lang="ru-RU" dirty="0" smtClean="0">
              <a:latin typeface="Constantia" panose="02030602050306030303" pitchFamily="18" charset="0"/>
            </a:endParaRPr>
          </a:p>
          <a:p>
            <a:r>
              <a:rPr lang="ru-RU" b="1" dirty="0" smtClean="0">
                <a:latin typeface="Constantia" panose="02030602050306030303" pitchFamily="18" charset="0"/>
              </a:rPr>
              <a:t>Мы же предлагаем изделия</a:t>
            </a:r>
            <a:r>
              <a:rPr lang="ru-RU" dirty="0" smtClean="0">
                <a:latin typeface="Constantia" panose="02030602050306030303" pitchFamily="18" charset="0"/>
              </a:rPr>
              <a:t>: </a:t>
            </a:r>
          </a:p>
          <a:p>
            <a:endParaRPr lang="ru-RU" dirty="0" smtClean="0">
              <a:latin typeface="Constantia" panose="02030602050306030303" pitchFamily="18" charset="0"/>
            </a:endParaRPr>
          </a:p>
          <a:p>
            <a:pPr marL="342900" indent="-342900">
              <a:buAutoNum type="arabicParenR"/>
            </a:pPr>
            <a:r>
              <a:rPr lang="ru-RU" b="1" dirty="0" smtClean="0">
                <a:latin typeface="Constantia" panose="02030602050306030303" pitchFamily="18" charset="0"/>
              </a:rPr>
              <a:t>Натуральные </a:t>
            </a:r>
          </a:p>
          <a:p>
            <a:pPr marL="342900" indent="-342900">
              <a:buAutoNum type="arabicParenR"/>
            </a:pPr>
            <a:r>
              <a:rPr lang="ru-RU" b="1" dirty="0" smtClean="0">
                <a:latin typeface="Constantia" panose="02030602050306030303" pitchFamily="18" charset="0"/>
              </a:rPr>
              <a:t>Оригинальные</a:t>
            </a:r>
          </a:p>
          <a:p>
            <a:pPr marL="342900" indent="-342900">
              <a:buAutoNum type="arabicParenR"/>
            </a:pPr>
            <a:r>
              <a:rPr lang="ru-RU" b="1" dirty="0" smtClean="0">
                <a:latin typeface="Constantia" panose="02030602050306030303" pitchFamily="18" charset="0"/>
              </a:rPr>
              <a:t>Недорогие  </a:t>
            </a:r>
          </a:p>
          <a:p>
            <a:pPr marL="342900" indent="-342900">
              <a:buAutoNum type="arabicParenR"/>
            </a:pPr>
            <a:r>
              <a:rPr lang="ru-RU" b="1" dirty="0" smtClean="0">
                <a:latin typeface="Constantia" panose="02030602050306030303" pitchFamily="18" charset="0"/>
              </a:rPr>
              <a:t>Бумага из вторсырья (глянцевой бумаги) </a:t>
            </a:r>
            <a:r>
              <a:rPr lang="en-US" b="1" dirty="0" smtClean="0">
                <a:latin typeface="Constantia" panose="02030602050306030303" pitchFamily="18" charset="0"/>
              </a:rPr>
              <a:t> </a:t>
            </a:r>
            <a:r>
              <a:rPr lang="ru-RU" b="1" dirty="0" smtClean="0">
                <a:latin typeface="Constantia" panose="02030602050306030303" pitchFamily="18" charset="0"/>
              </a:rPr>
              <a:t> </a:t>
            </a:r>
            <a:endParaRPr lang="ru-RU" b="1" dirty="0">
              <a:latin typeface="Constantia" panose="020306020503060303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0079" y="166069"/>
            <a:ext cx="29161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endParaRPr lang="ru-RU" sz="4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3520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644" y="23524"/>
            <a:ext cx="12448613" cy="648109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ПЕРЕРАБОТКИ ГЛЯНЦЕВОЙ БУМАГИ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1595" y="2403566"/>
            <a:ext cx="10131425" cy="70539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sz="6200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3464" t="-4505" r="11548" b="8998"/>
          <a:stretch/>
        </p:blipFill>
        <p:spPr>
          <a:xfrm>
            <a:off x="354929" y="3706267"/>
            <a:ext cx="2800603" cy="20981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/>
          <a:srcRect l="11974" t="6409" r="14820" b="8444"/>
          <a:stretch/>
        </p:blipFill>
        <p:spPr>
          <a:xfrm>
            <a:off x="9406876" y="940924"/>
            <a:ext cx="2427424" cy="18769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17871" t="11048" r="13243" b="13845"/>
          <a:stretch/>
        </p:blipFill>
        <p:spPr>
          <a:xfrm>
            <a:off x="3623569" y="4303582"/>
            <a:ext cx="2754343" cy="20020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l="27409" t="25078" r="13012" b="3912"/>
          <a:stretch/>
        </p:blipFill>
        <p:spPr>
          <a:xfrm>
            <a:off x="6660293" y="4288447"/>
            <a:ext cx="2637610" cy="20034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/>
          <a:srcRect l="-1" t="27203" r="38198"/>
          <a:stretch/>
        </p:blipFill>
        <p:spPr>
          <a:xfrm>
            <a:off x="6575362" y="1048629"/>
            <a:ext cx="2356412" cy="18504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57064" y="953262"/>
            <a:ext cx="1998292" cy="19882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585521" y="4260913"/>
            <a:ext cx="2070133" cy="20701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01614" y="2987881"/>
            <a:ext cx="2984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Сбор и прием глянцевого материала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9455" y="3088465"/>
            <a:ext cx="2357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Измельчение материала в шредере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99616" y="2963200"/>
            <a:ext cx="2591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Замачивание измельченного глянца в воде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297903" y="2836026"/>
            <a:ext cx="30083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Вытащить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массу из воды. Измельчить блендером до кашеобразной консистенции. Окрасить натур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красителями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добавить крахмал перемешать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79537" y="5832330"/>
            <a:ext cx="33116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Погрузить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массу в ёмкость с водой.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процеживания, при помощи подготовленного сита с мелкой фракцией,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распределить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массу по ситу.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857064" y="6444314"/>
            <a:ext cx="28533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Промокнуть губкой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793805" y="6432495"/>
            <a:ext cx="2370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положить сушить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582465" y="6432495"/>
            <a:ext cx="2259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блокнотов 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616" y="993666"/>
            <a:ext cx="2793442" cy="18608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0474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98700" y="402205"/>
            <a:ext cx="8572500" cy="739775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Боли клиентов и их </a:t>
            </a:r>
            <a:r>
              <a:rPr lang="ru-RU" u="sng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</a:t>
            </a: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118100" y="2800350"/>
            <a:ext cx="2120900" cy="1074738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Боли клиента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6300" y="1263650"/>
            <a:ext cx="1651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Сдача ненужных каталогов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489200" y="2882900"/>
            <a:ext cx="2222500" cy="1257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Скопление большого кол-ва глянцевых журналов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27300" y="4489450"/>
            <a:ext cx="2336800" cy="774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Большие затраты на переработку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391400" y="1739900"/>
            <a:ext cx="21082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подарить на праздник?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493000" y="3394075"/>
            <a:ext cx="1320800" cy="558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621835" y="4652314"/>
            <a:ext cx="3149600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Плата за возврат товара (покупки онлайн)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953250" y="5799137"/>
            <a:ext cx="2108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Стандартный дизайн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Дуга 13"/>
          <p:cNvSpPr/>
          <p:nvPr/>
        </p:nvSpPr>
        <p:spPr>
          <a:xfrm>
            <a:off x="1854200" y="1695450"/>
            <a:ext cx="3822700" cy="2444750"/>
          </a:xfrm>
          <a:prstGeom prst="arc">
            <a:avLst>
              <a:gd name="adj1" fmla="val 16200000"/>
              <a:gd name="adj2" fmla="val 2146481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Дуга 14"/>
          <p:cNvSpPr/>
          <p:nvPr/>
        </p:nvSpPr>
        <p:spPr>
          <a:xfrm rot="7175989">
            <a:off x="4231767" y="3425594"/>
            <a:ext cx="2386319" cy="6062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/>
          <p:cNvCxnSpPr>
            <a:stCxn id="4" idx="1"/>
          </p:cNvCxnSpPr>
          <p:nvPr/>
        </p:nvCxnSpPr>
        <p:spPr>
          <a:xfrm flipH="1">
            <a:off x="4571998" y="3337719"/>
            <a:ext cx="546102" cy="563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stCxn id="4" idx="3"/>
            <a:endCxn id="11" idx="1"/>
          </p:cNvCxnSpPr>
          <p:nvPr/>
        </p:nvCxnSpPr>
        <p:spPr>
          <a:xfrm>
            <a:off x="7239000" y="3337719"/>
            <a:ext cx="254000" cy="335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Дуга 19"/>
          <p:cNvSpPr/>
          <p:nvPr/>
        </p:nvSpPr>
        <p:spPr>
          <a:xfrm>
            <a:off x="6083300" y="2193814"/>
            <a:ext cx="5067300" cy="1278731"/>
          </a:xfrm>
          <a:prstGeom prst="arc">
            <a:avLst>
              <a:gd name="adj1" fmla="val 10821485"/>
              <a:gd name="adj2" fmla="val 1229916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уга 20"/>
          <p:cNvSpPr/>
          <p:nvPr/>
        </p:nvSpPr>
        <p:spPr>
          <a:xfrm>
            <a:off x="5994267" y="2374900"/>
            <a:ext cx="1318772" cy="2724798"/>
          </a:xfrm>
          <a:prstGeom prst="arc">
            <a:avLst>
              <a:gd name="adj1" fmla="val 3678989"/>
              <a:gd name="adj2" fmla="val 1031351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Дуга 21"/>
          <p:cNvSpPr/>
          <p:nvPr/>
        </p:nvSpPr>
        <p:spPr>
          <a:xfrm>
            <a:off x="5664203" y="3181239"/>
            <a:ext cx="1754758" cy="3361831"/>
          </a:xfrm>
          <a:prstGeom prst="arc">
            <a:avLst>
              <a:gd name="adj1" fmla="val 4380230"/>
              <a:gd name="adj2" fmla="val 1401787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33216" y="2101850"/>
            <a:ext cx="1955800" cy="101996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Осуществляем прием глянцевой макулатуры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Прямая соединительная линия 24"/>
          <p:cNvCxnSpPr>
            <a:stCxn id="7" idx="1"/>
            <a:endCxn id="23" idx="0"/>
          </p:cNvCxnSpPr>
          <p:nvPr/>
        </p:nvCxnSpPr>
        <p:spPr>
          <a:xfrm flipH="1">
            <a:off x="1111116" y="1682750"/>
            <a:ext cx="1035184" cy="419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>
            <a:stCxn id="8" idx="1"/>
            <a:endCxn id="23" idx="2"/>
          </p:cNvCxnSpPr>
          <p:nvPr/>
        </p:nvCxnSpPr>
        <p:spPr>
          <a:xfrm flipH="1" flipV="1">
            <a:off x="1111116" y="3121819"/>
            <a:ext cx="1378084" cy="389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Скругленный прямоугольник 35"/>
          <p:cNvSpPr/>
          <p:nvPr/>
        </p:nvSpPr>
        <p:spPr>
          <a:xfrm>
            <a:off x="292100" y="5566714"/>
            <a:ext cx="2006600" cy="76582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Простая технология переработки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Прямая соединительная линия 37"/>
          <p:cNvCxnSpPr>
            <a:stCxn id="9" idx="1"/>
            <a:endCxn id="36" idx="0"/>
          </p:cNvCxnSpPr>
          <p:nvPr/>
        </p:nvCxnSpPr>
        <p:spPr>
          <a:xfrm flipH="1">
            <a:off x="1295400" y="4876800"/>
            <a:ext cx="1231900" cy="6899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кругленный прямоугольник 38"/>
          <p:cNvSpPr/>
          <p:nvPr/>
        </p:nvSpPr>
        <p:spPr>
          <a:xfrm>
            <a:off x="9902217" y="1135007"/>
            <a:ext cx="1810965" cy="8382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Блокноты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>
            <a:stCxn id="10" idx="3"/>
            <a:endCxn id="39" idx="1"/>
          </p:cNvCxnSpPr>
          <p:nvPr/>
        </p:nvCxnSpPr>
        <p:spPr>
          <a:xfrm flipV="1">
            <a:off x="9499600" y="1554107"/>
            <a:ext cx="402617" cy="6810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Скругленный прямоугольник 41"/>
          <p:cNvSpPr/>
          <p:nvPr/>
        </p:nvSpPr>
        <p:spPr>
          <a:xfrm>
            <a:off x="9878981" y="3300754"/>
            <a:ext cx="1810965" cy="7461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Дешево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>
            <a:stCxn id="11" idx="3"/>
            <a:endCxn id="42" idx="1"/>
          </p:cNvCxnSpPr>
          <p:nvPr/>
        </p:nvCxnSpPr>
        <p:spPr>
          <a:xfrm>
            <a:off x="8813800" y="3673475"/>
            <a:ext cx="1065181" cy="3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Скругленный прямоугольник 44"/>
          <p:cNvSpPr/>
          <p:nvPr/>
        </p:nvSpPr>
        <p:spPr>
          <a:xfrm>
            <a:off x="9499600" y="6065837"/>
            <a:ext cx="2190346" cy="61436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0109200" y="4447705"/>
            <a:ext cx="1905000" cy="130398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посмотреть товар сразу/ сделать предзаказ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Прямая соединительная линия 47"/>
          <p:cNvCxnSpPr>
            <a:stCxn id="13" idx="3"/>
            <a:endCxn id="45" idx="1"/>
          </p:cNvCxnSpPr>
          <p:nvPr/>
        </p:nvCxnSpPr>
        <p:spPr>
          <a:xfrm>
            <a:off x="9061450" y="6065837"/>
            <a:ext cx="438150" cy="3071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>
            <a:stCxn id="12" idx="3"/>
            <a:endCxn id="46" idx="1"/>
          </p:cNvCxnSpPr>
          <p:nvPr/>
        </p:nvCxnSpPr>
        <p:spPr>
          <a:xfrm>
            <a:off x="9771435" y="4976164"/>
            <a:ext cx="337765" cy="1235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0368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4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852" y="429996"/>
            <a:ext cx="3045547" cy="701473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Рынок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5441" y="1131469"/>
            <a:ext cx="706503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умажная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отрасль остаётся одним из крупнейших рынков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страны, она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тесно взаимосвязана со всеми отраслями экономики.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Сегодня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производят до 10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тонн бумаги и картона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целом рынок производства бумаги и картона в России оценивают почти в 254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млрд. рублей:</a:t>
            </a:r>
          </a:p>
          <a:p>
            <a:pPr indent="45000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газетная бумага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бумага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гофрирования,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—крафт-бумага, </a:t>
            </a:r>
          </a:p>
          <a:p>
            <a:pPr indent="45000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офисная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санитарно-гигиеническая бумага, </a:t>
            </a:r>
          </a:p>
          <a:p>
            <a:pPr indent="45000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22% —типографская, мелованная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д. 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Сложности, которые испытывает отрасль в связи с санкциями, связаны, в основном, с поставками химикатов, комплектующих и логистикой, затраты на которую возросли. Крупные предприятия могут себе это позволить, а игроки поменьше вынуждены отказаться от экспорта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около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 предприятий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занимаются производством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бумаги из вторичного сырья: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одних производственный процесс начинается с приема макулатуры, другие закупают уже переработанную заготовку и делают из нее, например, упаковку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504795134"/>
              </p:ext>
            </p:extLst>
          </p:nvPr>
        </p:nvGraphicFramePr>
        <p:xfrm>
          <a:off x="7703496" y="1131469"/>
          <a:ext cx="4256540" cy="5253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006316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7371991" y="1529798"/>
            <a:ext cx="4300762" cy="369332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Емкость рынка</a:t>
            </a:r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=""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949377643"/>
              </p:ext>
            </p:extLst>
          </p:nvPr>
        </p:nvGraphicFramePr>
        <p:xfrm>
          <a:off x="5736884" y="2082446"/>
          <a:ext cx="6985015" cy="4689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84428" y="759007"/>
            <a:ext cx="57751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проекта</a:t>
            </a:r>
            <a:r>
              <a:rPr lang="ru-RU" sz="4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4397" y="1801504"/>
            <a:ext cx="6760491" cy="450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503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55" y="-70035"/>
            <a:ext cx="12192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105" y="796398"/>
            <a:ext cx="9474200" cy="571500"/>
          </a:xfrm>
        </p:spPr>
        <p:txBody>
          <a:bodyPr>
            <a:noAutofit/>
          </a:bodyPr>
          <a:lstStyle/>
          <a:p>
            <a:r>
              <a:rPr lang="ru-RU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конкурентов и партнеров</a:t>
            </a:r>
            <a:r>
              <a:rPr lang="ru-RU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-40806" y="1664407"/>
            <a:ext cx="1992438" cy="492197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КОСВЕННЫЕ КОНКУРЕНТЫ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755305" y="1521533"/>
            <a:ext cx="2436695" cy="555623"/>
          </a:xfrm>
          <a:prstGeom prst="roundRect">
            <a:avLst/>
          </a:prstGeom>
          <a:solidFill>
            <a:srgbClr val="AFCE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ПАРТНЕРЫ/ПОСТАВЩИКИ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 стрелкой 7"/>
          <p:cNvCxnSpPr>
            <a:stCxn id="5" idx="2"/>
            <a:endCxn id="11" idx="0"/>
          </p:cNvCxnSpPr>
          <p:nvPr/>
        </p:nvCxnSpPr>
        <p:spPr>
          <a:xfrm>
            <a:off x="955413" y="2156604"/>
            <a:ext cx="20403" cy="3987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6" idx="2"/>
            <a:endCxn id="12" idx="0"/>
          </p:cNvCxnSpPr>
          <p:nvPr/>
        </p:nvCxnSpPr>
        <p:spPr>
          <a:xfrm>
            <a:off x="10973653" y="2077156"/>
            <a:ext cx="0" cy="4781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1" y="2555355"/>
            <a:ext cx="1951630" cy="430264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Читай город</a:t>
            </a:r>
          </a:p>
          <a:p>
            <a:pPr marL="342900" indent="-342900" algn="ctr">
              <a:buAutoNum type="arabicPeriod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 площадк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WILDBERRIES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OZON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Различные предложения по приему макулатуры в объявлениях на сайте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Авито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и т.п. </a:t>
            </a:r>
          </a:p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755305" y="2555354"/>
            <a:ext cx="2436695" cy="4302646"/>
          </a:xfrm>
          <a:prstGeom prst="rect">
            <a:avLst/>
          </a:prstGeom>
          <a:solidFill>
            <a:srgbClr val="AFCE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endParaRPr lang="ru-RU" dirty="0" smtClean="0">
              <a:solidFill>
                <a:schemeClr val="tx1"/>
              </a:solidFill>
            </a:endParaRPr>
          </a:p>
          <a:p>
            <a:pPr marL="342900" indent="-342900" algn="ctr"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ЭкоСити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marL="342900" indent="-342900" algn="ctr">
              <a:buAutoNum type="arabicPeriod"/>
            </a:pP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Tx/>
              <a:buAutoNum type="arabicPeriod"/>
            </a:pP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МАКУЛАТУРЫ В РЕСПУБЛИКЕ АДЫГЕЯ И КРАСНОДАРСКОМ КРАЕ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ИП 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Хубежова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А.В. –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по приему вторсырья в Адыгее 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Краснодарском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</a:t>
            </a:r>
          </a:p>
          <a:p>
            <a:pPr marL="342900" indent="-342900" algn="ctr">
              <a:buAutoNum type="arabicPeriod"/>
            </a:pPr>
            <a:endParaRPr lang="ru-RU" dirty="0" smtClean="0">
              <a:solidFill>
                <a:schemeClr val="tx1"/>
              </a:solidFill>
            </a:endParaRPr>
          </a:p>
          <a:p>
            <a:pPr marL="342900" indent="-342900" algn="ctr">
              <a:buAutoNum type="arabicPeriod"/>
            </a:pPr>
            <a:endParaRPr lang="ru-RU" dirty="0"/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164" y="1521533"/>
            <a:ext cx="7498730" cy="50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8958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37371" y="701260"/>
            <a:ext cx="38550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SWOT - </a:t>
            </a:r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  <a:endParaRPr lang="ru-RU" sz="4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126479"/>
              </p:ext>
            </p:extLst>
          </p:nvPr>
        </p:nvGraphicFramePr>
        <p:xfrm>
          <a:off x="2098027" y="1862981"/>
          <a:ext cx="8097795" cy="454728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5388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589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87179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Сильные стороны (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S)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Слабые стороны (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):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21924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Минимальные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затраты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ресурсов для изготовления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информации и рекламы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Оригинальность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Компактность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Заменяемое сырье (пищевая бумага, картон, книги, обертки кондитерских изделий, бакалеи и др.)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baseline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безопасных пунктов глянцевой макулатуры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093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Возможности (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):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Угрозы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):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72424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Простая технология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изготовления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материалов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Изготовление блокнота по индивидуальному дизайну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Конкуренция существующих организаций по приему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вторсырья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40049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0D400D2-C400-49E8-A5DB-7BDC787048BE}"/>
              </a:ext>
            </a:extLst>
          </p:cNvPr>
          <p:cNvSpPr/>
          <p:nvPr/>
        </p:nvSpPr>
        <p:spPr>
          <a:xfrm>
            <a:off x="354445" y="403340"/>
            <a:ext cx="655132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результаты</a:t>
            </a:r>
            <a:endParaRPr lang="ru-RU" sz="4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3929723"/>
              </p:ext>
            </p:extLst>
          </p:nvPr>
        </p:nvGraphicFramePr>
        <p:xfrm>
          <a:off x="354446" y="1178330"/>
          <a:ext cx="4535055" cy="4218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055708672"/>
              </p:ext>
            </p:extLst>
          </p:nvPr>
        </p:nvGraphicFramePr>
        <p:xfrm>
          <a:off x="6251170" y="1178330"/>
          <a:ext cx="5057529" cy="4218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905766" y="5927728"/>
            <a:ext cx="4185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Респонденты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студенты/школьники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0233" y="5666118"/>
            <a:ext cx="47697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Респонденты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2 мебельные организации;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3 парикмахерских салона;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1 салон штор.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726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4782" y="3454189"/>
            <a:ext cx="5455103" cy="302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0D400D2-C400-49E8-A5DB-7BDC787048BE}"/>
              </a:ext>
            </a:extLst>
          </p:cNvPr>
          <p:cNvSpPr/>
          <p:nvPr/>
        </p:nvSpPr>
        <p:spPr>
          <a:xfrm>
            <a:off x="354445" y="403340"/>
            <a:ext cx="655132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результаты</a:t>
            </a:r>
            <a:endParaRPr lang="ru-RU" sz="4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0" name="AutoShape 2" descr="blob:https://web.telegram.org/a33bd02f-d591-4620-8209-8677e0e64bb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blob:https://web.telegram.org/a33bd02f-d591-4620-8209-8677e0e64bb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blob:https://web.telegram.org/a33bd02f-d591-4620-8209-8677e0e64bb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6" name="AutoShape 8" descr="blob:https://web.telegram.org/a33bd02f-d591-4620-8209-8677e0e64bb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97280" y="1356770"/>
            <a:ext cx="4780849" cy="2862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/>
          <a:srcRect l="1459" t="825" b="1110"/>
          <a:stretch>
            <a:fillRect/>
          </a:stretch>
        </p:blipFill>
        <p:spPr bwMode="auto">
          <a:xfrm>
            <a:off x="6283234" y="1998617"/>
            <a:ext cx="5556886" cy="3461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32726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-38212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2DC94059-C0C5-4EDF-B406-F2B3B5050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525" y="345558"/>
            <a:ext cx="4601337" cy="91108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Дорожная карта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489727"/>
              </p:ext>
            </p:extLst>
          </p:nvPr>
        </p:nvGraphicFramePr>
        <p:xfrm>
          <a:off x="444131" y="1645488"/>
          <a:ext cx="11031181" cy="44031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1630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79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279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2791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2791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791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2791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27918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27918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27918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27918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527918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527918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633651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633651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632907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632907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</a:tblGrid>
              <a:tr h="192972">
                <a:tc rowSpan="2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Мероприятия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 gridSpan="1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effectLst/>
                          <a:latin typeface="+mn-lt"/>
                        </a:rPr>
                        <a:t>1 год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2 год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29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+mn-lt"/>
                        </a:rPr>
                        <a:t>1  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+mn-lt"/>
                        </a:rPr>
                        <a:t>2  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3 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5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6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7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8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9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10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11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12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1 кв.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2 кв.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3 кв.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4 кв.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139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Формирование идеи и концепции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3671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Анализ рынка - внутренняя и внешняя среда 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2755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Корректировка идеи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89781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Разработка бизнес- модели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701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Составление бизнес-плана проекта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745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Экспериментальные исследования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907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+mn-lt"/>
                        </a:rPr>
                        <a:t>Масштабирование проекта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53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+mn-lt"/>
                        </a:rPr>
                        <a:t>Поиск и  привлечение </a:t>
                      </a:r>
                      <a:r>
                        <a:rPr lang="ru-RU" sz="1200" kern="1200" dirty="0">
                          <a:effectLst/>
                          <a:latin typeface="+mn-lt"/>
                        </a:rPr>
                        <a:t>инвесторов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3318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+mn-lt"/>
                        </a:rPr>
                        <a:t>Открытие </a:t>
                      </a:r>
                      <a:r>
                        <a:rPr lang="ru-RU" sz="1200" kern="1200" dirty="0" err="1" smtClean="0">
                          <a:effectLst/>
                          <a:latin typeface="+mn-lt"/>
                        </a:rPr>
                        <a:t>самозанятости</a:t>
                      </a:r>
                      <a:r>
                        <a:rPr lang="ru-RU" sz="1200" kern="1200" baseline="0" dirty="0" smtClean="0">
                          <a:effectLst/>
                          <a:latin typeface="+mn-lt"/>
                        </a:rPr>
                        <a:t> 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1676" marR="5167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60525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+mn-lt"/>
                        </a:rPr>
                        <a:t>Приобретение оборудования</a:t>
                      </a:r>
                      <a:r>
                        <a:rPr lang="ru-RU" sz="1200" kern="1200" dirty="0">
                          <a:effectLst/>
                          <a:latin typeface="+mn-lt"/>
                        </a:rPr>
                        <a:t>, сырья, </a:t>
                      </a:r>
                      <a:r>
                        <a:rPr lang="ru-RU" sz="1200" kern="1200" dirty="0" smtClean="0">
                          <a:effectLst/>
                          <a:latin typeface="+mn-lt"/>
                        </a:rPr>
                        <a:t>тары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1676" marR="5167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29375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Мероприятия по </a:t>
                      </a:r>
                      <a:r>
                        <a:rPr lang="ru-RU" sz="1200" kern="1200" dirty="0" err="1">
                          <a:effectLst/>
                          <a:latin typeface="+mn-lt"/>
                        </a:rPr>
                        <a:t>продвиже-нию</a:t>
                      </a:r>
                      <a:r>
                        <a:rPr lang="ru-RU" sz="1200" kern="1200" dirty="0">
                          <a:effectLst/>
                          <a:latin typeface="+mn-lt"/>
                        </a:rPr>
                        <a:t> и позиционированию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5449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Запуск проекта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+mn-lt"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6" marR="5167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64108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778388261"/>
              </p:ext>
            </p:extLst>
          </p:nvPr>
        </p:nvGraphicFramePr>
        <p:xfrm>
          <a:off x="-228158" y="1294617"/>
          <a:ext cx="5942589" cy="4647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48847883"/>
              </p:ext>
            </p:extLst>
          </p:nvPr>
        </p:nvGraphicFramePr>
        <p:xfrm>
          <a:off x="5245100" y="1294617"/>
          <a:ext cx="7340600" cy="4894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090341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pic>
        <p:nvPicPr>
          <p:cNvPr id="4098" name="Picture 2" descr="План развития сотрудника: примеры - Jober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5407" y="3814353"/>
            <a:ext cx="4905681" cy="2756219"/>
          </a:xfrm>
          <a:prstGeom prst="rect">
            <a:avLst/>
          </a:prstGeom>
          <a:noFill/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2DC94059-C0C5-4EDF-B406-F2B3B5050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7" y="426695"/>
            <a:ext cx="4601337" cy="91108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Планы развития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17862" y="1251842"/>
            <a:ext cx="8212183" cy="2834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90000"/>
              </a:lnSpc>
            </a:pPr>
            <a:r>
              <a:rPr lang="ru-RU" b="1" dirty="0" smtClean="0"/>
              <a:t>1.</a:t>
            </a:r>
            <a:r>
              <a:rPr lang="ru-RU" dirty="0" smtClean="0"/>
              <a:t> </a:t>
            </a:r>
            <a:r>
              <a:rPr lang="ru-RU" b="1" dirty="0" smtClean="0"/>
              <a:t>Мероприятия по созданию и продвижению </a:t>
            </a:r>
            <a:r>
              <a:rPr lang="en-US" b="1" dirty="0" smtClean="0"/>
              <a:t>MVP</a:t>
            </a:r>
            <a:r>
              <a:rPr lang="ru-RU" b="1" dirty="0" smtClean="0"/>
              <a:t> на рынок, подсчет </a:t>
            </a:r>
            <a:r>
              <a:rPr lang="ru-RU" b="1" dirty="0" err="1" smtClean="0"/>
              <a:t>лидов</a:t>
            </a:r>
            <a:r>
              <a:rPr lang="ru-RU" b="1" dirty="0" smtClean="0"/>
              <a:t>, корректировка рецептуры.</a:t>
            </a:r>
            <a:endParaRPr lang="ru-RU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90000"/>
              </a:lnSpc>
            </a:pPr>
            <a:r>
              <a:rPr lang="ru-RU" b="1" dirty="0" smtClean="0"/>
              <a:t> </a:t>
            </a:r>
            <a:r>
              <a:rPr lang="ru-RU" dirty="0" smtClean="0"/>
              <a:t>При положительном исходе проведенных экспериментов, можно говорить о создании </a:t>
            </a:r>
            <a:r>
              <a:rPr lang="en-US" dirty="0" smtClean="0"/>
              <a:t>MVP</a:t>
            </a:r>
            <a:r>
              <a:rPr lang="ru-RU" dirty="0" smtClean="0"/>
              <a:t> (минимального жизнеспособного продукта) и последующем активном продвижении проекта в Республике Адыгея. </a:t>
            </a:r>
          </a:p>
          <a:p>
            <a:pPr indent="457200" algn="just">
              <a:lnSpc>
                <a:spcPct val="90000"/>
              </a:lnSpc>
            </a:pPr>
            <a:r>
              <a:rPr lang="ru-RU" dirty="0" smtClean="0"/>
              <a:t>Результатом подтверждения работоспособности нового продукта будут положительные отзывы потребителей. Выполнение заказчиками своих обязательств будет основанием считать разработанную бизнес-модель эффективной. В противном случае следует внести в бизнес-модель изменения и корректировки.</a:t>
            </a:r>
          </a:p>
          <a:p>
            <a:pPr indent="457200" algn="just">
              <a:lnSpc>
                <a:spcPct val="90000"/>
              </a:lnSpc>
            </a:pPr>
            <a:endParaRPr lang="ru-RU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969726" y="3592286"/>
            <a:ext cx="5786845" cy="3111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90000"/>
              </a:lnSpc>
            </a:pPr>
            <a:r>
              <a:rPr lang="ru-RU" b="1" dirty="0" smtClean="0">
                <a:cs typeface="Arial" panose="020B0604020202020204" pitchFamily="34" charset="0"/>
              </a:rPr>
              <a:t>2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b="1" dirty="0" smtClean="0">
                <a:cs typeface="Arial" panose="020B0604020202020204" pitchFamily="34" charset="0"/>
              </a:rPr>
              <a:t>Поиск и привлечение инвесторов.</a:t>
            </a:r>
          </a:p>
          <a:p>
            <a:pPr indent="457200" algn="just">
              <a:lnSpc>
                <a:spcPct val="90000"/>
              </a:lnSpc>
            </a:pPr>
            <a:r>
              <a:rPr lang="ru-RU" dirty="0" smtClean="0"/>
              <a:t>Заключение договора с организацией «</a:t>
            </a:r>
            <a:r>
              <a:rPr lang="ru-RU" dirty="0" err="1" smtClean="0"/>
              <a:t>ЭкоСити</a:t>
            </a:r>
            <a:r>
              <a:rPr lang="ru-RU" dirty="0" smtClean="0"/>
              <a:t>» </a:t>
            </a:r>
          </a:p>
          <a:p>
            <a:pPr indent="457200" algn="just">
              <a:lnSpc>
                <a:spcPct val="90000"/>
              </a:lnSpc>
            </a:pPr>
            <a:r>
              <a:rPr lang="ru-RU" dirty="0" smtClean="0"/>
              <a:t>с целью получение сырья для изготовления блокнотов. </a:t>
            </a:r>
          </a:p>
          <a:p>
            <a:pPr indent="457200" algn="just">
              <a:lnSpc>
                <a:spcPct val="90000"/>
              </a:lnSpc>
            </a:pPr>
            <a:r>
              <a:rPr lang="ru-RU" b="1" dirty="0" smtClean="0"/>
              <a:t>3. Открытие </a:t>
            </a:r>
            <a:r>
              <a:rPr lang="ru-RU" b="1" dirty="0" err="1" smtClean="0"/>
              <a:t>самозанятости</a:t>
            </a:r>
            <a:r>
              <a:rPr lang="ru-RU" b="1" dirty="0" smtClean="0"/>
              <a:t>.</a:t>
            </a:r>
          </a:p>
          <a:p>
            <a:pPr indent="457200" algn="just">
              <a:lnSpc>
                <a:spcPct val="90000"/>
              </a:lnSpc>
            </a:pPr>
            <a:r>
              <a:rPr lang="ru-RU" dirty="0" err="1" smtClean="0"/>
              <a:t>Самозанятость</a:t>
            </a:r>
            <a:r>
              <a:rPr lang="ru-RU" dirty="0" smtClean="0"/>
              <a:t> — это специальный налоговый режим, налог на профессиональный доход, НПД. Он действует во всех регионах России и позволяет фиксировать доход с подработок без риска получить штраф за незаконную предпринимательскую деятельность.</a:t>
            </a:r>
            <a:endParaRPr lang="ru-RU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1387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5"/>
          <p:cNvSpPr txBox="1">
            <a:spLocks/>
          </p:cNvSpPr>
          <p:nvPr/>
        </p:nvSpPr>
        <p:spPr>
          <a:xfrm>
            <a:off x="364549" y="200496"/>
            <a:ext cx="6422450" cy="8352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Бизнес-модель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2" descr="https://media.lpgenerator.ru/uploads/2022/06/23/7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9" t="11861" r="5817" b="7940"/>
          <a:stretch/>
        </p:blipFill>
        <p:spPr bwMode="auto">
          <a:xfrm>
            <a:off x="377611" y="907274"/>
            <a:ext cx="11572527" cy="575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64547" y="972589"/>
            <a:ext cx="2328777" cy="38903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ysClr val="windowText" lastClr="000000"/>
                </a:solidFill>
              </a:rPr>
              <a:t>ООО </a:t>
            </a:r>
            <a:r>
              <a:rPr lang="ru-RU" sz="1600" dirty="0">
                <a:solidFill>
                  <a:sysClr val="windowText" lastClr="000000"/>
                </a:solidFill>
              </a:rPr>
              <a:t>«Качество</a:t>
            </a:r>
            <a:r>
              <a:rPr lang="ru-RU" sz="1600" dirty="0" smtClean="0">
                <a:solidFill>
                  <a:sysClr val="windowText" lastClr="000000"/>
                </a:solidFill>
              </a:rPr>
              <a:t>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 smtClean="0">
              <a:solidFill>
                <a:sysClr val="windowText" lastClr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ysClr val="windowText" lastClr="000000"/>
                </a:solidFill>
              </a:rPr>
              <a:t>ООО «</a:t>
            </a:r>
            <a:r>
              <a:rPr lang="ru-RU" sz="1600" dirty="0" err="1">
                <a:solidFill>
                  <a:sysClr val="windowText" lastClr="000000"/>
                </a:solidFill>
              </a:rPr>
              <a:t>ЭкоСити</a:t>
            </a:r>
            <a:r>
              <a:rPr lang="ru-RU" sz="1600" dirty="0">
                <a:solidFill>
                  <a:sysClr val="windowText" lastClr="000000"/>
                </a:solidFill>
              </a:rPr>
              <a:t>» </a:t>
            </a:r>
            <a:endParaRPr lang="ru-RU" sz="1600" dirty="0" smtClean="0">
              <a:solidFill>
                <a:sysClr val="windowText" lastClr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 smtClean="0">
              <a:solidFill>
                <a:sysClr val="windowText" lastClr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ysClr val="windowText" lastClr="000000"/>
                </a:solidFill>
              </a:rPr>
              <a:t>«Читай город»</a:t>
            </a:r>
            <a:endParaRPr lang="ru-RU" sz="1600" dirty="0">
              <a:solidFill>
                <a:sysClr val="windowText" lastClr="000000"/>
              </a:solidFill>
            </a:endParaRPr>
          </a:p>
          <a:p>
            <a:pPr algn="ctr"/>
            <a:endParaRPr lang="ru-RU" sz="1600" dirty="0">
              <a:solidFill>
                <a:schemeClr val="tx1"/>
              </a:solidFill>
            </a:endParaRPr>
          </a:p>
          <a:p>
            <a:pPr algn="ctr"/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endParaRPr lang="ru-RU" sz="1600" dirty="0" smtClean="0"/>
          </a:p>
          <a:p>
            <a:pPr algn="ctr"/>
            <a:endParaRPr lang="ru-RU" sz="1600" dirty="0" smtClean="0"/>
          </a:p>
          <a:p>
            <a:pPr algn="ctr"/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93324" y="972589"/>
            <a:ext cx="2377440" cy="20449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ysClr val="windowText" lastClr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ysClr val="windowText" lastClr="000000"/>
                </a:solidFill>
              </a:rPr>
              <a:t>Сбор/прием глянцевой бумаги;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ysClr val="windowText" lastClr="000000"/>
                </a:solidFill>
              </a:rPr>
              <a:t>Переработка  </a:t>
            </a:r>
            <a:r>
              <a:rPr lang="ru-RU" sz="1400" dirty="0">
                <a:solidFill>
                  <a:sysClr val="windowText" lastClr="000000"/>
                </a:solidFill>
              </a:rPr>
              <a:t>бумаги</a:t>
            </a:r>
            <a:r>
              <a:rPr lang="ru-RU" sz="1400" dirty="0" smtClean="0">
                <a:solidFill>
                  <a:sysClr val="windowText" lastClr="000000"/>
                </a:solidFill>
              </a:rPr>
              <a:t>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ysClr val="windowText" lastClr="000000"/>
                </a:solidFill>
              </a:rPr>
              <a:t>производство </a:t>
            </a:r>
            <a:r>
              <a:rPr lang="ru-RU" sz="1400" dirty="0">
                <a:solidFill>
                  <a:sysClr val="windowText" lastClr="000000"/>
                </a:solidFill>
              </a:rPr>
              <a:t>блокнотов</a:t>
            </a:r>
            <a:endParaRPr lang="ru-RU" sz="1400" dirty="0" smtClean="0">
              <a:solidFill>
                <a:sysClr val="windowText" lastClr="000000"/>
              </a:solidFill>
            </a:endParaRPr>
          </a:p>
          <a:p>
            <a:pPr algn="ctr"/>
            <a:endParaRPr lang="ru-RU" sz="1600" dirty="0" smtClean="0">
              <a:solidFill>
                <a:sysClr val="windowText" lastClr="000000"/>
              </a:solidFill>
            </a:endParaRPr>
          </a:p>
          <a:p>
            <a:pPr algn="ctr"/>
            <a:endParaRPr lang="ru-RU" sz="1600" dirty="0">
              <a:solidFill>
                <a:sysClr val="windowText" lastClr="0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74313" y="972589"/>
            <a:ext cx="2269374" cy="38903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ysClr val="windowText" lastClr="000000"/>
                </a:solidFill>
              </a:rPr>
              <a:t>Привлекательная цена;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ysClr val="windowText" lastClr="000000"/>
                </a:solidFill>
              </a:rPr>
              <a:t>Изготовление товара по индивидуальному запросу</a:t>
            </a:r>
            <a:r>
              <a:rPr lang="ru-RU" sz="2000" dirty="0" smtClean="0">
                <a:solidFill>
                  <a:sysClr val="windowText" lastClr="000000"/>
                </a:solidFill>
              </a:rPr>
              <a:t>.</a:t>
            </a:r>
            <a:endParaRPr lang="ru-RU" sz="2000" dirty="0">
              <a:solidFill>
                <a:sysClr val="windowText" lastClr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317561" y="985652"/>
            <a:ext cx="2232575" cy="20449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 smtClean="0">
              <a:solidFill>
                <a:sysClr val="windowText" lastClr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ysClr val="windowText" lastClr="000000"/>
                </a:solidFill>
              </a:rPr>
              <a:t>Бесплатные </a:t>
            </a:r>
            <a:r>
              <a:rPr lang="ru-RU" sz="1400" dirty="0">
                <a:solidFill>
                  <a:sysClr val="windowText" lastClr="000000"/>
                </a:solidFill>
              </a:rPr>
              <a:t>индивидуальные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ysClr val="windowText" lastClr="000000"/>
                </a:solidFill>
              </a:rPr>
              <a:t>консультации</a:t>
            </a:r>
            <a:r>
              <a:rPr lang="ru-RU" sz="1400" dirty="0" smtClean="0">
                <a:solidFill>
                  <a:sysClr val="windowText" lastClr="000000"/>
                </a:solidFill>
              </a:rPr>
              <a:t>;</a:t>
            </a:r>
            <a:endParaRPr lang="ru-RU" sz="1400" dirty="0">
              <a:solidFill>
                <a:sysClr val="windowText" lastClr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ysClr val="windowText" lastClr="000000"/>
                </a:solidFill>
              </a:rPr>
              <a:t>Доступная </a:t>
            </a:r>
            <a:r>
              <a:rPr lang="ru-RU" sz="1400" dirty="0" smtClean="0">
                <a:solidFill>
                  <a:sysClr val="windowText" lastClr="000000"/>
                </a:solidFill>
              </a:rPr>
              <a:t>информация;</a:t>
            </a:r>
            <a:endParaRPr lang="ru-RU" sz="1400" dirty="0">
              <a:solidFill>
                <a:sysClr val="windowText" lastClr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ysClr val="windowText" lastClr="000000"/>
                </a:solidFill>
              </a:rPr>
              <a:t>Каналы а </a:t>
            </a:r>
            <a:r>
              <a:rPr lang="ru-RU" sz="1400" dirty="0" smtClean="0">
                <a:solidFill>
                  <a:sysClr val="windowText" lastClr="000000"/>
                </a:solidFill>
              </a:rPr>
              <a:t>Телеграмм;</a:t>
            </a:r>
            <a:endParaRPr lang="ru-RU" sz="1400" dirty="0">
              <a:solidFill>
                <a:sysClr val="windowText" lastClr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ysClr val="windowText" lastClr="000000"/>
                </a:solidFill>
              </a:rPr>
              <a:t>Скидки </a:t>
            </a:r>
            <a:r>
              <a:rPr lang="ru-RU" sz="1400" dirty="0" smtClean="0">
                <a:solidFill>
                  <a:sysClr val="windowText" lastClr="000000"/>
                </a:solidFill>
              </a:rPr>
              <a:t>.</a:t>
            </a:r>
            <a:endParaRPr lang="ru-RU" sz="1400" dirty="0">
              <a:solidFill>
                <a:sysClr val="windowText" lastClr="000000"/>
              </a:solidFill>
            </a:endParaRPr>
          </a:p>
          <a:p>
            <a:pPr algn="ctr"/>
            <a:endParaRPr lang="ru-RU" sz="1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343686" y="3025832"/>
            <a:ext cx="2232575" cy="18454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ysClr val="windowText" lastClr="000000"/>
              </a:solidFill>
            </a:endParaRPr>
          </a:p>
          <a:p>
            <a:pPr algn="ctr"/>
            <a:endParaRPr lang="ru-RU" sz="1400" b="1" dirty="0">
              <a:solidFill>
                <a:sysClr val="windowText" lastClr="000000"/>
              </a:solidFill>
            </a:endParaRPr>
          </a:p>
          <a:p>
            <a:pPr algn="ctr"/>
            <a:endParaRPr lang="ru-RU" sz="1400" b="1" dirty="0" smtClean="0">
              <a:solidFill>
                <a:sysClr val="windowText" lastClr="000000"/>
              </a:solidFill>
            </a:endParaRPr>
          </a:p>
          <a:p>
            <a:pPr algn="ctr"/>
            <a:endParaRPr lang="ru-RU" sz="1400" b="1" dirty="0">
              <a:solidFill>
                <a:sysClr val="windowText" lastClr="000000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ysClr val="windowText" lastClr="000000"/>
                </a:solidFill>
              </a:rPr>
              <a:t>Реклама </a:t>
            </a:r>
            <a:r>
              <a:rPr lang="ru-RU" sz="1200" dirty="0">
                <a:solidFill>
                  <a:sysClr val="windowText" lastClr="000000"/>
                </a:solidFill>
              </a:rPr>
              <a:t>в каналах в «Телеграмм», «В контакте</a:t>
            </a:r>
            <a:r>
              <a:rPr lang="ru-RU" sz="1200" dirty="0" smtClean="0">
                <a:solidFill>
                  <a:sysClr val="windowText" lastClr="000000"/>
                </a:solidFill>
              </a:rPr>
              <a:t>»;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ysClr val="windowText" lastClr="000000"/>
                </a:solidFill>
              </a:rPr>
              <a:t>Офисы, библиотеки, типографии, сетевые магазины, мебельные компании и </a:t>
            </a:r>
            <a:r>
              <a:rPr lang="ru-RU" sz="1200" dirty="0" err="1" smtClean="0">
                <a:solidFill>
                  <a:sysClr val="windowText" lastClr="000000"/>
                </a:solidFill>
              </a:rPr>
              <a:t>т.п</a:t>
            </a:r>
            <a:r>
              <a:rPr lang="ru-RU" sz="1200" dirty="0" smtClean="0">
                <a:solidFill>
                  <a:sysClr val="windowText" lastClr="000000"/>
                </a:solidFill>
              </a:rPr>
              <a:t>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ysClr val="windowText" lastClr="000000"/>
                </a:solidFill>
              </a:rPr>
              <a:t>Сырье от приема/ сбора глянца</a:t>
            </a:r>
          </a:p>
          <a:p>
            <a:pPr algn="ctr"/>
            <a:endParaRPr lang="ru-RU" sz="1200" dirty="0">
              <a:solidFill>
                <a:sysClr val="windowText" lastClr="000000"/>
              </a:solidFill>
            </a:endParaRPr>
          </a:p>
          <a:p>
            <a:pPr lvl="0" algn="ctr"/>
            <a:endParaRPr lang="ru-RU" sz="1400" dirty="0" smtClean="0">
              <a:solidFill>
                <a:sysClr val="windowText" lastClr="000000"/>
              </a:solidFill>
            </a:endParaRPr>
          </a:p>
          <a:p>
            <a:pPr lvl="0" algn="ctr"/>
            <a:endParaRPr lang="ru-RU" sz="1400" dirty="0">
              <a:solidFill>
                <a:sysClr val="windowText" lastClr="000000"/>
              </a:solidFill>
            </a:endParaRPr>
          </a:p>
          <a:p>
            <a:pPr algn="ctr"/>
            <a:endParaRPr lang="ru-RU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563199" y="1072341"/>
            <a:ext cx="2360814" cy="38903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ysClr val="windowText" lastClr="000000"/>
                </a:solidFill>
              </a:rPr>
              <a:t>Творческие/</a:t>
            </a:r>
          </a:p>
          <a:p>
            <a:pPr marL="285750" lvl="0" indent="-285750"/>
            <a:r>
              <a:rPr lang="ru-RU" sz="1600" dirty="0" smtClean="0">
                <a:solidFill>
                  <a:sysClr val="windowText" lastClr="000000"/>
                </a:solidFill>
              </a:rPr>
              <a:t>образовательные учреждения;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ysClr val="windowText" lastClr="000000"/>
                </a:solidFill>
              </a:rPr>
              <a:t>Канцелярские</a:t>
            </a:r>
          </a:p>
          <a:p>
            <a:pPr marL="285750" lvl="0" indent="-285750"/>
            <a:r>
              <a:rPr lang="ru-RU" sz="1600" dirty="0" smtClean="0">
                <a:solidFill>
                  <a:sysClr val="windowText" lastClr="000000"/>
                </a:solidFill>
              </a:rPr>
              <a:t>книжные/подарочные магазины;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ysClr val="windowText" lastClr="000000"/>
                </a:solidFill>
              </a:rPr>
              <a:t>Студенты/</a:t>
            </a:r>
          </a:p>
          <a:p>
            <a:pPr marL="285750" indent="-285750"/>
            <a:r>
              <a:rPr lang="ru-RU" sz="1600" dirty="0" smtClean="0">
                <a:solidFill>
                  <a:sysClr val="windowText" lastClr="000000"/>
                </a:solidFill>
              </a:rPr>
              <a:t>школьники;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ysClr val="windowText" lastClr="000000"/>
                </a:solidFill>
              </a:rPr>
              <a:t>Любители </a:t>
            </a:r>
            <a:r>
              <a:rPr lang="en-US" sz="1600" dirty="0">
                <a:solidFill>
                  <a:sysClr val="windowText" lastClr="000000"/>
                </a:solidFill>
              </a:rPr>
              <a:t>HAND MADE </a:t>
            </a:r>
            <a:r>
              <a:rPr lang="ru-RU" sz="1600" dirty="0" smtClean="0">
                <a:solidFill>
                  <a:sysClr val="windowText" lastClr="000000"/>
                </a:solidFill>
              </a:rPr>
              <a:t>изделий.</a:t>
            </a:r>
            <a:endParaRPr lang="ru-RU" sz="1600" dirty="0">
              <a:solidFill>
                <a:sysClr val="windowText" lastClr="000000"/>
              </a:solidFill>
            </a:endParaRPr>
          </a:p>
          <a:p>
            <a:pPr algn="ctr"/>
            <a:endParaRPr lang="ru-RU" sz="1400" dirty="0">
              <a:solidFill>
                <a:sysClr val="windowText" lastClr="000000"/>
              </a:solidFill>
            </a:endParaRPr>
          </a:p>
          <a:p>
            <a:pPr lvl="0" algn="ctr"/>
            <a:endParaRPr lang="ru-RU" sz="1400" dirty="0" smtClean="0">
              <a:solidFill>
                <a:sysClr val="windowText" lastClr="000000"/>
              </a:solidFill>
            </a:endParaRPr>
          </a:p>
          <a:p>
            <a:pPr lvl="0" algn="ctr"/>
            <a:endParaRPr lang="ru-RU" sz="1400" dirty="0"/>
          </a:p>
          <a:p>
            <a:pPr algn="ctr"/>
            <a:endParaRPr lang="ru-RU" sz="1600" u="sng" dirty="0" smtClean="0"/>
          </a:p>
          <a:p>
            <a:pPr algn="ctr"/>
            <a:endParaRPr lang="ru-RU" sz="1600" u="sng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188232" y="4789318"/>
            <a:ext cx="5735780" cy="19119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ysClr val="windowText" lastClr="000000"/>
                </a:solidFill>
              </a:rPr>
              <a:t>Прибыль от продажи блокнотов;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ysClr val="windowText" lastClr="000000"/>
                </a:solidFill>
              </a:rPr>
              <a:t>Реклама в </a:t>
            </a:r>
            <a:r>
              <a:rPr lang="ru-RU" dirty="0" err="1" smtClean="0">
                <a:solidFill>
                  <a:sysClr val="windowText" lastClr="000000"/>
                </a:solidFill>
              </a:rPr>
              <a:t>соц.сетях</a:t>
            </a:r>
            <a:r>
              <a:rPr lang="ru-RU" dirty="0" smtClean="0">
                <a:solidFill>
                  <a:sysClr val="windowText" lastClr="000000"/>
                </a:solidFill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ysClr val="windowText" lastClr="000000"/>
                </a:solidFill>
              </a:rPr>
              <a:t>Онлайн мастер-классы.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655603" y="3072077"/>
            <a:ext cx="2373598" cy="19236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10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 smtClean="0">
                <a:solidFill>
                  <a:sysClr val="windowText" lastClr="000000"/>
                </a:solidFill>
              </a:rPr>
              <a:t>Команда (изготовитель,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 smtClean="0">
                <a:solidFill>
                  <a:sysClr val="windowText" lastClr="000000"/>
                </a:solidFill>
              </a:rPr>
              <a:t>менеджер по продажам, дизайнер);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 smtClean="0">
                <a:solidFill>
                  <a:sysClr val="windowText" lastClr="000000"/>
                </a:solidFill>
              </a:rPr>
              <a:t>Оборудование (шредер);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 smtClean="0">
                <a:solidFill>
                  <a:sysClr val="windowText" lastClr="000000"/>
                </a:solidFill>
              </a:rPr>
              <a:t>Имеющиеся </a:t>
            </a:r>
            <a:r>
              <a:rPr lang="ru-RU" sz="1100" dirty="0" err="1" smtClean="0">
                <a:solidFill>
                  <a:sysClr val="windowText" lastClr="000000"/>
                </a:solidFill>
              </a:rPr>
              <a:t>тех-гии</a:t>
            </a:r>
            <a:r>
              <a:rPr lang="ru-RU" sz="1100" dirty="0" smtClean="0">
                <a:solidFill>
                  <a:sysClr val="windowText" lastClr="000000"/>
                </a:solidFill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 smtClean="0">
                <a:solidFill>
                  <a:sysClr val="windowText" lastClr="000000"/>
                </a:solidFill>
              </a:rPr>
              <a:t>(изготовление блокнотов);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 smtClean="0">
                <a:solidFill>
                  <a:sysClr val="windowText" lastClr="000000"/>
                </a:solidFill>
              </a:rPr>
              <a:t>Расходные материалы (вода, крахмал, </a:t>
            </a:r>
            <a:r>
              <a:rPr lang="ru-RU" sz="1100" dirty="0" err="1" smtClean="0">
                <a:solidFill>
                  <a:sysClr val="windowText" lastClr="000000"/>
                </a:solidFill>
              </a:rPr>
              <a:t>нат</a:t>
            </a:r>
            <a:r>
              <a:rPr lang="ru-RU" sz="1100" dirty="0" smtClean="0">
                <a:solidFill>
                  <a:sysClr val="windowText" lastClr="000000"/>
                </a:solidFill>
              </a:rPr>
              <a:t>. </a:t>
            </a:r>
            <a:r>
              <a:rPr lang="ru-RU" sz="1100" dirty="0" err="1" smtClean="0">
                <a:solidFill>
                  <a:sysClr val="windowText" lastClr="000000"/>
                </a:solidFill>
              </a:rPr>
              <a:t>пищ</a:t>
            </a:r>
            <a:r>
              <a:rPr lang="ru-RU" sz="1100" dirty="0" smtClean="0">
                <a:solidFill>
                  <a:sysClr val="windowText" lastClr="000000"/>
                </a:solidFill>
              </a:rPr>
              <a:t>. красители).</a:t>
            </a:r>
          </a:p>
          <a:p>
            <a:endParaRPr lang="ru-RU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587830" y="5153247"/>
            <a:ext cx="5486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Шредор</a:t>
            </a:r>
            <a:r>
              <a:rPr lang="ru-RU" sz="1400" dirty="0" smtClean="0"/>
              <a:t> для бумаги – 10.000р.; емкости для воды – 10.000р.; </a:t>
            </a:r>
          </a:p>
          <a:p>
            <a:r>
              <a:rPr lang="ru-RU" sz="1400" dirty="0" smtClean="0"/>
              <a:t>рамы -10.000р.; сетка – 1.000р.; полотно для сушки 5.000р.;</a:t>
            </a:r>
          </a:p>
          <a:p>
            <a:r>
              <a:rPr lang="ru-RU" sz="1400" dirty="0" smtClean="0"/>
              <a:t>инструмент для резки бумаги – 5.000р.; дырокол – 200р.;</a:t>
            </a:r>
          </a:p>
          <a:p>
            <a:r>
              <a:rPr lang="ru-RU" sz="1400" dirty="0" smtClean="0"/>
              <a:t>пружины для сбора блокнота – 15р/шт.</a:t>
            </a:r>
          </a:p>
          <a:p>
            <a:endParaRPr lang="ru-RU" sz="1400" dirty="0" smtClean="0"/>
          </a:p>
          <a:p>
            <a:r>
              <a:rPr lang="ru-RU" sz="1400" dirty="0" smtClean="0"/>
              <a:t>Итого: 50.000р</a:t>
            </a:r>
          </a:p>
        </p:txBody>
      </p:sp>
    </p:spTree>
    <p:extLst>
      <p:ext uri="{BB962C8B-B14F-4D97-AF65-F5344CB8AC3E}">
        <p14:creationId xmlns:p14="http://schemas.microsoft.com/office/powerpoint/2010/main" val="559267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5118463" cy="1054372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Структура издержек 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28127"/>
            <a:ext cx="10845724" cy="43285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90949" y="3069772"/>
            <a:ext cx="1619793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10 000 рублей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0019212" y="2299063"/>
            <a:ext cx="1528353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5 000 рублей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344195" y="2320836"/>
            <a:ext cx="1619793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10 000 рублей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305006" y="3104606"/>
            <a:ext cx="1619793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10 000 рублей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357258" y="4188823"/>
            <a:ext cx="1619793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1 000 рублей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318069" y="4985658"/>
            <a:ext cx="1619793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5 000 рублей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9353006" y="5547361"/>
            <a:ext cx="2268582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Итого: 50 000 рублей </a:t>
            </a:r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5476" y="1657893"/>
            <a:ext cx="10864875" cy="429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328933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                                             </a:t>
              </a: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 smtClean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 smtClean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r>
                <a:rPr lang="ru-RU" b="1" dirty="0" smtClean="0"/>
                <a:t>  </a:t>
              </a:r>
              <a:endParaRPr lang="ru-RU" b="1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3C19CBD0-316E-4F24-A9A8-5FD01C228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428" y="641596"/>
            <a:ext cx="2401062" cy="8371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/>
          <a:srcRect l="7430" r="14640"/>
          <a:stretch>
            <a:fillRect/>
          </a:stretch>
        </p:blipFill>
        <p:spPr>
          <a:xfrm>
            <a:off x="9914708" y="1128443"/>
            <a:ext cx="1907177" cy="24201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/>
          <a:srcRect l="15698" r="13918"/>
          <a:stretch>
            <a:fillRect/>
          </a:stretch>
        </p:blipFill>
        <p:spPr>
          <a:xfrm>
            <a:off x="3122023" y="3392366"/>
            <a:ext cx="1828800" cy="25353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/>
          <a:srcRect t="10640" b="6115"/>
          <a:stretch>
            <a:fillRect/>
          </a:stretch>
        </p:blipFill>
        <p:spPr>
          <a:xfrm>
            <a:off x="7786307" y="3540034"/>
            <a:ext cx="1921408" cy="21945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2695303" y="5934670"/>
            <a:ext cx="2743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cs typeface="Times New Roman" panose="02020603050405020304" pitchFamily="18" charset="0"/>
              </a:rPr>
              <a:t>Хуажева</a:t>
            </a:r>
            <a:r>
              <a:rPr lang="ru-RU" b="1" dirty="0"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cs typeface="Times New Roman" panose="02020603050405020304" pitchFamily="18" charset="0"/>
              </a:rPr>
              <a:t>З. Р. </a:t>
            </a:r>
            <a:endParaRPr lang="ru-RU" b="1" dirty="0"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cs typeface="Times New Roman" panose="02020603050405020304" pitchFamily="18" charset="0"/>
              </a:rPr>
              <a:t>y</a:t>
            </a:r>
            <a:r>
              <a:rPr lang="ru-RU" dirty="0">
                <a:cs typeface="Times New Roman" panose="02020603050405020304" pitchFamily="18" charset="0"/>
              </a:rPr>
              <a:t>частник команды</a:t>
            </a:r>
            <a:r>
              <a:rPr lang="ru-RU" dirty="0" smtClean="0"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ru-RU" dirty="0" smtClean="0">
                <a:cs typeface="Times New Roman" panose="02020603050405020304" pitchFamily="18" charset="0"/>
              </a:rPr>
              <a:t>дизайнер</a:t>
            </a:r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72797" y="5773687"/>
            <a:ext cx="27946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cs typeface="Times New Roman" panose="02020603050405020304" pitchFamily="18" charset="0"/>
              </a:rPr>
              <a:t>Индрисова</a:t>
            </a:r>
            <a:r>
              <a:rPr lang="ru-RU" b="1" dirty="0" smtClean="0">
                <a:cs typeface="Times New Roman" panose="02020603050405020304" pitchFamily="18" charset="0"/>
              </a:rPr>
              <a:t> З.А. </a:t>
            </a:r>
          </a:p>
          <a:p>
            <a:pPr algn="ctr"/>
            <a:r>
              <a:rPr lang="en-US" dirty="0" smtClean="0">
                <a:cs typeface="Times New Roman" panose="02020603050405020304" pitchFamily="18" charset="0"/>
              </a:rPr>
              <a:t>y</a:t>
            </a:r>
            <a:r>
              <a:rPr lang="ru-RU" dirty="0" smtClean="0">
                <a:cs typeface="Times New Roman" panose="02020603050405020304" pitchFamily="18" charset="0"/>
              </a:rPr>
              <a:t>частник команды,</a:t>
            </a:r>
          </a:p>
          <a:p>
            <a:pPr algn="ctr"/>
            <a:r>
              <a:rPr lang="ru-RU" dirty="0" smtClean="0">
                <a:cs typeface="Times New Roman" panose="02020603050405020304" pitchFamily="18" charset="0"/>
              </a:rPr>
              <a:t>менеджер по продажам</a:t>
            </a:r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642911" y="3595739"/>
            <a:ext cx="25490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cs typeface="Times New Roman" panose="02020603050405020304" pitchFamily="18" charset="0"/>
              </a:rPr>
              <a:t>Мусаева А. М.</a:t>
            </a:r>
            <a:endParaRPr lang="ru-RU" b="1" dirty="0"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cs typeface="Times New Roman" panose="02020603050405020304" pitchFamily="18" charset="0"/>
              </a:rPr>
              <a:t>капитан команды, </a:t>
            </a:r>
          </a:p>
          <a:p>
            <a:pPr algn="ctr"/>
            <a:r>
              <a:rPr lang="ru-RU" dirty="0" smtClean="0">
                <a:cs typeface="Times New Roman" panose="02020603050405020304" pitchFamily="18" charset="0"/>
              </a:rPr>
              <a:t>лидер проекта </a:t>
            </a:r>
            <a:endParaRPr lang="ru-RU" dirty="0"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550"/>
          <a:stretch>
            <a:fillRect/>
          </a:stretch>
        </p:blipFill>
        <p:spPr>
          <a:xfrm>
            <a:off x="787730" y="1379238"/>
            <a:ext cx="1811778" cy="20145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TextBox 17"/>
          <p:cNvSpPr txBox="1"/>
          <p:nvPr/>
        </p:nvSpPr>
        <p:spPr>
          <a:xfrm>
            <a:off x="0" y="3435532"/>
            <a:ext cx="3605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b="1" dirty="0" err="1" smtClean="0">
                <a:cs typeface="Times New Roman" panose="02020603050405020304" pitchFamily="18" charset="0"/>
              </a:rPr>
              <a:t>Трушева</a:t>
            </a:r>
            <a:r>
              <a:rPr lang="ru-RU" b="1" dirty="0" smtClean="0">
                <a:cs typeface="Times New Roman" panose="02020603050405020304" pitchFamily="18" charset="0"/>
              </a:rPr>
              <a:t> Н. А.</a:t>
            </a:r>
          </a:p>
          <a:p>
            <a:pPr algn="ctr"/>
            <a:r>
              <a:rPr lang="ru-RU" dirty="0" smtClean="0">
                <a:cs typeface="Times New Roman" panose="02020603050405020304" pitchFamily="18" charset="0"/>
              </a:rPr>
              <a:t>наставник проекта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9" t="10921" r="16294"/>
          <a:stretch/>
        </p:blipFill>
        <p:spPr>
          <a:xfrm>
            <a:off x="5473336" y="1172072"/>
            <a:ext cx="1962696" cy="2583961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20" name="TextBox 19"/>
          <p:cNvSpPr txBox="1"/>
          <p:nvPr/>
        </p:nvSpPr>
        <p:spPr>
          <a:xfrm>
            <a:off x="5460275" y="3788228"/>
            <a:ext cx="1959429" cy="211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Карамушко</a:t>
            </a:r>
            <a: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Г.В.</a:t>
            </a:r>
          </a:p>
          <a:p>
            <a:pPr algn="ctr">
              <a:lnSpc>
                <a:spcPct val="90000"/>
              </a:lnSpc>
            </a:pP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Консультант </a:t>
            </a:r>
          </a:p>
          <a:p>
            <a:pPr algn="ctr">
              <a:lnSpc>
                <a:spcPct val="90000"/>
              </a:lnSpc>
            </a:pPr>
            <a:r>
              <a:rPr lang="ru-RU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к.э.н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., доцент кафедры менеджмента и региональной экономики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6301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884628" y="2154251"/>
              <a:ext cx="9459645" cy="2000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884629" y="2125676"/>
              <a:ext cx="9459645" cy="2000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56341" y="566143"/>
              <a:ext cx="2406984" cy="1065037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5644" y="566143"/>
              <a:ext cx="2691375" cy="1065037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361"/>
            <a:stretch/>
          </p:blipFill>
          <p:spPr>
            <a:xfrm>
              <a:off x="0" y="0"/>
              <a:ext cx="1895475" cy="6858000"/>
            </a:xfrm>
            <a:prstGeom prst="rect">
              <a:avLst/>
            </a:prstGeom>
          </p:spPr>
        </p:pic>
      </p:grpSp>
      <p:sp>
        <p:nvSpPr>
          <p:cNvPr id="15" name="Подзаголовок 14"/>
          <p:cNvSpPr>
            <a:spLocks noGrp="1"/>
          </p:cNvSpPr>
          <p:nvPr>
            <p:ph type="subTitle" idx="1"/>
          </p:nvPr>
        </p:nvSpPr>
        <p:spPr>
          <a:xfrm>
            <a:off x="2085325" y="4969083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8(918)-224-97-91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u="sng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aynamusayeva0128078mail.ru</a:t>
            </a:r>
            <a:endParaRPr lang="ru-RU" u="sng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642B511-CE49-4E9A-8866-653A9E46C581}"/>
              </a:ext>
            </a:extLst>
          </p:cNvPr>
          <p:cNvSpPr txBox="1"/>
          <p:nvPr/>
        </p:nvSpPr>
        <p:spPr>
          <a:xfrm>
            <a:off x="3990975" y="2631790"/>
            <a:ext cx="8067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521C7E83-5EBF-49E1-B392-AACD7DFDADC9}"/>
              </a:ext>
            </a:extLst>
          </p:cNvPr>
          <p:cNvSpPr/>
          <p:nvPr/>
        </p:nvSpPr>
        <p:spPr>
          <a:xfrm>
            <a:off x="2081213" y="4315967"/>
            <a:ext cx="20813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185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2085</TotalTime>
  <Words>1445</Words>
  <Application>Microsoft Office PowerPoint</Application>
  <PresentationFormat>Широкоэкранный</PresentationFormat>
  <Paragraphs>458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Constantia</vt:lpstr>
      <vt:lpstr>Tahoma</vt:lpstr>
      <vt:lpstr>Times New Roman</vt:lpstr>
      <vt:lpstr>Тема Office</vt:lpstr>
      <vt:lpstr>«ТЕХНОЛОГИЯ ПЕРЕРАБОТКИ ГЛЯНЦЕВОЙ БУМАГИ И ПРОИЗВОДСТВО БЛОКНОТОВ»</vt:lpstr>
      <vt:lpstr>Актуальность</vt:lpstr>
      <vt:lpstr>Проблема </vt:lpstr>
      <vt:lpstr>Презентация PowerPoint</vt:lpstr>
      <vt:lpstr>Презентация PowerPoint</vt:lpstr>
      <vt:lpstr>ТЕХНОЛОГИЯ ПЕРЕРАБОТКИ ГЛЯНЦЕВОЙ БУМАГИ</vt:lpstr>
      <vt:lpstr>Боли клиентов и их решения</vt:lpstr>
      <vt:lpstr>Рынок</vt:lpstr>
      <vt:lpstr>Емкость рынка  </vt:lpstr>
      <vt:lpstr>Анализ конкурентов и партнеров </vt:lpstr>
      <vt:lpstr>Презентация PowerPoint</vt:lpstr>
      <vt:lpstr>Презентация PowerPoint</vt:lpstr>
      <vt:lpstr>Презентация PowerPoint</vt:lpstr>
      <vt:lpstr>Дорожная карта</vt:lpstr>
      <vt:lpstr>Презентация PowerPoint</vt:lpstr>
      <vt:lpstr>Планы развития</vt:lpstr>
      <vt:lpstr>Презентация PowerPoint</vt:lpstr>
      <vt:lpstr>Структура издержек </vt:lpstr>
      <vt:lpstr>Команда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Admin123</dc:creator>
  <cp:lastModifiedBy>Пользователь</cp:lastModifiedBy>
  <cp:revision>254</cp:revision>
  <dcterms:created xsi:type="dcterms:W3CDTF">2022-12-07T07:35:46Z</dcterms:created>
  <dcterms:modified xsi:type="dcterms:W3CDTF">2023-11-25T09:02:07Z</dcterms:modified>
</cp:coreProperties>
</file>