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embeddedFontLst>
    <p:embeddedFont>
      <p:font typeface="Raleway"/>
      <p:regular r:id="rId13"/>
    </p:embeddedFont>
    <p:embeddedFont>
      <p:font typeface="Raleway"/>
      <p:regular r:id="rId14"/>
    </p:embeddedFont>
    <p:embeddedFont>
      <p:font typeface="Raleway"/>
      <p:regular r:id="rId15"/>
    </p:embeddedFont>
    <p:embeddedFont>
      <p:font typeface="Raleway"/>
      <p:regular r:id="rId16"/>
    </p:embeddedFont>
    <p:embeddedFont>
      <p:font typeface="Roboto"/>
      <p:regular r:id="rId17"/>
    </p:embeddedFont>
    <p:embeddedFont>
      <p:font typeface="Roboto"/>
      <p:regular r:id="rId18"/>
    </p:embeddedFont>
    <p:embeddedFont>
      <p:font typeface="Roboto"/>
      <p:regular r:id="rId19"/>
    </p:embeddedFont>
    <p:embeddedFont>
      <p:font typeface="Roboto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Relationship Id="rId18" Type="http://schemas.openxmlformats.org/officeDocument/2006/relationships/font" Target="fonts/font6.fntdata"/><Relationship Id="rId19" Type="http://schemas.openxmlformats.org/officeDocument/2006/relationships/font" Target="fonts/font7.fntdata"/><Relationship Id="rId2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048941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350"/>
              </a:lnSpc>
              <a:buNone/>
            </a:pPr>
            <a:r>
              <a:rPr lang="en-US" sz="6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ReBIO: Будущее переработки пластика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864037" y="4613196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Инновационный биореактор для экологичного разложения пластиковых отходов.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4037" y="5680948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Использование бактерий и насекомых для устойчивого решения.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864037" y="6767155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57" y="6774775"/>
            <a:ext cx="379690" cy="3796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82316" y="6748701"/>
            <a:ext cx="1968818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by hamati 123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" y="1931670"/>
            <a:ext cx="3611880" cy="43662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7" y="90392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Глобальная проблема пластика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6350437" y="309491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548795" y="3187422"/>
            <a:ext cx="15859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00"/>
              </a:lnSpc>
              <a:buNone/>
            </a:pPr>
            <a:r>
              <a:rPr lang="en-US" sz="2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7152680" y="3094911"/>
            <a:ext cx="404622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Масштабное производство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152680" y="3628787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Более 300 млн тонн пластика ежегодно.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6350437" y="4548307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31650" y="4640818"/>
            <a:ext cx="19300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00"/>
              </a:lnSpc>
              <a:buNone/>
            </a:pPr>
            <a:r>
              <a:rPr lang="en-US" sz="2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7152680" y="4548307"/>
            <a:ext cx="315158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Загрязнение океанов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7152680" y="5082183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8+ миллионов тонн в океанах.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6350437" y="600170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529268" y="6094214"/>
            <a:ext cx="19776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00"/>
              </a:lnSpc>
              <a:buNone/>
            </a:pPr>
            <a:r>
              <a:rPr lang="en-US" sz="2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7152680" y="6001703"/>
            <a:ext cx="411753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Ограниченная переработка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7152680" y="6535579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Традиционные методы энергозатратны и малодоступны.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3992880"/>
            <a:ext cx="823198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ReBIO: Экологичный подход</a:t>
            </a:r>
            <a:endParaRPr lang="en-US" sz="48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37" y="5134689"/>
            <a:ext cx="617220" cy="6172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64037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Биоразложение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864037" y="6532602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Бактерии и насекомые разлагают пластик.</a:t>
            </a:r>
            <a:endParaRPr lang="en-US" sz="1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61" y="5134689"/>
            <a:ext cx="617220" cy="6172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88161" y="5998726"/>
            <a:ext cx="33503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Энергоэффективность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5288161" y="6532602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Экономия ресурсов благодаря естественным процессам.</a:t>
            </a:r>
            <a:endParaRPr lang="en-US" sz="1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04" y="5134689"/>
            <a:ext cx="617220" cy="617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2404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Универсальность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9712404" y="6532602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Разложение сложных пластиков (полиэтилен, полипропилен).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768191"/>
            <a:ext cx="6182797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 работает ReBIO?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1219081" y="1910001"/>
            <a:ext cx="30480" cy="5551408"/>
          </a:xfrm>
          <a:prstGeom prst="roundRect">
            <a:avLst>
              <a:gd name="adj" fmla="val 340200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1481554" y="245006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956608" y="218765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54966" y="2280166"/>
            <a:ext cx="15859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00"/>
              </a:lnSpc>
              <a:buNone/>
            </a:pPr>
            <a:r>
              <a:rPr lang="en-US" sz="2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2592110" y="215681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Погрузка пластика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2592110" y="269069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Отходы помещаются в специальный реактор.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1481554" y="4119443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956608" y="385703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37821" y="3949541"/>
            <a:ext cx="19300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00"/>
              </a:lnSpc>
              <a:buNone/>
            </a:pPr>
            <a:r>
              <a:rPr lang="en-US" sz="2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2592110" y="3826193"/>
            <a:ext cx="333827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Активация биоагентов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2592110" y="4360069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Бактерии и насекомые разрушают полимерные цепочки.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1481554" y="618386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956608" y="592145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35440" y="6013966"/>
            <a:ext cx="19776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00"/>
              </a:lnSpc>
              <a:buNone/>
            </a:pPr>
            <a:r>
              <a:rPr lang="en-US" sz="2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900" dirty="0"/>
          </a:p>
        </p:txBody>
      </p:sp>
      <p:sp>
        <p:nvSpPr>
          <p:cNvPr id="18" name="Text 15"/>
          <p:cNvSpPr/>
          <p:nvPr/>
        </p:nvSpPr>
        <p:spPr>
          <a:xfrm>
            <a:off x="2592110" y="5890617"/>
            <a:ext cx="448544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Экологичное преобразование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2592110" y="6424493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Образование безопасных веществ: биомасса, вода, CO2.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598063"/>
            <a:ext cx="6425327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Преимущества ReBIO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9866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Экологичность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619268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Минимальный углеродный след при переработке.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9866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Экономичность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619268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Низкие затраты на обработку пластиковых отходов.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9866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Универсальность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619268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Эффективная переработка различных видов пластика.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731758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Присоединяйтесь к ReBIO!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2645093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26093" y="290714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Чистое будущее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126093" y="3441025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Вклад в экологическую безопасность планеты.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864037" y="4344948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26093" y="4607004"/>
            <a:ext cx="418421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Инновационные технологии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126093" y="5140881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Поддержка передовых методов переработки отходов.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4037" y="6044803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E1E1EA"/>
          </a:solidFill>
          <a:ln w="1524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26093" y="6306860"/>
            <a:ext cx="318551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Устойчивое развитие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126093" y="6840736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экологически чистой среды вместе.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2024-10-14T20:53:40Z</dcterms:created>
  <dcterms:modified xsi:type="dcterms:W3CDTF">2024-10-14T20:53:40Z</dcterms:modified>
</cp:coreProperties>
</file>