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5" r:id="rId5"/>
    <p:sldId id="258" r:id="rId6"/>
    <p:sldId id="259" r:id="rId7"/>
    <p:sldId id="261" r:id="rId8"/>
    <p:sldId id="266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androv Konstantin" initials="nK" lastIdx="1" clrIdx="0">
    <p:extLst>
      <p:ext uri="{19B8F6BF-5375-455C-9EA6-DF929625EA0E}">
        <p15:presenceInfo xmlns:p15="http://schemas.microsoft.com/office/powerpoint/2012/main" userId="023a4a1d667772a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0-20T15:43:18.60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2F4E4-B814-4613-AB9C-795891C63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2297609"/>
            <a:ext cx="8915399" cy="2262781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Научно-обучающее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Enotelo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4B4EFA-EDF9-47EB-A84F-5FD6A9645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3651789" cy="190688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Вахрушев К.С; Гусев Д.В.; Матвеев А.В.; Никандров А.В.; Еремеев В.Р.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Группа:0482-07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E8D54F-CEB5-492E-B0E6-DE72C6A77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656" y="173736"/>
            <a:ext cx="6345936" cy="272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57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3502E6-7E74-4A29-816C-9873B2A0C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" y="1252728"/>
            <a:ext cx="7287768" cy="4658494"/>
          </a:xfrm>
        </p:spPr>
        <p:txBody>
          <a:bodyPr/>
          <a:lstStyle/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мобильного приложения для обмена учебными материалами и совместной подготовки к экзаменам. Приложение может предоставлять возможность студентам делиться заметками, учебными материалами, тестами, а также создавать группы для совместного обучения. Такой сервис поможет студентам эффективнее готовиться к учебе и обменяться полезными знаниями и опытом.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дохновением послужили советские форумы, где общались преподаватели и ученики, обменивались знаниями и помогали друг другу в различных проблемах связанных с учёбой.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4DBC98-B56F-4C9C-8795-26F00630AAED}"/>
              </a:ext>
            </a:extLst>
          </p:cNvPr>
          <p:cNvSpPr txBox="1"/>
          <p:nvPr/>
        </p:nvSpPr>
        <p:spPr>
          <a:xfrm>
            <a:off x="1691640" y="429768"/>
            <a:ext cx="475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заключается смысл приложения?</a:t>
            </a:r>
          </a:p>
        </p:txBody>
      </p:sp>
    </p:spTree>
    <p:extLst>
      <p:ext uri="{BB962C8B-B14F-4D97-AF65-F5344CB8AC3E}">
        <p14:creationId xmlns:p14="http://schemas.microsoft.com/office/powerpoint/2010/main" val="1900715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DFDF54-5210-468D-916F-91BB58DC3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7" y="548640"/>
            <a:ext cx="6452284" cy="732250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создания приложения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2FBC08-716C-4C43-881C-7B3F726C2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64" y="1280890"/>
            <a:ext cx="7653528" cy="4630332"/>
          </a:xfrm>
        </p:spPr>
        <p:txBody>
          <a:bodyPr/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Идея создания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пришла не только потому что мы сталкивались с такой же ситуацией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нехватка методических материалов и недостатка общения с преподавателями.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других учеников будет создана возможность написать научные работы совместно с другими преподавателями. Что даст импульс к обучению. Есть ученики которые точно будут в этом заинтересованы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может  зарекомендовать их как хороших будущих специалистов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преподавателям это поможет зарекомендовать себя  как отличных уже нынешних специалистов.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02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91DCB-2FC8-4B48-9A43-AD10927A9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487" y="420624"/>
            <a:ext cx="9886125" cy="1484376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приложения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251145-E641-4CEC-BB6B-C1AB2AD9C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64" y="1371600"/>
            <a:ext cx="9886125" cy="470916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1.Возможность добавления учебных материалов, заметок и тестов.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2.Поиск и просмотр материалов других пользователей.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3.Создание групп для совместной подготовки к экзаменам.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4.Обмен сообщениями и обсуждение учебных вопросов внутри групп и приватных чатах.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b="0" i="0" dirty="0">
                <a:solidFill>
                  <a:srgbClr val="D1D5D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онлайн-встреч для совместного обучения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и прохождение тестов для самопроверки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0" dirty="0">
              <a:solidFill>
                <a:srgbClr val="D1D5DB"/>
              </a:solidFill>
              <a:effectLst/>
              <a:latin typeface="Söhne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47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5CA3E-0ED9-47E5-973C-F577C38E2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381" y="0"/>
            <a:ext cx="4676555" cy="128089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проблемы решает  приложение?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44944E-DD6B-40E7-9B9E-C9C8F7D75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" y="1216152"/>
            <a:ext cx="6848856" cy="46950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Обмен учебными материалами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Совместная подготовка к экзаменам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Улучшение коммуникации между студентами и преподавателями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Отсутствие доступа к актуальным учебным материалам.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Отсутствие возможности консультироваться с другими студентами или преподавателями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Отсутствие удобных инструментов для подготовки к экзаменам. 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данное приложение может значительно улучшить учебный процесс для студентов в России, помогая им эффективнее готовиться к экзаменам и обмениваться полезными знаниями и опытом.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858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05F9AB1-3A9A-4F3F-AB1E-79BE19314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16" y="1219200"/>
            <a:ext cx="7030276" cy="475183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1.Моё приложение не является аналогом ГДЗ и прочих вещей. Это совершенно иная вещь , направленная на обмен опытом и знаниями между людьми с разных точек земли. Будь это преподаватель или ученик, а может быть просто люди с опытом в той или иной сфере обучения.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2.Здесь не будет готовых решений контрольных работ или курсовых. Ведь смысл заложен в помощи ученикам в обучении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них никто и ничего делать не будет.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3.Здесь будут выкладываться различные методические материалы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примеры решения подобных работ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главное возможность коммуникации с другими преподавателями.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4.Приложение будет размещено на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Market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 Store.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9B4C51-7148-43B5-BD42-C4AFEAD9A951}"/>
              </a:ext>
            </a:extLst>
          </p:cNvPr>
          <p:cNvSpPr txBox="1"/>
          <p:nvPr/>
        </p:nvSpPr>
        <p:spPr>
          <a:xfrm>
            <a:off x="1719072" y="374904"/>
            <a:ext cx="4608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Важные уточнения по приложению.</a:t>
            </a:r>
          </a:p>
        </p:txBody>
      </p:sp>
    </p:spTree>
    <p:extLst>
      <p:ext uri="{BB962C8B-B14F-4D97-AF65-F5344CB8AC3E}">
        <p14:creationId xmlns:p14="http://schemas.microsoft.com/office/powerpoint/2010/main" val="2533957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9FB351-7CDC-4628-A75E-7935FEAFEF36}"/>
              </a:ext>
            </a:extLst>
          </p:cNvPr>
          <p:cNvSpPr txBox="1"/>
          <p:nvPr/>
        </p:nvSpPr>
        <p:spPr>
          <a:xfrm>
            <a:off x="1179576" y="1252728"/>
            <a:ext cx="62636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Вариант№1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дизайна и интерфейса приложения: от 100 000 рублей.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Нанять программистов)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функционала приложения (обмен материалами, создание групп, тесты и т.д.): от 200 000 рублей.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серверной части приложения: от 150 000 рублей.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и отладка приложения: от 50 000 рублей.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маркетинг и продвижение приложения: от 50 000 рублей.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А)Реклама будет находится в таких мессенджерах как: Телеграмм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ВК.</a:t>
            </a:r>
          </a:p>
          <a:p>
            <a:pPr algn="l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Б)(Многие затраты были высчитаны в относительной форме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невозможно предсказать точные затраты)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21108D-5128-463B-8E92-C34ED0FD1C73}"/>
              </a:ext>
            </a:extLst>
          </p:cNvPr>
          <p:cNvSpPr txBox="1"/>
          <p:nvPr/>
        </p:nvSpPr>
        <p:spPr>
          <a:xfrm>
            <a:off x="1810512" y="292608"/>
            <a:ext cx="4663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Возможные затраты на создание приложения.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5FC444-C01A-4D62-B0A1-F2DA79F2FBEC}"/>
              </a:ext>
            </a:extLst>
          </p:cNvPr>
          <p:cNvSpPr txBox="1"/>
          <p:nvPr/>
        </p:nvSpPr>
        <p:spPr>
          <a:xfrm>
            <a:off x="7589520" y="1143000"/>
            <a:ext cx="447141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№2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1.Мы надеемся на помощь университета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ведь программистами могут быть ученики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ПсковГУ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значительно уменьшит материальные траты.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2.Расходы на рекламу и продвижение:5-10 тысяч рублей.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также будет в мессенджерах : Телеграмм и ВК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3.Тестирование и разработка приложения 15-20 тысяч рублей.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4.Серверная часть под вопросом(Сумма варьируется)</a:t>
            </a: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(Это сотрудничество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может быть взаимовыгодным для всех. Например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 бы мог рассчитывать на помощь в рекламе в группе ВК или на  поиск программистов в нашем университете)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5195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4B4E9-0C5C-4632-8E38-13D222F7C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069" y="306333"/>
            <a:ext cx="8911687" cy="128089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C4A59A-3328-4236-8501-0B739D25E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62456"/>
            <a:ext cx="9171432" cy="4548766"/>
          </a:xfrm>
        </p:spPr>
        <p:txBody>
          <a:bodyPr/>
          <a:lstStyle/>
          <a:p>
            <a:r>
              <a:rPr lang="ru-RU" dirty="0"/>
              <a:t>1.</a:t>
            </a:r>
            <a:r>
              <a:rPr lang="en-US" dirty="0"/>
              <a:t>Quizlet</a:t>
            </a:r>
            <a:endParaRPr lang="ru-RU" dirty="0"/>
          </a:p>
          <a:p>
            <a:r>
              <a:rPr lang="ru-RU" dirty="0"/>
              <a:t>2.</a:t>
            </a:r>
            <a:r>
              <a:rPr lang="en-US" dirty="0" err="1"/>
              <a:t>StudyBlue</a:t>
            </a:r>
            <a:endParaRPr lang="ru-RU" dirty="0"/>
          </a:p>
          <a:p>
            <a:r>
              <a:rPr lang="ru-RU" dirty="0"/>
              <a:t>3.</a:t>
            </a:r>
            <a:r>
              <a:rPr lang="en-US" dirty="0"/>
              <a:t>Course Hero</a:t>
            </a:r>
            <a:endParaRPr lang="ru-RU" dirty="0"/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мое приложение будет иметь уникальную функциональность, позволяющую студентам не только обмениваться материалами, но и создавать группы для совместного обучения, общаться в чате, проводить совместные онлайн-уроки и тестирования. Такая социальная составляющая приложения поможет стимулировать коллективное обучение и активизировать взаимодействие между учащимися.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9A5A5B-5D43-4447-A298-C8FE77F4C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903" y="4681728"/>
            <a:ext cx="2638386" cy="14630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FA0B02-F769-4B32-9230-71863082F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4681728"/>
            <a:ext cx="3657600" cy="14630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F610C0-1C98-44CC-9C09-D5AE45727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4711" y="4681728"/>
            <a:ext cx="2638386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42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EF4D70-3DC6-4D0D-939E-D0BFDB95F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307592"/>
            <a:ext cx="10323576" cy="529437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Вопросы организации и мотивации пользователей для активного участия в обмене материалами и обучении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А) Проведение онлайн-встреч и вебинаров с преподавателями и экспертами для дополнительного обучения и получения профессиональной поддержки.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Предоставление возможности пользователям оценивать и комментировать предоставленные материалы, что поможет выявить наиболее полезные и качественные ресурсы.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тематических чатов и форумов для обсуждения учебных вопросов, обмена опытом и получения помощи от других пользователей.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Необходимость модерации контента, чтобы избежать распространения недостоверных или негативных материалов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А) Система жалоб – будет создана система жалоб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чтобы выявлять недостоверный контент.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Б) Рейтинг и отзывы: Дать возможность пользователям оценивать и комментировать материалы, а также оставлять отзывы о других участниках.</a:t>
            </a:r>
            <a:b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Модерация контента: Назначить модераторов, которые будут проверять и утверждать/отклонять материалы, загруженные пользователями. Это позволит избежать публикации недостоверной или негативной информации.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9363F3-6D32-4159-BCB9-6CCA205EEF2E}"/>
              </a:ext>
            </a:extLst>
          </p:cNvPr>
          <p:cNvSpPr txBox="1"/>
          <p:nvPr/>
        </p:nvSpPr>
        <p:spPr>
          <a:xfrm>
            <a:off x="1801368" y="256032"/>
            <a:ext cx="482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Ответы на возможно интересующие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118893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1436551-8B37-4BB0-90BA-44C9A8A5E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80" y="1237488"/>
            <a:ext cx="6253036" cy="496214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Проблемы с монетизацией приложения и поиском источников дохода.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b="0" i="0" dirty="0">
                <a:solidFill>
                  <a:schemeClr val="tx1"/>
                </a:solidFill>
                <a:effectLst/>
                <a:latin typeface="Söhne"/>
              </a:rPr>
              <a:t> Партнерские программы. Сотрудничество с учебными заведениями, издательствами учебных материалов и другими партнерами для получения комиссионных.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ru-RU" b="0" i="0" dirty="0">
                <a:solidFill>
                  <a:schemeClr val="tx1"/>
                </a:solidFill>
                <a:effectLst/>
                <a:latin typeface="Söhne"/>
              </a:rPr>
              <a:t> Реклама. Размещение рекламы в приложении.</a:t>
            </a:r>
          </a:p>
          <a:p>
            <a:r>
              <a:rPr lang="ru-RU" b="0" i="0" dirty="0">
                <a:solidFill>
                  <a:schemeClr val="tx1"/>
                </a:solidFill>
                <a:effectLst/>
                <a:latin typeface="Söhne"/>
              </a:rPr>
              <a:t>В) Продажа учебных материалов. Возможность покупки дополнительных материалов для обучения.(Данный вариант будет под вопросом)</a:t>
            </a:r>
          </a:p>
          <a:p>
            <a:endParaRPr lang="ru-RU" b="0" i="0" dirty="0">
              <a:solidFill>
                <a:srgbClr val="D1D5DB"/>
              </a:solidFill>
              <a:effectLst/>
              <a:latin typeface="Söhne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781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F8CFD-9DFD-4A2A-8AB4-8EF54EE0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6117" y="2788555"/>
            <a:ext cx="8911687" cy="1280890"/>
          </a:xfrm>
        </p:spPr>
        <p:txBody>
          <a:bodyPr/>
          <a:lstStyle/>
          <a:p>
            <a:r>
              <a:rPr lang="en-US" dirty="0"/>
              <a:t>C</a:t>
            </a:r>
            <a:r>
              <a:rPr lang="ru-RU" dirty="0" err="1"/>
              <a:t>пасибо</a:t>
            </a:r>
            <a:r>
              <a:rPr lang="ru-RU" dirty="0"/>
              <a:t>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28439989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111</TotalTime>
  <Words>963</Words>
  <Application>Microsoft Office PowerPoint</Application>
  <PresentationFormat>Широкоэкранный</PresentationFormat>
  <Paragraphs>57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Century Gothic</vt:lpstr>
      <vt:lpstr>Söhne</vt:lpstr>
      <vt:lpstr>Times New Roman</vt:lpstr>
      <vt:lpstr>Wingdings 3</vt:lpstr>
      <vt:lpstr>Легкий дым</vt:lpstr>
      <vt:lpstr>Научно-обучающее Приложение «Enotelo»</vt:lpstr>
      <vt:lpstr>Презентация PowerPoint</vt:lpstr>
      <vt:lpstr>Цель создания приложения</vt:lpstr>
      <vt:lpstr>Функции приложения</vt:lpstr>
      <vt:lpstr>Какие проблемы решает  приложение?</vt:lpstr>
      <vt:lpstr>Презентация PowerPoint</vt:lpstr>
      <vt:lpstr>Презентация PowerPoint</vt:lpstr>
      <vt:lpstr>Основные конкуренты:</vt:lpstr>
      <vt:lpstr>Презентация PowerPoint</vt:lpstr>
      <vt:lpstr>Презентация PowerPoint</vt:lpstr>
      <vt:lpstr>Cпасибо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СССР архитектура и скульптура после войны и 60-ых годов.</dc:title>
  <dc:creator>nikandrov Konstantin</dc:creator>
  <cp:lastModifiedBy>Денис Гусев</cp:lastModifiedBy>
  <cp:revision>13</cp:revision>
  <dcterms:created xsi:type="dcterms:W3CDTF">2024-10-20T12:39:19Z</dcterms:created>
  <dcterms:modified xsi:type="dcterms:W3CDTF">2024-11-18T16:55:06Z</dcterms:modified>
</cp:coreProperties>
</file>