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6" r:id="rId5"/>
    <p:sldId id="300" r:id="rId6"/>
    <p:sldId id="314" r:id="rId7"/>
    <p:sldId id="293" r:id="rId8"/>
    <p:sldId id="308" r:id="rId9"/>
    <p:sldId id="309" r:id="rId10"/>
    <p:sldId id="316" r:id="rId11"/>
    <p:sldId id="317" r:id="rId12"/>
    <p:sldId id="305" r:id="rId13"/>
    <p:sldId id="315" r:id="rId14"/>
    <p:sldId id="268" r:id="rId15"/>
    <p:sldId id="310" r:id="rId16"/>
    <p:sldId id="307" r:id="rId17"/>
    <p:sldId id="299" r:id="rId18"/>
    <p:sldId id="275" r:id="rId19"/>
    <p:sldId id="282" r:id="rId20"/>
    <p:sldId id="276" r:id="rId21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3725" autoAdjust="0"/>
  </p:normalViewPr>
  <p:slideViewPr>
    <p:cSldViewPr snapToGrid="0">
      <p:cViewPr varScale="1">
        <p:scale>
          <a:sx n="99" d="100"/>
          <a:sy n="99" d="100"/>
        </p:scale>
        <p:origin x="445" y="43"/>
      </p:cViewPr>
      <p:guideLst>
        <p:guide orient="horz" pos="175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2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3"/>
            </a:solidFill>
            <a:ln w="9525"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A6C-4D0F-A514-BA5C4F6118CB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A6C-4D0F-A514-BA5C4F6118C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A6C-4D0F-A514-BA5C4F6118CB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A6C-4D0F-A514-BA5C4F6118CB}"/>
              </c:ext>
            </c:extLst>
          </c:dPt>
          <c:cat>
            <c:strRef>
              <c:f>Sheet1!$A$2:$A$5</c:f>
              <c:strCache>
                <c:ptCount val="4"/>
                <c:pt idx="0">
                  <c:v>1 кв.</c:v>
                </c:pt>
                <c:pt idx="1">
                  <c:v>2 кв.</c:v>
                </c:pt>
                <c:pt idx="2">
                  <c:v>3 кв.</c:v>
                </c:pt>
                <c:pt idx="3">
                  <c:v>4 кв.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A6C-4D0F-A514-BA5C4F611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3"/>
            </a:solidFill>
            <a:ln w="9525"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543-438F-81C2-07499DA1928A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543-438F-81C2-07499DA1928A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543-438F-81C2-07499DA1928A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543-438F-81C2-07499DA1928A}"/>
              </c:ext>
            </c:extLst>
          </c:dPt>
          <c:cat>
            <c:strRef>
              <c:f>Sheet1!$A$2:$A$5</c:f>
              <c:strCache>
                <c:ptCount val="4"/>
                <c:pt idx="0">
                  <c:v>1 кв.</c:v>
                </c:pt>
                <c:pt idx="1">
                  <c:v>2 кв.</c:v>
                </c:pt>
                <c:pt idx="2">
                  <c:v>3 кв.</c:v>
                </c:pt>
                <c:pt idx="3">
                  <c:v>4 кв.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543-438F-81C2-07499DA192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3"/>
            </a:solidFill>
            <a:ln w="9525"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469-4D04-8954-CAFE3DCD6253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469-4D04-8954-CAFE3DCD62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469-4D04-8954-CAFE3DCD6253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469-4D04-8954-CAFE3DCD6253}"/>
              </c:ext>
            </c:extLst>
          </c:dPt>
          <c:cat>
            <c:strRef>
              <c:f>Sheet1!$A$2:$A$5</c:f>
              <c:strCache>
                <c:ptCount val="4"/>
                <c:pt idx="0">
                  <c:v>1 кв.</c:v>
                </c:pt>
                <c:pt idx="1">
                  <c:v>2 кв.</c:v>
                </c:pt>
                <c:pt idx="2">
                  <c:v>3 кв.</c:v>
                </c:pt>
                <c:pt idx="3">
                  <c:v>4 кв.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469-4D04-8954-CAFE3DCD6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3"/>
            </a:solidFill>
            <a:ln w="9525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A9D-4F58-9368-2044BEFDA30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A9D-4F58-9368-2044BEFDA30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A9D-4F58-9368-2044BEFDA305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A9D-4F58-9368-2044BEFDA305}"/>
              </c:ext>
            </c:extLst>
          </c:dPt>
          <c:cat>
            <c:strRef>
              <c:f>Sheet1!$A$2:$A$5</c:f>
              <c:strCache>
                <c:ptCount val="4"/>
                <c:pt idx="0">
                  <c:v>1 кв.</c:v>
                </c:pt>
                <c:pt idx="1">
                  <c:v>2 кв.</c:v>
                </c:pt>
                <c:pt idx="2">
                  <c:v>3 кв.</c:v>
                </c:pt>
                <c:pt idx="3">
                  <c:v>4 кв.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A9D-4F58-9368-2044BEFDA3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Relationship Id="rId14" Type="http://schemas.openxmlformats.org/officeDocument/2006/relationships/image" Target="../media/image23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Relationship Id="rId1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CA7B7D-455C-460D-9933-76C3FF09D12A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964CDCD-A4C5-4337-AA70-AB2B29D3C85E}">
      <dgm:prSet/>
      <dgm:spPr/>
      <dgm:t>
        <a:bodyPr/>
        <a:lstStyle/>
        <a:p>
          <a:r>
            <a:rPr lang="ru-RU" dirty="0"/>
            <a:t>Ключевые партнеры- зооцентры и зоомагазины, зооаптеки и зооклиники. </a:t>
          </a:r>
          <a:endParaRPr lang="en-US" dirty="0"/>
        </a:p>
      </dgm:t>
    </dgm:pt>
    <dgm:pt modelId="{C76F3D0D-CD3C-4FA7-93DF-8B973A0289FA}" type="parTrans" cxnId="{61119A0E-541D-4DE1-9F43-CFA39D4207AB}">
      <dgm:prSet/>
      <dgm:spPr/>
      <dgm:t>
        <a:bodyPr/>
        <a:lstStyle/>
        <a:p>
          <a:endParaRPr lang="en-US"/>
        </a:p>
      </dgm:t>
    </dgm:pt>
    <dgm:pt modelId="{B240109D-CEB5-4450-9C7B-1765AC94E68E}" type="sibTrans" cxnId="{61119A0E-541D-4DE1-9F43-CFA39D4207AB}">
      <dgm:prSet/>
      <dgm:spPr/>
      <dgm:t>
        <a:bodyPr/>
        <a:lstStyle/>
        <a:p>
          <a:endParaRPr lang="en-US"/>
        </a:p>
      </dgm:t>
    </dgm:pt>
    <dgm:pt modelId="{1F7329F4-7281-4F84-8AD5-B1DBAB7DBCB6}">
      <dgm:prSet/>
      <dgm:spPr/>
      <dgm:t>
        <a:bodyPr/>
        <a:lstStyle/>
        <a:p>
          <a:r>
            <a:rPr lang="ru-RU"/>
            <a:t>Ключевые виды деятельности- предотвращение болезней; лечение; помощь в восстановлении. </a:t>
          </a:r>
          <a:endParaRPr lang="en-US"/>
        </a:p>
      </dgm:t>
    </dgm:pt>
    <dgm:pt modelId="{E412AD17-8F53-4F46-B8F7-BFE478036FEB}" type="parTrans" cxnId="{D218ED86-ACC2-47BE-B0CC-2B78853CAC58}">
      <dgm:prSet/>
      <dgm:spPr/>
      <dgm:t>
        <a:bodyPr/>
        <a:lstStyle/>
        <a:p>
          <a:endParaRPr lang="en-US"/>
        </a:p>
      </dgm:t>
    </dgm:pt>
    <dgm:pt modelId="{3FE576F8-9DB9-40AF-A24F-31666090481A}" type="sibTrans" cxnId="{D218ED86-ACC2-47BE-B0CC-2B78853CAC58}">
      <dgm:prSet/>
      <dgm:spPr/>
      <dgm:t>
        <a:bodyPr/>
        <a:lstStyle/>
        <a:p>
          <a:endParaRPr lang="en-US"/>
        </a:p>
      </dgm:t>
    </dgm:pt>
    <dgm:pt modelId="{725EA2C2-6819-4824-A9FB-1639231D17C5}">
      <dgm:prSet/>
      <dgm:spPr/>
      <dgm:t>
        <a:bodyPr/>
        <a:lstStyle/>
        <a:p>
          <a:r>
            <a:rPr lang="ru-RU" dirty="0"/>
            <a:t>Ключевые ресурсы- финансовые, материальные(ПО, сайты, ПК, средства коммуникации- планшеты, смартфоны), нематериальные(товарные знаки в аптеках, квалифицированный персонал, соцсети и др.),кадровые(первоклассные вет врачи: кардиологи, хирурги, реабилитологи, анестезиологи и многие другие; административный персонал; сиделки и др.), информационные( временные, документно-ориентированные и реляционный бд) </a:t>
          </a:r>
          <a:endParaRPr lang="en-US" dirty="0"/>
        </a:p>
      </dgm:t>
    </dgm:pt>
    <dgm:pt modelId="{AFFF673E-53BD-43A7-877A-D225039A8837}" type="parTrans" cxnId="{44CD27E1-4E1B-4BB7-9D33-241537E7D44E}">
      <dgm:prSet/>
      <dgm:spPr/>
      <dgm:t>
        <a:bodyPr/>
        <a:lstStyle/>
        <a:p>
          <a:endParaRPr lang="en-US"/>
        </a:p>
      </dgm:t>
    </dgm:pt>
    <dgm:pt modelId="{886CDFA0-A5BB-4EB2-9131-90CB27E432F7}" type="sibTrans" cxnId="{44CD27E1-4E1B-4BB7-9D33-241537E7D44E}">
      <dgm:prSet/>
      <dgm:spPr/>
      <dgm:t>
        <a:bodyPr/>
        <a:lstStyle/>
        <a:p>
          <a:endParaRPr lang="en-US"/>
        </a:p>
      </dgm:t>
    </dgm:pt>
    <dgm:pt modelId="{C351BA0F-B8E4-491F-B0F7-7D087F133AD0}">
      <dgm:prSet/>
      <dgm:spPr/>
      <dgm:t>
        <a:bodyPr/>
        <a:lstStyle/>
        <a:p>
          <a:r>
            <a:rPr lang="ru-RU"/>
            <a:t>Получение прибыли за счет оказания медицинских услуг. </a:t>
          </a:r>
          <a:endParaRPr lang="en-US"/>
        </a:p>
      </dgm:t>
    </dgm:pt>
    <dgm:pt modelId="{3950319A-8B96-4317-8178-356932FA8FC8}" type="parTrans" cxnId="{CF686928-F87A-491E-BD0F-63C8937640CA}">
      <dgm:prSet/>
      <dgm:spPr/>
      <dgm:t>
        <a:bodyPr/>
        <a:lstStyle/>
        <a:p>
          <a:endParaRPr lang="en-US"/>
        </a:p>
      </dgm:t>
    </dgm:pt>
    <dgm:pt modelId="{DD95A287-A282-40D7-ADA6-380781E15992}" type="sibTrans" cxnId="{CF686928-F87A-491E-BD0F-63C8937640CA}">
      <dgm:prSet/>
      <dgm:spPr/>
      <dgm:t>
        <a:bodyPr/>
        <a:lstStyle/>
        <a:p>
          <a:endParaRPr lang="en-US"/>
        </a:p>
      </dgm:t>
    </dgm:pt>
    <dgm:pt modelId="{5E3F0A74-8D89-4358-A875-B6F57A08B988}">
      <dgm:prSet/>
      <dgm:spPr/>
      <dgm:t>
        <a:bodyPr/>
        <a:lstStyle/>
        <a:p>
          <a:r>
            <a:rPr lang="ru-RU"/>
            <a:t>Привлечение ресурсов- организация благотворительных пожертвований, благотворительное лечение, сотрудничество с крупными зоо-компаниями и их реклама и тд. </a:t>
          </a:r>
          <a:endParaRPr lang="en-US"/>
        </a:p>
      </dgm:t>
    </dgm:pt>
    <dgm:pt modelId="{D2F50768-1B18-4A23-B00C-1D582F59B72D}" type="parTrans" cxnId="{52BD2870-27FE-4843-84BB-20825B262ED5}">
      <dgm:prSet/>
      <dgm:spPr/>
      <dgm:t>
        <a:bodyPr/>
        <a:lstStyle/>
        <a:p>
          <a:endParaRPr lang="en-US"/>
        </a:p>
      </dgm:t>
    </dgm:pt>
    <dgm:pt modelId="{06BA6B15-A9DE-4321-96EB-1999CE8DBBC6}" type="sibTrans" cxnId="{52BD2870-27FE-4843-84BB-20825B262ED5}">
      <dgm:prSet/>
      <dgm:spPr/>
      <dgm:t>
        <a:bodyPr/>
        <a:lstStyle/>
        <a:p>
          <a:endParaRPr lang="en-US"/>
        </a:p>
      </dgm:t>
    </dgm:pt>
    <dgm:pt modelId="{E3033988-00A6-4DB1-BB7E-94C52CD306BE}">
      <dgm:prSet/>
      <dgm:spPr/>
      <dgm:t>
        <a:bodyPr/>
        <a:lstStyle/>
        <a:p>
          <a:r>
            <a:rPr lang="ru-RU"/>
            <a:t>Отношения с потребителями- персональная поддержка и помощь; совместное создание ценностного предложения; сервис онлайн и офлайн консультации; адресные рассылки о скидках, акциях; напоминание о регулярных процедурах и др. </a:t>
          </a:r>
          <a:endParaRPr lang="en-US"/>
        </a:p>
      </dgm:t>
    </dgm:pt>
    <dgm:pt modelId="{DF8BF6C1-CB38-4206-BBD3-93E4DE7C6292}" type="parTrans" cxnId="{374FB654-D2C7-4C03-95CF-31808025D42A}">
      <dgm:prSet/>
      <dgm:spPr/>
      <dgm:t>
        <a:bodyPr/>
        <a:lstStyle/>
        <a:p>
          <a:endParaRPr lang="en-US"/>
        </a:p>
      </dgm:t>
    </dgm:pt>
    <dgm:pt modelId="{CD3C16BE-24CC-428E-BB49-1BF8DF69736C}" type="sibTrans" cxnId="{374FB654-D2C7-4C03-95CF-31808025D42A}">
      <dgm:prSet/>
      <dgm:spPr/>
      <dgm:t>
        <a:bodyPr/>
        <a:lstStyle/>
        <a:p>
          <a:endParaRPr lang="en-US"/>
        </a:p>
      </dgm:t>
    </dgm:pt>
    <dgm:pt modelId="{92C0E594-E3BC-4352-B09D-E217B4FB9EAF}">
      <dgm:prSet/>
      <dgm:spPr/>
      <dgm:t>
        <a:bodyPr/>
        <a:lstStyle/>
        <a:p>
          <a:r>
            <a:rPr lang="ru-RU"/>
            <a:t>Каналы продвижения- интернет ресурсы; партнерские отношения с известными брендами</a:t>
          </a:r>
          <a:endParaRPr lang="en-US"/>
        </a:p>
      </dgm:t>
    </dgm:pt>
    <dgm:pt modelId="{7A405ADE-197A-4BA6-9A2C-BE789029C19C}" type="parTrans" cxnId="{4B9072B1-D17D-4006-AA9E-33EDA1DE3B94}">
      <dgm:prSet/>
      <dgm:spPr/>
      <dgm:t>
        <a:bodyPr/>
        <a:lstStyle/>
        <a:p>
          <a:endParaRPr lang="en-US"/>
        </a:p>
      </dgm:t>
    </dgm:pt>
    <dgm:pt modelId="{9DA591EF-64E6-4CCD-A9D6-255DCC89CB03}" type="sibTrans" cxnId="{4B9072B1-D17D-4006-AA9E-33EDA1DE3B94}">
      <dgm:prSet/>
      <dgm:spPr/>
      <dgm:t>
        <a:bodyPr/>
        <a:lstStyle/>
        <a:p>
          <a:endParaRPr lang="en-US"/>
        </a:p>
      </dgm:t>
    </dgm:pt>
    <dgm:pt modelId="{D168AD86-4E8A-4B22-854F-42952F029047}" type="pres">
      <dgm:prSet presAssocID="{E7CA7B7D-455C-460D-9933-76C3FF09D12A}" presName="root" presStyleCnt="0">
        <dgm:presLayoutVars>
          <dgm:dir/>
          <dgm:resizeHandles val="exact"/>
        </dgm:presLayoutVars>
      </dgm:prSet>
      <dgm:spPr/>
    </dgm:pt>
    <dgm:pt modelId="{296A17E8-D437-4704-B088-6B1C09EF20D7}" type="pres">
      <dgm:prSet presAssocID="{6964CDCD-A4C5-4337-AA70-AB2B29D3C85E}" presName="compNode" presStyleCnt="0"/>
      <dgm:spPr/>
    </dgm:pt>
    <dgm:pt modelId="{22426F7F-0495-4756-8DF4-5A333C513B17}" type="pres">
      <dgm:prSet presAssocID="{6964CDCD-A4C5-4337-AA70-AB2B29D3C85E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Атом"/>
        </a:ext>
      </dgm:extLst>
    </dgm:pt>
    <dgm:pt modelId="{BF3AB326-80C6-4AE8-ABC8-23414930AA2D}" type="pres">
      <dgm:prSet presAssocID="{6964CDCD-A4C5-4337-AA70-AB2B29D3C85E}" presName="spaceRect" presStyleCnt="0"/>
      <dgm:spPr/>
    </dgm:pt>
    <dgm:pt modelId="{05919801-6FE4-47BF-B259-054726B189E2}" type="pres">
      <dgm:prSet presAssocID="{6964CDCD-A4C5-4337-AA70-AB2B29D3C85E}" presName="textRect" presStyleLbl="revTx" presStyleIdx="0" presStyleCnt="7" custScaleX="98150" custScaleY="100094" custLinFactNeighborX="-6999" custLinFactNeighborY="-2864">
        <dgm:presLayoutVars>
          <dgm:chMax val="1"/>
          <dgm:chPref val="1"/>
        </dgm:presLayoutVars>
      </dgm:prSet>
      <dgm:spPr/>
    </dgm:pt>
    <dgm:pt modelId="{50848E01-58F3-4F8E-887F-A008712CD542}" type="pres">
      <dgm:prSet presAssocID="{B240109D-CEB5-4450-9C7B-1765AC94E68E}" presName="sibTrans" presStyleCnt="0"/>
      <dgm:spPr/>
    </dgm:pt>
    <dgm:pt modelId="{0808CE0C-00D9-4EFC-A5A4-DCA0D1FC3FB2}" type="pres">
      <dgm:prSet presAssocID="{1F7329F4-7281-4F84-8AD5-B1DBAB7DBCB6}" presName="compNode" presStyleCnt="0"/>
      <dgm:spPr/>
    </dgm:pt>
    <dgm:pt modelId="{DBF39E25-5AC8-4321-B75C-2073A109478D}" type="pres">
      <dgm:prSet presAssocID="{1F7329F4-7281-4F84-8AD5-B1DBAB7DBCB6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Варежки"/>
        </a:ext>
      </dgm:extLst>
    </dgm:pt>
    <dgm:pt modelId="{19D8AEEF-607D-4518-A8CA-F69F70699E49}" type="pres">
      <dgm:prSet presAssocID="{1F7329F4-7281-4F84-8AD5-B1DBAB7DBCB6}" presName="spaceRect" presStyleCnt="0"/>
      <dgm:spPr/>
    </dgm:pt>
    <dgm:pt modelId="{881E27A6-EED9-4C94-9FDD-E632F1B9E144}" type="pres">
      <dgm:prSet presAssocID="{1F7329F4-7281-4F84-8AD5-B1DBAB7DBCB6}" presName="textRect" presStyleLbl="revTx" presStyleIdx="1" presStyleCnt="7">
        <dgm:presLayoutVars>
          <dgm:chMax val="1"/>
          <dgm:chPref val="1"/>
        </dgm:presLayoutVars>
      </dgm:prSet>
      <dgm:spPr/>
    </dgm:pt>
    <dgm:pt modelId="{4E592D5E-73C2-4BB0-8D40-B398AB2EE4B6}" type="pres">
      <dgm:prSet presAssocID="{3FE576F8-9DB9-40AF-A24F-31666090481A}" presName="sibTrans" presStyleCnt="0"/>
      <dgm:spPr/>
    </dgm:pt>
    <dgm:pt modelId="{85F587CB-433B-42DF-BCF7-A487FCA16F62}" type="pres">
      <dgm:prSet presAssocID="{725EA2C2-6819-4824-A9FB-1639231D17C5}" presName="compNode" presStyleCnt="0"/>
      <dgm:spPr/>
    </dgm:pt>
    <dgm:pt modelId="{5858B22F-ECAC-4022-A9C3-403B471E6A82}" type="pres">
      <dgm:prSet presAssocID="{725EA2C2-6819-4824-A9FB-1639231D17C5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Маркетинг"/>
        </a:ext>
      </dgm:extLst>
    </dgm:pt>
    <dgm:pt modelId="{96EEC741-A07A-4BB7-AA2E-7829CC3B4F6F}" type="pres">
      <dgm:prSet presAssocID="{725EA2C2-6819-4824-A9FB-1639231D17C5}" presName="spaceRect" presStyleCnt="0"/>
      <dgm:spPr/>
    </dgm:pt>
    <dgm:pt modelId="{38C20078-B950-45AB-8D9F-594309499C0F}" type="pres">
      <dgm:prSet presAssocID="{725EA2C2-6819-4824-A9FB-1639231D17C5}" presName="textRect" presStyleLbl="revTx" presStyleIdx="2" presStyleCnt="7">
        <dgm:presLayoutVars>
          <dgm:chMax val="1"/>
          <dgm:chPref val="1"/>
        </dgm:presLayoutVars>
      </dgm:prSet>
      <dgm:spPr/>
    </dgm:pt>
    <dgm:pt modelId="{1B482857-63BE-490F-899F-5312DC2E03BF}" type="pres">
      <dgm:prSet presAssocID="{886CDFA0-A5BB-4EB2-9131-90CB27E432F7}" presName="sibTrans" presStyleCnt="0"/>
      <dgm:spPr/>
    </dgm:pt>
    <dgm:pt modelId="{BE9ADE8F-10F3-4518-B657-0CCDC051F465}" type="pres">
      <dgm:prSet presAssocID="{C351BA0F-B8E4-491F-B0F7-7D087F133AD0}" presName="compNode" presStyleCnt="0"/>
      <dgm:spPr/>
    </dgm:pt>
    <dgm:pt modelId="{7D4BEC95-A104-4F0E-A281-7EC53D061B60}" type="pres">
      <dgm:prSet presAssocID="{C351BA0F-B8E4-491F-B0F7-7D087F133AD0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Деньги"/>
        </a:ext>
      </dgm:extLst>
    </dgm:pt>
    <dgm:pt modelId="{2C50C019-937D-43C1-8563-7B3C5A486ED3}" type="pres">
      <dgm:prSet presAssocID="{C351BA0F-B8E4-491F-B0F7-7D087F133AD0}" presName="spaceRect" presStyleCnt="0"/>
      <dgm:spPr/>
    </dgm:pt>
    <dgm:pt modelId="{C437DDEB-24F9-4CC6-8A26-453D85571217}" type="pres">
      <dgm:prSet presAssocID="{C351BA0F-B8E4-491F-B0F7-7D087F133AD0}" presName="textRect" presStyleLbl="revTx" presStyleIdx="3" presStyleCnt="7">
        <dgm:presLayoutVars>
          <dgm:chMax val="1"/>
          <dgm:chPref val="1"/>
        </dgm:presLayoutVars>
      </dgm:prSet>
      <dgm:spPr/>
    </dgm:pt>
    <dgm:pt modelId="{497004E5-AD3D-48C1-994F-900809E4D367}" type="pres">
      <dgm:prSet presAssocID="{DD95A287-A282-40D7-ADA6-380781E15992}" presName="sibTrans" presStyleCnt="0"/>
      <dgm:spPr/>
    </dgm:pt>
    <dgm:pt modelId="{B3F3325C-A2A8-4B93-9B4A-EA207ABAAEEF}" type="pres">
      <dgm:prSet presAssocID="{5E3F0A74-8D89-4358-A875-B6F57A08B988}" presName="compNode" presStyleCnt="0"/>
      <dgm:spPr/>
    </dgm:pt>
    <dgm:pt modelId="{5F3D8C07-2E26-447C-AA5D-106270CACF4B}" type="pres">
      <dgm:prSet presAssocID="{5E3F0A74-8D89-4358-A875-B6F57A08B988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Рукопожатие"/>
        </a:ext>
      </dgm:extLst>
    </dgm:pt>
    <dgm:pt modelId="{03F9C7D4-C317-4252-8606-C3DE60B06E06}" type="pres">
      <dgm:prSet presAssocID="{5E3F0A74-8D89-4358-A875-B6F57A08B988}" presName="spaceRect" presStyleCnt="0"/>
      <dgm:spPr/>
    </dgm:pt>
    <dgm:pt modelId="{7A6A7DD9-D6F9-4998-9F0F-05AADFB137C8}" type="pres">
      <dgm:prSet presAssocID="{5E3F0A74-8D89-4358-A875-B6F57A08B988}" presName="textRect" presStyleLbl="revTx" presStyleIdx="4" presStyleCnt="7">
        <dgm:presLayoutVars>
          <dgm:chMax val="1"/>
          <dgm:chPref val="1"/>
        </dgm:presLayoutVars>
      </dgm:prSet>
      <dgm:spPr/>
    </dgm:pt>
    <dgm:pt modelId="{16545ED8-5560-4D77-B3DA-37CC239A013B}" type="pres">
      <dgm:prSet presAssocID="{06BA6B15-A9DE-4321-96EB-1999CE8DBBC6}" presName="sibTrans" presStyleCnt="0"/>
      <dgm:spPr/>
    </dgm:pt>
    <dgm:pt modelId="{B700D33E-3A18-43B2-8A37-B8C8A4E6D616}" type="pres">
      <dgm:prSet presAssocID="{E3033988-00A6-4DB1-BB7E-94C52CD306BE}" presName="compNode" presStyleCnt="0"/>
      <dgm:spPr/>
    </dgm:pt>
    <dgm:pt modelId="{5E83B09B-736D-42F6-9A77-032E354FDE43}" type="pres">
      <dgm:prSet presAssocID="{E3033988-00A6-4DB1-BB7E-94C52CD306BE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Флажок"/>
        </a:ext>
      </dgm:extLst>
    </dgm:pt>
    <dgm:pt modelId="{E41238E1-1615-4121-BAAC-D2DCE808F9BB}" type="pres">
      <dgm:prSet presAssocID="{E3033988-00A6-4DB1-BB7E-94C52CD306BE}" presName="spaceRect" presStyleCnt="0"/>
      <dgm:spPr/>
    </dgm:pt>
    <dgm:pt modelId="{153EE796-994E-4BCB-AC08-C0EB0F8F89A8}" type="pres">
      <dgm:prSet presAssocID="{E3033988-00A6-4DB1-BB7E-94C52CD306BE}" presName="textRect" presStyleLbl="revTx" presStyleIdx="5" presStyleCnt="7">
        <dgm:presLayoutVars>
          <dgm:chMax val="1"/>
          <dgm:chPref val="1"/>
        </dgm:presLayoutVars>
      </dgm:prSet>
      <dgm:spPr/>
    </dgm:pt>
    <dgm:pt modelId="{AC9879DC-762F-44A8-8150-1C73B6590632}" type="pres">
      <dgm:prSet presAssocID="{CD3C16BE-24CC-428E-BB49-1BF8DF69736C}" presName="sibTrans" presStyleCnt="0"/>
      <dgm:spPr/>
    </dgm:pt>
    <dgm:pt modelId="{6BFAB132-B659-43F4-8FE5-8E0899B7FE2B}" type="pres">
      <dgm:prSet presAssocID="{92C0E594-E3BC-4352-B09D-E217B4FB9EAF}" presName="compNode" presStyleCnt="0"/>
      <dgm:spPr/>
    </dgm:pt>
    <dgm:pt modelId="{9DFCDCEF-4BAD-4486-B6E2-9B38EAFC0805}" type="pres">
      <dgm:prSet presAssocID="{92C0E594-E3BC-4352-B09D-E217B4FB9EAF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Компьютер"/>
        </a:ext>
      </dgm:extLst>
    </dgm:pt>
    <dgm:pt modelId="{6C7115CE-C1C9-4258-9C31-61D01C4D6903}" type="pres">
      <dgm:prSet presAssocID="{92C0E594-E3BC-4352-B09D-E217B4FB9EAF}" presName="spaceRect" presStyleCnt="0"/>
      <dgm:spPr/>
    </dgm:pt>
    <dgm:pt modelId="{80129B4D-82F7-426B-9163-2594049D3167}" type="pres">
      <dgm:prSet presAssocID="{92C0E594-E3BC-4352-B09D-E217B4FB9EAF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CF734800-1A7B-441D-9C44-608301117AF9}" type="presOf" srcId="{E3033988-00A6-4DB1-BB7E-94C52CD306BE}" destId="{153EE796-994E-4BCB-AC08-C0EB0F8F89A8}" srcOrd="0" destOrd="0" presId="urn:microsoft.com/office/officeart/2018/2/layout/IconLabelList"/>
    <dgm:cxn modelId="{61119A0E-541D-4DE1-9F43-CFA39D4207AB}" srcId="{E7CA7B7D-455C-460D-9933-76C3FF09D12A}" destId="{6964CDCD-A4C5-4337-AA70-AB2B29D3C85E}" srcOrd="0" destOrd="0" parTransId="{C76F3D0D-CD3C-4FA7-93DF-8B973A0289FA}" sibTransId="{B240109D-CEB5-4450-9C7B-1765AC94E68E}"/>
    <dgm:cxn modelId="{AC913F12-F2DE-4C48-9B3A-B4E8252D4EF3}" type="presOf" srcId="{92C0E594-E3BC-4352-B09D-E217B4FB9EAF}" destId="{80129B4D-82F7-426B-9163-2594049D3167}" srcOrd="0" destOrd="0" presId="urn:microsoft.com/office/officeart/2018/2/layout/IconLabelList"/>
    <dgm:cxn modelId="{18C7C614-563D-421E-8E30-EB40D6E7740B}" type="presOf" srcId="{5E3F0A74-8D89-4358-A875-B6F57A08B988}" destId="{7A6A7DD9-D6F9-4998-9F0F-05AADFB137C8}" srcOrd="0" destOrd="0" presId="urn:microsoft.com/office/officeart/2018/2/layout/IconLabelList"/>
    <dgm:cxn modelId="{CF686928-F87A-491E-BD0F-63C8937640CA}" srcId="{E7CA7B7D-455C-460D-9933-76C3FF09D12A}" destId="{C351BA0F-B8E4-491F-B0F7-7D087F133AD0}" srcOrd="3" destOrd="0" parTransId="{3950319A-8B96-4317-8178-356932FA8FC8}" sibTransId="{DD95A287-A282-40D7-ADA6-380781E15992}"/>
    <dgm:cxn modelId="{52BD2870-27FE-4843-84BB-20825B262ED5}" srcId="{E7CA7B7D-455C-460D-9933-76C3FF09D12A}" destId="{5E3F0A74-8D89-4358-A875-B6F57A08B988}" srcOrd="4" destOrd="0" parTransId="{D2F50768-1B18-4A23-B00C-1D582F59B72D}" sibTransId="{06BA6B15-A9DE-4321-96EB-1999CE8DBBC6}"/>
    <dgm:cxn modelId="{E7D64453-E6A9-4364-AE77-AEB96C78197C}" type="presOf" srcId="{6964CDCD-A4C5-4337-AA70-AB2B29D3C85E}" destId="{05919801-6FE4-47BF-B259-054726B189E2}" srcOrd="0" destOrd="0" presId="urn:microsoft.com/office/officeart/2018/2/layout/IconLabelList"/>
    <dgm:cxn modelId="{374FB654-D2C7-4C03-95CF-31808025D42A}" srcId="{E7CA7B7D-455C-460D-9933-76C3FF09D12A}" destId="{E3033988-00A6-4DB1-BB7E-94C52CD306BE}" srcOrd="5" destOrd="0" parTransId="{DF8BF6C1-CB38-4206-BBD3-93E4DE7C6292}" sibTransId="{CD3C16BE-24CC-428E-BB49-1BF8DF69736C}"/>
    <dgm:cxn modelId="{D218ED86-ACC2-47BE-B0CC-2B78853CAC58}" srcId="{E7CA7B7D-455C-460D-9933-76C3FF09D12A}" destId="{1F7329F4-7281-4F84-8AD5-B1DBAB7DBCB6}" srcOrd="1" destOrd="0" parTransId="{E412AD17-8F53-4F46-B8F7-BFE478036FEB}" sibTransId="{3FE576F8-9DB9-40AF-A24F-31666090481A}"/>
    <dgm:cxn modelId="{0C1F9BA3-BB01-4F53-AB96-BAD444515261}" type="presOf" srcId="{725EA2C2-6819-4824-A9FB-1639231D17C5}" destId="{38C20078-B950-45AB-8D9F-594309499C0F}" srcOrd="0" destOrd="0" presId="urn:microsoft.com/office/officeart/2018/2/layout/IconLabelList"/>
    <dgm:cxn modelId="{4B9072B1-D17D-4006-AA9E-33EDA1DE3B94}" srcId="{E7CA7B7D-455C-460D-9933-76C3FF09D12A}" destId="{92C0E594-E3BC-4352-B09D-E217B4FB9EAF}" srcOrd="6" destOrd="0" parTransId="{7A405ADE-197A-4BA6-9A2C-BE789029C19C}" sibTransId="{9DA591EF-64E6-4CCD-A9D6-255DCC89CB03}"/>
    <dgm:cxn modelId="{10B1C7B2-1C8F-46D7-BB07-334D5F5CD0CB}" type="presOf" srcId="{E7CA7B7D-455C-460D-9933-76C3FF09D12A}" destId="{D168AD86-4E8A-4B22-854F-42952F029047}" srcOrd="0" destOrd="0" presId="urn:microsoft.com/office/officeart/2018/2/layout/IconLabelList"/>
    <dgm:cxn modelId="{F87287C2-0D6C-4505-BC92-8C41D71F5A9A}" type="presOf" srcId="{1F7329F4-7281-4F84-8AD5-B1DBAB7DBCB6}" destId="{881E27A6-EED9-4C94-9FDD-E632F1B9E144}" srcOrd="0" destOrd="0" presId="urn:microsoft.com/office/officeart/2018/2/layout/IconLabelList"/>
    <dgm:cxn modelId="{44CD27E1-4E1B-4BB7-9D33-241537E7D44E}" srcId="{E7CA7B7D-455C-460D-9933-76C3FF09D12A}" destId="{725EA2C2-6819-4824-A9FB-1639231D17C5}" srcOrd="2" destOrd="0" parTransId="{AFFF673E-53BD-43A7-877A-D225039A8837}" sibTransId="{886CDFA0-A5BB-4EB2-9131-90CB27E432F7}"/>
    <dgm:cxn modelId="{1132EAFF-EA7B-4C93-8E3C-FC78F8277A01}" type="presOf" srcId="{C351BA0F-B8E4-491F-B0F7-7D087F133AD0}" destId="{C437DDEB-24F9-4CC6-8A26-453D85571217}" srcOrd="0" destOrd="0" presId="urn:microsoft.com/office/officeart/2018/2/layout/IconLabelList"/>
    <dgm:cxn modelId="{838337C4-1AFF-45CD-B03E-7D437BFC99F0}" type="presParOf" srcId="{D168AD86-4E8A-4B22-854F-42952F029047}" destId="{296A17E8-D437-4704-B088-6B1C09EF20D7}" srcOrd="0" destOrd="0" presId="urn:microsoft.com/office/officeart/2018/2/layout/IconLabelList"/>
    <dgm:cxn modelId="{F5DE25CD-37AF-414B-A83A-35B5472A1EBA}" type="presParOf" srcId="{296A17E8-D437-4704-B088-6B1C09EF20D7}" destId="{22426F7F-0495-4756-8DF4-5A333C513B17}" srcOrd="0" destOrd="0" presId="urn:microsoft.com/office/officeart/2018/2/layout/IconLabelList"/>
    <dgm:cxn modelId="{3F8BFCF5-CA8B-4950-9A6A-0B6AD2335F3C}" type="presParOf" srcId="{296A17E8-D437-4704-B088-6B1C09EF20D7}" destId="{BF3AB326-80C6-4AE8-ABC8-23414930AA2D}" srcOrd="1" destOrd="0" presId="urn:microsoft.com/office/officeart/2018/2/layout/IconLabelList"/>
    <dgm:cxn modelId="{616C9C78-32BC-44D8-9F9C-CEE0B1CDD5F0}" type="presParOf" srcId="{296A17E8-D437-4704-B088-6B1C09EF20D7}" destId="{05919801-6FE4-47BF-B259-054726B189E2}" srcOrd="2" destOrd="0" presId="urn:microsoft.com/office/officeart/2018/2/layout/IconLabelList"/>
    <dgm:cxn modelId="{4EBE9F32-3AB9-4E2E-B6F5-6C79A492C961}" type="presParOf" srcId="{D168AD86-4E8A-4B22-854F-42952F029047}" destId="{50848E01-58F3-4F8E-887F-A008712CD542}" srcOrd="1" destOrd="0" presId="urn:microsoft.com/office/officeart/2018/2/layout/IconLabelList"/>
    <dgm:cxn modelId="{27290CB5-8482-430B-B770-3EDEF9854F78}" type="presParOf" srcId="{D168AD86-4E8A-4B22-854F-42952F029047}" destId="{0808CE0C-00D9-4EFC-A5A4-DCA0D1FC3FB2}" srcOrd="2" destOrd="0" presId="urn:microsoft.com/office/officeart/2018/2/layout/IconLabelList"/>
    <dgm:cxn modelId="{A24A1A38-718F-4584-B375-D17D73906F12}" type="presParOf" srcId="{0808CE0C-00D9-4EFC-A5A4-DCA0D1FC3FB2}" destId="{DBF39E25-5AC8-4321-B75C-2073A109478D}" srcOrd="0" destOrd="0" presId="urn:microsoft.com/office/officeart/2018/2/layout/IconLabelList"/>
    <dgm:cxn modelId="{17B3164B-A120-4BF9-8588-257D29EBEF22}" type="presParOf" srcId="{0808CE0C-00D9-4EFC-A5A4-DCA0D1FC3FB2}" destId="{19D8AEEF-607D-4518-A8CA-F69F70699E49}" srcOrd="1" destOrd="0" presId="urn:microsoft.com/office/officeart/2018/2/layout/IconLabelList"/>
    <dgm:cxn modelId="{C1E3AF07-03E9-4390-9C35-D5929172A29D}" type="presParOf" srcId="{0808CE0C-00D9-4EFC-A5A4-DCA0D1FC3FB2}" destId="{881E27A6-EED9-4C94-9FDD-E632F1B9E144}" srcOrd="2" destOrd="0" presId="urn:microsoft.com/office/officeart/2018/2/layout/IconLabelList"/>
    <dgm:cxn modelId="{030857DC-5CEB-410A-BA64-F679E3B20F9D}" type="presParOf" srcId="{D168AD86-4E8A-4B22-854F-42952F029047}" destId="{4E592D5E-73C2-4BB0-8D40-B398AB2EE4B6}" srcOrd="3" destOrd="0" presId="urn:microsoft.com/office/officeart/2018/2/layout/IconLabelList"/>
    <dgm:cxn modelId="{57C90080-7353-4D67-BEC5-289CDE14C81D}" type="presParOf" srcId="{D168AD86-4E8A-4B22-854F-42952F029047}" destId="{85F587CB-433B-42DF-BCF7-A487FCA16F62}" srcOrd="4" destOrd="0" presId="urn:microsoft.com/office/officeart/2018/2/layout/IconLabelList"/>
    <dgm:cxn modelId="{57EE1344-6097-4314-9195-F9C83C1B04C1}" type="presParOf" srcId="{85F587CB-433B-42DF-BCF7-A487FCA16F62}" destId="{5858B22F-ECAC-4022-A9C3-403B471E6A82}" srcOrd="0" destOrd="0" presId="urn:microsoft.com/office/officeart/2018/2/layout/IconLabelList"/>
    <dgm:cxn modelId="{53EA7DFB-75F0-415C-A7DF-3E90946C8B54}" type="presParOf" srcId="{85F587CB-433B-42DF-BCF7-A487FCA16F62}" destId="{96EEC741-A07A-4BB7-AA2E-7829CC3B4F6F}" srcOrd="1" destOrd="0" presId="urn:microsoft.com/office/officeart/2018/2/layout/IconLabelList"/>
    <dgm:cxn modelId="{F6BB0D88-4648-4CE4-9684-E2FCD3A65A51}" type="presParOf" srcId="{85F587CB-433B-42DF-BCF7-A487FCA16F62}" destId="{38C20078-B950-45AB-8D9F-594309499C0F}" srcOrd="2" destOrd="0" presId="urn:microsoft.com/office/officeart/2018/2/layout/IconLabelList"/>
    <dgm:cxn modelId="{EC0581D2-C155-478C-BE46-944634698845}" type="presParOf" srcId="{D168AD86-4E8A-4B22-854F-42952F029047}" destId="{1B482857-63BE-490F-899F-5312DC2E03BF}" srcOrd="5" destOrd="0" presId="urn:microsoft.com/office/officeart/2018/2/layout/IconLabelList"/>
    <dgm:cxn modelId="{1C2251EF-347E-43B7-9E64-3559EC5C7155}" type="presParOf" srcId="{D168AD86-4E8A-4B22-854F-42952F029047}" destId="{BE9ADE8F-10F3-4518-B657-0CCDC051F465}" srcOrd="6" destOrd="0" presId="urn:microsoft.com/office/officeart/2018/2/layout/IconLabelList"/>
    <dgm:cxn modelId="{5BDED17A-CEDC-471C-903F-42234706C47F}" type="presParOf" srcId="{BE9ADE8F-10F3-4518-B657-0CCDC051F465}" destId="{7D4BEC95-A104-4F0E-A281-7EC53D061B60}" srcOrd="0" destOrd="0" presId="urn:microsoft.com/office/officeart/2018/2/layout/IconLabelList"/>
    <dgm:cxn modelId="{130410CD-DF0B-4B2F-89A2-6451AB4FDD55}" type="presParOf" srcId="{BE9ADE8F-10F3-4518-B657-0CCDC051F465}" destId="{2C50C019-937D-43C1-8563-7B3C5A486ED3}" srcOrd="1" destOrd="0" presId="urn:microsoft.com/office/officeart/2018/2/layout/IconLabelList"/>
    <dgm:cxn modelId="{E45C14C9-2100-44AF-9F98-8CD22F73A2A0}" type="presParOf" srcId="{BE9ADE8F-10F3-4518-B657-0CCDC051F465}" destId="{C437DDEB-24F9-4CC6-8A26-453D85571217}" srcOrd="2" destOrd="0" presId="urn:microsoft.com/office/officeart/2018/2/layout/IconLabelList"/>
    <dgm:cxn modelId="{B1013B16-AFA9-4216-B570-87C89F4BD3E3}" type="presParOf" srcId="{D168AD86-4E8A-4B22-854F-42952F029047}" destId="{497004E5-AD3D-48C1-994F-900809E4D367}" srcOrd="7" destOrd="0" presId="urn:microsoft.com/office/officeart/2018/2/layout/IconLabelList"/>
    <dgm:cxn modelId="{0B12F999-7793-4C28-8F46-A4FB29A05A91}" type="presParOf" srcId="{D168AD86-4E8A-4B22-854F-42952F029047}" destId="{B3F3325C-A2A8-4B93-9B4A-EA207ABAAEEF}" srcOrd="8" destOrd="0" presId="urn:microsoft.com/office/officeart/2018/2/layout/IconLabelList"/>
    <dgm:cxn modelId="{1A697946-BFFE-4920-918A-835E137F2527}" type="presParOf" srcId="{B3F3325C-A2A8-4B93-9B4A-EA207ABAAEEF}" destId="{5F3D8C07-2E26-447C-AA5D-106270CACF4B}" srcOrd="0" destOrd="0" presId="urn:microsoft.com/office/officeart/2018/2/layout/IconLabelList"/>
    <dgm:cxn modelId="{044A9909-85FB-41C8-AD9B-56E6127D5A3F}" type="presParOf" srcId="{B3F3325C-A2A8-4B93-9B4A-EA207ABAAEEF}" destId="{03F9C7D4-C317-4252-8606-C3DE60B06E06}" srcOrd="1" destOrd="0" presId="urn:microsoft.com/office/officeart/2018/2/layout/IconLabelList"/>
    <dgm:cxn modelId="{A7C28758-82F0-4063-A1C4-5548A238948E}" type="presParOf" srcId="{B3F3325C-A2A8-4B93-9B4A-EA207ABAAEEF}" destId="{7A6A7DD9-D6F9-4998-9F0F-05AADFB137C8}" srcOrd="2" destOrd="0" presId="urn:microsoft.com/office/officeart/2018/2/layout/IconLabelList"/>
    <dgm:cxn modelId="{135BBEF7-E460-4D64-9602-2B588461DD41}" type="presParOf" srcId="{D168AD86-4E8A-4B22-854F-42952F029047}" destId="{16545ED8-5560-4D77-B3DA-37CC239A013B}" srcOrd="9" destOrd="0" presId="urn:microsoft.com/office/officeart/2018/2/layout/IconLabelList"/>
    <dgm:cxn modelId="{8C4B832D-C417-439B-8830-B1C2E0B0E653}" type="presParOf" srcId="{D168AD86-4E8A-4B22-854F-42952F029047}" destId="{B700D33E-3A18-43B2-8A37-B8C8A4E6D616}" srcOrd="10" destOrd="0" presId="urn:microsoft.com/office/officeart/2018/2/layout/IconLabelList"/>
    <dgm:cxn modelId="{3C1B1B6A-E3BE-4271-B7B8-C9A265D77970}" type="presParOf" srcId="{B700D33E-3A18-43B2-8A37-B8C8A4E6D616}" destId="{5E83B09B-736D-42F6-9A77-032E354FDE43}" srcOrd="0" destOrd="0" presId="urn:microsoft.com/office/officeart/2018/2/layout/IconLabelList"/>
    <dgm:cxn modelId="{52BFF544-30B8-44B9-90F2-28272F857170}" type="presParOf" srcId="{B700D33E-3A18-43B2-8A37-B8C8A4E6D616}" destId="{E41238E1-1615-4121-BAAC-D2DCE808F9BB}" srcOrd="1" destOrd="0" presId="urn:microsoft.com/office/officeart/2018/2/layout/IconLabelList"/>
    <dgm:cxn modelId="{84837EB1-FFD1-4947-800A-0E816CA2E4A9}" type="presParOf" srcId="{B700D33E-3A18-43B2-8A37-B8C8A4E6D616}" destId="{153EE796-994E-4BCB-AC08-C0EB0F8F89A8}" srcOrd="2" destOrd="0" presId="urn:microsoft.com/office/officeart/2018/2/layout/IconLabelList"/>
    <dgm:cxn modelId="{A6182227-CB72-47E2-88FB-0C06A7CFCF59}" type="presParOf" srcId="{D168AD86-4E8A-4B22-854F-42952F029047}" destId="{AC9879DC-762F-44A8-8150-1C73B6590632}" srcOrd="11" destOrd="0" presId="urn:microsoft.com/office/officeart/2018/2/layout/IconLabelList"/>
    <dgm:cxn modelId="{0849A99F-0696-4EFB-AAC2-2E18A6879D00}" type="presParOf" srcId="{D168AD86-4E8A-4B22-854F-42952F029047}" destId="{6BFAB132-B659-43F4-8FE5-8E0899B7FE2B}" srcOrd="12" destOrd="0" presId="urn:microsoft.com/office/officeart/2018/2/layout/IconLabelList"/>
    <dgm:cxn modelId="{DFE66ED6-FC04-420A-BE6B-3F49C2F4C09D}" type="presParOf" srcId="{6BFAB132-B659-43F4-8FE5-8E0899B7FE2B}" destId="{9DFCDCEF-4BAD-4486-B6E2-9B38EAFC0805}" srcOrd="0" destOrd="0" presId="urn:microsoft.com/office/officeart/2018/2/layout/IconLabelList"/>
    <dgm:cxn modelId="{9BF88811-5439-4FDD-A3E2-6E1905F01950}" type="presParOf" srcId="{6BFAB132-B659-43F4-8FE5-8E0899B7FE2B}" destId="{6C7115CE-C1C9-4258-9C31-61D01C4D6903}" srcOrd="1" destOrd="0" presId="urn:microsoft.com/office/officeart/2018/2/layout/IconLabelList"/>
    <dgm:cxn modelId="{301428E1-78AA-48FC-AA34-EE42EF09B4D0}" type="presParOf" srcId="{6BFAB132-B659-43F4-8FE5-8E0899B7FE2B}" destId="{80129B4D-82F7-426B-9163-2594049D316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426F7F-0495-4756-8DF4-5A333C513B17}">
      <dsp:nvSpPr>
        <dsp:cNvPr id="0" name=""/>
        <dsp:cNvSpPr/>
      </dsp:nvSpPr>
      <dsp:spPr>
        <a:xfrm>
          <a:off x="406224" y="204765"/>
          <a:ext cx="661289" cy="66128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19801-6FE4-47BF-B259-054726B189E2}">
      <dsp:nvSpPr>
        <dsp:cNvPr id="0" name=""/>
        <dsp:cNvSpPr/>
      </dsp:nvSpPr>
      <dsp:spPr>
        <a:xfrm>
          <a:off x="0" y="1348476"/>
          <a:ext cx="1415661" cy="2482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Ключевые партнеры- зооцентры и зоомагазины, зооаптеки и зооклиники. </a:t>
          </a:r>
          <a:endParaRPr lang="en-US" sz="1100" kern="1200" dirty="0"/>
        </a:p>
      </dsp:txBody>
      <dsp:txXfrm>
        <a:off x="0" y="1348476"/>
        <a:ext cx="1415661" cy="2482165"/>
      </dsp:txXfrm>
    </dsp:sp>
    <dsp:sp modelId="{DBF39E25-5AC8-4321-B75C-2073A109478D}">
      <dsp:nvSpPr>
        <dsp:cNvPr id="0" name=""/>
        <dsp:cNvSpPr/>
      </dsp:nvSpPr>
      <dsp:spPr>
        <a:xfrm>
          <a:off x="2132924" y="205348"/>
          <a:ext cx="661289" cy="66128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1E27A6-EED9-4C94-9FDD-E632F1B9E144}">
      <dsp:nvSpPr>
        <dsp:cNvPr id="0" name=""/>
        <dsp:cNvSpPr/>
      </dsp:nvSpPr>
      <dsp:spPr>
        <a:xfrm>
          <a:off x="1728802" y="1421247"/>
          <a:ext cx="1469531" cy="2479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Ключевые виды деятельности- предотвращение болезней; лечение; помощь в восстановлении. </a:t>
          </a:r>
          <a:endParaRPr lang="en-US" sz="1100" kern="1200"/>
        </a:p>
      </dsp:txBody>
      <dsp:txXfrm>
        <a:off x="1728802" y="1421247"/>
        <a:ext cx="1469531" cy="2479833"/>
      </dsp:txXfrm>
    </dsp:sp>
    <dsp:sp modelId="{5858B22F-ECAC-4022-A9C3-403B471E6A82}">
      <dsp:nvSpPr>
        <dsp:cNvPr id="0" name=""/>
        <dsp:cNvSpPr/>
      </dsp:nvSpPr>
      <dsp:spPr>
        <a:xfrm>
          <a:off x="3859623" y="205348"/>
          <a:ext cx="661289" cy="66128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20078-B950-45AB-8D9F-594309499C0F}">
      <dsp:nvSpPr>
        <dsp:cNvPr id="0" name=""/>
        <dsp:cNvSpPr/>
      </dsp:nvSpPr>
      <dsp:spPr>
        <a:xfrm>
          <a:off x="3455502" y="1421247"/>
          <a:ext cx="1469531" cy="2479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Ключевые ресурсы- финансовые, материальные(ПО, сайты, ПК, средства коммуникации- планшеты, смартфоны), нематериальные(товарные знаки в аптеках, квалифицированный персонал, соцсети и др.),кадровые(первоклассные вет врачи: кардиологи, хирурги, реабилитологи, анестезиологи и многие другие; административный персонал; сиделки и др.), информационные( временные, документно-ориентированные и реляционный бд) </a:t>
          </a:r>
          <a:endParaRPr lang="en-US" sz="1100" kern="1200" dirty="0"/>
        </a:p>
      </dsp:txBody>
      <dsp:txXfrm>
        <a:off x="3455502" y="1421247"/>
        <a:ext cx="1469531" cy="2479833"/>
      </dsp:txXfrm>
    </dsp:sp>
    <dsp:sp modelId="{7D4BEC95-A104-4F0E-A281-7EC53D061B60}">
      <dsp:nvSpPr>
        <dsp:cNvPr id="0" name=""/>
        <dsp:cNvSpPr/>
      </dsp:nvSpPr>
      <dsp:spPr>
        <a:xfrm>
          <a:off x="5586322" y="205348"/>
          <a:ext cx="661289" cy="66128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37DDEB-24F9-4CC6-8A26-453D85571217}">
      <dsp:nvSpPr>
        <dsp:cNvPr id="0" name=""/>
        <dsp:cNvSpPr/>
      </dsp:nvSpPr>
      <dsp:spPr>
        <a:xfrm>
          <a:off x="5182201" y="1421247"/>
          <a:ext cx="1469531" cy="2479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Получение прибыли за счет оказания медицинских услуг. </a:t>
          </a:r>
          <a:endParaRPr lang="en-US" sz="1100" kern="1200"/>
        </a:p>
      </dsp:txBody>
      <dsp:txXfrm>
        <a:off x="5182201" y="1421247"/>
        <a:ext cx="1469531" cy="2479833"/>
      </dsp:txXfrm>
    </dsp:sp>
    <dsp:sp modelId="{5F3D8C07-2E26-447C-AA5D-106270CACF4B}">
      <dsp:nvSpPr>
        <dsp:cNvPr id="0" name=""/>
        <dsp:cNvSpPr/>
      </dsp:nvSpPr>
      <dsp:spPr>
        <a:xfrm>
          <a:off x="7313021" y="205348"/>
          <a:ext cx="661289" cy="66128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6A7DD9-D6F9-4998-9F0F-05AADFB137C8}">
      <dsp:nvSpPr>
        <dsp:cNvPr id="0" name=""/>
        <dsp:cNvSpPr/>
      </dsp:nvSpPr>
      <dsp:spPr>
        <a:xfrm>
          <a:off x="6908900" y="1421247"/>
          <a:ext cx="1469531" cy="2479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Привлечение ресурсов- организация благотворительных пожертвований, благотворительное лечение, сотрудничество с крупными зоо-компаниями и их реклама и тд. </a:t>
          </a:r>
          <a:endParaRPr lang="en-US" sz="1100" kern="1200"/>
        </a:p>
      </dsp:txBody>
      <dsp:txXfrm>
        <a:off x="6908900" y="1421247"/>
        <a:ext cx="1469531" cy="2479833"/>
      </dsp:txXfrm>
    </dsp:sp>
    <dsp:sp modelId="{5E83B09B-736D-42F6-9A77-032E354FDE43}">
      <dsp:nvSpPr>
        <dsp:cNvPr id="0" name=""/>
        <dsp:cNvSpPr/>
      </dsp:nvSpPr>
      <dsp:spPr>
        <a:xfrm>
          <a:off x="9039720" y="205348"/>
          <a:ext cx="661289" cy="661289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3EE796-994E-4BCB-AC08-C0EB0F8F89A8}">
      <dsp:nvSpPr>
        <dsp:cNvPr id="0" name=""/>
        <dsp:cNvSpPr/>
      </dsp:nvSpPr>
      <dsp:spPr>
        <a:xfrm>
          <a:off x="8635599" y="1421247"/>
          <a:ext cx="1469531" cy="2479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Отношения с потребителями- персональная поддержка и помощь; совместное создание ценностного предложения; сервис онлайн и офлайн консультации; адресные рассылки о скидках, акциях; напоминание о регулярных процедурах и др. </a:t>
          </a:r>
          <a:endParaRPr lang="en-US" sz="1100" kern="1200"/>
        </a:p>
      </dsp:txBody>
      <dsp:txXfrm>
        <a:off x="8635599" y="1421247"/>
        <a:ext cx="1469531" cy="2479833"/>
      </dsp:txXfrm>
    </dsp:sp>
    <dsp:sp modelId="{9DFCDCEF-4BAD-4486-B6E2-9B38EAFC0805}">
      <dsp:nvSpPr>
        <dsp:cNvPr id="0" name=""/>
        <dsp:cNvSpPr/>
      </dsp:nvSpPr>
      <dsp:spPr>
        <a:xfrm>
          <a:off x="10766420" y="205348"/>
          <a:ext cx="661289" cy="661289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129B4D-82F7-426B-9163-2594049D3167}">
      <dsp:nvSpPr>
        <dsp:cNvPr id="0" name=""/>
        <dsp:cNvSpPr/>
      </dsp:nvSpPr>
      <dsp:spPr>
        <a:xfrm>
          <a:off x="10362299" y="1421247"/>
          <a:ext cx="1469531" cy="2479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Каналы продвижения- интернет ресурсы; партнерские отношения с известными брендами</a:t>
          </a:r>
          <a:endParaRPr lang="en-US" sz="1100" kern="1200"/>
        </a:p>
      </dsp:txBody>
      <dsp:txXfrm>
        <a:off x="10362299" y="1421247"/>
        <a:ext cx="1469531" cy="24798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2B440F78-2C9E-4C7F-818C-B40BB19D3A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ED3FB98-80B9-4155-809A-82659D34A0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C40CD49-2D64-4173-906A-2F9739BE54B0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8DEF847-3492-4888-9C23-1504238536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9E48C54-2332-4748-9C65-6A27E550C1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7F75FB2-D12E-4669-8522-D3E2C7E6DC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991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385848-692B-495B-A89D-EE73E16D2DDD}" type="datetime1">
              <a:rPr lang="ru-RU" smtClean="0"/>
              <a:pPr/>
              <a:t>06.12.2023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18E0B9-48E4-499D-93B2-B07D00395BA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14043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682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032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092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65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877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6862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887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1150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297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81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6087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040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18E0B9-48E4-499D-93B2-B07D00395BA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550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AD3492AC-2023-4442-AF40-53B11C2EF8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457200"/>
            <a:ext cx="11274552" cy="59436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45966" y="1008063"/>
            <a:ext cx="5120640" cy="2054388"/>
          </a:xfrm>
        </p:spPr>
        <p:txBody>
          <a:bodyPr rtlCol="0" anchor="b">
            <a:normAutofit/>
          </a:bodyPr>
          <a:lstStyle>
            <a:lvl1pPr algn="r">
              <a:defRPr sz="5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8970" y="3105163"/>
            <a:ext cx="3167636" cy="647673"/>
          </a:xfrm>
        </p:spPr>
        <p:txBody>
          <a:bodyPr rtlCol="0"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D64503-659B-472D-ABF8-01D077EB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209C12-0CED-4CD5-B463-885A793C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8F03DA-3AA9-44AC-8E2B-D53B8EBEA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 н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C593254-CE4F-4114-A997-06CBC039F2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051110" cy="68580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400" y="365125"/>
            <a:ext cx="7287768" cy="1325563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"/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5E7DBF41-B4A1-4B29-B32C-DDF5058C12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000" y="1941230"/>
            <a:ext cx="9144000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E442D9A9-D2E2-42FD-945D-1EF6DC4351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84448" y="4407408"/>
            <a:ext cx="7287768" cy="1371600"/>
          </a:xfrm>
        </p:spPr>
        <p:txBody>
          <a:bodyPr rtlCol="0">
            <a:no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lnSpc>
                <a:spcPts val="22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 algn="ctr">
              <a:lnSpc>
                <a:spcPts val="22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 algn="ctr">
              <a:lnSpc>
                <a:spcPts val="22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 algn="ctr">
              <a:lnSpc>
                <a:spcPts val="22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067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686" y="365125"/>
            <a:ext cx="9986601" cy="1325563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8692" y="1912336"/>
            <a:ext cx="41148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573892" y="1874838"/>
            <a:ext cx="41148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E725FCE9-B62D-4B16-807B-9D0D63E93B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08692" y="2388253"/>
            <a:ext cx="4114800" cy="914400"/>
          </a:xfrm>
        </p:spPr>
        <p:txBody>
          <a:bodyPr rtlCol="0">
            <a:noAutofit/>
          </a:bodyPr>
          <a:lstStyle>
            <a:lvl1pPr marL="0" indent="0">
              <a:lnSpc>
                <a:spcPts val="2600"/>
              </a:lnSpc>
              <a:buNone/>
              <a:defRPr sz="16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4" name="Текст 12">
            <a:extLst>
              <a:ext uri="{FF2B5EF4-FFF2-40B4-BE49-F238E27FC236}">
                <a16:creationId xmlns:a16="http://schemas.microsoft.com/office/drawing/2014/main" id="{BA57DF8C-FA7C-490B-98CE-CDE7957EE7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73892" y="2337741"/>
            <a:ext cx="4114800" cy="914400"/>
          </a:xfrm>
        </p:spPr>
        <p:txBody>
          <a:bodyPr rtlCol="0">
            <a:noAutofit/>
          </a:bodyPr>
          <a:lstStyle>
            <a:lvl1pPr marL="0" indent="0">
              <a:lnSpc>
                <a:spcPts val="2600"/>
              </a:lnSpc>
              <a:buNone/>
              <a:defRPr sz="16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FF039F13-B78B-4A7E-AB1D-94C070BAE974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518687" y="3608720"/>
            <a:ext cx="41148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0" name="Текст 4">
            <a:extLst>
              <a:ext uri="{FF2B5EF4-FFF2-40B4-BE49-F238E27FC236}">
                <a16:creationId xmlns:a16="http://schemas.microsoft.com/office/drawing/2014/main" id="{525F4B91-27EE-47AC-BBD0-A66FE53A04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3887" y="3571222"/>
            <a:ext cx="41148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1" name="Текст 12">
            <a:extLst>
              <a:ext uri="{FF2B5EF4-FFF2-40B4-BE49-F238E27FC236}">
                <a16:creationId xmlns:a16="http://schemas.microsoft.com/office/drawing/2014/main" id="{1F0A1756-3486-46A9-9DD3-7BFA5FF757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18687" y="4084637"/>
            <a:ext cx="4114800" cy="914400"/>
          </a:xfrm>
        </p:spPr>
        <p:txBody>
          <a:bodyPr rtlCol="0">
            <a:noAutofit/>
          </a:bodyPr>
          <a:lstStyle>
            <a:lvl1pPr marL="0" indent="0">
              <a:lnSpc>
                <a:spcPts val="2600"/>
              </a:lnSpc>
              <a:buNone/>
              <a:defRPr sz="16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2" name="Текст 12">
            <a:extLst>
              <a:ext uri="{FF2B5EF4-FFF2-40B4-BE49-F238E27FC236}">
                <a16:creationId xmlns:a16="http://schemas.microsoft.com/office/drawing/2014/main" id="{F50C0C1C-5BD4-4F62-8AB2-50B1FE4A7DA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83887" y="4034125"/>
            <a:ext cx="4114800" cy="914400"/>
          </a:xfrm>
        </p:spPr>
        <p:txBody>
          <a:bodyPr rtlCol="0">
            <a:noAutofit/>
          </a:bodyPr>
          <a:lstStyle>
            <a:lvl1pPr marL="0" indent="0">
              <a:lnSpc>
                <a:spcPts val="2600"/>
              </a:lnSpc>
              <a:buNone/>
              <a:defRPr sz="16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endParaRPr lang="ru-RU" noProof="0"/>
          </a:p>
        </p:txBody>
      </p:sp>
      <p:sp>
        <p:nvSpPr>
          <p:cNvPr id="15" name="Рисунок 10">
            <a:extLst>
              <a:ext uri="{FF2B5EF4-FFF2-40B4-BE49-F238E27FC236}">
                <a16:creationId xmlns:a16="http://schemas.microsoft.com/office/drawing/2014/main" id="{A12F2D63-1E00-4379-A32F-B52857A502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5943600"/>
            <a:ext cx="12188952" cy="9144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42711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365125"/>
            <a:ext cx="4602318" cy="1325563"/>
          </a:xfrm>
        </p:spPr>
        <p:txBody>
          <a:bodyPr rtlCol="0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AA39532F-F90D-47C0-89E1-06A3DED593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858000" y="1691640"/>
            <a:ext cx="3931920" cy="338328"/>
          </a:xfrm>
        </p:spPr>
        <p:txBody>
          <a:bodyPr rtlCol="0" anchor="b">
            <a:no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4" name="Текст 12">
            <a:extLst>
              <a:ext uri="{FF2B5EF4-FFF2-40B4-BE49-F238E27FC236}">
                <a16:creationId xmlns:a16="http://schemas.microsoft.com/office/drawing/2014/main" id="{BA57DF8C-FA7C-490B-98CE-CDE7957EE7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58000" y="2093976"/>
            <a:ext cx="4572000" cy="530352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0" name="Текст 4">
            <a:extLst>
              <a:ext uri="{FF2B5EF4-FFF2-40B4-BE49-F238E27FC236}">
                <a16:creationId xmlns:a16="http://schemas.microsoft.com/office/drawing/2014/main" id="{525F4B91-27EE-47AC-BBD0-A66FE53A04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58000" y="2962656"/>
            <a:ext cx="3931920" cy="338328"/>
          </a:xfrm>
        </p:spPr>
        <p:txBody>
          <a:bodyPr rtlCol="0" anchor="b">
            <a:no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2" name="Текст 12">
            <a:extLst>
              <a:ext uri="{FF2B5EF4-FFF2-40B4-BE49-F238E27FC236}">
                <a16:creationId xmlns:a16="http://schemas.microsoft.com/office/drawing/2014/main" id="{F50C0C1C-5BD4-4F62-8AB2-50B1FE4A7DA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58000" y="3310128"/>
            <a:ext cx="4572000" cy="530352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3" name="Текст 4">
            <a:extLst>
              <a:ext uri="{FF2B5EF4-FFF2-40B4-BE49-F238E27FC236}">
                <a16:creationId xmlns:a16="http://schemas.microsoft.com/office/drawing/2014/main" id="{8462AFAF-169F-4E2A-AC00-6E866659547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354" y="3931920"/>
            <a:ext cx="3931920" cy="338328"/>
          </a:xfrm>
        </p:spPr>
        <p:txBody>
          <a:bodyPr rtlCol="0" anchor="b">
            <a:no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4" name="Текст 12">
            <a:extLst>
              <a:ext uri="{FF2B5EF4-FFF2-40B4-BE49-F238E27FC236}">
                <a16:creationId xmlns:a16="http://schemas.microsoft.com/office/drawing/2014/main" id="{9FDE6BB6-DE86-4B19-B83F-5B83A89477B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70354" y="4270248"/>
            <a:ext cx="4572000" cy="530352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5" name="Текст 4">
            <a:extLst>
              <a:ext uri="{FF2B5EF4-FFF2-40B4-BE49-F238E27FC236}">
                <a16:creationId xmlns:a16="http://schemas.microsoft.com/office/drawing/2014/main" id="{2B544474-29CA-4D8E-AC15-C05ABDF606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70354" y="4855464"/>
            <a:ext cx="3931920" cy="338328"/>
          </a:xfrm>
        </p:spPr>
        <p:txBody>
          <a:bodyPr rtlCol="0" anchor="b">
            <a:no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Текст 12">
            <a:extLst>
              <a:ext uri="{FF2B5EF4-FFF2-40B4-BE49-F238E27FC236}">
                <a16:creationId xmlns:a16="http://schemas.microsoft.com/office/drawing/2014/main" id="{7C778245-11E1-4B65-ADC1-E9D3DE34E5D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354" y="5193792"/>
            <a:ext cx="4572000" cy="530352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20XX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56350"/>
            <a:ext cx="3448050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23398" y="6356350"/>
            <a:ext cx="9144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13575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зор проду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1C922A-9F54-409C-8C2C-90A55B890F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00706" y="0"/>
            <a:ext cx="6095999" cy="68580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922" y="365125"/>
            <a:ext cx="5386078" cy="1325563"/>
          </a:xfrm>
        </p:spPr>
        <p:txBody>
          <a:bodyPr rtlCol="0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AA39532F-F90D-47C0-89E1-06A3DED593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4384" y="1566525"/>
            <a:ext cx="3401568" cy="371246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09922" y="1893053"/>
            <a:ext cx="22860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457506" y="1893053"/>
            <a:ext cx="22860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E725FCE9-B62D-4B16-807B-9D0D63E93B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9922" y="2368970"/>
            <a:ext cx="2286000" cy="1371600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4" name="Текст 12">
            <a:extLst>
              <a:ext uri="{FF2B5EF4-FFF2-40B4-BE49-F238E27FC236}">
                <a16:creationId xmlns:a16="http://schemas.microsoft.com/office/drawing/2014/main" id="{BA57DF8C-FA7C-490B-98CE-CDE7957EE7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57506" y="2355956"/>
            <a:ext cx="2286000" cy="1371600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FF039F13-B78B-4A7E-AB1D-94C070BAE974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19917" y="3843877"/>
            <a:ext cx="22860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0" name="Текст 4">
            <a:extLst>
              <a:ext uri="{FF2B5EF4-FFF2-40B4-BE49-F238E27FC236}">
                <a16:creationId xmlns:a16="http://schemas.microsoft.com/office/drawing/2014/main" id="{525F4B91-27EE-47AC-BBD0-A66FE53A04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67501" y="3843877"/>
            <a:ext cx="22860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1" name="Текст 12">
            <a:extLst>
              <a:ext uri="{FF2B5EF4-FFF2-40B4-BE49-F238E27FC236}">
                <a16:creationId xmlns:a16="http://schemas.microsoft.com/office/drawing/2014/main" id="{1F0A1756-3486-46A9-9DD3-7BFA5FF757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9917" y="4319794"/>
            <a:ext cx="2286000" cy="1371600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2" name="Текст 12">
            <a:extLst>
              <a:ext uri="{FF2B5EF4-FFF2-40B4-BE49-F238E27FC236}">
                <a16:creationId xmlns:a16="http://schemas.microsoft.com/office/drawing/2014/main" id="{F50C0C1C-5BD4-4F62-8AB2-50B1FE4A7DA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67501" y="4306780"/>
            <a:ext cx="2286000" cy="1371600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847850" cy="365125"/>
          </a:xfrm>
        </p:spPr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18" name="Нижний колонтитул 7">
            <a:extLst>
              <a:ext uri="{FF2B5EF4-FFF2-40B4-BE49-F238E27FC236}">
                <a16:creationId xmlns:a16="http://schemas.microsoft.com/office/drawing/2014/main" id="{37667359-6B2F-4D7C-932B-CE6A0E91C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56350"/>
            <a:ext cx="3448050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23" name="Номер слайда 8">
            <a:extLst>
              <a:ext uri="{FF2B5EF4-FFF2-40B4-BE49-F238E27FC236}">
                <a16:creationId xmlns:a16="http://schemas.microsoft.com/office/drawing/2014/main" id="{C69C9BA9-6130-4098-A0A6-E1A00A3B6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23398" y="6356350"/>
            <a:ext cx="9144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99692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роблема и 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6B487E6-6563-4EEC-A349-2257BBAFD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3051110" cy="68580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8334" y="1062164"/>
            <a:ext cx="5005466" cy="1325563"/>
          </a:xfrm>
        </p:spPr>
        <p:txBody>
          <a:bodyPr rtlCol="0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EED971A8-4C6D-471D-A690-8CD6662922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1935" y="1143000"/>
            <a:ext cx="4953000" cy="4572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ECB8E5B-4859-4892-A062-C831DA527F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6988" y="2555875"/>
            <a:ext cx="4953000" cy="3159125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Times New Roman" panose="02020603050405020304" pitchFamily="18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65806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52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87C02F5D-0AFB-480B-A152-5FC08DB4DC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457200"/>
            <a:ext cx="11274552" cy="59436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1112" y="3513220"/>
            <a:ext cx="8682164" cy="1828799"/>
          </a:xfrm>
          <a:solidFill>
            <a:schemeClr val="accent3">
              <a:alpha val="90000"/>
            </a:schemeClr>
          </a:solidFill>
        </p:spPr>
        <p:txBody>
          <a:bodyPr lIns="1371600" tIns="0" bIns="0" rtlCol="0" anchor="ctr">
            <a:noAutofit/>
          </a:bodyPr>
          <a:lstStyle>
            <a:lvl1pPr algn="ctr">
              <a:defRPr sz="5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999581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8" name="Рисунок 15">
            <a:extLst>
              <a:ext uri="{FF2B5EF4-FFF2-40B4-BE49-F238E27FC236}">
                <a16:creationId xmlns:a16="http://schemas.microsoft.com/office/drawing/2014/main" id="{43CBE128-6D8D-4605-B225-5A34FFB1F25B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910104" y="1965960"/>
            <a:ext cx="2286000" cy="2286000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911096" y="4311688"/>
            <a:ext cx="2286000" cy="36000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Маркер 2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39809F78-EA1B-4C23-A53E-7DE8B4A6AE1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11096" y="4773703"/>
            <a:ext cx="2286000" cy="1005840"/>
          </a:xfrm>
        </p:spPr>
        <p:txBody>
          <a:bodyPr rtlCol="0"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9" name="Рисунок 15">
            <a:extLst>
              <a:ext uri="{FF2B5EF4-FFF2-40B4-BE49-F238E27FC236}">
                <a16:creationId xmlns:a16="http://schemas.microsoft.com/office/drawing/2014/main" id="{E63C0874-8701-4CED-B60A-61A655FB5A5F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951917" y="1965960"/>
            <a:ext cx="2286000" cy="2286000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97E7DC10-1618-471B-9441-C640C7FEDD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56048" y="4311688"/>
            <a:ext cx="2286000" cy="36000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Маркер 3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20AEB661-858B-44C9-9484-E540E04AD3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56048" y="4773703"/>
            <a:ext cx="2286000" cy="1005840"/>
          </a:xfrm>
        </p:spPr>
        <p:txBody>
          <a:bodyPr rtlCol="0"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0" name="Рисунок 15">
            <a:extLst>
              <a:ext uri="{FF2B5EF4-FFF2-40B4-BE49-F238E27FC236}">
                <a16:creationId xmlns:a16="http://schemas.microsoft.com/office/drawing/2014/main" id="{F223D9C7-A9C3-4D38-B4D8-9CAB3A19CF51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993730" y="1965960"/>
            <a:ext cx="2286000" cy="2286000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FDB26B40-5901-4EF0-BCF0-55677E28B1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991856" y="4311688"/>
            <a:ext cx="2286000" cy="36000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Маркер 4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CCEAE0AB-74EC-4097-A534-A578F109793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991856" y="4773703"/>
            <a:ext cx="2286000" cy="1005840"/>
          </a:xfrm>
        </p:spPr>
        <p:txBody>
          <a:bodyPr rtlCol="0"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5" name="Дата 1">
            <a:extLst>
              <a:ext uri="{FF2B5EF4-FFF2-40B4-BE49-F238E27FC236}">
                <a16:creationId xmlns:a16="http://schemas.microsoft.com/office/drawing/2014/main" id="{6FCC4B1F-E859-43CC-8B33-EE155744227A}"/>
              </a:ext>
            </a:extLst>
          </p:cNvPr>
          <p:cNvSpPr>
            <a:spLocks noGrp="1"/>
          </p:cNvSpPr>
          <p:nvPr>
            <p:ph type="dt" sz="half" idx="45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00680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курен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072" y="365125"/>
            <a:ext cx="10193315" cy="1325563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62073" y="1853548"/>
            <a:ext cx="4572000" cy="640080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162073" y="2505075"/>
            <a:ext cx="4572000" cy="3200400"/>
          </a:xfrm>
        </p:spPr>
        <p:txBody>
          <a:bodyPr rtlCol="0">
            <a:normAutofit/>
          </a:bodyPr>
          <a:lstStyle>
            <a:lvl1pPr>
              <a:lnSpc>
                <a:spcPts val="2600"/>
              </a:lnSpc>
              <a:defRPr sz="1600"/>
            </a:lvl1pPr>
            <a:lvl2pPr>
              <a:lnSpc>
                <a:spcPts val="2600"/>
              </a:lnSpc>
              <a:defRPr sz="1600"/>
            </a:lvl2pPr>
            <a:lvl3pPr>
              <a:lnSpc>
                <a:spcPts val="2600"/>
              </a:lnSpc>
              <a:defRPr sz="1600"/>
            </a:lvl3pPr>
            <a:lvl4pPr>
              <a:lnSpc>
                <a:spcPts val="2600"/>
              </a:lnSpc>
              <a:defRPr sz="1600"/>
            </a:lvl4pPr>
            <a:lvl5pPr>
              <a:lnSpc>
                <a:spcPts val="2600"/>
              </a:lnSpc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494485" y="1853548"/>
            <a:ext cx="4572000" cy="640080"/>
          </a:xfrm>
          <a:noFill/>
        </p:spPr>
        <p:txBody>
          <a:bodyPr rtlCol="0" anchor="ctr" anchorCtr="0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494485" y="2505075"/>
            <a:ext cx="4572000" cy="3200400"/>
          </a:xfrm>
        </p:spPr>
        <p:txBody>
          <a:bodyPr rtlCol="0">
            <a:normAutofit/>
          </a:bodyPr>
          <a:lstStyle>
            <a:lvl1pPr>
              <a:lnSpc>
                <a:spcPts val="2600"/>
              </a:lnSpc>
              <a:defRPr sz="1600"/>
            </a:lvl1pPr>
            <a:lvl2pPr>
              <a:lnSpc>
                <a:spcPts val="2600"/>
              </a:lnSpc>
              <a:defRPr sz="1600"/>
            </a:lvl2pPr>
            <a:lvl3pPr>
              <a:lnSpc>
                <a:spcPts val="2600"/>
              </a:lnSpc>
              <a:defRPr sz="1600"/>
            </a:lvl3pPr>
            <a:lvl4pPr>
              <a:lnSpc>
                <a:spcPts val="2600"/>
              </a:lnSpc>
              <a:defRPr sz="1600"/>
            </a:lvl4pPr>
            <a:lvl5pPr>
              <a:lnSpc>
                <a:spcPts val="2600"/>
              </a:lnSpc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582C2B31-DB43-4AEF-AA1E-62866E69E5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5943600"/>
            <a:ext cx="12188952" cy="9144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50099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зор ры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C06C6CB5-A7CF-4AA0-8E61-3C46EFA04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524" y="4572000"/>
            <a:ext cx="12188952" cy="2286000"/>
          </a:xfrm>
          <a:solidFill>
            <a:schemeClr val="accent6"/>
          </a:solidFill>
        </p:spPr>
        <p:txBody>
          <a:bodyPr rtlCol="0" anchor="b"/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Щелкните, чтобы добавить рисунок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8305" y="1696389"/>
            <a:ext cx="3210331" cy="3647605"/>
          </a:xfrm>
          <a:solidFill>
            <a:schemeClr val="bg1"/>
          </a:solidFill>
          <a:ln w="12700">
            <a:solidFill>
              <a:schemeClr val="tx2">
                <a:lumMod val="20000"/>
                <a:lumOff val="80000"/>
              </a:schemeClr>
            </a:solidFill>
          </a:ln>
        </p:spPr>
        <p:txBody>
          <a:bodyPr lIns="91440" tIns="457200" rtlCol="0">
            <a:noAutofit/>
          </a:bodyPr>
          <a:lstStyle>
            <a:lvl1pPr marL="0" indent="0" algn="ctr">
              <a:buNone/>
              <a:defRPr sz="3200" b="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5593" y="2750695"/>
            <a:ext cx="2743200" cy="2465883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45F3F79F-C68B-4A8C-B9F0-4BF82DCC6D5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16628" y="1696389"/>
            <a:ext cx="3209544" cy="3648456"/>
          </a:xfrm>
          <a:solidFill>
            <a:schemeClr val="bg1"/>
          </a:solidFill>
          <a:ln w="12700">
            <a:solidFill>
              <a:schemeClr val="tx2">
                <a:lumMod val="20000"/>
                <a:lumOff val="80000"/>
              </a:schemeClr>
            </a:solidFill>
          </a:ln>
        </p:spPr>
        <p:txBody>
          <a:bodyPr tIns="457200" rtlCol="0">
            <a:noAutofit/>
          </a:bodyPr>
          <a:lstStyle>
            <a:lvl1pPr marL="0" indent="0" algn="ctr">
              <a:buNone/>
              <a:defRPr sz="3200" b="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18" name="Текст 18">
            <a:extLst>
              <a:ext uri="{FF2B5EF4-FFF2-40B4-BE49-F238E27FC236}">
                <a16:creationId xmlns:a16="http://schemas.microsoft.com/office/drawing/2014/main" id="{7E2099CC-3C3F-4C3B-825F-C69EBE0F0D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65548" y="2750695"/>
            <a:ext cx="2743200" cy="2465883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D904408A-D9CD-40EC-A60A-5AFD4501F7B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48764" y="1696389"/>
            <a:ext cx="3209544" cy="3648456"/>
          </a:xfrm>
          <a:solidFill>
            <a:schemeClr val="bg1"/>
          </a:solidFill>
          <a:ln w="12700">
            <a:solidFill>
              <a:schemeClr val="tx2">
                <a:lumMod val="20000"/>
                <a:lumOff val="80000"/>
              </a:schemeClr>
            </a:solidFill>
          </a:ln>
        </p:spPr>
        <p:txBody>
          <a:bodyPr tIns="457200" rtlCol="0">
            <a:noAutofit/>
          </a:bodyPr>
          <a:lstStyle>
            <a:lvl1pPr marL="0" indent="0" algn="ctr">
              <a:buNone/>
              <a:defRPr sz="3200" b="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21" name="Текст 18">
            <a:extLst>
              <a:ext uri="{FF2B5EF4-FFF2-40B4-BE49-F238E27FC236}">
                <a16:creationId xmlns:a16="http://schemas.microsoft.com/office/drawing/2014/main" id="{F6FD60C1-21C4-4DFB-A5A9-717DE2A98B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77130" y="2750695"/>
            <a:ext cx="2743200" cy="2465883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72585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ыночное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3">
            <a:extLst>
              <a:ext uri="{FF2B5EF4-FFF2-40B4-BE49-F238E27FC236}">
                <a16:creationId xmlns:a16="http://schemas.microsoft.com/office/drawing/2014/main" id="{3A5BA28D-2313-499F-93AB-7C86B030570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466593" y="2207455"/>
            <a:ext cx="1351811" cy="10972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rtlCol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1</a:t>
            </a:r>
          </a:p>
        </p:txBody>
      </p:sp>
      <p:sp>
        <p:nvSpPr>
          <p:cNvPr id="22" name="Текст 3">
            <a:extLst>
              <a:ext uri="{FF2B5EF4-FFF2-40B4-BE49-F238E27FC236}">
                <a16:creationId xmlns:a16="http://schemas.microsoft.com/office/drawing/2014/main" id="{98516B14-EF29-444F-82DA-19F5011C7DD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466592" y="3559605"/>
            <a:ext cx="1353313" cy="10972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rtlCol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2</a:t>
            </a:r>
          </a:p>
        </p:txBody>
      </p:sp>
      <p:sp>
        <p:nvSpPr>
          <p:cNvPr id="23" name="Текст 3">
            <a:extLst>
              <a:ext uri="{FF2B5EF4-FFF2-40B4-BE49-F238E27FC236}">
                <a16:creationId xmlns:a16="http://schemas.microsoft.com/office/drawing/2014/main" id="{BFDD67D8-D69E-405B-825C-A9AF88C1A80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66592" y="4905756"/>
            <a:ext cx="1353314" cy="10972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rtlCol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3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E3354A33-C884-44F0-A320-DF2EBA500D1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371600" y="2202883"/>
            <a:ext cx="1106424" cy="1106424"/>
          </a:xfrm>
          <a:solidFill>
            <a:schemeClr val="accent6"/>
          </a:solidFill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8" name="Рисунок 8">
            <a:extLst>
              <a:ext uri="{FF2B5EF4-FFF2-40B4-BE49-F238E27FC236}">
                <a16:creationId xmlns:a16="http://schemas.microsoft.com/office/drawing/2014/main" id="{7AF29B8F-D39A-4F3A-909A-9D298FB7224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371600" y="3555033"/>
            <a:ext cx="1106424" cy="1106424"/>
          </a:xfrm>
          <a:solidFill>
            <a:schemeClr val="accent6"/>
          </a:solidFill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1" name="Рисунок 8">
            <a:extLst>
              <a:ext uri="{FF2B5EF4-FFF2-40B4-BE49-F238E27FC236}">
                <a16:creationId xmlns:a16="http://schemas.microsoft.com/office/drawing/2014/main" id="{83A1C8AA-5F7D-4C12-9724-97F4B72D8A78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1371600" y="4901184"/>
            <a:ext cx="1106424" cy="1106424"/>
          </a:xfrm>
          <a:solidFill>
            <a:schemeClr val="accent6"/>
          </a:solidFill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4" name="Текст 9">
            <a:extLst>
              <a:ext uri="{FF2B5EF4-FFF2-40B4-BE49-F238E27FC236}">
                <a16:creationId xmlns:a16="http://schemas.microsoft.com/office/drawing/2014/main" id="{19BE8230-B656-44E2-9319-E1464125040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3048" y="2207455"/>
            <a:ext cx="3657600" cy="109728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tx1"/>
                </a:solidFill>
              </a:defRPr>
            </a:lvl1pPr>
          </a:lstStyle>
          <a:p>
            <a:pPr marL="266700" lvl="0" indent="-266700" algn="ctr" rtl="0"/>
            <a:r>
              <a:rPr lang="ru-RU" noProof="0"/>
              <a:t>Заголовок раздела</a:t>
            </a:r>
          </a:p>
        </p:txBody>
      </p:sp>
      <p:sp>
        <p:nvSpPr>
          <p:cNvPr id="24" name="Текст 9">
            <a:extLst>
              <a:ext uri="{FF2B5EF4-FFF2-40B4-BE49-F238E27FC236}">
                <a16:creationId xmlns:a16="http://schemas.microsoft.com/office/drawing/2014/main" id="{4ADD189D-5EFF-456A-9AEB-E8DB3452742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813048" y="3559605"/>
            <a:ext cx="3657600" cy="109728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tx1"/>
                </a:solidFill>
              </a:defRPr>
            </a:lvl1pPr>
          </a:lstStyle>
          <a:p>
            <a:pPr marL="266700" lvl="0" indent="-266700" algn="ctr" rtl="0"/>
            <a:r>
              <a:rPr lang="ru-RU" noProof="0"/>
              <a:t>Заголовок раздела</a:t>
            </a:r>
          </a:p>
        </p:txBody>
      </p:sp>
      <p:sp>
        <p:nvSpPr>
          <p:cNvPr id="29" name="Текст 9">
            <a:extLst>
              <a:ext uri="{FF2B5EF4-FFF2-40B4-BE49-F238E27FC236}">
                <a16:creationId xmlns:a16="http://schemas.microsoft.com/office/drawing/2014/main" id="{53862BA6-E42C-4C58-871B-8705122D668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813048" y="4905756"/>
            <a:ext cx="3657600" cy="109728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tx1"/>
                </a:solidFill>
              </a:defRPr>
            </a:lvl1pPr>
          </a:lstStyle>
          <a:p>
            <a:pPr marL="266700" lvl="0" indent="-266700" algn="ctr" rtl="0"/>
            <a:r>
              <a:rPr lang="ru-RU" noProof="0"/>
              <a:t>Заголовок раздела</a:t>
            </a:r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id="{B1F9D630-F36F-43B5-B6A8-62245E084CA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470648" y="2207455"/>
            <a:ext cx="3657600" cy="1097280"/>
          </a:xfrm>
          <a:solidFill>
            <a:schemeClr val="accent3">
              <a:alpha val="50000"/>
            </a:schemeClr>
          </a:solidFill>
          <a:ln>
            <a:solidFill>
              <a:schemeClr val="accent3">
                <a:alpha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27" name="Объект 3">
            <a:extLst>
              <a:ext uri="{FF2B5EF4-FFF2-40B4-BE49-F238E27FC236}">
                <a16:creationId xmlns:a16="http://schemas.microsoft.com/office/drawing/2014/main" id="{C670C5D6-AD2E-415C-BAFE-A8239C15159E}"/>
              </a:ext>
            </a:extLst>
          </p:cNvPr>
          <p:cNvSpPr>
            <a:spLocks noGrp="1"/>
          </p:cNvSpPr>
          <p:nvPr>
            <p:ph sz="half" idx="38" hasCustomPrompt="1"/>
          </p:nvPr>
        </p:nvSpPr>
        <p:spPr>
          <a:xfrm>
            <a:off x="7470648" y="3559605"/>
            <a:ext cx="3657600" cy="1097280"/>
          </a:xfrm>
          <a:solidFill>
            <a:schemeClr val="accent3">
              <a:alpha val="50000"/>
            </a:schemeClr>
          </a:solidFill>
          <a:ln>
            <a:solidFill>
              <a:schemeClr val="accent3">
                <a:alpha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30" name="Объект 3">
            <a:extLst>
              <a:ext uri="{FF2B5EF4-FFF2-40B4-BE49-F238E27FC236}">
                <a16:creationId xmlns:a16="http://schemas.microsoft.com/office/drawing/2014/main" id="{26DDBF97-B5FA-415C-9E0D-A4A556C40805}"/>
              </a:ext>
            </a:extLst>
          </p:cNvPr>
          <p:cNvSpPr>
            <a:spLocks noGrp="1"/>
          </p:cNvSpPr>
          <p:nvPr>
            <p:ph sz="half" idx="41" hasCustomPrompt="1"/>
          </p:nvPr>
        </p:nvSpPr>
        <p:spPr>
          <a:xfrm>
            <a:off x="7470648" y="4905756"/>
            <a:ext cx="3657600" cy="1097280"/>
          </a:xfrm>
          <a:solidFill>
            <a:schemeClr val="accent3">
              <a:alpha val="50000"/>
            </a:schemeClr>
          </a:solidFill>
          <a:ln>
            <a:solidFill>
              <a:schemeClr val="accent3">
                <a:alpha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17" name="Дата 1">
            <a:extLst>
              <a:ext uri="{FF2B5EF4-FFF2-40B4-BE49-F238E27FC236}">
                <a16:creationId xmlns:a16="http://schemas.microsoft.com/office/drawing/2014/main" id="{8408DD66-4FD2-41B2-AD2E-24ADA0398198}"/>
              </a:ext>
            </a:extLst>
          </p:cNvPr>
          <p:cNvSpPr>
            <a:spLocks noGrp="1"/>
          </p:cNvSpPr>
          <p:nvPr>
            <p:ph type="dt" sz="half" idx="43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1540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вадра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6CD52AD9-4495-432B-B01C-26AAF0EAA8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2992" y="2232908"/>
            <a:ext cx="2194560" cy="27432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 noProof="0"/>
              <a:t>НАЗВАНИЕ КВАДРАНТА</a:t>
            </a:r>
          </a:p>
        </p:txBody>
      </p:sp>
      <p:sp>
        <p:nvSpPr>
          <p:cNvPr id="12" name="Текст 5">
            <a:extLst>
              <a:ext uri="{FF2B5EF4-FFF2-40B4-BE49-F238E27FC236}">
                <a16:creationId xmlns:a16="http://schemas.microsoft.com/office/drawing/2014/main" id="{AF9EB7E7-72B3-4FD3-B153-815A53CB1B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728" y="3494402"/>
            <a:ext cx="2194560" cy="274320"/>
          </a:xfrm>
        </p:spPr>
        <p:txBody>
          <a:bodyPr rtlCol="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 noProof="0"/>
              <a:t>НАЗВАНИЕ КВАДРАНТА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139AE34A-A4BE-43AA-9A69-9A18D5FC5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10732" y="3494402"/>
            <a:ext cx="2194560" cy="274320"/>
          </a:xfrm>
        </p:spPr>
        <p:txBody>
          <a:bodyPr rtlCol="0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 noProof="0"/>
              <a:t>НАЗВАНИЕ КВАДРАНТА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23E8F54F-C5BD-4FE6-BB69-FEC69BC0FD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2992" y="5287722"/>
            <a:ext cx="2194560" cy="27432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 noProof="0"/>
              <a:t>НАЗВАНИЕ КВАДРАНТА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37F7357E-EB66-4B24-BD83-CDF02BFEB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67923" y="2586939"/>
            <a:ext cx="10677317" cy="2637195"/>
            <a:chOff x="767923" y="2586939"/>
            <a:chExt cx="10677317" cy="2637195"/>
          </a:xfrm>
        </p:grpSpPr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E5CC96AF-1ECA-45C5-A903-6341850289F9}"/>
                </a:ext>
              </a:extLst>
            </p:cNvPr>
            <p:cNvSpPr/>
            <p:nvPr userDrawn="1"/>
          </p:nvSpPr>
          <p:spPr>
            <a:xfrm>
              <a:off x="6098501" y="2586991"/>
              <a:ext cx="46095" cy="1231565"/>
            </a:xfrm>
            <a:custGeom>
              <a:avLst/>
              <a:gdLst>
                <a:gd name="connsiteX0" fmla="*/ 375 w 46095"/>
                <a:gd name="connsiteY0" fmla="*/ 0 h 1231565"/>
                <a:gd name="connsiteX1" fmla="*/ 46095 w 46095"/>
                <a:gd name="connsiteY1" fmla="*/ 114776 h 1231565"/>
                <a:gd name="connsiteX2" fmla="*/ 46095 w 46095"/>
                <a:gd name="connsiteY2" fmla="*/ 1231565 h 1231565"/>
                <a:gd name="connsiteX3" fmla="*/ 0 w 46095"/>
                <a:gd name="connsiteY3" fmla="*/ 1231565 h 1231565"/>
                <a:gd name="connsiteX4" fmla="*/ 0 w 46095"/>
                <a:gd name="connsiteY4" fmla="*/ 942 h 1231565"/>
                <a:gd name="connsiteX5" fmla="*/ 375 w 46095"/>
                <a:gd name="connsiteY5" fmla="*/ 0 h 1231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95" h="1231565">
                  <a:moveTo>
                    <a:pt x="375" y="0"/>
                  </a:moveTo>
                  <a:lnTo>
                    <a:pt x="46095" y="114776"/>
                  </a:lnTo>
                  <a:lnTo>
                    <a:pt x="46095" y="1231565"/>
                  </a:lnTo>
                  <a:lnTo>
                    <a:pt x="0" y="1231565"/>
                  </a:lnTo>
                  <a:lnTo>
                    <a:pt x="0" y="942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07574821-21A4-483A-9824-B9CB9EC4B770}"/>
                </a:ext>
              </a:extLst>
            </p:cNvPr>
            <p:cNvSpPr/>
            <p:nvPr userDrawn="1"/>
          </p:nvSpPr>
          <p:spPr>
            <a:xfrm>
              <a:off x="6053156" y="3818555"/>
              <a:ext cx="45345" cy="97190"/>
            </a:xfrm>
            <a:custGeom>
              <a:avLst/>
              <a:gdLst>
                <a:gd name="connsiteX0" fmla="*/ 0 w 45345"/>
                <a:gd name="connsiteY0" fmla="*/ 0 h 97190"/>
                <a:gd name="connsiteX1" fmla="*/ 45345 w 45345"/>
                <a:gd name="connsiteY1" fmla="*/ 0 h 97190"/>
                <a:gd name="connsiteX2" fmla="*/ 45345 w 45345"/>
                <a:gd name="connsiteY2" fmla="*/ 97190 h 97190"/>
                <a:gd name="connsiteX3" fmla="*/ 0 w 45345"/>
                <a:gd name="connsiteY3" fmla="*/ 97190 h 97190"/>
                <a:gd name="connsiteX4" fmla="*/ 0 w 45345"/>
                <a:gd name="connsiteY4" fmla="*/ 0 h 9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45" h="97190">
                  <a:moveTo>
                    <a:pt x="0" y="0"/>
                  </a:moveTo>
                  <a:lnTo>
                    <a:pt x="45345" y="0"/>
                  </a:lnTo>
                  <a:lnTo>
                    <a:pt x="45345" y="97190"/>
                  </a:lnTo>
                  <a:lnTo>
                    <a:pt x="0" y="97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F8C191E1-94CD-4DEF-9125-7E667370926A}"/>
                </a:ext>
              </a:extLst>
            </p:cNvPr>
            <p:cNvSpPr/>
            <p:nvPr userDrawn="1"/>
          </p:nvSpPr>
          <p:spPr>
            <a:xfrm>
              <a:off x="6098500" y="2586939"/>
              <a:ext cx="111238" cy="1231616"/>
            </a:xfrm>
            <a:custGeom>
              <a:avLst/>
              <a:gdLst>
                <a:gd name="connsiteX0" fmla="*/ 0 w 111238"/>
                <a:gd name="connsiteY0" fmla="*/ 0 h 1231616"/>
                <a:gd name="connsiteX1" fmla="*/ 111238 w 111238"/>
                <a:gd name="connsiteY1" fmla="*/ 0 h 1231616"/>
                <a:gd name="connsiteX2" fmla="*/ 111238 w 111238"/>
                <a:gd name="connsiteY2" fmla="*/ 1231616 h 1231616"/>
                <a:gd name="connsiteX3" fmla="*/ 46095 w 111238"/>
                <a:gd name="connsiteY3" fmla="*/ 1231616 h 1231616"/>
                <a:gd name="connsiteX4" fmla="*/ 46095 w 111238"/>
                <a:gd name="connsiteY4" fmla="*/ 114827 h 1231616"/>
                <a:gd name="connsiteX5" fmla="*/ 375 w 111238"/>
                <a:gd name="connsiteY5" fmla="*/ 51 h 1231616"/>
                <a:gd name="connsiteX6" fmla="*/ 0 w 111238"/>
                <a:gd name="connsiteY6" fmla="*/ 993 h 1231616"/>
                <a:gd name="connsiteX7" fmla="*/ 0 w 111238"/>
                <a:gd name="connsiteY7" fmla="*/ 0 h 123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1238" h="1231616">
                  <a:moveTo>
                    <a:pt x="0" y="0"/>
                  </a:moveTo>
                  <a:lnTo>
                    <a:pt x="111238" y="0"/>
                  </a:lnTo>
                  <a:lnTo>
                    <a:pt x="111238" y="1231616"/>
                  </a:lnTo>
                  <a:lnTo>
                    <a:pt x="46095" y="1231616"/>
                  </a:lnTo>
                  <a:lnTo>
                    <a:pt x="46095" y="114827"/>
                  </a:lnTo>
                  <a:lnTo>
                    <a:pt x="375" y="51"/>
                  </a:lnTo>
                  <a:lnTo>
                    <a:pt x="0" y="9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7E6DEF02-ADC5-487F-AA38-28AE410EBEB1}"/>
                </a:ext>
              </a:extLst>
            </p:cNvPr>
            <p:cNvSpPr/>
            <p:nvPr userDrawn="1"/>
          </p:nvSpPr>
          <p:spPr>
            <a:xfrm>
              <a:off x="6053156" y="2587933"/>
              <a:ext cx="36576" cy="126204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7F5BD053-8127-4207-8BB6-88934D1FE4A5}"/>
                </a:ext>
              </a:extLst>
            </p:cNvPr>
            <p:cNvSpPr/>
            <p:nvPr userDrawn="1"/>
          </p:nvSpPr>
          <p:spPr>
            <a:xfrm>
              <a:off x="767923" y="3818556"/>
              <a:ext cx="5349240" cy="3657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06CFD50B-0B31-48EB-8D44-673C8CEC29B7}"/>
                </a:ext>
              </a:extLst>
            </p:cNvPr>
            <p:cNvSpPr/>
            <p:nvPr userDrawn="1"/>
          </p:nvSpPr>
          <p:spPr>
            <a:xfrm>
              <a:off x="6117163" y="3818554"/>
              <a:ext cx="5328077" cy="3657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3C715010-62CF-4E58-992F-47427FCB0C02}"/>
                </a:ext>
              </a:extLst>
            </p:cNvPr>
            <p:cNvSpPr/>
            <p:nvPr userDrawn="1"/>
          </p:nvSpPr>
          <p:spPr>
            <a:xfrm>
              <a:off x="6053155" y="3852534"/>
              <a:ext cx="36576" cy="13716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/>
            </a:p>
          </p:txBody>
        </p:sp>
      </p:grpSp>
      <p:sp>
        <p:nvSpPr>
          <p:cNvPr id="27" name="Дата 1">
            <a:extLst>
              <a:ext uri="{FF2B5EF4-FFF2-40B4-BE49-F238E27FC236}">
                <a16:creationId xmlns:a16="http://schemas.microsoft.com/office/drawing/2014/main" id="{17311117-A0EF-438B-BF68-75DF09D8504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7803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ратегия развит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9924"/>
          </a:xfrm>
        </p:spPr>
        <p:txBody>
          <a:bodyPr bIns="91440" rtlCol="0" anchor="b"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8FDD847D-284F-43B9-91A9-0A2AE4977E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1426525"/>
            <a:ext cx="10515600" cy="45720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7280" y="2458260"/>
            <a:ext cx="3200400" cy="731520"/>
          </a:xfrm>
          <a:solidFill>
            <a:schemeClr val="accent2"/>
          </a:solidFill>
        </p:spPr>
        <p:txBody>
          <a:bodyPr rtlCol="0" anchor="ctr" anchorCtr="1">
            <a:norm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5593" y="3191256"/>
            <a:ext cx="3200400" cy="2465883"/>
          </a:xfrm>
          <a:noFill/>
          <a:ln>
            <a:solidFill>
              <a:schemeClr val="accent2"/>
            </a:solidFill>
          </a:ln>
        </p:spPr>
        <p:txBody>
          <a:bodyPr lIns="182880" tIns="91440" rIns="182880" rtlCol="0" anchor="t" anchorCtr="1">
            <a:normAutofit/>
          </a:bodyPr>
          <a:lstStyle>
            <a:lvl1pPr marL="0" indent="0" algn="ctr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45F3F79F-C68B-4A8C-B9F0-4BF82DCC6D5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25274" y="2458260"/>
            <a:ext cx="3200400" cy="731520"/>
          </a:xfrm>
          <a:solidFill>
            <a:schemeClr val="accent2"/>
          </a:solidFill>
        </p:spPr>
        <p:txBody>
          <a:bodyPr rtlCol="0" anchor="ctr" anchorCtr="1">
            <a:norm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8" name="Текст 18">
            <a:extLst>
              <a:ext uri="{FF2B5EF4-FFF2-40B4-BE49-F238E27FC236}">
                <a16:creationId xmlns:a16="http://schemas.microsoft.com/office/drawing/2014/main" id="{7E2099CC-3C3F-4C3B-825F-C69EBE0F0D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26864" y="3191256"/>
            <a:ext cx="3200400" cy="2465883"/>
          </a:xfrm>
          <a:noFill/>
          <a:ln>
            <a:solidFill>
              <a:schemeClr val="accent2"/>
            </a:solidFill>
          </a:ln>
        </p:spPr>
        <p:txBody>
          <a:bodyPr lIns="182880" tIns="182880" rIns="182880" rtlCol="0" anchor="t" anchorCtr="1">
            <a:normAutofit/>
          </a:bodyPr>
          <a:lstStyle>
            <a:lvl1pPr marL="0" indent="0" algn="ctr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D904408A-D9CD-40EC-A60A-5AFD4501F7B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53269" y="2458260"/>
            <a:ext cx="3200400" cy="731520"/>
          </a:xfrm>
          <a:solidFill>
            <a:schemeClr val="accent2"/>
          </a:solidFill>
        </p:spPr>
        <p:txBody>
          <a:bodyPr rtlCol="0" anchor="ctr" anchorCtr="1">
            <a:norm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1" name="Текст 18">
            <a:extLst>
              <a:ext uri="{FF2B5EF4-FFF2-40B4-BE49-F238E27FC236}">
                <a16:creationId xmlns:a16="http://schemas.microsoft.com/office/drawing/2014/main" id="{F6FD60C1-21C4-4DFB-A5A9-717DE2A98B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56448" y="3191256"/>
            <a:ext cx="3200400" cy="2465883"/>
          </a:xfrm>
          <a:noFill/>
          <a:ln>
            <a:solidFill>
              <a:schemeClr val="accent2"/>
            </a:solidFill>
          </a:ln>
        </p:spPr>
        <p:txBody>
          <a:bodyPr lIns="182880" tIns="182880" rIns="182880" rtlCol="0" anchor="t" anchorCtr="1">
            <a:normAutofit/>
          </a:bodyPr>
          <a:lstStyle>
            <a:lvl1pPr marL="0" indent="0" algn="ctr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15863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0DD8E1C1-2F29-4EF8-B7B9-75E2DC5049C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426525"/>
            <a:ext cx="10515600" cy="45720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06438" y="2071688"/>
            <a:ext cx="5029200" cy="457200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06438" y="2641555"/>
            <a:ext cx="5029200" cy="3474720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467475" y="2071688"/>
            <a:ext cx="5029200" cy="457200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467475" y="2641555"/>
            <a:ext cx="5029200" cy="3474720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92630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4" name="Текст 3">
            <a:extLst>
              <a:ext uri="{FF2B5EF4-FFF2-40B4-BE49-F238E27FC236}">
                <a16:creationId xmlns:a16="http://schemas.microsoft.com/office/drawing/2014/main" id="{A8B6EDEE-DE90-436D-BFA9-9709BE86FD0A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258568" y="2304288"/>
            <a:ext cx="1554480" cy="561975"/>
          </a:xfrm>
          <a:solidFill>
            <a:schemeClr val="accent3"/>
          </a:solidFill>
          <a:ln>
            <a:noFill/>
          </a:ln>
        </p:spPr>
        <p:txBody>
          <a:bodyPr tIns="36000" rtlCol="0" anchor="ctr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Название элемента</a:t>
            </a:r>
          </a:p>
        </p:txBody>
      </p:sp>
      <p:sp>
        <p:nvSpPr>
          <p:cNvPr id="38" name="Текст 10">
            <a:extLst>
              <a:ext uri="{FF2B5EF4-FFF2-40B4-BE49-F238E27FC236}">
                <a16:creationId xmlns:a16="http://schemas.microsoft.com/office/drawing/2014/main" id="{5FBFE975-0A80-48E8-AA52-A4674F3B96A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39" name="Текст 10">
            <a:extLst>
              <a:ext uri="{FF2B5EF4-FFF2-40B4-BE49-F238E27FC236}">
                <a16:creationId xmlns:a16="http://schemas.microsoft.com/office/drawing/2014/main" id="{8BD9D56F-24FE-4F7D-8E40-A0D0AC71979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0" name="Текст 10">
            <a:extLst>
              <a:ext uri="{FF2B5EF4-FFF2-40B4-BE49-F238E27FC236}">
                <a16:creationId xmlns:a16="http://schemas.microsoft.com/office/drawing/2014/main" id="{D46B7BD9-7D98-4035-8A5E-463BD7C3BF1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1" name="Текст 10">
            <a:extLst>
              <a:ext uri="{FF2B5EF4-FFF2-40B4-BE49-F238E27FC236}">
                <a16:creationId xmlns:a16="http://schemas.microsoft.com/office/drawing/2014/main" id="{8AA70B58-94EB-4879-8CBB-F170B13437D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2" name="Текст 10">
            <a:extLst>
              <a:ext uri="{FF2B5EF4-FFF2-40B4-BE49-F238E27FC236}">
                <a16:creationId xmlns:a16="http://schemas.microsoft.com/office/drawing/2014/main" id="{7309DED8-0AF6-493B-A2EC-E3C6524C403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4" name="Текст 10">
            <a:extLst>
              <a:ext uri="{FF2B5EF4-FFF2-40B4-BE49-F238E27FC236}">
                <a16:creationId xmlns:a16="http://schemas.microsoft.com/office/drawing/2014/main" id="{634511C9-82EE-4918-850A-C11AB497D8C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5" name="Текст 10">
            <a:extLst>
              <a:ext uri="{FF2B5EF4-FFF2-40B4-BE49-F238E27FC236}">
                <a16:creationId xmlns:a16="http://schemas.microsoft.com/office/drawing/2014/main" id="{9DFB519F-3772-4743-A8B2-EE749BE7907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6" name="Текст 10">
            <a:extLst>
              <a:ext uri="{FF2B5EF4-FFF2-40B4-BE49-F238E27FC236}">
                <a16:creationId xmlns:a16="http://schemas.microsoft.com/office/drawing/2014/main" id="{FF1ED3A9-45CD-4A8C-94E6-BFD948CC06A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8" name="Текст 10">
            <a:extLst>
              <a:ext uri="{FF2B5EF4-FFF2-40B4-BE49-F238E27FC236}">
                <a16:creationId xmlns:a16="http://schemas.microsoft.com/office/drawing/2014/main" id="{DF614219-217C-4657-8BF6-1BDE7D2907C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9" name="Текст 10">
            <a:extLst>
              <a:ext uri="{FF2B5EF4-FFF2-40B4-BE49-F238E27FC236}">
                <a16:creationId xmlns:a16="http://schemas.microsoft.com/office/drawing/2014/main" id="{CF5EB19D-BC9E-40FA-BC6F-DA9B98DA7DC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7" name="Текст 10">
            <a:extLst>
              <a:ext uri="{FF2B5EF4-FFF2-40B4-BE49-F238E27FC236}">
                <a16:creationId xmlns:a16="http://schemas.microsoft.com/office/drawing/2014/main" id="{1E8B9B06-EF32-482E-A7E7-C1BAFE1A45D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:a16="http://schemas.microsoft.com/office/drawing/2014/main" id="{B243085E-635F-44B9-A90B-BCE5763AD3E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51" name="Текст 10">
            <a:extLst>
              <a:ext uri="{FF2B5EF4-FFF2-40B4-BE49-F238E27FC236}">
                <a16:creationId xmlns:a16="http://schemas.microsoft.com/office/drawing/2014/main" id="{5E2D6E88-5F8C-4406-9211-D4A50B968BA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3" name="Текст 10">
            <a:extLst>
              <a:ext uri="{FF2B5EF4-FFF2-40B4-BE49-F238E27FC236}">
                <a16:creationId xmlns:a16="http://schemas.microsoft.com/office/drawing/2014/main" id="{CC994534-ACB6-4B33-A7F8-59ED88636D9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:a16="http://schemas.microsoft.com/office/drawing/2014/main" id="{BFBFB5AF-B984-48A4-A2D5-B0F9A7168B9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53" name="Текст 10">
            <a:extLst>
              <a:ext uri="{FF2B5EF4-FFF2-40B4-BE49-F238E27FC236}">
                <a16:creationId xmlns:a16="http://schemas.microsoft.com/office/drawing/2014/main" id="{5920D2EA-A217-4744-834D-D00BD41BD38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:a16="http://schemas.microsoft.com/office/drawing/2014/main" id="{FD2FC71C-590D-4C50-9D20-D98F73D8442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55" name="Текст 10">
            <a:extLst>
              <a:ext uri="{FF2B5EF4-FFF2-40B4-BE49-F238E27FC236}">
                <a16:creationId xmlns:a16="http://schemas.microsoft.com/office/drawing/2014/main" id="{AD895D25-09BE-492D-944C-8B0E710ADF1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:a16="http://schemas.microsoft.com/office/drawing/2014/main" id="{F6192086-61CF-42A5-905D-851D1EEBC250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57" name="Текст 10">
            <a:extLst>
              <a:ext uri="{FF2B5EF4-FFF2-40B4-BE49-F238E27FC236}">
                <a16:creationId xmlns:a16="http://schemas.microsoft.com/office/drawing/2014/main" id="{FD1AF556-814F-4B48-B1F0-29450A00904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id="{EEEE7A48-BA7F-4AD6-948F-8AF34748D37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60" name="Текст 10">
            <a:extLst>
              <a:ext uri="{FF2B5EF4-FFF2-40B4-BE49-F238E27FC236}">
                <a16:creationId xmlns:a16="http://schemas.microsoft.com/office/drawing/2014/main" id="{1ECC3963-8620-45EA-8E9B-B5ED79CD7A4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61" name="Текст 10">
            <a:extLst>
              <a:ext uri="{FF2B5EF4-FFF2-40B4-BE49-F238E27FC236}">
                <a16:creationId xmlns:a16="http://schemas.microsoft.com/office/drawing/2014/main" id="{8A5FB4BB-2FEF-496A-8E3A-C4D43AE0498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59" name="Текст 10">
            <a:extLst>
              <a:ext uri="{FF2B5EF4-FFF2-40B4-BE49-F238E27FC236}">
                <a16:creationId xmlns:a16="http://schemas.microsoft.com/office/drawing/2014/main" id="{A7187E67-FC95-4CA0-9570-815E315916E5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62" name="Текст 10">
            <a:extLst>
              <a:ext uri="{FF2B5EF4-FFF2-40B4-BE49-F238E27FC236}">
                <a16:creationId xmlns:a16="http://schemas.microsoft.com/office/drawing/2014/main" id="{D03EF82F-F37F-48CB-A978-E3BAD66F5C7D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63" name="Текст 10">
            <a:extLst>
              <a:ext uri="{FF2B5EF4-FFF2-40B4-BE49-F238E27FC236}">
                <a16:creationId xmlns:a16="http://schemas.microsoft.com/office/drawing/2014/main" id="{5F250D41-02CE-4633-9E26-F722FCA110B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711E3559-68CA-437E-BD12-A9953AE1E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40445" y="4069080"/>
            <a:ext cx="10332720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Дата 1">
            <a:extLst>
              <a:ext uri="{FF2B5EF4-FFF2-40B4-BE49-F238E27FC236}">
                <a16:creationId xmlns:a16="http://schemas.microsoft.com/office/drawing/2014/main" id="{62C0F98D-B2D7-4EDC-ADD0-9B61A901FCEA}"/>
              </a:ext>
            </a:extLst>
          </p:cNvPr>
          <p:cNvSpPr>
            <a:spLocks noGrp="1"/>
          </p:cNvSpPr>
          <p:nvPr>
            <p:ph type="dt" sz="half" idx="6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428662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685925"/>
            <a:ext cx="10515600" cy="4097059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645874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ариант команды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37BA1CDE-376A-4ABA-B8B8-75D6A67809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5515" y="1718402"/>
            <a:ext cx="2286000" cy="356616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B8F9B77-308B-48E1-BCAC-0C74FB9A1C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5515" y="5359799"/>
            <a:ext cx="2286000" cy="365125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00">
                <a:latin typeface="Times New Roman" panose="02020603050405020304" pitchFamily="18" charset="0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0BA97C8-6774-46D2-9678-1BA2BE8C9D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5515" y="5743005"/>
            <a:ext cx="2286000" cy="365125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11" name="Рисунок 6">
            <a:extLst>
              <a:ext uri="{FF2B5EF4-FFF2-40B4-BE49-F238E27FC236}">
                <a16:creationId xmlns:a16="http://schemas.microsoft.com/office/drawing/2014/main" id="{D48977F0-CAE5-4054-B1AC-16B25EB28C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54036" y="1718798"/>
            <a:ext cx="2286000" cy="356616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035550F1-A852-48F3-9C1C-C64F3B8D4D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54036" y="5360195"/>
            <a:ext cx="2286000" cy="365125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00">
                <a:latin typeface="Times New Roman" panose="02020603050405020304" pitchFamily="18" charset="0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D757D7CE-02BE-4D9B-A676-F2967D660E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54036" y="5743401"/>
            <a:ext cx="2286000" cy="365125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14" name="Рисунок 6">
            <a:extLst>
              <a:ext uri="{FF2B5EF4-FFF2-40B4-BE49-F238E27FC236}">
                <a16:creationId xmlns:a16="http://schemas.microsoft.com/office/drawing/2014/main" id="{64C29CA7-3B83-4C84-8407-F05C8CA7084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72557" y="1718402"/>
            <a:ext cx="2286000" cy="356616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62304448-704D-4C85-87B3-13204A597E0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2557" y="5360195"/>
            <a:ext cx="2286000" cy="365125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00">
                <a:latin typeface="Times New Roman" panose="02020603050405020304" pitchFamily="18" charset="0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BB608A2D-D2B2-4E41-89DB-745BBE2D8B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72557" y="5743401"/>
            <a:ext cx="2286000" cy="365125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17" name="Рисунок 6">
            <a:extLst>
              <a:ext uri="{FF2B5EF4-FFF2-40B4-BE49-F238E27FC236}">
                <a16:creationId xmlns:a16="http://schemas.microsoft.com/office/drawing/2014/main" id="{B1A1DC22-0E05-43FC-8E91-0BE7AA25EEF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578378" y="1718798"/>
            <a:ext cx="2286000" cy="356616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25676C67-0CCC-403A-9B15-B42740FCF06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78378" y="5360195"/>
            <a:ext cx="2286000" cy="365125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00">
                <a:latin typeface="Times New Roman" panose="02020603050405020304" pitchFamily="18" charset="0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25CC45AB-977D-4580-9F1A-2E786542EE5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578378" y="5743401"/>
            <a:ext cx="2286000" cy="365125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566992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ариант команд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37BA1CDE-376A-4ABA-B8B8-75D6A67809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5515" y="1717141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B8F9B77-308B-48E1-BCAC-0C74FB9A1C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5515" y="3323013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Times New Roman" panose="02020603050405020304" pitchFamily="18" charset="0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0BA97C8-6774-46D2-9678-1BA2BE8C9D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5515" y="3610807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11" name="Рисунок 6">
            <a:extLst>
              <a:ext uri="{FF2B5EF4-FFF2-40B4-BE49-F238E27FC236}">
                <a16:creationId xmlns:a16="http://schemas.microsoft.com/office/drawing/2014/main" id="{D48977F0-CAE5-4054-B1AC-16B25EB28C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54036" y="1717537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035550F1-A852-48F3-9C1C-C64F3B8D4D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54036" y="3323409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Times New Roman" panose="02020603050405020304" pitchFamily="18" charset="0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D757D7CE-02BE-4D9B-A676-F2967D660E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54036" y="3611203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14" name="Рисунок 6">
            <a:extLst>
              <a:ext uri="{FF2B5EF4-FFF2-40B4-BE49-F238E27FC236}">
                <a16:creationId xmlns:a16="http://schemas.microsoft.com/office/drawing/2014/main" id="{64C29CA7-3B83-4C84-8407-F05C8CA7084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72557" y="1717141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62304448-704D-4C85-87B3-13204A597E0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2557" y="3323013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Times New Roman" panose="02020603050405020304" pitchFamily="18" charset="0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BB608A2D-D2B2-4E41-89DB-745BBE2D8B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72557" y="3610807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17" name="Рисунок 6">
            <a:extLst>
              <a:ext uri="{FF2B5EF4-FFF2-40B4-BE49-F238E27FC236}">
                <a16:creationId xmlns:a16="http://schemas.microsoft.com/office/drawing/2014/main" id="{B1A1DC22-0E05-43FC-8E91-0BE7AA25EEF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578378" y="1717141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25676C67-0CCC-403A-9B15-B42740FCF06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78378" y="3323013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Times New Roman" panose="02020603050405020304" pitchFamily="18" charset="0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25CC45AB-977D-4580-9F1A-2E786542EE5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578378" y="3610807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44" name="Рисунок 6">
            <a:extLst>
              <a:ext uri="{FF2B5EF4-FFF2-40B4-BE49-F238E27FC236}">
                <a16:creationId xmlns:a16="http://schemas.microsoft.com/office/drawing/2014/main" id="{27688D91-F8AA-4C0A-BF29-90F8FE202DA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325219" y="4131915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45" name="Текст 8">
            <a:extLst>
              <a:ext uri="{FF2B5EF4-FFF2-40B4-BE49-F238E27FC236}">
                <a16:creationId xmlns:a16="http://schemas.microsoft.com/office/drawing/2014/main" id="{D9AECBF7-0508-4905-9DF6-C0FF9D9ADA4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25219" y="5737787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Times New Roman" panose="02020603050405020304" pitchFamily="18" charset="0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6" name="Текст 8">
            <a:extLst>
              <a:ext uri="{FF2B5EF4-FFF2-40B4-BE49-F238E27FC236}">
                <a16:creationId xmlns:a16="http://schemas.microsoft.com/office/drawing/2014/main" id="{A7F920A3-CA67-4CD0-A639-1CE803DE26F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25219" y="6025581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47" name="Рисунок 6">
            <a:extLst>
              <a:ext uri="{FF2B5EF4-FFF2-40B4-BE49-F238E27FC236}">
                <a16:creationId xmlns:a16="http://schemas.microsoft.com/office/drawing/2014/main" id="{463E2C69-9A20-4A90-8F45-4EE6CFD469B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743740" y="4132311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48" name="Текст 8">
            <a:extLst>
              <a:ext uri="{FF2B5EF4-FFF2-40B4-BE49-F238E27FC236}">
                <a16:creationId xmlns:a16="http://schemas.microsoft.com/office/drawing/2014/main" id="{D33409A7-C60B-4AD7-AFDF-23C2F042CEC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743740" y="5738183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Times New Roman" panose="02020603050405020304" pitchFamily="18" charset="0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:a16="http://schemas.microsoft.com/office/drawing/2014/main" id="{4870155B-647D-44E9-AE54-24D2BB2404B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743740" y="6025977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50" name="Рисунок 6">
            <a:extLst>
              <a:ext uri="{FF2B5EF4-FFF2-40B4-BE49-F238E27FC236}">
                <a16:creationId xmlns:a16="http://schemas.microsoft.com/office/drawing/2014/main" id="{3876D40F-6DE8-45F1-B56E-986312109BA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162261" y="4131915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:a16="http://schemas.microsoft.com/office/drawing/2014/main" id="{D0A39ABE-EF7B-477F-A346-C5CDA9F5D63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62261" y="5737787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Times New Roman" panose="02020603050405020304" pitchFamily="18" charset="0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52" name="Текст 8">
            <a:extLst>
              <a:ext uri="{FF2B5EF4-FFF2-40B4-BE49-F238E27FC236}">
                <a16:creationId xmlns:a16="http://schemas.microsoft.com/office/drawing/2014/main" id="{7787A6CA-4AF6-46F5-BA39-50F328D9A86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62261" y="6025581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53" name="Рисунок 6">
            <a:extLst>
              <a:ext uri="{FF2B5EF4-FFF2-40B4-BE49-F238E27FC236}">
                <a16:creationId xmlns:a16="http://schemas.microsoft.com/office/drawing/2014/main" id="{EC171A7C-639D-47C1-A626-7E4772629B2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8580782" y="4131915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54" name="Текст 8">
            <a:extLst>
              <a:ext uri="{FF2B5EF4-FFF2-40B4-BE49-F238E27FC236}">
                <a16:creationId xmlns:a16="http://schemas.microsoft.com/office/drawing/2014/main" id="{674313BD-D2AD-4F0E-96FE-469C176818B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580782" y="5737787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Times New Roman" panose="02020603050405020304" pitchFamily="18" charset="0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id="{7141AE4E-36D0-4176-9FCB-E5803788939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580782" y="6025581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74016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нсиров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01F6AC7C-4EFC-4C76-8784-963130151FD5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1137509" y="1859777"/>
            <a:ext cx="1819656" cy="1517904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 rtl="0"/>
            <a:r>
              <a:rPr lang="ru-RU" noProof="0"/>
              <a:t>Добавьте содержимое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2AED95B-59A7-4359-BD74-24F920F715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8637" y="3444752"/>
            <a:ext cx="2057400" cy="640080"/>
          </a:xfrm>
        </p:spPr>
        <p:txBody>
          <a:bodyPr rtlCol="0">
            <a:noAutofit/>
          </a:bodyPr>
          <a:lstStyle>
            <a:lvl1pPr marL="0" indent="0" algn="ctr">
              <a:buNone/>
              <a:defRPr sz="200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ru-RU" noProof="0"/>
              <a:t>Заголовок раздела</a:t>
            </a:r>
          </a:p>
        </p:txBody>
      </p:sp>
      <p:sp>
        <p:nvSpPr>
          <p:cNvPr id="9" name="Текст 7">
            <a:extLst>
              <a:ext uri="{FF2B5EF4-FFF2-40B4-BE49-F238E27FC236}">
                <a16:creationId xmlns:a16="http://schemas.microsoft.com/office/drawing/2014/main" id="{286DAE13-A93D-453A-8164-3F1E97F8F2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4480" y="4110604"/>
            <a:ext cx="2057400" cy="365760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ru-RU" noProof="0"/>
              <a:t>Заголовок раздела</a:t>
            </a:r>
          </a:p>
        </p:txBody>
      </p:sp>
      <p:sp>
        <p:nvSpPr>
          <p:cNvPr id="10" name="Текст 7">
            <a:extLst>
              <a:ext uri="{FF2B5EF4-FFF2-40B4-BE49-F238E27FC236}">
                <a16:creationId xmlns:a16="http://schemas.microsoft.com/office/drawing/2014/main" id="{1FD2C3F4-5FD0-4B09-A5D5-7365D61084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4480" y="4483110"/>
            <a:ext cx="2057400" cy="91440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28" name="Объект 13">
            <a:extLst>
              <a:ext uri="{FF2B5EF4-FFF2-40B4-BE49-F238E27FC236}">
                <a16:creationId xmlns:a16="http://schemas.microsoft.com/office/drawing/2014/main" id="{7BF6ABBB-7B41-4F0C-8416-9C72862D93CB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3859487" y="1859777"/>
            <a:ext cx="1819656" cy="1517904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 rtl="0"/>
            <a:r>
              <a:rPr lang="ru-RU" noProof="0"/>
              <a:t>Добавьте содержимое</a:t>
            </a:r>
          </a:p>
        </p:txBody>
      </p:sp>
      <p:sp>
        <p:nvSpPr>
          <p:cNvPr id="30" name="Текст 7">
            <a:extLst>
              <a:ext uri="{FF2B5EF4-FFF2-40B4-BE49-F238E27FC236}">
                <a16:creationId xmlns:a16="http://schemas.microsoft.com/office/drawing/2014/main" id="{E1B58033-4461-43F1-8E7C-C6E5988BDE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40615" y="3444752"/>
            <a:ext cx="2057400" cy="640080"/>
          </a:xfrm>
        </p:spPr>
        <p:txBody>
          <a:bodyPr rtlCol="0">
            <a:noAutofit/>
          </a:bodyPr>
          <a:lstStyle>
            <a:lvl1pPr marL="0" indent="0" algn="ctr">
              <a:buNone/>
              <a:defRPr sz="200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ru-RU" noProof="0"/>
              <a:t>Заголовок раздела</a:t>
            </a:r>
          </a:p>
        </p:txBody>
      </p:sp>
      <p:sp>
        <p:nvSpPr>
          <p:cNvPr id="31" name="Текст 7">
            <a:extLst>
              <a:ext uri="{FF2B5EF4-FFF2-40B4-BE49-F238E27FC236}">
                <a16:creationId xmlns:a16="http://schemas.microsoft.com/office/drawing/2014/main" id="{80CE999C-FC94-4BF1-BBCE-0A3A934097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56458" y="4110604"/>
            <a:ext cx="2057400" cy="365760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ru-RU" noProof="0"/>
              <a:t>Заголовок раздела</a:t>
            </a:r>
          </a:p>
        </p:txBody>
      </p:sp>
      <p:sp>
        <p:nvSpPr>
          <p:cNvPr id="32" name="Текст 7">
            <a:extLst>
              <a:ext uri="{FF2B5EF4-FFF2-40B4-BE49-F238E27FC236}">
                <a16:creationId xmlns:a16="http://schemas.microsoft.com/office/drawing/2014/main" id="{6AFDE949-FC25-431E-8298-75F5A7B83A1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56458" y="4483110"/>
            <a:ext cx="2057400" cy="91440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29" name="Объект 13">
            <a:extLst>
              <a:ext uri="{FF2B5EF4-FFF2-40B4-BE49-F238E27FC236}">
                <a16:creationId xmlns:a16="http://schemas.microsoft.com/office/drawing/2014/main" id="{426B07AE-648A-4C6E-8FE4-B8C6D4A1B42E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6549780" y="1859777"/>
            <a:ext cx="1819656" cy="1517904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 rtl="0"/>
            <a:r>
              <a:rPr lang="ru-RU" noProof="0"/>
              <a:t>Добавьте содержимое</a:t>
            </a:r>
          </a:p>
        </p:txBody>
      </p:sp>
      <p:sp>
        <p:nvSpPr>
          <p:cNvPr id="34" name="Текст 7">
            <a:extLst>
              <a:ext uri="{FF2B5EF4-FFF2-40B4-BE49-F238E27FC236}">
                <a16:creationId xmlns:a16="http://schemas.microsoft.com/office/drawing/2014/main" id="{BAB49F71-4118-47B2-B571-8DC9A3E9402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0908" y="3444752"/>
            <a:ext cx="2057400" cy="640080"/>
          </a:xfrm>
        </p:spPr>
        <p:txBody>
          <a:bodyPr rtlCol="0">
            <a:noAutofit/>
          </a:bodyPr>
          <a:lstStyle>
            <a:lvl1pPr marL="0" indent="0" algn="ctr">
              <a:buNone/>
              <a:defRPr sz="200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ru-RU" noProof="0"/>
              <a:t>Заголовок раздела</a:t>
            </a:r>
          </a:p>
        </p:txBody>
      </p:sp>
      <p:sp>
        <p:nvSpPr>
          <p:cNvPr id="35" name="Текст 7">
            <a:extLst>
              <a:ext uri="{FF2B5EF4-FFF2-40B4-BE49-F238E27FC236}">
                <a16:creationId xmlns:a16="http://schemas.microsoft.com/office/drawing/2014/main" id="{E6D674D8-A1E4-4A7E-929B-32FBA30823A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30908" y="4110604"/>
            <a:ext cx="2057400" cy="365760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ru-RU" noProof="0"/>
              <a:t>Заголовок раздела</a:t>
            </a:r>
          </a:p>
        </p:txBody>
      </p:sp>
      <p:sp>
        <p:nvSpPr>
          <p:cNvPr id="36" name="Текст 7">
            <a:extLst>
              <a:ext uri="{FF2B5EF4-FFF2-40B4-BE49-F238E27FC236}">
                <a16:creationId xmlns:a16="http://schemas.microsoft.com/office/drawing/2014/main" id="{18E1E8CE-0AA4-4E2F-8DD0-006946935AD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0908" y="4483110"/>
            <a:ext cx="2057400" cy="91440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42" name="Объект 13">
            <a:extLst>
              <a:ext uri="{FF2B5EF4-FFF2-40B4-BE49-F238E27FC236}">
                <a16:creationId xmlns:a16="http://schemas.microsoft.com/office/drawing/2014/main" id="{0C1E203C-1E7A-4194-97B0-B477E6F37235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9264601" y="1859777"/>
            <a:ext cx="1819656" cy="1517904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 rtl="0"/>
            <a:r>
              <a:rPr lang="ru-RU" noProof="0"/>
              <a:t>Добавьте содержимое</a:t>
            </a:r>
          </a:p>
        </p:txBody>
      </p:sp>
      <p:sp>
        <p:nvSpPr>
          <p:cNvPr id="38" name="Текст 7">
            <a:extLst>
              <a:ext uri="{FF2B5EF4-FFF2-40B4-BE49-F238E27FC236}">
                <a16:creationId xmlns:a16="http://schemas.microsoft.com/office/drawing/2014/main" id="{C03A45F5-F36F-429B-9C83-90B1DB716F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45729" y="3444752"/>
            <a:ext cx="2057400" cy="640080"/>
          </a:xfrm>
        </p:spPr>
        <p:txBody>
          <a:bodyPr rtlCol="0">
            <a:noAutofit/>
          </a:bodyPr>
          <a:lstStyle>
            <a:lvl1pPr marL="0" indent="0" algn="ctr">
              <a:buNone/>
              <a:defRPr sz="2000">
                <a:solidFill>
                  <a:schemeClr val="accent4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ru-RU" noProof="0"/>
              <a:t>Заголовок раздела</a:t>
            </a:r>
          </a:p>
        </p:txBody>
      </p:sp>
      <p:sp>
        <p:nvSpPr>
          <p:cNvPr id="39" name="Текст 7">
            <a:extLst>
              <a:ext uri="{FF2B5EF4-FFF2-40B4-BE49-F238E27FC236}">
                <a16:creationId xmlns:a16="http://schemas.microsoft.com/office/drawing/2014/main" id="{6A7CD68A-F84C-4F36-A46D-DB7BA329AB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45729" y="4110604"/>
            <a:ext cx="2057400" cy="365760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ru-RU" noProof="0"/>
              <a:t>Заголовок раздела</a:t>
            </a:r>
          </a:p>
        </p:txBody>
      </p:sp>
      <p:sp>
        <p:nvSpPr>
          <p:cNvPr id="40" name="Текст 7">
            <a:extLst>
              <a:ext uri="{FF2B5EF4-FFF2-40B4-BE49-F238E27FC236}">
                <a16:creationId xmlns:a16="http://schemas.microsoft.com/office/drawing/2014/main" id="{E67019EA-0584-46F5-BDB3-D2B3C717B01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5729" y="4483110"/>
            <a:ext cx="2057400" cy="91440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8EA36FF-A158-49B3-9C17-39C94920B2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8617" y="1792705"/>
            <a:ext cx="2377440" cy="381401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FF42D5D-9DBF-475A-BC06-666D080D3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80595" y="1800726"/>
            <a:ext cx="2377440" cy="381401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6AEDC3F-C3D2-4184-860D-65645BBD6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70888" y="1800725"/>
            <a:ext cx="2377440" cy="381401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C227352-6F71-4914-9AB1-AB4448667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5709" y="1820775"/>
            <a:ext cx="2377440" cy="381401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22894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6B487E6-6563-4EEC-A349-2257BBAFD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3051110" cy="68580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8334" y="1062164"/>
            <a:ext cx="5005466" cy="1325563"/>
          </a:xfrm>
        </p:spPr>
        <p:txBody>
          <a:bodyPr rtlCol="0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EED971A8-4C6D-471D-A690-8CD6662922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1935" y="1143000"/>
            <a:ext cx="4953000" cy="4572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ECB8E5B-4859-4892-A062-C831DA527F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6988" y="2555875"/>
            <a:ext cx="4953000" cy="3159125"/>
          </a:xfrm>
        </p:spPr>
        <p:txBody>
          <a:bodyPr rtlCol="0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lnSpc>
                <a:spcPts val="26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914400" indent="0">
              <a:lnSpc>
                <a:spcPts val="26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1371600" indent="0">
              <a:lnSpc>
                <a:spcPts val="26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1828800" indent="0">
              <a:lnSpc>
                <a:spcPts val="26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93847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528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425" y="4689888"/>
            <a:ext cx="5029200" cy="1371600"/>
          </a:xfrm>
        </p:spPr>
        <p:txBody>
          <a:bodyPr rtlCol="0" anchor="ctr" anchorCtr="0">
            <a:normAutofit/>
          </a:bodyPr>
          <a:lstStyle>
            <a:lvl1pPr algn="ctr">
              <a:defRPr sz="4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87C02F5D-0AFB-480B-A152-5FC08DB4DC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390524"/>
            <a:ext cx="5637276" cy="41148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id="{6B717642-3C5E-4830-BCBC-E7FAE8B7794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90524"/>
            <a:ext cx="5637276" cy="41148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A83FC01-0C03-4607-B5EA-8C230EA7CAB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60759" y="4687863"/>
            <a:ext cx="5029200" cy="1463040"/>
          </a:xfrm>
        </p:spPr>
        <p:txBody>
          <a:bodyPr rtlCol="0" anchor="ctr" anchorCtr="0">
            <a:noAutofit/>
          </a:bodyPr>
          <a:lstStyle>
            <a:lvl1pPr marL="0" indent="0">
              <a:lnSpc>
                <a:spcPts val="2000"/>
              </a:lnSpc>
              <a:buNone/>
              <a:defRPr sz="1600"/>
            </a:lvl1pPr>
            <a:lvl2pPr marL="457200" indent="0">
              <a:lnSpc>
                <a:spcPts val="2000"/>
              </a:lnSpc>
              <a:buNone/>
              <a:defRPr sz="1600"/>
            </a:lvl2pPr>
            <a:lvl3pPr marL="914400" indent="0">
              <a:lnSpc>
                <a:spcPts val="2000"/>
              </a:lnSpc>
              <a:spcBef>
                <a:spcPts val="0"/>
              </a:spcBef>
              <a:buNone/>
              <a:defRPr sz="1600"/>
            </a:lvl3pPr>
            <a:lvl4pPr marL="1371600" indent="0">
              <a:lnSpc>
                <a:spcPts val="2000"/>
              </a:lnSpc>
              <a:buNone/>
              <a:defRPr sz="1600"/>
            </a:lvl4pPr>
            <a:lvl5pPr marL="1828800" indent="0">
              <a:lnSpc>
                <a:spcPts val="20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EB05F6-A3ED-45AB-B103-D5E34BF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029C1C-740D-4213-96FE-1FAA3072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4E8801-7449-48B4-8D64-BCE20D08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082219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87C02F5D-0AFB-480B-A152-5FC08DB4DC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390524"/>
            <a:ext cx="11274552" cy="4171951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EB05F6-A3ED-45AB-B103-D5E34BF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029C1C-740D-4213-96FE-1FAA3072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4E8801-7449-48B4-8D64-BCE20D08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9C910F3-1CC6-467F-A64A-2DDFE4632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425" y="4689888"/>
            <a:ext cx="5029200" cy="1371600"/>
          </a:xfrm>
        </p:spPr>
        <p:txBody>
          <a:bodyPr rtlCol="0" anchor="ctr" anchorCtr="0">
            <a:normAutofit/>
          </a:bodyPr>
          <a:lstStyle>
            <a:lvl1pPr algn="ctr">
              <a:defRPr sz="4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550E3EA-37A2-40C0-A78F-3C0AB0F781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60759" y="4687863"/>
            <a:ext cx="5029200" cy="1463040"/>
          </a:xfrm>
        </p:spPr>
        <p:txBody>
          <a:bodyPr rtlCol="0" anchor="ctr" anchorCtr="0">
            <a:noAutofit/>
          </a:bodyPr>
          <a:lstStyle>
            <a:lvl1pPr marL="0" indent="0">
              <a:lnSpc>
                <a:spcPts val="1800"/>
              </a:lnSpc>
              <a:buNone/>
              <a:defRPr sz="1600"/>
            </a:lvl1pPr>
            <a:lvl2pPr marL="457200" indent="0">
              <a:lnSpc>
                <a:spcPts val="1800"/>
              </a:lnSpc>
              <a:buNone/>
              <a:defRPr sz="1600"/>
            </a:lvl2pPr>
            <a:lvl3pPr marL="914400" indent="0">
              <a:lnSpc>
                <a:spcPts val="1800"/>
              </a:lnSpc>
              <a:spcBef>
                <a:spcPts val="0"/>
              </a:spcBef>
              <a:buNone/>
              <a:defRPr sz="1600"/>
            </a:lvl3pPr>
            <a:lvl4pPr marL="1371600" indent="0">
              <a:lnSpc>
                <a:spcPts val="1800"/>
              </a:lnSpc>
              <a:buNone/>
              <a:defRPr sz="1600"/>
            </a:lvl4pPr>
            <a:lvl5pPr marL="1828800" indent="0">
              <a:lnSpc>
                <a:spcPts val="18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4632446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799299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F6510-D603-481E-B685-9095150A289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A743757-ABC3-44BF-87D3-5E323E9B00D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A79566-C1F8-443D-A135-C66889847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35CF363-F733-460B-9E71-BF70442AC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B0FA47-58F4-4B95-AD52-4EFE7977A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89493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3 столбц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1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1" name="Текст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2182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32" name="Текст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62557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3" name="Текст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86164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34" name="Текст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86913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070860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813B5FF-9D53-4FD4-B752-22F188FA0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9083EC5-999D-4EF5-A22C-FD19C31D5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215B34-3A95-488E-8DAD-34652A5B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254976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B4411E-20EA-4627-8A68-17038DCE1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74E5B2-1EB9-4222-8FAB-65BDC9A9500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197C18-82B5-4EB5-9010-63FFB7F5316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32AD86-1F8B-4DE6-9736-793E17817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60A3B3-8B02-4D8B-A982-7C7CA03A9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9C9CBB-7187-447C-9F33-04CFDCD0B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9888139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925D6D-4906-4DAB-B1BA-9436026FE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9975A10-62C2-4D29-B192-A142562FE0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B58235-2C90-48E1-8A68-7413F78398F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FCAF9B-D406-4E4F-B804-AF188F651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E5FF7C-B4CA-48C1-B1A5-2AA329D34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AABB43-2086-4CDB-B2A4-E51E7D83C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473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84" r:id="rId3"/>
    <p:sldLayoutId id="2147483671" r:id="rId4"/>
    <p:sldLayoutId id="2147483683" r:id="rId5"/>
    <p:sldLayoutId id="2147483667" r:id="rId6"/>
    <p:sldLayoutId id="2147483688" r:id="rId7"/>
    <p:sldLayoutId id="2147483673" r:id="rId8"/>
    <p:sldLayoutId id="2147483672" r:id="rId9"/>
    <p:sldLayoutId id="2147483669" r:id="rId10"/>
    <p:sldLayoutId id="2147483682" r:id="rId11"/>
    <p:sldLayoutId id="2147483663" r:id="rId12"/>
    <p:sldLayoutId id="2147483677" r:id="rId13"/>
    <p:sldLayoutId id="2147483653" r:id="rId14"/>
    <p:sldLayoutId id="2147483678" r:id="rId15"/>
    <p:sldLayoutId id="2147483650" r:id="rId16"/>
    <p:sldLayoutId id="2147483654" r:id="rId17"/>
    <p:sldLayoutId id="2147483681" r:id="rId18"/>
    <p:sldLayoutId id="2147483686" r:id="rId19"/>
    <p:sldLayoutId id="2147483690" r:id="rId20"/>
    <p:sldLayoutId id="2147483676" r:id="rId21"/>
    <p:sldLayoutId id="2147483680" r:id="rId22"/>
    <p:sldLayoutId id="2147483675" r:id="rId23"/>
    <p:sldLayoutId id="2147483652" r:id="rId24"/>
    <p:sldLayoutId id="2147483665" r:id="rId25"/>
    <p:sldLayoutId id="2147483655" r:id="rId26"/>
    <p:sldLayoutId id="2147483656" r:id="rId27"/>
    <p:sldLayoutId id="2147483657" r:id="rId2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50000"/>
              <a:lumOff val="50000"/>
            </a:schemeClr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1920" userDrawn="1">
          <p15:clr>
            <a:srgbClr val="F26B43"/>
          </p15:clr>
        </p15:guide>
        <p15:guide id="4" pos="5760" userDrawn="1">
          <p15:clr>
            <a:srgbClr val="F26B43"/>
          </p15:clr>
        </p15:guide>
        <p15:guide id="5" pos="7248" userDrawn="1">
          <p15:clr>
            <a:srgbClr val="F26B43"/>
          </p15:clr>
        </p15:guide>
        <p15:guide id="6" pos="4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0.JP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Порода собаки, домашнее животное, в помещении, собака&#10;&#10;Автоматически созданное описание">
            <a:extLst>
              <a:ext uri="{FF2B5EF4-FFF2-40B4-BE49-F238E27FC236}">
                <a16:creationId xmlns:a16="http://schemas.microsoft.com/office/drawing/2014/main" id="{BF9CB5A5-086A-4BC4-A3F9-0BFA2C0AEE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4880" r="-1" b="6142"/>
          <a:stretch/>
        </p:blipFill>
        <p:spPr>
          <a:xfrm>
            <a:off x="458724" y="457200"/>
            <a:ext cx="11274552" cy="5943600"/>
          </a:xfr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59031" y="4098209"/>
            <a:ext cx="5120640" cy="2054388"/>
          </a:xfrm>
        </p:spPr>
        <p:txBody>
          <a:bodyPr rtlCol="0" anchor="b">
            <a:normAutofit/>
          </a:bodyPr>
          <a:lstStyle/>
          <a:p>
            <a:pPr rtl="0"/>
            <a:r>
              <a:rPr lang="ru-RU" sz="3400" dirty="0"/>
              <a:t>Медицинский центр для домашних животных с онлайн поддержкой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30547" y="6108022"/>
            <a:ext cx="3829531" cy="416880"/>
          </a:xfrm>
        </p:spPr>
        <p:txBody>
          <a:bodyPr rtlCol="0">
            <a:normAutofit/>
          </a:bodyPr>
          <a:lstStyle/>
          <a:p>
            <a:pPr rtl="0"/>
            <a:r>
              <a:rPr lang="ru-RU" sz="1400" dirty="0"/>
              <a:t>Российский Университет Дружбы Народов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400" y="365125"/>
            <a:ext cx="7287768" cy="1325563"/>
          </a:xfrm>
        </p:spPr>
        <p:txBody>
          <a:bodyPr rtlCol="0" anchor="ctr">
            <a:normAutofit/>
          </a:bodyPr>
          <a:lstStyle/>
          <a:p>
            <a:pPr rtl="0"/>
            <a:r>
              <a:rPr lang="ru-RU" dirty="0"/>
              <a:t>О нас</a:t>
            </a:r>
          </a:p>
        </p:txBody>
      </p:sp>
      <p:pic>
        <p:nvPicPr>
          <p:cNvPr id="10" name="Рисунок 9" descr="Изображение выглядит как человек, домашнее животное, в помещении, собака&#10;&#10;Автоматически созданное описание">
            <a:extLst>
              <a:ext uri="{FF2B5EF4-FFF2-40B4-BE49-F238E27FC236}">
                <a16:creationId xmlns:a16="http://schemas.microsoft.com/office/drawing/2014/main" id="{950F1AD8-D083-461E-A758-E3AA785CE79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21468" b="36515"/>
          <a:stretch/>
        </p:blipFill>
        <p:spPr>
          <a:xfrm>
            <a:off x="1524000" y="1941230"/>
            <a:ext cx="9144000" cy="2286000"/>
          </a:xfrm>
          <a:noFill/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E3EA69-4E0E-41BD-8095-A124225A26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84448" y="4407408"/>
            <a:ext cx="7287768" cy="1371600"/>
          </a:xfrm>
        </p:spPr>
        <p:txBody>
          <a:bodyPr rtlCol="0">
            <a:normAutofit/>
          </a:bodyPr>
          <a:lstStyle/>
          <a:p>
            <a:pPr rtl="0">
              <a:lnSpc>
                <a:spcPct val="140000"/>
              </a:lnSpc>
              <a:spcAft>
                <a:spcPts val="600"/>
              </a:spcAft>
            </a:pPr>
            <a:r>
              <a:rPr lang="ru-RU" sz="1500"/>
              <a:t>Мы предлагаем онлайн поддержку и онлайн консультацию домашних питомцев; полную диагностику и лечение в одном месте; приемлемые цены; квалифицированных специалистов; грамотный и профессиональный уход за животными в период восстановления и многое другое.</a:t>
            </a:r>
          </a:p>
        </p:txBody>
      </p:sp>
      <p:sp>
        <p:nvSpPr>
          <p:cNvPr id="11" name="Дата 10">
            <a:extLst>
              <a:ext uri="{FF2B5EF4-FFF2-40B4-BE49-F238E27FC236}">
                <a16:creationId xmlns:a16="http://schemas.microsoft.com/office/drawing/2014/main" id="{AD240522-762B-4A1C-BAE4-2E57FC01F7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ru-RU" dirty="0"/>
              <a:t>2023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29EA23-F34E-486A-B8B2-0C3019266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 anchor="ctr">
            <a:normAutofit fontScale="92500" lnSpcReduction="20000"/>
          </a:bodyPr>
          <a:lstStyle/>
          <a:p>
            <a:pPr rtl="0">
              <a:spcAft>
                <a:spcPts val="600"/>
              </a:spcAft>
            </a:pPr>
            <a:r>
              <a:rPr lang="ru-RU" sz="1200" dirty="0"/>
              <a:t>Медицинский центр для домашних животных с онлайн поддержкой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19B51A1E-902D-48AF-9020-955120F399B6}" type="slidenum">
              <a:rPr lang="ru-RU" smtClean="0"/>
              <a:pPr rtl="0">
                <a:spcAft>
                  <a:spcPts val="600"/>
                </a:spcAft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392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4F0C4EF-C42D-50C2-4F4D-C1131DF15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640102"/>
            <a:ext cx="3696701" cy="929936"/>
          </a:xfrm>
        </p:spPr>
        <p:txBody>
          <a:bodyPr/>
          <a:lstStyle/>
          <a:p>
            <a:r>
              <a:rPr lang="ru-RU" dirty="0"/>
              <a:t>Особенности</a:t>
            </a:r>
            <a:endParaRPr lang="en-US" dirty="0"/>
          </a:p>
        </p:txBody>
      </p:sp>
      <p:pic>
        <p:nvPicPr>
          <p:cNvPr id="9" name="Объект 8" descr="Изображение выглядит как человек, кролик, в помещении, Кролики и зайцы&#10;&#10;Автоматически созданное описание">
            <a:extLst>
              <a:ext uri="{FF2B5EF4-FFF2-40B4-BE49-F238E27FC236}">
                <a16:creationId xmlns:a16="http://schemas.microsoft.com/office/drawing/2014/main" id="{26B5F59D-6C50-E96E-4692-292B6539FB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553" r="8910" b="-2"/>
          <a:stretch/>
        </p:blipFill>
        <p:spPr>
          <a:xfrm>
            <a:off x="5183188" y="987425"/>
            <a:ext cx="6172200" cy="4873625"/>
          </a:xfrm>
          <a:noFill/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5144757E-6251-A670-CD47-EE229D5E2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Медицинский центр для домашних животных будет располагать всем необходимым для создания комфортных условий для маленьких пациентов. Все специалисты и оборудование в одном месте позволят быстро и качественно получить услугу и полную картину состояния здоровья Ваших питомцев. Центр предоставляет различные услуги: консультирование, ежегодное УМО, госпитализация и многое другое. Наше главное преимущество - комплексное оснащение кабинетов и зданий, которое позволит провести все необходимые исследования в одном месте, высококвалифицированные специалисты из различных областей, система скидок и наличие приюта для брошенных или бездомных животных и онлайн поддержка через чат-бот .</a:t>
            </a:r>
            <a:endParaRPr lang="en-US" dirty="0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24D245D-CEFE-7FB8-18D2-3853FB56D8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ru"/>
              <a:t>20ГГ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6BE2E7-65DC-2236-3B72-83392EB23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B5CEABB6-07DC-46E8-9B57-56EC44A396E5}" type="slidenum">
              <a:rPr lang="en-US" smtClean="0"/>
              <a:pPr rtl="0"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Проблема</a:t>
            </a: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FE402C4A-2D7B-4F41-8218-B8594E10571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2875" r="22875"/>
          <a:stretch/>
        </p:blipFill>
        <p:spPr/>
      </p:pic>
      <p:sp>
        <p:nvSpPr>
          <p:cNvPr id="11" name="Объект 10">
            <a:extLst>
              <a:ext uri="{FF2B5EF4-FFF2-40B4-BE49-F238E27FC236}">
                <a16:creationId xmlns:a16="http://schemas.microsoft.com/office/drawing/2014/main" id="{F697F7A1-D9DB-E8A4-D219-4C16DE30B0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 связи с отсутствием в Москве и других городах нашей страны комплексных клиник для домашних питомцев(место, где есть все необходимое оборудование для диагностики, анализов, проведения операций и др.) мы решили создать этот проект.</a:t>
            </a:r>
          </a:p>
        </p:txBody>
      </p:sp>
      <p:sp>
        <p:nvSpPr>
          <p:cNvPr id="44" name="Дата 43">
            <a:extLst>
              <a:ext uri="{FF2B5EF4-FFF2-40B4-BE49-F238E27FC236}">
                <a16:creationId xmlns:a16="http://schemas.microsoft.com/office/drawing/2014/main" id="{61DE0949-C611-4117-B02A-4967EA7F7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dirty="0"/>
              <a:t>2023</a:t>
            </a:r>
          </a:p>
        </p:txBody>
      </p:sp>
      <p:sp>
        <p:nvSpPr>
          <p:cNvPr id="45" name="Нижний колонтитул 44">
            <a:extLst>
              <a:ext uri="{FF2B5EF4-FFF2-40B4-BE49-F238E27FC236}">
                <a16:creationId xmlns:a16="http://schemas.microsoft.com/office/drawing/2014/main" id="{6F1B995D-1532-48CE-A2C5-425EE1771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sz="1200" dirty="0"/>
              <a:t>Медицинский центр для домашних животных с онлайн поддержкой</a:t>
            </a:r>
            <a:endParaRPr lang="ru-RU" dirty="0"/>
          </a:p>
        </p:txBody>
      </p:sp>
      <p:sp>
        <p:nvSpPr>
          <p:cNvPr id="46" name="Номер слайда 45">
            <a:extLst>
              <a:ext uri="{FF2B5EF4-FFF2-40B4-BE49-F238E27FC236}">
                <a16:creationId xmlns:a16="http://schemas.microsoft.com/office/drawing/2014/main" id="{B057FC65-DE77-429F-8B3E-E77AD3578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411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Решение</a:t>
            </a:r>
          </a:p>
        </p:txBody>
      </p:sp>
      <p:pic>
        <p:nvPicPr>
          <p:cNvPr id="149" name="Рисунок 148" descr="Улыбающийся ветвь в белой куртке с стетоскопом на шее, разговором и шеей сидячих собаки на столе">
            <a:extLst>
              <a:ext uri="{FF2B5EF4-FFF2-40B4-BE49-F238E27FC236}">
                <a16:creationId xmlns:a16="http://schemas.microsoft.com/office/drawing/2014/main" id="{52410740-BA13-42EC-B6E7-A19713EDE7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6094" r="6094"/>
          <a:stretch/>
        </p:blipFill>
        <p:spPr/>
      </p:pic>
      <p:sp>
        <p:nvSpPr>
          <p:cNvPr id="34" name="Дата 33">
            <a:extLst>
              <a:ext uri="{FF2B5EF4-FFF2-40B4-BE49-F238E27FC236}">
                <a16:creationId xmlns:a16="http://schemas.microsoft.com/office/drawing/2014/main" id="{819C09A1-D392-4696-8592-3B25D659C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dirty="0"/>
              <a:t>2023</a:t>
            </a:r>
          </a:p>
        </p:txBody>
      </p:sp>
      <p:sp>
        <p:nvSpPr>
          <p:cNvPr id="35" name="Нижний колонтитул 34">
            <a:extLst>
              <a:ext uri="{FF2B5EF4-FFF2-40B4-BE49-F238E27FC236}">
                <a16:creationId xmlns:a16="http://schemas.microsoft.com/office/drawing/2014/main" id="{2E431F58-579E-4114-AE23-07948460C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ctr" rtl="0"/>
            <a:r>
              <a:rPr lang="ru-RU" sz="1200" dirty="0"/>
              <a:t>Медицинский центр для домашних животных с онлайн поддержкой</a:t>
            </a:r>
            <a:endParaRPr lang="ru-RU" dirty="0"/>
          </a:p>
        </p:txBody>
      </p:sp>
      <p:sp>
        <p:nvSpPr>
          <p:cNvPr id="36" name="Номер слайда 35">
            <a:extLst>
              <a:ext uri="{FF2B5EF4-FFF2-40B4-BE49-F238E27FC236}">
                <a16:creationId xmlns:a16="http://schemas.microsoft.com/office/drawing/2014/main" id="{AC12BBEE-57EB-45AB-B1F9-947F7072A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5</a:t>
            </a:fld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FFBEF2F-EE40-520D-440A-9E4EEE4B313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58000" y="1988598"/>
            <a:ext cx="4602318" cy="2734322"/>
          </a:xfrm>
        </p:spPr>
        <p:txBody>
          <a:bodyPr/>
          <a:lstStyle/>
          <a:p>
            <a:r>
              <a:rPr lang="ru-RU" dirty="0"/>
              <a:t>Наши услуги помогут быстро и качественно оказать Вашему питомцу помощь при необходимости. Удобное и продуманное расположение центра позволит сделать все в одном месте(стационар, хирургическое отделение, реабилитационный центр, аптеки)</a:t>
            </a:r>
          </a:p>
          <a:p>
            <a:r>
              <a:rPr lang="ru-RU" dirty="0"/>
              <a:t>А также на основании отсутствия онлайн-поддержки/консультации в ветеринарных клиниках. Будет создан чат-бот и онлайн-консультирование для питомцев</a:t>
            </a:r>
          </a:p>
        </p:txBody>
      </p:sp>
    </p:spTree>
    <p:extLst>
      <p:ext uri="{BB962C8B-B14F-4D97-AF65-F5344CB8AC3E}">
        <p14:creationId xmlns:p14="http://schemas.microsoft.com/office/powerpoint/2010/main" val="2104782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91CFAB-A735-4A31-A51D-42FE1F5E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922" y="365125"/>
            <a:ext cx="5386078" cy="1325563"/>
          </a:xfrm>
        </p:spPr>
        <p:txBody>
          <a:bodyPr rtlCol="0"/>
          <a:lstStyle/>
          <a:p>
            <a:pPr rtl="0"/>
            <a:r>
              <a:rPr lang="ru-RU"/>
              <a:t>Обзор продукта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8183BF95-E7F3-4EE1-B00F-DD0C3874B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922" y="2368970"/>
            <a:ext cx="2286000" cy="1371600"/>
          </a:xfrm>
        </p:spPr>
        <p:txBody>
          <a:bodyPr rtlCol="0"/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ru-RU" sz="1600" dirty="0"/>
              <a:t>Онлайн поддержка и консультация домашних питомцев</a:t>
            </a:r>
          </a:p>
          <a:p>
            <a:pPr rtl="0"/>
            <a:endParaRPr lang="ru-RU" dirty="0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413C481E-7E52-4079-A038-14B612438D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9917" y="4319794"/>
            <a:ext cx="2286000" cy="1371600"/>
          </a:xfrm>
        </p:spPr>
        <p:txBody>
          <a:bodyPr rtlCol="0"/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ru-RU" sz="1600" dirty="0"/>
              <a:t>Квалифицированные специалисты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0374AEC8-628D-47F9-86A0-CB3CACB4A8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57506" y="2355956"/>
            <a:ext cx="2286000" cy="1371600"/>
          </a:xfrm>
        </p:spPr>
        <p:txBody>
          <a:bodyPr rtlCol="0"/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ru-RU" sz="1600" dirty="0"/>
              <a:t>Полная диагностика и лечение в одном месте</a:t>
            </a:r>
          </a:p>
          <a:p>
            <a:pPr rtl="0"/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83D922AF-D51F-457C-A9BE-B8F0999CF0F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467501" y="4306780"/>
            <a:ext cx="2286000" cy="1371600"/>
          </a:xfrm>
        </p:spPr>
        <p:txBody>
          <a:bodyPr rtlCol="0"/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ru-RU" sz="1600" dirty="0"/>
              <a:t>Грамотный и профессиональный уход за животными в период восстановления и многое другое</a:t>
            </a: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B8051AFC-7B94-447D-9205-4C3C5DF021E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7454384" y="1566525"/>
            <a:ext cx="3401568" cy="3712464"/>
          </a:xfrm>
        </p:spPr>
      </p:pic>
      <p:sp>
        <p:nvSpPr>
          <p:cNvPr id="3" name="Дата 2">
            <a:extLst>
              <a:ext uri="{FF2B5EF4-FFF2-40B4-BE49-F238E27FC236}">
                <a16:creationId xmlns:a16="http://schemas.microsoft.com/office/drawing/2014/main" id="{7A6B1F78-3AFD-4744-92CF-5884B66903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847850" cy="365125"/>
          </a:xfrm>
        </p:spPr>
        <p:txBody>
          <a:bodyPr rtlCol="0"/>
          <a:lstStyle/>
          <a:p>
            <a:pPr rtl="0"/>
            <a:r>
              <a:rPr lang="ru-RU"/>
              <a:t>2023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6091DD-F2E6-43D6-BD3D-FDB5B294D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23398" y="6356350"/>
            <a:ext cx="9144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6</a:t>
            </a:fld>
            <a:endParaRPr lang="ru-RU"/>
          </a:p>
        </p:txBody>
      </p:sp>
      <p:sp>
        <p:nvSpPr>
          <p:cNvPr id="7" name="Нижний колонтитул 34">
            <a:extLst>
              <a:ext uri="{FF2B5EF4-FFF2-40B4-BE49-F238E27FC236}">
                <a16:creationId xmlns:a16="http://schemas.microsoft.com/office/drawing/2014/main" id="{281581F9-DAAB-915C-90EB-BEBC27004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56350"/>
            <a:ext cx="3448050" cy="365125"/>
          </a:xfrm>
        </p:spPr>
        <p:txBody>
          <a:bodyPr rtlCol="0"/>
          <a:lstStyle/>
          <a:p>
            <a:pPr algn="ctr" rtl="0"/>
            <a:r>
              <a:rPr lang="ru-RU" sz="1200"/>
              <a:t>Медицинский центр для домашних животных с онлайн поддержкой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187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8E9D6754-39C4-58D3-987F-C38BA1C32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8334" y="588962"/>
            <a:ext cx="5005466" cy="1325563"/>
          </a:xfrm>
        </p:spPr>
        <p:txBody>
          <a:bodyPr anchor="ctr">
            <a:normAutofit/>
          </a:bodyPr>
          <a:lstStyle/>
          <a:p>
            <a:r>
              <a:rPr lang="ru-RU" dirty="0"/>
              <a:t>Потребительские сегменты</a:t>
            </a:r>
            <a:endParaRPr lang="en-US" dirty="0"/>
          </a:p>
        </p:txBody>
      </p:sp>
      <p:pic>
        <p:nvPicPr>
          <p:cNvPr id="19" name="Рисунок 18" descr="Изображение выглядит как в помещении, мебель, домашнее животное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9A9A162C-D849-CAB5-0408-27286E92D7E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13843" r="13846" b="2"/>
          <a:stretch/>
        </p:blipFill>
        <p:spPr>
          <a:xfrm>
            <a:off x="861935" y="1143000"/>
            <a:ext cx="4953000" cy="4572000"/>
          </a:xfrm>
          <a:noFill/>
        </p:spPr>
      </p:pic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75F3973A-FF26-D51D-C111-737E2950C9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2067603"/>
            <a:ext cx="5888854" cy="3986968"/>
          </a:xfrm>
        </p:spPr>
        <p:txBody>
          <a:bodyPr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Возраст - от 18 и выше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Пол - все категории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Статус - работающие граждане, пенсионеры, студенты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Уровень дохода - средний от 50 тыс.руб.)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Локация(территория) - проживающие на территории Москвы и МО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Интересы - любители животных; люди, имеющие на содержании животных; волонтеры</a:t>
            </a:r>
            <a:endParaRPr lang="en-US" dirty="0"/>
          </a:p>
        </p:txBody>
      </p:sp>
      <p:sp>
        <p:nvSpPr>
          <p:cNvPr id="12" name="Дата 11">
            <a:extLst>
              <a:ext uri="{FF2B5EF4-FFF2-40B4-BE49-F238E27FC236}">
                <a16:creationId xmlns:a16="http://schemas.microsoft.com/office/drawing/2014/main" id="{5AF3DE4A-9D82-B8BC-5546-1567F24327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ru-RU" noProof="0" dirty="0"/>
              <a:t>2023</a:t>
            </a:r>
          </a:p>
        </p:txBody>
      </p:sp>
      <p:sp>
        <p:nvSpPr>
          <p:cNvPr id="13" name="Нижний колонтитул 12">
            <a:extLst>
              <a:ext uri="{FF2B5EF4-FFF2-40B4-BE49-F238E27FC236}">
                <a16:creationId xmlns:a16="http://schemas.microsoft.com/office/drawing/2014/main" id="{459FBEA8-0746-5621-0EB9-AE1979F47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 fontScale="85000" lnSpcReduction="10000"/>
          </a:bodyPr>
          <a:lstStyle/>
          <a:p>
            <a:pPr>
              <a:spcAft>
                <a:spcPts val="600"/>
              </a:spcAft>
            </a:pPr>
            <a:r>
              <a:rPr lang="ru-RU" sz="1200" dirty="0"/>
              <a:t>Медицинский центр для домашних животных с онлайн поддержкой</a:t>
            </a:r>
          </a:p>
          <a:p>
            <a:pPr rtl="0">
              <a:spcAft>
                <a:spcPts val="600"/>
              </a:spcAft>
            </a:pPr>
            <a:endParaRPr lang="ru-RU" noProof="0" dirty="0"/>
          </a:p>
        </p:txBody>
      </p:sp>
      <p:sp>
        <p:nvSpPr>
          <p:cNvPr id="14" name="Номер слайда 13">
            <a:extLst>
              <a:ext uri="{FF2B5EF4-FFF2-40B4-BE49-F238E27FC236}">
                <a16:creationId xmlns:a16="http://schemas.microsoft.com/office/drawing/2014/main" id="{43B30ACA-E599-FC33-5B3A-38755F530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B5CEABB6-07DC-46E8-9B57-56EC44A396E5}" type="slidenum">
              <a:rPr lang="ru-RU" noProof="0" smtClean="0"/>
              <a:pPr rtl="0">
                <a:spcAft>
                  <a:spcPts val="600"/>
                </a:spcAft>
              </a:pPr>
              <a:t>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45351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E9D75B-A49B-D51B-8E91-05EA964DF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400" y="365125"/>
            <a:ext cx="7287768" cy="1325563"/>
          </a:xfrm>
        </p:spPr>
        <p:txBody>
          <a:bodyPr anchor="ctr">
            <a:normAutofit/>
          </a:bodyPr>
          <a:lstStyle/>
          <a:p>
            <a:r>
              <a:rPr lang="ru-RU" dirty="0"/>
              <a:t>Цель проекта</a:t>
            </a:r>
          </a:p>
        </p:txBody>
      </p:sp>
      <p:pic>
        <p:nvPicPr>
          <p:cNvPr id="14" name="Picture 13" descr="Изображение выглядит как млекопитающее, собака, домашнее животное, Порода собаки&#10;&#10;Автоматически созданное описание">
            <a:extLst>
              <a:ext uri="{FF2B5EF4-FFF2-40B4-BE49-F238E27FC236}">
                <a16:creationId xmlns:a16="http://schemas.microsoft.com/office/drawing/2014/main" id="{50C7051D-61FA-BEF4-7EAE-53786B3D4C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810" b="33745"/>
          <a:stretch/>
        </p:blipFill>
        <p:spPr>
          <a:xfrm>
            <a:off x="1524000" y="1941230"/>
            <a:ext cx="9144000" cy="2286000"/>
          </a:xfrm>
          <a:prstGeom prst="rect">
            <a:avLst/>
          </a:prstGeom>
          <a:noFill/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CA5F88D5-724F-CC8E-B0CE-3F6D3F9BA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7525" y="4407408"/>
            <a:ext cx="7811643" cy="1821942"/>
          </a:xfrm>
        </p:spPr>
        <p:txBody>
          <a:bodyPr>
            <a:normAutofit fontScale="92500"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ru-RU" dirty="0"/>
              <a:t>В связи с отсутствием в Москве и других городах нашей страны комплексных клиник для домашних питомцев(место, где есть все необходимое оборудование для диагностики, анализов, проведения операций и др.) мы решили создать этот проект. Бизнес- идея устойчива, так как в наше время в каждой третьей семье есть домашний питомец, который нуждается в медицинских услугах(операциях и элементарных прививках).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BDF81F4-1EDF-70C6-42BF-232FE2E2CB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ru-RU" noProof="0"/>
              <a:t>20ГГ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A5FB09-AAFF-BA3D-B86D-859830C43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B5CEABB6-07DC-46E8-9B57-56EC44A396E5}" type="slidenum">
              <a:rPr lang="ru-RU" noProof="0" smtClean="0"/>
              <a:pPr rtl="0">
                <a:spcAft>
                  <a:spcPts val="600"/>
                </a:spcAft>
              </a:pPr>
              <a:t>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52661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6" descr="Изображение выглядит как человек, домашнее животное, одежда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25554A15-C7B9-435F-88E0-E4DC9ABD8A3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r="-1" b="21022"/>
          <a:stretch/>
        </p:blipFill>
        <p:spPr>
          <a:xfrm>
            <a:off x="458724" y="457200"/>
            <a:ext cx="11274552" cy="5943600"/>
          </a:xfrm>
          <a:noFill/>
        </p:spPr>
      </p:pic>
      <p:sp>
        <p:nvSpPr>
          <p:cNvPr id="22" name="Заголовок 21">
            <a:extLst>
              <a:ext uri="{FF2B5EF4-FFF2-40B4-BE49-F238E27FC236}">
                <a16:creationId xmlns:a16="http://schemas.microsoft.com/office/drawing/2014/main" id="{719C4229-5B22-4A67-9422-76E6BAAD7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1112" y="3513220"/>
            <a:ext cx="8682164" cy="1828799"/>
          </a:xfrm>
        </p:spPr>
        <p:txBody>
          <a:bodyPr rtlCol="0" anchor="ctr">
            <a:normAutofit/>
          </a:bodyPr>
          <a:lstStyle/>
          <a:p>
            <a:pPr rtl="0"/>
            <a:r>
              <a:rPr lang="ru-RU"/>
              <a:t>Общие сведения о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2393761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>
            <a:extLst>
              <a:ext uri="{FF2B5EF4-FFF2-40B4-BE49-F238E27FC236}">
                <a16:creationId xmlns:a16="http://schemas.microsoft.com/office/drawing/2014/main" id="{5C361785-603C-D441-88C4-80D552428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0" y="1"/>
            <a:ext cx="5257800" cy="7634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kern="1200" dirty="0">
                <a:latin typeface="Times New Roman" panose="02020603050405020304" pitchFamily="18" charset="0"/>
                <a:ea typeface="+mj-ea"/>
                <a:cs typeface="+mj-cs"/>
              </a:rPr>
              <a:t>Бизнес-модель</a:t>
            </a:r>
          </a:p>
        </p:txBody>
      </p:sp>
      <p:sp>
        <p:nvSpPr>
          <p:cNvPr id="12" name="Дата 11">
            <a:extLst>
              <a:ext uri="{FF2B5EF4-FFF2-40B4-BE49-F238E27FC236}">
                <a16:creationId xmlns:a16="http://schemas.microsoft.com/office/drawing/2014/main" id="{337BFCAC-86A5-4D28-E80E-4E468AE78B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ru-RU" kern="1200">
                <a:latin typeface="+mn-lt"/>
                <a:ea typeface="+mn-ea"/>
                <a:cs typeface="+mn-cs"/>
              </a:rPr>
              <a:t>2023</a:t>
            </a:r>
          </a:p>
        </p:txBody>
      </p:sp>
      <p:sp>
        <p:nvSpPr>
          <p:cNvPr id="13" name="Нижний колонтитул 12">
            <a:extLst>
              <a:ext uri="{FF2B5EF4-FFF2-40B4-BE49-F238E27FC236}">
                <a16:creationId xmlns:a16="http://schemas.microsoft.com/office/drawing/2014/main" id="{8E196084-9528-247E-B002-3C5BC829F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1000" kern="1200">
                <a:latin typeface="+mn-lt"/>
                <a:ea typeface="+mn-ea"/>
                <a:cs typeface="+mn-cs"/>
              </a:rPr>
              <a:t>Медицинский центр для домашних животных с онлайн поддержкой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ru-RU" sz="1000" kern="1200">
              <a:latin typeface="+mn-lt"/>
              <a:ea typeface="+mn-ea"/>
              <a:cs typeface="+mn-cs"/>
            </a:endParaRPr>
          </a:p>
        </p:txBody>
      </p:sp>
      <p:sp>
        <p:nvSpPr>
          <p:cNvPr id="14" name="Номер слайда 13">
            <a:extLst>
              <a:ext uri="{FF2B5EF4-FFF2-40B4-BE49-F238E27FC236}">
                <a16:creationId xmlns:a16="http://schemas.microsoft.com/office/drawing/2014/main" id="{9199EE87-0B2F-0B6E-908D-DC6437254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9B51A1E-902D-48AF-9020-955120F399B6}" type="slidenum">
              <a:rPr lang="ru-RU" smtClean="0"/>
              <a:pPr>
                <a:spcAft>
                  <a:spcPts val="600"/>
                </a:spcAft>
              </a:pPr>
              <a:t>10</a:t>
            </a:fld>
            <a:endParaRPr lang="ru-RU"/>
          </a:p>
        </p:txBody>
      </p:sp>
      <p:graphicFrame>
        <p:nvGraphicFramePr>
          <p:cNvPr id="25" name="TextBox 22">
            <a:extLst>
              <a:ext uri="{FF2B5EF4-FFF2-40B4-BE49-F238E27FC236}">
                <a16:creationId xmlns:a16="http://schemas.microsoft.com/office/drawing/2014/main" id="{21FFB07B-6A4A-3174-4F21-7BDF067122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7026030"/>
              </p:ext>
            </p:extLst>
          </p:nvPr>
        </p:nvGraphicFramePr>
        <p:xfrm>
          <a:off x="179033" y="998230"/>
          <a:ext cx="11833934" cy="4106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9132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AD2AE59-5630-4D5C-83A9-4CDEF4D7D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Конкуренты</a:t>
            </a:r>
          </a:p>
        </p:txBody>
      </p:sp>
      <p:pic>
        <p:nvPicPr>
          <p:cNvPr id="24" name="Рисунок 23" descr="Белый флакон, выложенный на белых отложенных отложенных изменений">
            <a:extLst>
              <a:ext uri="{FF2B5EF4-FFF2-40B4-BE49-F238E27FC236}">
                <a16:creationId xmlns:a16="http://schemas.microsoft.com/office/drawing/2014/main" id="{147E9A8B-CB18-4B11-85BF-ECE4A7B2F04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6484" r="16484"/>
          <a:stretch/>
        </p:blipFill>
        <p:spPr/>
      </p:pic>
      <p:sp>
        <p:nvSpPr>
          <p:cNvPr id="15" name="Объект 14">
            <a:extLst>
              <a:ext uri="{FF2B5EF4-FFF2-40B4-BE49-F238E27FC236}">
                <a16:creationId xmlns:a16="http://schemas.microsoft.com/office/drawing/2014/main" id="{6EDB25FB-2007-49B3-B10C-DDDE76E45F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Частные ветеринарные клиники(Астин, Ветцентр; CenterPet и др.)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Ветеринарные аптеки (Ветлек; ДокторПанда и др.)</a:t>
            </a:r>
          </a:p>
        </p:txBody>
      </p:sp>
      <p:sp>
        <p:nvSpPr>
          <p:cNvPr id="48" name="Дата 47">
            <a:extLst>
              <a:ext uri="{FF2B5EF4-FFF2-40B4-BE49-F238E27FC236}">
                <a16:creationId xmlns:a16="http://schemas.microsoft.com/office/drawing/2014/main" id="{72260A6F-9731-47E2-94BA-7030273BA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/>
              <a:t>2023</a:t>
            </a:r>
            <a:endParaRPr lang="ru-RU" dirty="0"/>
          </a:p>
        </p:txBody>
      </p:sp>
      <p:sp>
        <p:nvSpPr>
          <p:cNvPr id="2" name="Нижний колонтитул 34">
            <a:extLst>
              <a:ext uri="{FF2B5EF4-FFF2-40B4-BE49-F238E27FC236}">
                <a16:creationId xmlns:a16="http://schemas.microsoft.com/office/drawing/2014/main" id="{4BC098A9-20D5-8478-2692-99C44FE6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sz="1200"/>
              <a:t>Медицинский центр для домашних животных с онлайн поддержкой</a:t>
            </a:r>
            <a:endParaRPr lang="ru-RU" dirty="0"/>
          </a:p>
        </p:txBody>
      </p:sp>
      <p:sp>
        <p:nvSpPr>
          <p:cNvPr id="50" name="Номер слайда 49">
            <a:extLst>
              <a:ext uri="{FF2B5EF4-FFF2-40B4-BE49-F238E27FC236}">
                <a16:creationId xmlns:a16="http://schemas.microsoft.com/office/drawing/2014/main" id="{E7A3E10B-48DC-43B8-A29D-5258A6BC2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11</a:t>
            </a:fld>
            <a:endParaRPr lang="ru-RU" dirty="0"/>
          </a:p>
        </p:txBody>
      </p:sp>
      <p:sp>
        <p:nvSpPr>
          <p:cNvPr id="3" name="Нижний колонтитул 34">
            <a:extLst>
              <a:ext uri="{FF2B5EF4-FFF2-40B4-BE49-F238E27FC236}">
                <a16:creationId xmlns:a16="http://schemas.microsoft.com/office/drawing/2014/main" id="{DB41CF4B-75FC-3FB8-ED4D-E1679732B845}"/>
              </a:ext>
            </a:extLst>
          </p:cNvPr>
          <p:cNvSpPr txBox="1">
            <a:spLocks/>
          </p:cNvSpPr>
          <p:nvPr/>
        </p:nvSpPr>
        <p:spPr>
          <a:xfrm>
            <a:off x="6858000" y="6356350"/>
            <a:ext cx="3448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/>
              <a:t>Медицинский центр для домашних животных с онлайн поддержкой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1694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E1C88-627C-4655-A4FB-0BB02EDB0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8334" y="1062164"/>
            <a:ext cx="5005466" cy="1325563"/>
          </a:xfrm>
        </p:spPr>
        <p:txBody>
          <a:bodyPr rtlCol="0" anchor="ctr">
            <a:normAutofit/>
          </a:bodyPr>
          <a:lstStyle/>
          <a:p>
            <a:pPr rtl="0"/>
            <a:r>
              <a:rPr lang="ru-RU" dirty="0"/>
              <a:t>Преимущества нашего продукта</a:t>
            </a:r>
          </a:p>
        </p:txBody>
      </p:sp>
      <p:pic>
        <p:nvPicPr>
          <p:cNvPr id="6" name="Рисунок 5" descr="Изображение выглядит как человек, одежда, домашнее животное, ошейник&#10;&#10;Автоматически созданное описание">
            <a:extLst>
              <a:ext uri="{FF2B5EF4-FFF2-40B4-BE49-F238E27FC236}">
                <a16:creationId xmlns:a16="http://schemas.microsoft.com/office/drawing/2014/main" id="{A3C5C7E1-18C3-4E46-A3BF-C25C379DEFF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25010" r="2679" b="2"/>
          <a:stretch/>
        </p:blipFill>
        <p:spPr>
          <a:xfrm>
            <a:off x="861935" y="1143000"/>
            <a:ext cx="4953000" cy="4572000"/>
          </a:xfrm>
          <a:noFill/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033634FE-ADF0-4BC3-A0A9-447EA9DD0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6987" y="2555875"/>
            <a:ext cx="5643377" cy="3676249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marL="285750" indent="-28575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Онлайн консультации </a:t>
            </a:r>
          </a:p>
          <a:p>
            <a:pPr marL="285750" indent="-28575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Ведение пациентов от первичного посещения до полного выздоровления </a:t>
            </a:r>
          </a:p>
          <a:p>
            <a:pPr marL="285750" indent="-28575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Поддержка и уход при восстановлении после операций/травм и др. + наличие оборудования для реабилитации </a:t>
            </a:r>
          </a:p>
          <a:p>
            <a:pPr marL="285750" indent="-28575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Все необходимое оборудование и все врачи в одном месте</a:t>
            </a:r>
          </a:p>
          <a:p>
            <a:pPr marL="285750" indent="-28575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Наличие стационара </a:t>
            </a:r>
          </a:p>
          <a:p>
            <a:pPr marL="285750" indent="-28575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Скидки от партнеров </a:t>
            </a:r>
          </a:p>
          <a:p>
            <a:pPr marL="285750" indent="-28575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Наличие благотворительного лечения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9D8B6D9-B727-44AB-9039-91773DFE2E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ru-RU"/>
              <a:t>2023</a:t>
            </a:r>
          </a:p>
        </p:txBody>
      </p:sp>
      <p:sp>
        <p:nvSpPr>
          <p:cNvPr id="4" name="Нижний колонтитул 34">
            <a:extLst>
              <a:ext uri="{FF2B5EF4-FFF2-40B4-BE49-F238E27FC236}">
                <a16:creationId xmlns:a16="http://schemas.microsoft.com/office/drawing/2014/main" id="{A68C127B-C32E-E821-836E-765FDF98E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r>
              <a:rPr lang="ru-RU" sz="1000" dirty="0"/>
              <a:t>Медицинский центр для домашних животных с онлайн поддержкой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6A43E77-83FF-4D98-9F98-E567BE6C7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B5CEABB6-07DC-46E8-9B57-56EC44A396E5}" type="slidenum">
              <a:rPr lang="ru-RU" smtClean="0"/>
              <a:pPr rtl="0">
                <a:spcAft>
                  <a:spcPts val="600"/>
                </a:spcAft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144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E54ABB-4929-4810-950B-2DAEA0A5B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 anchor="ctr">
            <a:normAutofit/>
          </a:bodyPr>
          <a:lstStyle/>
          <a:p>
            <a:pPr rtl="0"/>
            <a:r>
              <a:rPr lang="ru-RU" dirty="0"/>
              <a:t>Обзор рынка</a:t>
            </a:r>
          </a:p>
        </p:txBody>
      </p:sp>
      <p:pic>
        <p:nvPicPr>
          <p:cNvPr id="81" name="Рисунок 10" descr="Сонный котенок">
            <a:extLst>
              <a:ext uri="{FF2B5EF4-FFF2-40B4-BE49-F238E27FC236}">
                <a16:creationId xmlns:a16="http://schemas.microsoft.com/office/drawing/2014/main" id="{7B8040BD-D630-429D-A8B5-0210D22D5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3"/>
          <a:srcRect t="36246" r="-1" b="27687"/>
          <a:stretch/>
        </p:blipFill>
        <p:spPr>
          <a:xfrm>
            <a:off x="1588" y="4572000"/>
            <a:ext cx="12188825" cy="2286000"/>
          </a:xfrm>
          <a:noFill/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A112B089-A8F9-45B1-BE6E-EAC10163F0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33434" y="1452579"/>
            <a:ext cx="3210331" cy="3647605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Рентабельность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0FE22F9B-4BF8-41DC-8F1C-836B546E59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66999" y="2634301"/>
            <a:ext cx="2743200" cy="2465883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Каждая вторая семья имеет домашнего питомца, которому необходима медицинская помощь(это около 47% населения), поэтому бизнес будет рентабельным</a:t>
            </a:r>
          </a:p>
        </p:txBody>
      </p:sp>
      <p:sp>
        <p:nvSpPr>
          <p:cNvPr id="42" name="Дата 41">
            <a:extLst>
              <a:ext uri="{FF2B5EF4-FFF2-40B4-BE49-F238E27FC236}">
                <a16:creationId xmlns:a16="http://schemas.microsoft.com/office/drawing/2014/main" id="{916DDA26-131E-46AD-ADAE-F0E710EAF3DE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ru-RU" dirty="0"/>
              <a:t>2023</a:t>
            </a:r>
            <a:endParaRPr lang="ru-RU"/>
          </a:p>
        </p:txBody>
      </p:sp>
      <p:sp>
        <p:nvSpPr>
          <p:cNvPr id="5" name="Нижний колонтитул 34">
            <a:extLst>
              <a:ext uri="{FF2B5EF4-FFF2-40B4-BE49-F238E27FC236}">
                <a16:creationId xmlns:a16="http://schemas.microsoft.com/office/drawing/2014/main" id="{536BD2CC-023E-3411-B1DC-88FB6D358DE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 rtlCol="0"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r>
              <a:rPr lang="ru-RU" sz="1000"/>
              <a:t>Медицинский центр для домашних животных с онлайн поддержкой</a:t>
            </a:r>
          </a:p>
        </p:txBody>
      </p:sp>
      <p:sp>
        <p:nvSpPr>
          <p:cNvPr id="44" name="Номер слайда 43">
            <a:extLst>
              <a:ext uri="{FF2B5EF4-FFF2-40B4-BE49-F238E27FC236}">
                <a16:creationId xmlns:a16="http://schemas.microsoft.com/office/drawing/2014/main" id="{3E790E42-CF88-4BBB-827D-12B6E23D93C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B5CEABB6-07DC-46E8-9B57-56EC44A396E5}" type="slidenum">
              <a:rPr lang="ru-RU" smtClean="0"/>
              <a:pPr rtl="0">
                <a:spcAft>
                  <a:spcPts val="600"/>
                </a:spcAft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231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8FD8D0-7C44-4732-91C9-B21B9AC8E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/>
          <a:lstStyle/>
          <a:p>
            <a:pPr rtl="0"/>
            <a:r>
              <a:rPr lang="ru-RU" dirty="0"/>
              <a:t>Финансирование</a:t>
            </a:r>
          </a:p>
        </p:txBody>
      </p:sp>
      <p:graphicFrame>
        <p:nvGraphicFramePr>
          <p:cNvPr id="67" name="Объект 66" descr="круговая диаграмма&#10;">
            <a:extLst>
              <a:ext uri="{FF2B5EF4-FFF2-40B4-BE49-F238E27FC236}">
                <a16:creationId xmlns:a16="http://schemas.microsoft.com/office/drawing/2014/main" id="{AA045870-9881-4BA5-8874-8A33E086FC97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1554216175"/>
              </p:ext>
            </p:extLst>
          </p:nvPr>
        </p:nvGraphicFramePr>
        <p:xfrm>
          <a:off x="1138238" y="1860550"/>
          <a:ext cx="1819275" cy="1517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Текст 5">
            <a:extLst>
              <a:ext uri="{FF2B5EF4-FFF2-40B4-BE49-F238E27FC236}">
                <a16:creationId xmlns:a16="http://schemas.microsoft.com/office/drawing/2014/main" id="{B9591F81-46FD-4828-81C8-D99A0E427C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18637" y="3444752"/>
            <a:ext cx="2057400" cy="640080"/>
          </a:xfrm>
        </p:spPr>
        <p:txBody>
          <a:bodyPr rtlCol="0"/>
          <a:lstStyle/>
          <a:p>
            <a:pPr rtl="0"/>
            <a:r>
              <a:rPr lang="ru-RU" dirty="0"/>
              <a:t>Реклама партнеров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B573668D-D441-448B-A876-E948323DD0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34480" y="4110604"/>
            <a:ext cx="2057400" cy="365760"/>
          </a:xfrm>
        </p:spPr>
        <p:txBody>
          <a:bodyPr rtlCol="0"/>
          <a:lstStyle/>
          <a:p>
            <a:pPr rtl="0"/>
            <a:r>
              <a:rPr lang="ru-RU" dirty="0"/>
              <a:t>200 000₽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AC2417B2-247E-4322-AAF8-8335A2356E6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4480" y="4483110"/>
            <a:ext cx="2057400" cy="914400"/>
          </a:xfrm>
        </p:spPr>
        <p:txBody>
          <a:bodyPr rtlCol="0"/>
          <a:lstStyle/>
          <a:p>
            <a:pPr rtl="0"/>
            <a:r>
              <a:rPr lang="ru-RU" dirty="0"/>
              <a:t>Доход, полученный от рекламы</a:t>
            </a:r>
          </a:p>
        </p:txBody>
      </p:sp>
      <p:graphicFrame>
        <p:nvGraphicFramePr>
          <p:cNvPr id="69" name="Объект 68" descr="круговая диаграмма">
            <a:extLst>
              <a:ext uri="{FF2B5EF4-FFF2-40B4-BE49-F238E27FC236}">
                <a16:creationId xmlns:a16="http://schemas.microsoft.com/office/drawing/2014/main" id="{582BFE2E-20FC-4568-B7CE-0689CB43A018}"/>
              </a:ext>
            </a:extLst>
          </p:cNvPr>
          <p:cNvGraphicFramePr>
            <a:graphicFrameLocks noGrp="1"/>
          </p:cNvGraphicFramePr>
          <p:nvPr>
            <p:ph sz="quarter" idx="29"/>
            <p:extLst>
              <p:ext uri="{D42A27DB-BD31-4B8C-83A1-F6EECF244321}">
                <p14:modId xmlns:p14="http://schemas.microsoft.com/office/powerpoint/2010/main" val="2274430232"/>
              </p:ext>
            </p:extLst>
          </p:nvPr>
        </p:nvGraphicFramePr>
        <p:xfrm>
          <a:off x="3859213" y="1860550"/>
          <a:ext cx="1819275" cy="1517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Текст 9">
            <a:extLst>
              <a:ext uri="{FF2B5EF4-FFF2-40B4-BE49-F238E27FC236}">
                <a16:creationId xmlns:a16="http://schemas.microsoft.com/office/drawing/2014/main" id="{7EB22339-E1B7-4BAF-86A1-6D1908793E7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40615" y="3444752"/>
            <a:ext cx="2057400" cy="640080"/>
          </a:xfrm>
        </p:spPr>
        <p:txBody>
          <a:bodyPr rtlCol="0"/>
          <a:lstStyle/>
          <a:p>
            <a:pPr rtl="0"/>
            <a:r>
              <a:rPr lang="ru-RU" dirty="0"/>
              <a:t>Инвесторы и акционеры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04C8C9CC-C95E-48C8-A0B6-E5A02D03ACE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56458" y="4110604"/>
            <a:ext cx="2057400" cy="365760"/>
          </a:xfrm>
        </p:spPr>
        <p:txBody>
          <a:bodyPr rtlCol="0"/>
          <a:lstStyle/>
          <a:p>
            <a:pPr rtl="0"/>
            <a:r>
              <a:rPr lang="ru-RU" dirty="0"/>
              <a:t>200 000 ₽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2B2A538C-BC0B-4467-B346-64F5C21F4D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56458" y="4483110"/>
            <a:ext cx="2057400" cy="914400"/>
          </a:xfrm>
        </p:spPr>
        <p:txBody>
          <a:bodyPr rtlCol="0"/>
          <a:lstStyle/>
          <a:p>
            <a:pPr rtl="0"/>
            <a:r>
              <a:rPr lang="ru-RU" dirty="0"/>
              <a:t>Сумма, полученная от других инвесторов</a:t>
            </a:r>
          </a:p>
        </p:txBody>
      </p:sp>
      <p:graphicFrame>
        <p:nvGraphicFramePr>
          <p:cNvPr id="73" name="Объект 72" descr="круговая диаграмма&#10;">
            <a:extLst>
              <a:ext uri="{FF2B5EF4-FFF2-40B4-BE49-F238E27FC236}">
                <a16:creationId xmlns:a16="http://schemas.microsoft.com/office/drawing/2014/main" id="{68248CE2-5C3F-4635-AC63-6CD1ACD149C1}"/>
              </a:ext>
            </a:extLst>
          </p:cNvPr>
          <p:cNvGraphicFramePr>
            <a:graphicFrameLocks noGrp="1"/>
          </p:cNvGraphicFramePr>
          <p:nvPr>
            <p:ph sz="quarter" idx="30"/>
            <p:extLst>
              <p:ext uri="{D42A27DB-BD31-4B8C-83A1-F6EECF244321}">
                <p14:modId xmlns:p14="http://schemas.microsoft.com/office/powerpoint/2010/main" val="4118657940"/>
              </p:ext>
            </p:extLst>
          </p:nvPr>
        </p:nvGraphicFramePr>
        <p:xfrm>
          <a:off x="6550025" y="1860550"/>
          <a:ext cx="1819275" cy="1517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Текст 13">
            <a:extLst>
              <a:ext uri="{FF2B5EF4-FFF2-40B4-BE49-F238E27FC236}">
                <a16:creationId xmlns:a16="http://schemas.microsoft.com/office/drawing/2014/main" id="{53BC28C1-3A73-4021-AAF4-A81999E0F6B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4442" y="3434151"/>
            <a:ext cx="2514891" cy="640080"/>
          </a:xfrm>
        </p:spPr>
        <p:txBody>
          <a:bodyPr rtlCol="0"/>
          <a:lstStyle/>
          <a:p>
            <a:pPr rtl="0"/>
            <a:r>
              <a:rPr lang="ru-RU" dirty="0"/>
              <a:t>Благотворительность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69BEFDA3-794A-4D5C-98B3-2EFB26BB913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430908" y="4110604"/>
            <a:ext cx="2057400" cy="365760"/>
          </a:xfrm>
        </p:spPr>
        <p:txBody>
          <a:bodyPr rtlCol="0"/>
          <a:lstStyle/>
          <a:p>
            <a:pPr rtl="0"/>
            <a:r>
              <a:rPr lang="ru-RU" dirty="0"/>
              <a:t>2 000 000₽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82EDBC89-40BC-4659-8C15-4E83DB9AF5D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598362" y="4393762"/>
            <a:ext cx="1722492" cy="1728847"/>
          </a:xfrm>
        </p:spPr>
        <p:txBody>
          <a:bodyPr rtlCol="0"/>
          <a:lstStyle/>
          <a:p>
            <a:pPr rtl="0"/>
            <a:r>
              <a:rPr lang="ru-RU" noProof="1"/>
              <a:t>Проведение благотворительных мероприятий </a:t>
            </a:r>
          </a:p>
        </p:txBody>
      </p:sp>
      <p:graphicFrame>
        <p:nvGraphicFramePr>
          <p:cNvPr id="75" name="Объект 74" descr="круговая диаграмма&#10;">
            <a:extLst>
              <a:ext uri="{FF2B5EF4-FFF2-40B4-BE49-F238E27FC236}">
                <a16:creationId xmlns:a16="http://schemas.microsoft.com/office/drawing/2014/main" id="{DBDA1AAB-5DF4-401A-8828-03ED3CA66FB9}"/>
              </a:ext>
            </a:extLst>
          </p:cNvPr>
          <p:cNvGraphicFramePr>
            <a:graphicFrameLocks noGrp="1"/>
          </p:cNvGraphicFramePr>
          <p:nvPr>
            <p:ph sz="quarter" idx="31"/>
            <p:extLst>
              <p:ext uri="{D42A27DB-BD31-4B8C-83A1-F6EECF244321}">
                <p14:modId xmlns:p14="http://schemas.microsoft.com/office/powerpoint/2010/main" val="1230535440"/>
              </p:ext>
            </p:extLst>
          </p:nvPr>
        </p:nvGraphicFramePr>
        <p:xfrm>
          <a:off x="9264650" y="1860550"/>
          <a:ext cx="1819275" cy="1517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Текст 17">
            <a:extLst>
              <a:ext uri="{FF2B5EF4-FFF2-40B4-BE49-F238E27FC236}">
                <a16:creationId xmlns:a16="http://schemas.microsoft.com/office/drawing/2014/main" id="{E561D832-D9A9-40DE-8B95-4CA54EBCA7E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145729" y="3444752"/>
            <a:ext cx="2057400" cy="640080"/>
          </a:xfrm>
        </p:spPr>
        <p:txBody>
          <a:bodyPr rtlCol="0"/>
          <a:lstStyle/>
          <a:p>
            <a:pPr rtl="0"/>
            <a:r>
              <a:rPr lang="ru-RU" dirty="0"/>
              <a:t>Оказание услуг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0A206366-4E18-4EEA-93CF-F001CFBBACC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145729" y="4110604"/>
            <a:ext cx="2057400" cy="365760"/>
          </a:xfrm>
        </p:spPr>
        <p:txBody>
          <a:bodyPr rtlCol="0"/>
          <a:lstStyle/>
          <a:p>
            <a:pPr rtl="0"/>
            <a:r>
              <a:rPr lang="ru-RU" dirty="0"/>
              <a:t>5 500 000 ₽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BA6BB1F5-BE68-4FE5-9D56-24583EBB0A4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145729" y="4483110"/>
            <a:ext cx="2057400" cy="914400"/>
          </a:xfrm>
        </p:spPr>
        <p:txBody>
          <a:bodyPr rtlCol="0"/>
          <a:lstStyle/>
          <a:p>
            <a:pPr rtl="0"/>
            <a:r>
              <a:rPr lang="ru-RU" dirty="0"/>
              <a:t>Количество услуг, преобразованных в рубли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833FCA9-8B9E-4FDE-993D-171FCB4848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 dirty="0"/>
              <a:t>2023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E454188-F349-4433-93D8-051C747CC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r>
              <a:rPr lang="ru-RU" sz="1200" dirty="0"/>
              <a:t>Медицинский центр для домашних животных с онлайн поддержкой</a:t>
            </a:r>
            <a:endParaRPr lang="ru-RU" dirty="0"/>
          </a:p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CDDB75-AA4C-4BDF-9E40-699D68444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3693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FFA191-5CCC-43CB-BD83-4F80ED362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8334" y="1062164"/>
            <a:ext cx="5005466" cy="1325563"/>
          </a:xfrm>
        </p:spPr>
        <p:txBody>
          <a:bodyPr rtlCol="0" anchor="ctr">
            <a:normAutofit/>
          </a:bodyPr>
          <a:lstStyle/>
          <a:p>
            <a:pPr rtl="0"/>
            <a:r>
              <a:rPr lang="ru-RU" dirty="0"/>
              <a:t>Сводка</a:t>
            </a:r>
          </a:p>
        </p:txBody>
      </p:sp>
      <p:pic>
        <p:nvPicPr>
          <p:cNvPr id="6" name="Рисунок 5" descr="Vet wearing white coat with stethoscope in ears, holding stethoscope to dog's chest">
            <a:extLst>
              <a:ext uri="{FF2B5EF4-FFF2-40B4-BE49-F238E27FC236}">
                <a16:creationId xmlns:a16="http://schemas.microsoft.com/office/drawing/2014/main" id="{AF5FE10B-AA36-4681-87ED-8007B7A12DD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564" r="36060" b="-2"/>
          <a:stretch/>
        </p:blipFill>
        <p:spPr>
          <a:xfrm>
            <a:off x="861935" y="1143000"/>
            <a:ext cx="4953000" cy="4572000"/>
          </a:xfrm>
          <a:noFill/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14BBEAF-B516-45F4-9EF6-A9F6511158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6988" y="2555875"/>
            <a:ext cx="4953000" cy="3159125"/>
          </a:xfrm>
        </p:spPr>
        <p:txBody>
          <a:bodyPr vert="horz" lIns="91440" tIns="45720" rIns="91440" bIns="45720" rtlCol="0">
            <a:normAutofit/>
          </a:bodyPr>
          <a:lstStyle/>
          <a:p>
            <a:pPr rtl="0">
              <a:spcAft>
                <a:spcPts val="600"/>
              </a:spcAft>
            </a:pPr>
            <a:r>
              <a:rPr lang="ru-RU"/>
              <a:t>Мы уверены, что удобное и продуманное расположение центра позволит быстро и качественно оказать помощь домашним животным. 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77E2C42-2042-418E-9662-C5F50D84B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ru-RU"/>
              <a:t>2023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ABA2FA-E564-482C-835A-F210D37ED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1000"/>
              <a:t>Медицинский центр для домашних животных с онлайн поддержкой</a:t>
            </a:r>
          </a:p>
          <a:p>
            <a:pPr rtl="0">
              <a:lnSpc>
                <a:spcPct val="90000"/>
              </a:lnSpc>
              <a:spcAft>
                <a:spcPts val="600"/>
              </a:spcAft>
            </a:pPr>
            <a:endParaRPr lang="ru-RU" sz="100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31EA141-3C56-48C9-B1FB-183C363CC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B5CEABB6-07DC-46E8-9B57-56EC44A396E5}" type="slidenum">
              <a:rPr lang="ru-RU" smtClean="0"/>
              <a:pPr rtl="0">
                <a:spcAft>
                  <a:spcPts val="600"/>
                </a:spcAft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173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A6F7BB-30A8-4980-AD4A-2FB0B53FA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/>
          <a:lstStyle/>
          <a:p>
            <a:pPr rtl="0"/>
            <a:r>
              <a:rPr lang="ru-RU"/>
              <a:t>Знакомство с командой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7681BD-6DFB-45E8-818F-7EA01BA667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65341" y="5540047"/>
            <a:ext cx="2286000" cy="365125"/>
          </a:xfrm>
        </p:spPr>
        <p:txBody>
          <a:bodyPr rtlCol="0"/>
          <a:lstStyle/>
          <a:p>
            <a:pPr rtl="0"/>
            <a:r>
              <a:rPr lang="ru-RU" dirty="0"/>
              <a:t>Мяло Елизавета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0D397F1A-A3D7-4C4F-BE56-A2BE21CFE5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849813" y="5480049"/>
            <a:ext cx="2286000" cy="365125"/>
          </a:xfrm>
        </p:spPr>
        <p:txBody>
          <a:bodyPr rtlCol="0"/>
          <a:lstStyle/>
          <a:p>
            <a:pPr rtl="0"/>
            <a:r>
              <a:rPr lang="ru-RU" dirty="0"/>
              <a:t>Асатрян Софья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AC0807CB-21BF-4F3D-8750-B495FD3076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335515" y="5455330"/>
            <a:ext cx="2286000" cy="365125"/>
          </a:xfrm>
        </p:spPr>
        <p:txBody>
          <a:bodyPr rtlCol="0"/>
          <a:lstStyle/>
          <a:p>
            <a:pPr rtl="0"/>
            <a:r>
              <a:rPr lang="ru-RU" dirty="0"/>
              <a:t>Кабилова Нюлюфер</a:t>
            </a:r>
          </a:p>
        </p:txBody>
      </p:sp>
      <p:sp>
        <p:nvSpPr>
          <p:cNvPr id="61" name="Дата 60">
            <a:extLst>
              <a:ext uri="{FF2B5EF4-FFF2-40B4-BE49-F238E27FC236}">
                <a16:creationId xmlns:a16="http://schemas.microsoft.com/office/drawing/2014/main" id="{CBC16AE9-6A32-4167-87BE-1A2FF6927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 dirty="0"/>
              <a:t>2023</a:t>
            </a:r>
          </a:p>
        </p:txBody>
      </p:sp>
      <p:sp>
        <p:nvSpPr>
          <p:cNvPr id="63" name="Номер слайда 62">
            <a:extLst>
              <a:ext uri="{FF2B5EF4-FFF2-40B4-BE49-F238E27FC236}">
                <a16:creationId xmlns:a16="http://schemas.microsoft.com/office/drawing/2014/main" id="{4ADB2A00-79D8-4B6D-A72B-FCF59AC26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16</a:t>
            </a:fld>
            <a:endParaRPr lang="ru-RU"/>
          </a:p>
        </p:txBody>
      </p:sp>
      <p:sp>
        <p:nvSpPr>
          <p:cNvPr id="3" name="Нижний колонтитул 34">
            <a:extLst>
              <a:ext uri="{FF2B5EF4-FFF2-40B4-BE49-F238E27FC236}">
                <a16:creationId xmlns:a16="http://schemas.microsoft.com/office/drawing/2014/main" id="{13349440-28A3-221F-14A2-80F71EE53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 sz="1200" dirty="0"/>
              <a:t>Медицинский центр для домашних животных с онлайн поддержкой</a:t>
            </a:r>
            <a:endParaRPr lang="ru-RU" dirty="0"/>
          </a:p>
        </p:txBody>
      </p:sp>
      <p:pic>
        <p:nvPicPr>
          <p:cNvPr id="20" name="Рисунок 19" descr="Изображение выглядит как дерево, Человеческое лицо, на открытом воздухе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ADD97B9A-AB53-C960-D1EA-4CA8874C15A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l="7276" r="7276"/>
          <a:stretch>
            <a:fillRect/>
          </a:stretch>
        </p:blipFill>
        <p:spPr>
          <a:xfrm>
            <a:off x="4849813" y="1766888"/>
            <a:ext cx="2286000" cy="3567112"/>
          </a:xfrm>
        </p:spPr>
      </p:pic>
      <p:pic>
        <p:nvPicPr>
          <p:cNvPr id="26" name="Рисунок 25" descr="Изображение выглядит как одежда, обувь, человек, земля&#10;&#10;Автоматически созданное описание">
            <a:extLst>
              <a:ext uri="{FF2B5EF4-FFF2-40B4-BE49-F238E27FC236}">
                <a16:creationId xmlns:a16="http://schemas.microsoft.com/office/drawing/2014/main" id="{8063CAE9-390D-FB9C-6497-9602A20C442D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/>
          <a:srcRect l="7276" r="7276"/>
          <a:stretch>
            <a:fillRect/>
          </a:stretch>
        </p:blipFill>
        <p:spPr>
          <a:xfrm>
            <a:off x="8366125" y="1790700"/>
            <a:ext cx="2286000" cy="3567113"/>
          </a:xfrm>
        </p:spPr>
      </p:pic>
      <p:pic>
        <p:nvPicPr>
          <p:cNvPr id="28" name="Рисунок 27" descr="Изображение выглядит как человек, Человеческое лицо, одежда, женщина&#10;&#10;Автоматически созданное описание">
            <a:extLst>
              <a:ext uri="{FF2B5EF4-FFF2-40B4-BE49-F238E27FC236}">
                <a16:creationId xmlns:a16="http://schemas.microsoft.com/office/drawing/2014/main" id="{D937FDBC-3777-1ED9-622A-F7D7666CBF4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 l="7232" r="723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77453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 descr="Child holding pug on table, smiling at vet with stethoscope in ears, with another dog on table and facing woman holding it">
            <a:extLst>
              <a:ext uri="{FF2B5EF4-FFF2-40B4-BE49-F238E27FC236}">
                <a16:creationId xmlns:a16="http://schemas.microsoft.com/office/drawing/2014/main" id="{0A59A12A-37A4-421F-9DA9-D4E61AB738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2785" r="-1" b="31779"/>
          <a:stretch/>
        </p:blipFill>
        <p:spPr>
          <a:xfrm>
            <a:off x="458724" y="390524"/>
            <a:ext cx="11274552" cy="4171951"/>
          </a:xfrm>
          <a:noFill/>
        </p:spPr>
      </p:pic>
      <p:sp>
        <p:nvSpPr>
          <p:cNvPr id="11" name="Дата 10">
            <a:extLst>
              <a:ext uri="{FF2B5EF4-FFF2-40B4-BE49-F238E27FC236}">
                <a16:creationId xmlns:a16="http://schemas.microsoft.com/office/drawing/2014/main" id="{FDC804E2-80CF-4E0D-9B64-83E149C450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ru-RU" dirty="0"/>
              <a:t>2023</a:t>
            </a:r>
            <a:endParaRPr lang="ru-RU"/>
          </a:p>
        </p:txBody>
      </p:sp>
      <p:sp>
        <p:nvSpPr>
          <p:cNvPr id="12" name="Нижний колонтитул 11">
            <a:extLst>
              <a:ext uri="{FF2B5EF4-FFF2-40B4-BE49-F238E27FC236}">
                <a16:creationId xmlns:a16="http://schemas.microsoft.com/office/drawing/2014/main" id="{E458DEBB-751A-4BD3-9B01-ED88C97EC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1000"/>
              <a:t>Медицинский центр для домашних животных с онлайн поддержкой</a:t>
            </a:r>
          </a:p>
          <a:p>
            <a:pPr rtl="0">
              <a:lnSpc>
                <a:spcPct val="90000"/>
              </a:lnSpc>
              <a:spcAft>
                <a:spcPts val="600"/>
              </a:spcAft>
            </a:pPr>
            <a:endParaRPr lang="ru-RU" sz="1000"/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9003F562-A29C-45D7-86BC-706CBD6A1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B5CEABB6-07DC-46E8-9B57-56EC44A396E5}" type="slidenum">
              <a:rPr lang="ru-RU" smtClean="0"/>
              <a:pPr rtl="0">
                <a:spcAft>
                  <a:spcPts val="600"/>
                </a:spcAft>
              </a:pPr>
              <a:t>17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AEE93-8585-46D4-A7EC-F184E317C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24" y="4689888"/>
            <a:ext cx="5289901" cy="1371600"/>
          </a:xfrm>
        </p:spPr>
        <p:txBody>
          <a:bodyPr rtlCol="0" anchor="ctr">
            <a:normAutofit/>
          </a:bodyPr>
          <a:lstStyle/>
          <a:p>
            <a:pPr rtl="0"/>
            <a:r>
              <a:rPr lang="ru-RU" dirty="0"/>
              <a:t>Спасибо за внимание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AFFC60-19C3-4901-93F7-7AAF4C09F8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60759" y="4687863"/>
            <a:ext cx="5029200" cy="1463040"/>
          </a:xfrm>
        </p:spPr>
        <p:txBody>
          <a:bodyPr rtlCol="0" anchor="ctr">
            <a:normAutofit/>
          </a:bodyPr>
          <a:lstStyle/>
          <a:p>
            <a:pPr rtl="0"/>
            <a:r>
              <a:rPr lang="ru-RU" dirty="0"/>
              <a:t>Контакты лидера стартап-проекта:</a:t>
            </a:r>
          </a:p>
          <a:p>
            <a:pPr rtl="0"/>
            <a:r>
              <a:rPr lang="ru-RU" dirty="0"/>
              <a:t>Мяло Елизавета</a:t>
            </a:r>
          </a:p>
          <a:p>
            <a:pPr rtl="0"/>
            <a:r>
              <a:rPr lang="ru-RU" dirty="0"/>
              <a:t>89253681710</a:t>
            </a:r>
          </a:p>
        </p:txBody>
      </p:sp>
    </p:spTree>
    <p:extLst>
      <p:ext uri="{BB962C8B-B14F-4D97-AF65-F5344CB8AC3E}">
        <p14:creationId xmlns:p14="http://schemas.microsoft.com/office/powerpoint/2010/main" val="2436493926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ие">
  <a:themeElements>
    <a:clrScheme name="Custom 7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B09D"/>
      </a:accent1>
      <a:accent2>
        <a:srgbClr val="FFD7C7"/>
      </a:accent2>
      <a:accent3>
        <a:srgbClr val="FFE9E0"/>
      </a:accent3>
      <a:accent4>
        <a:srgbClr val="55736D"/>
      </a:accent4>
      <a:accent5>
        <a:srgbClr val="88A88E"/>
      </a:accent5>
      <a:accent6>
        <a:srgbClr val="E6FFFB"/>
      </a:accent6>
      <a:hlink>
        <a:srgbClr val="0563C1"/>
      </a:hlink>
      <a:folHlink>
        <a:srgbClr val="954F72"/>
      </a:folHlink>
    </a:clrScheme>
    <a:fontScheme name="Custom 116">
      <a:majorFont>
        <a:latin typeface="Bodoni MT"/>
        <a:ea typeface=""/>
        <a:cs typeface=""/>
      </a:majorFont>
      <a:minorFont>
        <a:latin typeface="Source Sans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3419035_TF66722518_Win32" id="{5E663E60-9241-454F-9D79-FA28B6B8E2E6}" vid="{C89703AC-DCB6-4757-83A4-6B2EB7B7FA67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C88140-B977-44ED-8877-83D5BCE763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E6AE0A-D4B0-4A5B-9359-3C20E0AE6F61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230e9df3-be65-4c73-a93b-d1236ebd677e"/>
    <ds:schemaRef ds:uri="http://purl.org/dc/dcmitype/"/>
    <ds:schemaRef ds:uri="16c05727-aa75-4e4a-9b5f-8a80a1165891"/>
    <ds:schemaRef ds:uri="71af3243-3dd4-4a8d-8c0d-dd76da1f02a5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34F12D6A-2BE8-4847-A724-6F141C79A2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{54AF6E29-C8A1-4300-A991-1BC9810AD9A6}tf66722518_win32</Template>
  <TotalTime>194</TotalTime>
  <Words>888</Words>
  <Application>Microsoft Office PowerPoint</Application>
  <PresentationFormat>Широкоэкранный</PresentationFormat>
  <Paragraphs>128</Paragraphs>
  <Slides>17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Source Sans Pro Light</vt:lpstr>
      <vt:lpstr>Times New Roman</vt:lpstr>
      <vt:lpstr>Пользовательские</vt:lpstr>
      <vt:lpstr>Медицинский центр для домашних животных с онлайн поддержкой</vt:lpstr>
      <vt:lpstr>О нас</vt:lpstr>
      <vt:lpstr>Особенности</vt:lpstr>
      <vt:lpstr>Проблема</vt:lpstr>
      <vt:lpstr>Решение</vt:lpstr>
      <vt:lpstr>Обзор продукта</vt:lpstr>
      <vt:lpstr>Потребительские сегменты</vt:lpstr>
      <vt:lpstr>Цель проекта</vt:lpstr>
      <vt:lpstr>Общие сведения о компании</vt:lpstr>
      <vt:lpstr>Бизнес-модель</vt:lpstr>
      <vt:lpstr>Конкуренты</vt:lpstr>
      <vt:lpstr>Преимущества нашего продукта</vt:lpstr>
      <vt:lpstr>Обзор рынка</vt:lpstr>
      <vt:lpstr>Финансирование</vt:lpstr>
      <vt:lpstr>Сводка</vt:lpstr>
      <vt:lpstr>Знакомство с командой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Медицинский центр для домашних животных с онлайн поддержкой</dc:title>
  <dc:creator>Nulufer Kabilova</dc:creator>
  <cp:lastModifiedBy>Гладышева Ирина Валерьевна</cp:lastModifiedBy>
  <cp:revision>2</cp:revision>
  <dcterms:created xsi:type="dcterms:W3CDTF">2023-12-03T08:26:44Z</dcterms:created>
  <dcterms:modified xsi:type="dcterms:W3CDTF">2023-12-06T12:54:09Z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