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68182" autoAdjust="0"/>
  </p:normalViewPr>
  <p:slideViewPr>
    <p:cSldViewPr snapToGrid="0">
      <p:cViewPr>
        <p:scale>
          <a:sx n="80" d="100"/>
          <a:sy n="80" d="100"/>
        </p:scale>
        <p:origin x="-2478" y="-123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fe49c100d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fe49c100d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fe49c100d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fe49c100d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fe49c100d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fe49c100d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fe49c100d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fe49c100d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507016" y="1965174"/>
            <a:ext cx="5717220" cy="9196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0" b="1" i="1" dirty="0" smtClean="0">
                <a:solidFill>
                  <a:schemeClr val="tx1"/>
                </a:solidFill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Корм для рыб</a:t>
            </a:r>
            <a:endParaRPr sz="6000" b="1" i="1" dirty="0">
              <a:solidFill>
                <a:schemeClr val="tx1"/>
              </a:solidFill>
              <a:highlight>
                <a:srgbClr val="FFFF00"/>
              </a:highligh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4758431" y="3262763"/>
            <a:ext cx="4277111" cy="5635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Наставник</a:t>
            </a:r>
            <a:r>
              <a:rPr lang="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Никонова Н.А. </a:t>
            </a:r>
            <a:endParaRPr dirty="0">
              <a:solidFill>
                <a:schemeClr val="tx1"/>
              </a:solidFill>
              <a:highlight>
                <a:srgbClr val="FFFF00"/>
              </a:highligh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Google Shape;60;p14"/>
          <p:cNvSpPr txBox="1">
            <a:spLocks/>
          </p:cNvSpPr>
          <p:nvPr/>
        </p:nvSpPr>
        <p:spPr>
          <a:xfrm>
            <a:off x="716135" y="1029435"/>
            <a:ext cx="5298981" cy="736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400" b="1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Акселератор</a:t>
            </a:r>
          </a:p>
          <a:p>
            <a:r>
              <a:rPr lang="ru-RU" sz="2400" b="1" dirty="0" err="1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АгроТехноУнивер</a:t>
            </a:r>
            <a:r>
              <a:rPr lang="ru-RU" sz="2400" b="1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Осень </a:t>
            </a:r>
            <a:r>
              <a:rPr lang="ru-RU" sz="2400" b="1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2023</a:t>
            </a:r>
          </a:p>
        </p:txBody>
      </p:sp>
      <p:sp>
        <p:nvSpPr>
          <p:cNvPr id="5" name="Google Shape;61;p14"/>
          <p:cNvSpPr txBox="1">
            <a:spLocks/>
          </p:cNvSpPr>
          <p:nvPr/>
        </p:nvSpPr>
        <p:spPr>
          <a:xfrm>
            <a:off x="0" y="3927542"/>
            <a:ext cx="9144000" cy="12159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Технологическое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направление:</a:t>
            </a:r>
            <a:endParaRPr lang="ru-RU" dirty="0">
              <a:solidFill>
                <a:schemeClr val="tx1"/>
              </a:solidFill>
              <a:highlight>
                <a:srgbClr val="FFFF00"/>
              </a:highlight>
              <a:latin typeface="Times New Roman" pitchFamily="18" charset="0"/>
              <a:cs typeface="Times New Roman" pitchFamily="18" charset="0"/>
            </a:endParaRPr>
          </a:p>
          <a:p>
            <a:pPr indent="-457200" algn="l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Биомедицинские и ветеринарные технологии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Пользователь и его проблема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148906" cy="3416400"/>
          </a:xfrm>
          <a:prstGeom prst="rect">
            <a:avLst/>
          </a:prstGeom>
        </p:spPr>
        <p:txBody>
          <a:bodyPr spcFirstLastPara="1" wrap="square" lIns="91425" tIns="91425" rIns="91425" bIns="91425" numCol="2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Пользователь: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рыбоводы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ихтиологи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Проблема:</a:t>
            </a:r>
          </a:p>
          <a:p>
            <a:pPr marL="0" indent="0">
              <a:spcAft>
                <a:spcPts val="1200"/>
              </a:spcAft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нет современных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доступных кормов для всех видов осетровых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1200"/>
              </a:spcAft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нет доступных и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компелксных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кормов обеспечивающих оптимальное здоровье рыб</a:t>
            </a:r>
            <a:endParaRPr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https://profrybolov.ru/wp-content/uploads/b/2/9/b29579e1b435b73f6ac70c4e8b745ab4.jpeg"/>
          <p:cNvPicPr>
            <a:picLocks noChangeAspect="1" noChangeArrowheads="1"/>
          </p:cNvPicPr>
          <p:nvPr/>
        </p:nvPicPr>
        <p:blipFill>
          <a:blip r:embed="rId3"/>
          <a:srcRect t="17539" b="12824"/>
          <a:stretch>
            <a:fillRect/>
          </a:stretch>
        </p:blipFill>
        <p:spPr bwMode="auto">
          <a:xfrm>
            <a:off x="1" y="3443026"/>
            <a:ext cx="4999512" cy="17004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Решение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buNone/>
            </a:pPr>
            <a:endParaRPr lang="ru-RU" i="1" dirty="0" smtClean="0"/>
          </a:p>
          <a:p>
            <a:pPr marL="0" indent="0"/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сбалансированный  </a:t>
            </a:r>
            <a:endParaRPr lang="ru-RU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(витамины, минералы)</a:t>
            </a:r>
          </a:p>
          <a:p>
            <a:pPr marL="0" indent="0"/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содержит пробиотики</a:t>
            </a:r>
          </a:p>
          <a:p>
            <a:pPr marL="0" indent="0"/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размер гранул соответствует </a:t>
            </a:r>
          </a:p>
          <a:p>
            <a:pPr marL="0" indent="0">
              <a:buNone/>
            </a:pPr>
            <a:r>
              <a:rPr lang="ru-RU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озростной</a:t>
            </a: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группе  рыб</a:t>
            </a:r>
          </a:p>
          <a:p>
            <a:pPr marL="0" indent="0">
              <a:buNone/>
            </a:pPr>
            <a:endParaRPr lang="ru-RU" i="1" dirty="0" smtClean="0"/>
          </a:p>
          <a:p>
            <a:pPr marL="0" indent="0">
              <a:buNone/>
            </a:pPr>
            <a:endParaRPr lang="ru-RU" i="1" dirty="0" smtClean="0"/>
          </a:p>
          <a:p>
            <a:pPr marL="0" lvl="0" indent="0">
              <a:buFontTx/>
              <a:buChar char="-"/>
            </a:pPr>
            <a:endParaRPr lang="ru-RU" i="1" dirty="0"/>
          </a:p>
        </p:txBody>
      </p:sp>
      <p:pic>
        <p:nvPicPr>
          <p:cNvPr id="6146" name="Picture 2" descr="https://amigofish.ru/uploads/product/891100/891148/1617886019_2021-04-08_15-46-59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8258" y="771194"/>
            <a:ext cx="3208523" cy="32085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itchFamily="18" charset="0"/>
                <a:cs typeface="Times New Roman" pitchFamily="18" charset="0"/>
              </a:rPr>
              <a:t>Аналоги решения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335450" y="2897578"/>
            <a:ext cx="8520600" cy="16475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одержат много Антибиотиков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радиоактивных составляющие.</a:t>
            </a:r>
            <a:endParaRPr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s://a.allegroimg.com/original/11c2ab/d1be67c24317b31be4eee97454f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66306" y="837190"/>
            <a:ext cx="3149751" cy="2143516"/>
          </a:xfrm>
          <a:prstGeom prst="rect">
            <a:avLst/>
          </a:prstGeom>
          <a:noFill/>
        </p:spPr>
      </p:pic>
      <p:pic>
        <p:nvPicPr>
          <p:cNvPr id="4100" name="Picture 4" descr="https://gde.ru/images/img_ru/700/75/d2/75d28c1a54a4e17403ff9d0aa0faa15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894" y="724394"/>
            <a:ext cx="4038105" cy="40381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>
                <a:latin typeface="Times New Roman" pitchFamily="18" charset="0"/>
                <a:cs typeface="Times New Roman" pitchFamily="18" charset="0"/>
              </a:rPr>
              <a:t>Команда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2524836" y="1508165"/>
            <a:ext cx="6307464" cy="306070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Студенты 2 курса Вэб-2</a:t>
            </a:r>
            <a:endParaRPr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s://avatars.mds.yandex.net/i?id=7da710de3c6e9e76a5485df920774b15cc72f838-10638736-images-thumbs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21902" y="0"/>
            <a:ext cx="2122098" cy="1644241"/>
          </a:xfrm>
          <a:prstGeom prst="rect">
            <a:avLst/>
          </a:prstGeom>
          <a:noFill/>
        </p:spPr>
      </p:pic>
      <p:pic>
        <p:nvPicPr>
          <p:cNvPr id="4100" name="Picture 4" descr="https://sun6-22.userapi.com/s/v1/if1/KMl9mR_IaUhm_MZUR2pJHS7WHPqIo6VUWlHSCTxYW2Dx3H4hPj4rh1x9e00o5Wc-KT5b0-tT.jpg?size=1268x1736&amp;quality=96&amp;crop=0,0,1268,1736&amp;ava=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8254" y="1052220"/>
            <a:ext cx="2080282" cy="2848083"/>
          </a:xfrm>
          <a:prstGeom prst="rect">
            <a:avLst/>
          </a:prstGeom>
          <a:noFill/>
        </p:spPr>
      </p:pic>
      <p:pic>
        <p:nvPicPr>
          <p:cNvPr id="2050" name="Picture 2" descr="https://avatars.dzeninfra.ru/get-zen_doc/5244319/pub_6358f319cf3659099b00dd1b_6358f34c766e471aa6800459/scale_120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50721" y="2244436"/>
            <a:ext cx="2945081" cy="2790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86</Words>
  <Application>Microsoft Office PowerPoint</Application>
  <PresentationFormat>Экран (16:9)</PresentationFormat>
  <Paragraphs>29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Times New Roman</vt:lpstr>
      <vt:lpstr>Wingdings</vt:lpstr>
      <vt:lpstr>Simple Light</vt:lpstr>
      <vt:lpstr>Корм для рыб</vt:lpstr>
      <vt:lpstr>Пользователь и его проблема</vt:lpstr>
      <vt:lpstr>Решение</vt:lpstr>
      <vt:lpstr>Аналоги решения</vt:lpstr>
      <vt:lpstr>Команда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Vadim</dc:creator>
  <cp:lastModifiedBy>anatomii</cp:lastModifiedBy>
  <cp:revision>12</cp:revision>
  <dcterms:modified xsi:type="dcterms:W3CDTF">2023-10-09T08:14:53Z</dcterms:modified>
</cp:coreProperties>
</file>