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7A092F-60D7-4946-A34E-7955E1950BF0}">
  <a:tblStyle styleId="{F67A092F-60D7-4946-A34E-7955E1950BF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a55474464f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2a55474464f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СЕВЕРНЫЙ МЁД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6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А знаете ли вы, что </a:t>
            </a: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большинство</a:t>
            </a: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 напитков делаются из растворимого </a:t>
            </a: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порошка</a:t>
            </a: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? В нашем “Северном мёде” в не найдёте ни грамма примесей. Мы производим сбитень путём смеси мёда, воды, специй и экстрактов  холодного и горячего отжима исключительно из натуральных продуктов.</a:t>
            </a:r>
            <a:r>
              <a:rPr lang="ru" sz="1000"/>
              <a:t> </a:t>
            </a:r>
            <a:endParaRPr sz="1000"/>
          </a:p>
        </p:txBody>
      </p:sp>
      <p:sp>
        <p:nvSpPr>
          <p:cNvPr id="119" name="Google Shape;119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8" name="Google Shape;128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9" name="Google Shape;129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35560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Целевой аудиторией будут являться жители и гости региона, а также предприниматели, которые захотят реализовать нашу продукцию на своих площадках.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 txBox="1"/>
          <p:nvPr>
            <p:ph idx="1" type="body"/>
          </p:nvPr>
        </p:nvSpPr>
        <p:spPr>
          <a:xfrm>
            <a:off x="456818" y="2568881"/>
            <a:ext cx="6568200" cy="13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4450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Проблема потребителя заключается в отсутствии качественного, полезного и не дорогого продукта в совокупности. 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450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4" name="Google Shape;15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456818" y="2626031"/>
            <a:ext cx="7993200" cy="16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4450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Данный проект нацелен на производство качественного, полезного и не дорогого продукта, который, благодаря своим полезным свойствам, витаминам, макро- и микроэлементам, поможет жителям и гостям данного региона прочувствовать северный характер, укрепить организм и легче перенести полярную ночь. Также мы нацелены на развитие исконно русской кухни, которую мы, с течением времени, потеряли.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488944" y="2340288"/>
            <a:ext cx="69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Конкурентами будут являться все производители безалкогольной продукции.</a:t>
            </a:r>
            <a:endParaRPr i="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30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КАНАЛЫ ПРИВЛЕЧЕНИЯ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456818" y="2340281"/>
            <a:ext cx="79932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Ведение соц.сетей проекта;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Участие в гастрономических мероприятиях;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Вовлечение организаций-партнёров(ПОП, сувенирные магазины, отели и гостиницы);</a:t>
            </a:r>
            <a:endParaRPr/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>
            <p:ph type="title"/>
          </p:nvPr>
        </p:nvSpPr>
        <p:spPr>
          <a:xfrm>
            <a:off x="457192" y="9120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Costom Development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585000" y="1515325"/>
            <a:ext cx="44001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вопросов, которые использовались для интервью: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Как часто и что вы пьёте безалкогольные напитки?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1" name="Google Shape;211;p32"/>
          <p:cNvGraphicFramePr/>
          <p:nvPr/>
        </p:nvGraphicFramePr>
        <p:xfrm>
          <a:off x="633225" y="2163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{F67A092F-60D7-4946-A34E-7955E1950BF0}</a:tableStyleId>
              </a:tblPr>
              <a:tblGrid>
                <a:gridCol w="952500"/>
                <a:gridCol w="1228725"/>
                <a:gridCol w="1247775"/>
                <a:gridCol w="1247775"/>
                <a:gridCol w="1209675"/>
                <a:gridCol w="1171575"/>
              </a:tblGrid>
              <a:tr h="504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Номер вопроса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Первый респондент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Второй респондент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Третий респондент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Четвёртый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респондент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Пятый респондент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Часто. 4-5 раз в неделю.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пью вообще. Большинство вредные по составу. Только если домашний квас.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Редко могу себе такое позволить. 1-2 раза в месяц.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Ежедневно.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раз в неделю.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MVP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7" name="Google Shape;217;p33"/>
          <p:cNvSpPr txBox="1"/>
          <p:nvPr>
            <p:ph idx="1" type="body"/>
          </p:nvPr>
        </p:nvSpPr>
        <p:spPr>
          <a:xfrm>
            <a:off x="456833" y="2214150"/>
            <a:ext cx="7695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254000" lvl="0" marL="66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Данный продукт находится </a:t>
            </a:r>
            <a:r>
              <a:rPr lang="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экспериментальной фазе и готовится к лабораторным исследованиям.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новой продукции.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Открытие собственных точек реализации.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Расширение существующей линейки вкусов.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457202" y="912000"/>
            <a:ext cx="603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СПАСИБО ЗА ВНИМАНИЕ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502700" y="1981650"/>
            <a:ext cx="6942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Северный мёд растопит в сердце лёд!</a:t>
            </a:r>
            <a:endParaRPr sz="3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