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0"/>
  </p:notesMasterIdLst>
  <p:sldIdLst>
    <p:sldId id="256" r:id="rId2"/>
    <p:sldId id="258" r:id="rId3"/>
    <p:sldId id="277" r:id="rId4"/>
    <p:sldId id="266" r:id="rId5"/>
    <p:sldId id="269" r:id="rId6"/>
    <p:sldId id="267" r:id="rId7"/>
    <p:sldId id="261" r:id="rId8"/>
    <p:sldId id="27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2" autoAdjust="0"/>
    <p:restoredTop sz="94660"/>
  </p:normalViewPr>
  <p:slideViewPr>
    <p:cSldViewPr>
      <p:cViewPr varScale="1">
        <p:scale>
          <a:sx n="108" d="100"/>
          <a:sy n="108" d="100"/>
        </p:scale>
        <p:origin x="171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0430CF-2958-413C-A50D-6F5F1526D44A}" type="doc">
      <dgm:prSet loTypeId="urn:microsoft.com/office/officeart/2005/8/layout/chevron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8606474F-A3BB-4CED-91A3-C5D9F47BA322}">
      <dgm:prSet phldrT="[Текст]" phldr="1" custT="1"/>
      <dgm:spPr/>
      <dgm:t>
        <a:bodyPr/>
        <a:lstStyle/>
        <a:p>
          <a:endParaRPr lang="ru-RU" sz="1600" dirty="0"/>
        </a:p>
      </dgm:t>
    </dgm:pt>
    <dgm:pt modelId="{7DB471DE-0B6B-4CCF-B680-983F6FFBF389}" type="parTrans" cxnId="{E8608A37-30DD-4C3A-B01C-E0DF9C148225}">
      <dgm:prSet/>
      <dgm:spPr/>
      <dgm:t>
        <a:bodyPr/>
        <a:lstStyle/>
        <a:p>
          <a:endParaRPr lang="ru-RU" sz="1600"/>
        </a:p>
      </dgm:t>
    </dgm:pt>
    <dgm:pt modelId="{6DE8CE0E-94A5-47F3-9357-58C5279DB15C}" type="sibTrans" cxnId="{E8608A37-30DD-4C3A-B01C-E0DF9C148225}">
      <dgm:prSet/>
      <dgm:spPr/>
      <dgm:t>
        <a:bodyPr/>
        <a:lstStyle/>
        <a:p>
          <a:endParaRPr lang="ru-RU" sz="1600"/>
        </a:p>
      </dgm:t>
    </dgm:pt>
    <dgm:pt modelId="{1D5C642C-1772-45F2-A570-A4ED0B844DAE}">
      <dgm:prSet phldrT="[Текст]" phldr="1" custT="1"/>
      <dgm:spPr/>
      <dgm:t>
        <a:bodyPr/>
        <a:lstStyle/>
        <a:p>
          <a:endParaRPr lang="ru-RU" sz="1600" dirty="0"/>
        </a:p>
      </dgm:t>
    </dgm:pt>
    <dgm:pt modelId="{16C2DEAE-DC67-4C3C-A9BC-E6BEA5A8B00E}" type="parTrans" cxnId="{17F5C99F-EA9B-419A-AE36-9997F10D5BD9}">
      <dgm:prSet/>
      <dgm:spPr/>
      <dgm:t>
        <a:bodyPr/>
        <a:lstStyle/>
        <a:p>
          <a:endParaRPr lang="ru-RU" sz="1600"/>
        </a:p>
      </dgm:t>
    </dgm:pt>
    <dgm:pt modelId="{3308BA41-D7EA-4869-AFB4-0F398B2E5AD6}" type="sibTrans" cxnId="{17F5C99F-EA9B-419A-AE36-9997F10D5BD9}">
      <dgm:prSet/>
      <dgm:spPr/>
      <dgm:t>
        <a:bodyPr/>
        <a:lstStyle/>
        <a:p>
          <a:endParaRPr lang="ru-RU" sz="1600"/>
        </a:p>
      </dgm:t>
    </dgm:pt>
    <dgm:pt modelId="{12877269-09B8-468D-9C00-50756F97C350}">
      <dgm:prSet phldrT="[Текст]" custT="1"/>
      <dgm:spPr/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600" b="0" i="0" u="none" strike="noStrike" cap="none" normalizeH="0" baseline="0">
              <a:ln/>
              <a:effectLst/>
              <a:ea typeface="Calibri" pitchFamily="34" charset="0"/>
              <a:cs typeface="Times New Roman" pitchFamily="18" charset="0"/>
            </a:rPr>
            <a:t>возможность</a:t>
          </a:r>
          <a:r>
            <a:rPr kumimoji="0" lang="ru-RU" sz="1600" b="0" i="0" u="none" strike="noStrike" cap="none" normalizeH="0">
              <a:ln/>
              <a:effectLst/>
              <a:ea typeface="Calibri" pitchFamily="34" charset="0"/>
              <a:cs typeface="Times New Roman" pitchFamily="18" charset="0"/>
            </a:rPr>
            <a:t> проведения комплексных исследований;</a:t>
          </a:r>
          <a:endParaRPr kumimoji="0" lang="ru-RU" sz="1600" b="0" i="0" u="none" strike="noStrike" cap="none" normalizeH="0" baseline="0">
            <a:ln/>
            <a:effectLst/>
            <a:latin typeface="Arial" pitchFamily="34" charset="0"/>
            <a:ea typeface="Calibri" pitchFamily="34" charset="0"/>
            <a:cs typeface="Arial" pitchFamily="34" charset="0"/>
          </a:endParaRPr>
        </a:p>
        <a:p>
          <a:pPr>
            <a:lnSpc>
              <a:spcPct val="90000"/>
            </a:lnSpc>
          </a:pPr>
          <a:endParaRPr lang="ru-RU" sz="1600" dirty="0"/>
        </a:p>
      </dgm:t>
    </dgm:pt>
    <dgm:pt modelId="{9DDAE695-D3DC-4279-8736-3BD79E800050}" type="parTrans" cxnId="{A8087713-20E9-48A5-8BCB-910564F74FFC}">
      <dgm:prSet/>
      <dgm:spPr/>
      <dgm:t>
        <a:bodyPr/>
        <a:lstStyle/>
        <a:p>
          <a:endParaRPr lang="ru-RU" sz="1600"/>
        </a:p>
      </dgm:t>
    </dgm:pt>
    <dgm:pt modelId="{1017BEC8-BA9A-45A3-A3FF-216199A6BD00}" type="sibTrans" cxnId="{A8087713-20E9-48A5-8BCB-910564F74FFC}">
      <dgm:prSet/>
      <dgm:spPr/>
      <dgm:t>
        <a:bodyPr/>
        <a:lstStyle/>
        <a:p>
          <a:endParaRPr lang="ru-RU" sz="1600"/>
        </a:p>
      </dgm:t>
    </dgm:pt>
    <dgm:pt modelId="{20138CA6-E783-4A47-BB9C-49A558F33C9F}">
      <dgm:prSet phldrT="[Текст]" phldr="1" custT="1"/>
      <dgm:spPr/>
      <dgm:t>
        <a:bodyPr/>
        <a:lstStyle/>
        <a:p>
          <a:endParaRPr lang="ru-RU" sz="1600" dirty="0"/>
        </a:p>
      </dgm:t>
    </dgm:pt>
    <dgm:pt modelId="{C45E25B1-EB1B-4DD5-9436-B605476939EF}" type="parTrans" cxnId="{6B61C86F-4CAB-48CD-94AD-2A9E236E7105}">
      <dgm:prSet/>
      <dgm:spPr/>
      <dgm:t>
        <a:bodyPr/>
        <a:lstStyle/>
        <a:p>
          <a:endParaRPr lang="ru-RU" sz="1600"/>
        </a:p>
      </dgm:t>
    </dgm:pt>
    <dgm:pt modelId="{523FBE07-A9C5-4CA8-8717-F23320FB3E0F}" type="sibTrans" cxnId="{6B61C86F-4CAB-48CD-94AD-2A9E236E7105}">
      <dgm:prSet/>
      <dgm:spPr/>
      <dgm:t>
        <a:bodyPr/>
        <a:lstStyle/>
        <a:p>
          <a:endParaRPr lang="ru-RU" sz="1600"/>
        </a:p>
      </dgm:t>
    </dgm:pt>
    <dgm:pt modelId="{FAB47EDC-0A12-4154-84C3-807D403FBF6D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600" b="0" i="0" u="none" strike="noStrike" cap="none" normalizeH="0" baseline="0" dirty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 </a:t>
          </a:r>
          <a:r>
            <a:rPr lang="ru-RU" sz="16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высокая точность измерения</a:t>
          </a:r>
          <a:r>
            <a:rPr kumimoji="0" lang="ru-RU" sz="1600" b="0" i="0" u="none" strike="noStrike" cap="none" normalizeH="0" dirty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;</a:t>
          </a:r>
        </a:p>
      </dgm:t>
    </dgm:pt>
    <dgm:pt modelId="{DDD8B187-FE2B-49EB-B4FB-9051E7BCFDCE}" type="parTrans" cxnId="{2694E8CE-7121-483D-AC6D-74DF3DC35C64}">
      <dgm:prSet/>
      <dgm:spPr/>
      <dgm:t>
        <a:bodyPr/>
        <a:lstStyle/>
        <a:p>
          <a:endParaRPr lang="ru-RU" sz="1600"/>
        </a:p>
      </dgm:t>
    </dgm:pt>
    <dgm:pt modelId="{6C92C776-EC89-4FC6-A3D8-917CBEFB40A4}" type="sibTrans" cxnId="{2694E8CE-7121-483D-AC6D-74DF3DC35C64}">
      <dgm:prSet/>
      <dgm:spPr/>
      <dgm:t>
        <a:bodyPr/>
        <a:lstStyle/>
        <a:p>
          <a:endParaRPr lang="ru-RU" sz="1600"/>
        </a:p>
      </dgm:t>
    </dgm:pt>
    <dgm:pt modelId="{1070C000-310D-461A-ABC0-298059391C0A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600" b="0" i="0" u="none" strike="noStrike" cap="none" normalizeH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Calibri" pitchFamily="34" charset="0"/>
            <a:cs typeface="Times New Roman" pitchFamily="18" charset="0"/>
          </a:endParaRPr>
        </a:p>
      </dgm:t>
    </dgm:pt>
    <dgm:pt modelId="{C35B9DF8-8415-4EA1-8728-086F5C81D80E}" type="parTrans" cxnId="{F37DC00A-BA88-4FC2-A30D-6694128F713C}">
      <dgm:prSet/>
      <dgm:spPr/>
      <dgm:t>
        <a:bodyPr/>
        <a:lstStyle/>
        <a:p>
          <a:endParaRPr lang="ru-RU" sz="1600"/>
        </a:p>
      </dgm:t>
    </dgm:pt>
    <dgm:pt modelId="{8EDE5FA7-4BA0-495E-9C96-39D70B7978A8}" type="sibTrans" cxnId="{F37DC00A-BA88-4FC2-A30D-6694128F713C}">
      <dgm:prSet/>
      <dgm:spPr/>
      <dgm:t>
        <a:bodyPr/>
        <a:lstStyle/>
        <a:p>
          <a:endParaRPr lang="ru-RU" sz="1600"/>
        </a:p>
      </dgm:t>
    </dgm:pt>
    <dgm:pt modelId="{856729FF-B146-4F2A-A124-25D05CF79A0E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600" b="0" i="0" u="none" strike="noStrike" cap="none" normalizeH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Calibri" pitchFamily="34" charset="0"/>
            <a:cs typeface="Times New Roman" pitchFamily="18" charset="0"/>
          </a:endParaRPr>
        </a:p>
      </dgm:t>
    </dgm:pt>
    <dgm:pt modelId="{235EADBA-5935-4CF5-8DCB-72482986B9FF}" type="parTrans" cxnId="{43022B0A-92B0-4054-8E84-05368F4EB83F}">
      <dgm:prSet/>
      <dgm:spPr/>
      <dgm:t>
        <a:bodyPr/>
        <a:lstStyle/>
        <a:p>
          <a:endParaRPr lang="ru-RU" sz="1600"/>
        </a:p>
      </dgm:t>
    </dgm:pt>
    <dgm:pt modelId="{CBF19C19-92E4-4A63-A79E-F1F827F94EEB}" type="sibTrans" cxnId="{43022B0A-92B0-4054-8E84-05368F4EB83F}">
      <dgm:prSet/>
      <dgm:spPr/>
      <dgm:t>
        <a:bodyPr/>
        <a:lstStyle/>
        <a:p>
          <a:endParaRPr lang="ru-RU" sz="1600"/>
        </a:p>
      </dgm:t>
    </dgm:pt>
    <dgm:pt modelId="{DF974B80-2393-437F-9828-8489DD41C201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/>
            <a:t>сохранение жизнеспособности растущих деревьев.</a:t>
          </a:r>
        </a:p>
        <a:p>
          <a:pPr marL="285750" defTabSz="2889250">
            <a:lnSpc>
              <a:spcPct val="90000"/>
            </a:lnSpc>
          </a:pPr>
          <a:endParaRPr lang="ru-RU" sz="1600" dirty="0"/>
        </a:p>
      </dgm:t>
    </dgm:pt>
    <dgm:pt modelId="{C22FF6DE-ED67-47B7-8D82-7ABB99E940DB}" type="parTrans" cxnId="{6881AFFB-B773-40F4-8DFA-38B8CD781590}">
      <dgm:prSet/>
      <dgm:spPr/>
      <dgm:t>
        <a:bodyPr/>
        <a:lstStyle/>
        <a:p>
          <a:endParaRPr lang="ru-RU" sz="1600"/>
        </a:p>
      </dgm:t>
    </dgm:pt>
    <dgm:pt modelId="{5F9DB19D-3AC8-4440-9E0D-B45CB87EAAE1}" type="sibTrans" cxnId="{6881AFFB-B773-40F4-8DFA-38B8CD781590}">
      <dgm:prSet/>
      <dgm:spPr/>
      <dgm:t>
        <a:bodyPr/>
        <a:lstStyle/>
        <a:p>
          <a:endParaRPr lang="ru-RU" sz="1600"/>
        </a:p>
      </dgm:t>
    </dgm:pt>
    <dgm:pt modelId="{D71F5FF2-AFC4-46CF-AD9C-EC564EBEA938}">
      <dgm:prSet custT="1"/>
      <dgm:spPr/>
      <dgm:t>
        <a:bodyPr/>
        <a:lstStyle/>
        <a:p>
          <a:endParaRPr lang="ru-RU" sz="1600" dirty="0"/>
        </a:p>
      </dgm:t>
    </dgm:pt>
    <dgm:pt modelId="{F4BF9E28-D941-46A0-B5CA-C35B27D68CDB}" type="parTrans" cxnId="{DFD3B929-FB2F-41E6-964D-581838759039}">
      <dgm:prSet/>
      <dgm:spPr/>
      <dgm:t>
        <a:bodyPr/>
        <a:lstStyle/>
        <a:p>
          <a:endParaRPr lang="ru-RU" sz="1600"/>
        </a:p>
      </dgm:t>
    </dgm:pt>
    <dgm:pt modelId="{2317B448-6020-4BD9-851E-163EF3B5AC30}" type="sibTrans" cxnId="{DFD3B929-FB2F-41E6-964D-581838759039}">
      <dgm:prSet/>
      <dgm:spPr/>
      <dgm:t>
        <a:bodyPr/>
        <a:lstStyle/>
        <a:p>
          <a:endParaRPr lang="ru-RU" sz="1600"/>
        </a:p>
      </dgm:t>
    </dgm:pt>
    <dgm:pt modelId="{47CEF0B9-3124-4195-9904-D33B2ADE7BAD}">
      <dgm:prSet custT="1"/>
      <dgm:spPr/>
      <dgm:t>
        <a:bodyPr/>
        <a:lstStyle/>
        <a:p>
          <a:r>
            <a:rPr lang="ru-RU" sz="1600" dirty="0"/>
            <a:t>мобильность</a:t>
          </a:r>
        </a:p>
      </dgm:t>
    </dgm:pt>
    <dgm:pt modelId="{079B57DD-3A6B-4DB3-98B5-C4BDF3DA76F2}" type="parTrans" cxnId="{6B41C0A6-7035-4169-A9BE-5077EB19C0E9}">
      <dgm:prSet/>
      <dgm:spPr/>
      <dgm:t>
        <a:bodyPr/>
        <a:lstStyle/>
        <a:p>
          <a:endParaRPr lang="ru-RU" sz="1600"/>
        </a:p>
      </dgm:t>
    </dgm:pt>
    <dgm:pt modelId="{3E74D793-33D1-4182-9358-A1EA7ACF1449}" type="sibTrans" cxnId="{6B41C0A6-7035-4169-A9BE-5077EB19C0E9}">
      <dgm:prSet/>
      <dgm:spPr/>
      <dgm:t>
        <a:bodyPr/>
        <a:lstStyle/>
        <a:p>
          <a:endParaRPr lang="ru-RU" sz="1600"/>
        </a:p>
      </dgm:t>
    </dgm:pt>
    <dgm:pt modelId="{18E2BBE4-24C8-4D7F-8D7C-AB9453F3DDC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/>
            <a:t>оперативность  и простота выполнения  диагностики;</a:t>
          </a:r>
        </a:p>
        <a:p>
          <a:pPr marL="285750" defTabSz="1289050">
            <a:lnSpc>
              <a:spcPct val="90000"/>
            </a:lnSpc>
          </a:pPr>
          <a:endParaRPr lang="ru-RU" sz="1600" dirty="0"/>
        </a:p>
      </dgm:t>
    </dgm:pt>
    <dgm:pt modelId="{62D9B8BF-4FA6-4DF9-9BE7-01AFA4225693}" type="sibTrans" cxnId="{75D0E24D-399E-44FE-9136-51144CB446E3}">
      <dgm:prSet/>
      <dgm:spPr/>
      <dgm:t>
        <a:bodyPr/>
        <a:lstStyle/>
        <a:p>
          <a:endParaRPr lang="ru-RU" sz="1600"/>
        </a:p>
      </dgm:t>
    </dgm:pt>
    <dgm:pt modelId="{761CD56E-9EA5-4B5C-BEEE-27B53F5AEAEB}" type="parTrans" cxnId="{75D0E24D-399E-44FE-9136-51144CB446E3}">
      <dgm:prSet/>
      <dgm:spPr/>
      <dgm:t>
        <a:bodyPr/>
        <a:lstStyle/>
        <a:p>
          <a:endParaRPr lang="ru-RU" sz="1600"/>
        </a:p>
      </dgm:t>
    </dgm:pt>
    <dgm:pt modelId="{5FC976AA-67D8-4555-85B7-DA8792E16D75}" type="pres">
      <dgm:prSet presAssocID="{F90430CF-2958-413C-A50D-6F5F1526D44A}" presName="linearFlow" presStyleCnt="0">
        <dgm:presLayoutVars>
          <dgm:dir/>
          <dgm:animLvl val="lvl"/>
          <dgm:resizeHandles val="exact"/>
        </dgm:presLayoutVars>
      </dgm:prSet>
      <dgm:spPr/>
    </dgm:pt>
    <dgm:pt modelId="{7ACC7013-4441-4070-86CC-D1DBE9768458}" type="pres">
      <dgm:prSet presAssocID="{8606474F-A3BB-4CED-91A3-C5D9F47BA322}" presName="composite" presStyleCnt="0"/>
      <dgm:spPr/>
    </dgm:pt>
    <dgm:pt modelId="{B7BC28A7-B411-4F08-9095-E0F64AE2170D}" type="pres">
      <dgm:prSet presAssocID="{8606474F-A3BB-4CED-91A3-C5D9F47BA322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5280F217-C07D-4BF8-8DA7-94A62D47B99A}" type="pres">
      <dgm:prSet presAssocID="{8606474F-A3BB-4CED-91A3-C5D9F47BA322}" presName="descendantText" presStyleLbl="alignAcc1" presStyleIdx="0" presStyleCnt="5">
        <dgm:presLayoutVars>
          <dgm:bulletEnabled val="1"/>
        </dgm:presLayoutVars>
      </dgm:prSet>
      <dgm:spPr/>
    </dgm:pt>
    <dgm:pt modelId="{30BAC963-F2BC-4A19-A343-9D870E5B86C1}" type="pres">
      <dgm:prSet presAssocID="{6DE8CE0E-94A5-47F3-9357-58C5279DB15C}" presName="sp" presStyleCnt="0"/>
      <dgm:spPr/>
    </dgm:pt>
    <dgm:pt modelId="{C060FB95-CC3C-4DB2-9E59-5E2E3ED0584F}" type="pres">
      <dgm:prSet presAssocID="{1D5C642C-1772-45F2-A570-A4ED0B844DAE}" presName="composite" presStyleCnt="0"/>
      <dgm:spPr/>
    </dgm:pt>
    <dgm:pt modelId="{86B29D63-F60F-405D-B5E7-139609036A82}" type="pres">
      <dgm:prSet presAssocID="{1D5C642C-1772-45F2-A570-A4ED0B844DAE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21E2312C-7817-40A9-B255-880C8C13CB0D}" type="pres">
      <dgm:prSet presAssocID="{1D5C642C-1772-45F2-A570-A4ED0B844DAE}" presName="descendantText" presStyleLbl="alignAcc1" presStyleIdx="1" presStyleCnt="5">
        <dgm:presLayoutVars>
          <dgm:bulletEnabled val="1"/>
        </dgm:presLayoutVars>
      </dgm:prSet>
      <dgm:spPr/>
    </dgm:pt>
    <dgm:pt modelId="{912BF85C-802F-4AAF-8B83-7E2E251D8B99}" type="pres">
      <dgm:prSet presAssocID="{3308BA41-D7EA-4869-AFB4-0F398B2E5AD6}" presName="sp" presStyleCnt="0"/>
      <dgm:spPr/>
    </dgm:pt>
    <dgm:pt modelId="{0C72DC61-5C91-4575-A3D1-A67911989134}" type="pres">
      <dgm:prSet presAssocID="{20138CA6-E783-4A47-BB9C-49A558F33C9F}" presName="composite" presStyleCnt="0"/>
      <dgm:spPr/>
    </dgm:pt>
    <dgm:pt modelId="{96832E72-B9D6-4E0A-AE40-36A38DA3898A}" type="pres">
      <dgm:prSet presAssocID="{20138CA6-E783-4A47-BB9C-49A558F33C9F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922B3FD5-3AC7-448B-98BB-7D3BB9A95AA8}" type="pres">
      <dgm:prSet presAssocID="{20138CA6-E783-4A47-BB9C-49A558F33C9F}" presName="descendantText" presStyleLbl="alignAcc1" presStyleIdx="2" presStyleCnt="5">
        <dgm:presLayoutVars>
          <dgm:bulletEnabled val="1"/>
        </dgm:presLayoutVars>
      </dgm:prSet>
      <dgm:spPr/>
    </dgm:pt>
    <dgm:pt modelId="{2C2F5667-F81C-476A-996B-29B9CDCB932F}" type="pres">
      <dgm:prSet presAssocID="{523FBE07-A9C5-4CA8-8717-F23320FB3E0F}" presName="sp" presStyleCnt="0"/>
      <dgm:spPr/>
    </dgm:pt>
    <dgm:pt modelId="{335168DA-8B33-424A-86F1-53900E155FF9}" type="pres">
      <dgm:prSet presAssocID="{D71F5FF2-AFC4-46CF-AD9C-EC564EBEA938}" presName="composite" presStyleCnt="0"/>
      <dgm:spPr/>
    </dgm:pt>
    <dgm:pt modelId="{0DE39DEA-23DD-4C69-9454-21E07D662049}" type="pres">
      <dgm:prSet presAssocID="{D71F5FF2-AFC4-46CF-AD9C-EC564EBEA93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E49F6325-09A9-42E9-A41B-2E20C5430937}" type="pres">
      <dgm:prSet presAssocID="{D71F5FF2-AFC4-46CF-AD9C-EC564EBEA938}" presName="descendantText" presStyleLbl="alignAcc1" presStyleIdx="3" presStyleCnt="5">
        <dgm:presLayoutVars>
          <dgm:bulletEnabled val="1"/>
        </dgm:presLayoutVars>
      </dgm:prSet>
      <dgm:spPr/>
    </dgm:pt>
    <dgm:pt modelId="{7506997E-1733-4EB5-ACE2-68DED7AC583C}" type="pres">
      <dgm:prSet presAssocID="{2317B448-6020-4BD9-851E-163EF3B5AC30}" presName="sp" presStyleCnt="0"/>
      <dgm:spPr/>
    </dgm:pt>
    <dgm:pt modelId="{3365EA1F-A86E-4187-9ABB-133969D5A151}" type="pres">
      <dgm:prSet presAssocID="{856729FF-B146-4F2A-A124-25D05CF79A0E}" presName="composite" presStyleCnt="0"/>
      <dgm:spPr/>
    </dgm:pt>
    <dgm:pt modelId="{2A29C4CF-782D-4F6F-BAB6-56AA0F5AFA2E}" type="pres">
      <dgm:prSet presAssocID="{856729FF-B146-4F2A-A124-25D05CF79A0E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41C7AF10-A7E4-409F-A2E6-D02C77781487}" type="pres">
      <dgm:prSet presAssocID="{856729FF-B146-4F2A-A124-25D05CF79A0E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43022B0A-92B0-4054-8E84-05368F4EB83F}" srcId="{F90430CF-2958-413C-A50D-6F5F1526D44A}" destId="{856729FF-B146-4F2A-A124-25D05CF79A0E}" srcOrd="4" destOrd="0" parTransId="{235EADBA-5935-4CF5-8DCB-72482986B9FF}" sibTransId="{CBF19C19-92E4-4A63-A79E-F1F827F94EEB}"/>
    <dgm:cxn modelId="{F37DC00A-BA88-4FC2-A30D-6694128F713C}" srcId="{20138CA6-E783-4A47-BB9C-49A558F33C9F}" destId="{1070C000-310D-461A-ABC0-298059391C0A}" srcOrd="1" destOrd="0" parTransId="{C35B9DF8-8415-4EA1-8728-086F5C81D80E}" sibTransId="{8EDE5FA7-4BA0-495E-9C96-39D70B7978A8}"/>
    <dgm:cxn modelId="{A8087713-20E9-48A5-8BCB-910564F74FFC}" srcId="{1D5C642C-1772-45F2-A570-A4ED0B844DAE}" destId="{12877269-09B8-468D-9C00-50756F97C350}" srcOrd="0" destOrd="0" parTransId="{9DDAE695-D3DC-4279-8736-3BD79E800050}" sibTransId="{1017BEC8-BA9A-45A3-A3FF-216199A6BD00}"/>
    <dgm:cxn modelId="{DFD3B929-FB2F-41E6-964D-581838759039}" srcId="{F90430CF-2958-413C-A50D-6F5F1526D44A}" destId="{D71F5FF2-AFC4-46CF-AD9C-EC564EBEA938}" srcOrd="3" destOrd="0" parTransId="{F4BF9E28-D941-46A0-B5CA-C35B27D68CDB}" sibTransId="{2317B448-6020-4BD9-851E-163EF3B5AC30}"/>
    <dgm:cxn modelId="{E8608A37-30DD-4C3A-B01C-E0DF9C148225}" srcId="{F90430CF-2958-413C-A50D-6F5F1526D44A}" destId="{8606474F-A3BB-4CED-91A3-C5D9F47BA322}" srcOrd="0" destOrd="0" parTransId="{7DB471DE-0B6B-4CCF-B680-983F6FFBF389}" sibTransId="{6DE8CE0E-94A5-47F3-9357-58C5279DB15C}"/>
    <dgm:cxn modelId="{D197A440-D630-44BD-9799-B54DD9DDB377}" type="presOf" srcId="{FAB47EDC-0A12-4154-84C3-807D403FBF6D}" destId="{922B3FD5-3AC7-448B-98BB-7D3BB9A95AA8}" srcOrd="0" destOrd="0" presId="urn:microsoft.com/office/officeart/2005/8/layout/chevron2"/>
    <dgm:cxn modelId="{C74D4B5C-0F60-4F23-97C8-E795DD9B5840}" type="presOf" srcId="{DF974B80-2393-437F-9828-8489DD41C201}" destId="{41C7AF10-A7E4-409F-A2E6-D02C77781487}" srcOrd="0" destOrd="0" presId="urn:microsoft.com/office/officeart/2005/8/layout/chevron2"/>
    <dgm:cxn modelId="{1ED82160-158E-4FB7-9749-FEC886ABED56}" type="presOf" srcId="{47CEF0B9-3124-4195-9904-D33B2ADE7BAD}" destId="{E49F6325-09A9-42E9-A41B-2E20C5430937}" srcOrd="0" destOrd="0" presId="urn:microsoft.com/office/officeart/2005/8/layout/chevron2"/>
    <dgm:cxn modelId="{31D64964-0A54-452A-B0DC-0BD58E878BAA}" type="presOf" srcId="{1070C000-310D-461A-ABC0-298059391C0A}" destId="{922B3FD5-3AC7-448B-98BB-7D3BB9A95AA8}" srcOrd="0" destOrd="1" presId="urn:microsoft.com/office/officeart/2005/8/layout/chevron2"/>
    <dgm:cxn modelId="{2584EA47-D0E4-4794-B7BA-BB6931A8B54A}" type="presOf" srcId="{F90430CF-2958-413C-A50D-6F5F1526D44A}" destId="{5FC976AA-67D8-4555-85B7-DA8792E16D75}" srcOrd="0" destOrd="0" presId="urn:microsoft.com/office/officeart/2005/8/layout/chevron2"/>
    <dgm:cxn modelId="{75D0E24D-399E-44FE-9136-51144CB446E3}" srcId="{8606474F-A3BB-4CED-91A3-C5D9F47BA322}" destId="{18E2BBE4-24C8-4D7F-8D7C-AB9453F3DDCC}" srcOrd="0" destOrd="0" parTransId="{761CD56E-9EA5-4B5C-BEEE-27B53F5AEAEB}" sibTransId="{62D9B8BF-4FA6-4DF9-9BE7-01AFA4225693}"/>
    <dgm:cxn modelId="{B74C0A4F-9317-4AE9-93CF-D493A80D57AB}" type="presOf" srcId="{856729FF-B146-4F2A-A124-25D05CF79A0E}" destId="{2A29C4CF-782D-4F6F-BAB6-56AA0F5AFA2E}" srcOrd="0" destOrd="0" presId="urn:microsoft.com/office/officeart/2005/8/layout/chevron2"/>
    <dgm:cxn modelId="{6B61C86F-4CAB-48CD-94AD-2A9E236E7105}" srcId="{F90430CF-2958-413C-A50D-6F5F1526D44A}" destId="{20138CA6-E783-4A47-BB9C-49A558F33C9F}" srcOrd="2" destOrd="0" parTransId="{C45E25B1-EB1B-4DD5-9436-B605476939EF}" sibTransId="{523FBE07-A9C5-4CA8-8717-F23320FB3E0F}"/>
    <dgm:cxn modelId="{28E7037B-BC55-43C0-85D2-E94CE82D81A3}" type="presOf" srcId="{20138CA6-E783-4A47-BB9C-49A558F33C9F}" destId="{96832E72-B9D6-4E0A-AE40-36A38DA3898A}" srcOrd="0" destOrd="0" presId="urn:microsoft.com/office/officeart/2005/8/layout/chevron2"/>
    <dgm:cxn modelId="{81999E86-86AD-48E8-BDA6-C7C092293433}" type="presOf" srcId="{1D5C642C-1772-45F2-A570-A4ED0B844DAE}" destId="{86B29D63-F60F-405D-B5E7-139609036A82}" srcOrd="0" destOrd="0" presId="urn:microsoft.com/office/officeart/2005/8/layout/chevron2"/>
    <dgm:cxn modelId="{17F5C99F-EA9B-419A-AE36-9997F10D5BD9}" srcId="{F90430CF-2958-413C-A50D-6F5F1526D44A}" destId="{1D5C642C-1772-45F2-A570-A4ED0B844DAE}" srcOrd="1" destOrd="0" parTransId="{16C2DEAE-DC67-4C3C-A9BC-E6BEA5A8B00E}" sibTransId="{3308BA41-D7EA-4869-AFB4-0F398B2E5AD6}"/>
    <dgm:cxn modelId="{D11F14A0-B2F6-4C79-82E1-BF58BAD86169}" type="presOf" srcId="{12877269-09B8-468D-9C00-50756F97C350}" destId="{21E2312C-7817-40A9-B255-880C8C13CB0D}" srcOrd="0" destOrd="0" presId="urn:microsoft.com/office/officeart/2005/8/layout/chevron2"/>
    <dgm:cxn modelId="{6B41C0A6-7035-4169-A9BE-5077EB19C0E9}" srcId="{D71F5FF2-AFC4-46CF-AD9C-EC564EBEA938}" destId="{47CEF0B9-3124-4195-9904-D33B2ADE7BAD}" srcOrd="0" destOrd="0" parTransId="{079B57DD-3A6B-4DB3-98B5-C4BDF3DA76F2}" sibTransId="{3E74D793-33D1-4182-9358-A1EA7ACF1449}"/>
    <dgm:cxn modelId="{136109B6-8BA8-4F5A-9C9C-A1173B76434A}" type="presOf" srcId="{18E2BBE4-24C8-4D7F-8D7C-AB9453F3DDCC}" destId="{5280F217-C07D-4BF8-8DA7-94A62D47B99A}" srcOrd="0" destOrd="0" presId="urn:microsoft.com/office/officeart/2005/8/layout/chevron2"/>
    <dgm:cxn modelId="{8A43DAC3-BA4A-4092-AC58-3D72AE85351D}" type="presOf" srcId="{8606474F-A3BB-4CED-91A3-C5D9F47BA322}" destId="{B7BC28A7-B411-4F08-9095-E0F64AE2170D}" srcOrd="0" destOrd="0" presId="urn:microsoft.com/office/officeart/2005/8/layout/chevron2"/>
    <dgm:cxn modelId="{2694E8CE-7121-483D-AC6D-74DF3DC35C64}" srcId="{20138CA6-E783-4A47-BB9C-49A558F33C9F}" destId="{FAB47EDC-0A12-4154-84C3-807D403FBF6D}" srcOrd="0" destOrd="0" parTransId="{DDD8B187-FE2B-49EB-B4FB-9051E7BCFDCE}" sibTransId="{6C92C776-EC89-4FC6-A3D8-917CBEFB40A4}"/>
    <dgm:cxn modelId="{11BF82EB-31B7-4321-BA64-31332E499799}" type="presOf" srcId="{D71F5FF2-AFC4-46CF-AD9C-EC564EBEA938}" destId="{0DE39DEA-23DD-4C69-9454-21E07D662049}" srcOrd="0" destOrd="0" presId="urn:microsoft.com/office/officeart/2005/8/layout/chevron2"/>
    <dgm:cxn modelId="{6881AFFB-B773-40F4-8DFA-38B8CD781590}" srcId="{856729FF-B146-4F2A-A124-25D05CF79A0E}" destId="{DF974B80-2393-437F-9828-8489DD41C201}" srcOrd="0" destOrd="0" parTransId="{C22FF6DE-ED67-47B7-8D82-7ABB99E940DB}" sibTransId="{5F9DB19D-3AC8-4440-9E0D-B45CB87EAAE1}"/>
    <dgm:cxn modelId="{7A914CFF-E850-42AB-B27E-4EA017C65C0E}" type="presParOf" srcId="{5FC976AA-67D8-4555-85B7-DA8792E16D75}" destId="{7ACC7013-4441-4070-86CC-D1DBE9768458}" srcOrd="0" destOrd="0" presId="urn:microsoft.com/office/officeart/2005/8/layout/chevron2"/>
    <dgm:cxn modelId="{39DACC09-DBB4-4FBB-8966-6687168EE162}" type="presParOf" srcId="{7ACC7013-4441-4070-86CC-D1DBE9768458}" destId="{B7BC28A7-B411-4F08-9095-E0F64AE2170D}" srcOrd="0" destOrd="0" presId="urn:microsoft.com/office/officeart/2005/8/layout/chevron2"/>
    <dgm:cxn modelId="{E26B26DD-B987-41B8-BA00-FB095ED0F56E}" type="presParOf" srcId="{7ACC7013-4441-4070-86CC-D1DBE9768458}" destId="{5280F217-C07D-4BF8-8DA7-94A62D47B99A}" srcOrd="1" destOrd="0" presId="urn:microsoft.com/office/officeart/2005/8/layout/chevron2"/>
    <dgm:cxn modelId="{34E521BC-9323-4551-9283-3B7BF0BC7AF3}" type="presParOf" srcId="{5FC976AA-67D8-4555-85B7-DA8792E16D75}" destId="{30BAC963-F2BC-4A19-A343-9D870E5B86C1}" srcOrd="1" destOrd="0" presId="urn:microsoft.com/office/officeart/2005/8/layout/chevron2"/>
    <dgm:cxn modelId="{C28BDB7B-BFE8-412F-A023-D97BD0F1BAC1}" type="presParOf" srcId="{5FC976AA-67D8-4555-85B7-DA8792E16D75}" destId="{C060FB95-CC3C-4DB2-9E59-5E2E3ED0584F}" srcOrd="2" destOrd="0" presId="urn:microsoft.com/office/officeart/2005/8/layout/chevron2"/>
    <dgm:cxn modelId="{E4B394A4-495D-454E-BAFE-C2D9966B2611}" type="presParOf" srcId="{C060FB95-CC3C-4DB2-9E59-5E2E3ED0584F}" destId="{86B29D63-F60F-405D-B5E7-139609036A82}" srcOrd="0" destOrd="0" presId="urn:microsoft.com/office/officeart/2005/8/layout/chevron2"/>
    <dgm:cxn modelId="{93DDBC25-1739-4767-B025-04E19E713735}" type="presParOf" srcId="{C060FB95-CC3C-4DB2-9E59-5E2E3ED0584F}" destId="{21E2312C-7817-40A9-B255-880C8C13CB0D}" srcOrd="1" destOrd="0" presId="urn:microsoft.com/office/officeart/2005/8/layout/chevron2"/>
    <dgm:cxn modelId="{BF786314-61FF-4B9A-81AA-E6F2AA64705D}" type="presParOf" srcId="{5FC976AA-67D8-4555-85B7-DA8792E16D75}" destId="{912BF85C-802F-4AAF-8B83-7E2E251D8B99}" srcOrd="3" destOrd="0" presId="urn:microsoft.com/office/officeart/2005/8/layout/chevron2"/>
    <dgm:cxn modelId="{7225D73D-AA6D-495E-B0D3-5796FB3895E7}" type="presParOf" srcId="{5FC976AA-67D8-4555-85B7-DA8792E16D75}" destId="{0C72DC61-5C91-4575-A3D1-A67911989134}" srcOrd="4" destOrd="0" presId="urn:microsoft.com/office/officeart/2005/8/layout/chevron2"/>
    <dgm:cxn modelId="{FCA971DD-7C67-4AEF-85C5-D0A4B113281C}" type="presParOf" srcId="{0C72DC61-5C91-4575-A3D1-A67911989134}" destId="{96832E72-B9D6-4E0A-AE40-36A38DA3898A}" srcOrd="0" destOrd="0" presId="urn:microsoft.com/office/officeart/2005/8/layout/chevron2"/>
    <dgm:cxn modelId="{7C41CE5A-CB60-406D-93CA-0D2EEFBFFB3E}" type="presParOf" srcId="{0C72DC61-5C91-4575-A3D1-A67911989134}" destId="{922B3FD5-3AC7-448B-98BB-7D3BB9A95AA8}" srcOrd="1" destOrd="0" presId="urn:microsoft.com/office/officeart/2005/8/layout/chevron2"/>
    <dgm:cxn modelId="{57157D1C-E62B-4FAA-A2CD-F9A32BFACB16}" type="presParOf" srcId="{5FC976AA-67D8-4555-85B7-DA8792E16D75}" destId="{2C2F5667-F81C-476A-996B-29B9CDCB932F}" srcOrd="5" destOrd="0" presId="urn:microsoft.com/office/officeart/2005/8/layout/chevron2"/>
    <dgm:cxn modelId="{DD267AE1-AF42-4D81-BFA7-ABCC21615C92}" type="presParOf" srcId="{5FC976AA-67D8-4555-85B7-DA8792E16D75}" destId="{335168DA-8B33-424A-86F1-53900E155FF9}" srcOrd="6" destOrd="0" presId="urn:microsoft.com/office/officeart/2005/8/layout/chevron2"/>
    <dgm:cxn modelId="{21B99306-EC6A-4B59-856E-AA201EFA184B}" type="presParOf" srcId="{335168DA-8B33-424A-86F1-53900E155FF9}" destId="{0DE39DEA-23DD-4C69-9454-21E07D662049}" srcOrd="0" destOrd="0" presId="urn:microsoft.com/office/officeart/2005/8/layout/chevron2"/>
    <dgm:cxn modelId="{4E934AB6-E998-49BD-9924-4492087669C4}" type="presParOf" srcId="{335168DA-8B33-424A-86F1-53900E155FF9}" destId="{E49F6325-09A9-42E9-A41B-2E20C5430937}" srcOrd="1" destOrd="0" presId="urn:microsoft.com/office/officeart/2005/8/layout/chevron2"/>
    <dgm:cxn modelId="{85796D36-F1A1-4B64-A18A-4FA4F1A2A185}" type="presParOf" srcId="{5FC976AA-67D8-4555-85B7-DA8792E16D75}" destId="{7506997E-1733-4EB5-ACE2-68DED7AC583C}" srcOrd="7" destOrd="0" presId="urn:microsoft.com/office/officeart/2005/8/layout/chevron2"/>
    <dgm:cxn modelId="{1317CF06-B21C-4D6A-85DF-D958C05A226E}" type="presParOf" srcId="{5FC976AA-67D8-4555-85B7-DA8792E16D75}" destId="{3365EA1F-A86E-4187-9ABB-133969D5A151}" srcOrd="8" destOrd="0" presId="urn:microsoft.com/office/officeart/2005/8/layout/chevron2"/>
    <dgm:cxn modelId="{7F95951D-4B95-4E77-8DFD-2BB690F0477F}" type="presParOf" srcId="{3365EA1F-A86E-4187-9ABB-133969D5A151}" destId="{2A29C4CF-782D-4F6F-BAB6-56AA0F5AFA2E}" srcOrd="0" destOrd="0" presId="urn:microsoft.com/office/officeart/2005/8/layout/chevron2"/>
    <dgm:cxn modelId="{0412BE62-2590-46B1-9270-E551C8D6E9CD}" type="presParOf" srcId="{3365EA1F-A86E-4187-9ABB-133969D5A151}" destId="{41C7AF10-A7E4-409F-A2E6-D02C777814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C28A7-B411-4F08-9095-E0F64AE2170D}">
      <dsp:nvSpPr>
        <dsp:cNvPr id="0" name=""/>
        <dsp:cNvSpPr/>
      </dsp:nvSpPr>
      <dsp:spPr>
        <a:xfrm rot="5400000">
          <a:off x="-144761" y="148201"/>
          <a:ext cx="965074" cy="67555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 rot="-5400000">
        <a:off x="1" y="341216"/>
        <a:ext cx="675551" cy="289523"/>
      </dsp:txXfrm>
    </dsp:sp>
    <dsp:sp modelId="{5280F217-C07D-4BF8-8DA7-94A62D47B99A}">
      <dsp:nvSpPr>
        <dsp:cNvPr id="0" name=""/>
        <dsp:cNvSpPr/>
      </dsp:nvSpPr>
      <dsp:spPr>
        <a:xfrm rot="5400000">
          <a:off x="3417431" y="-2738439"/>
          <a:ext cx="627298" cy="61110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/>
            <a:t>оперативность  и простота выполнения  диагностики;</a:t>
          </a:r>
        </a:p>
        <a:p>
          <a:pPr marL="285750" lvl="1" algn="l" defTabSz="1289050">
            <a:lnSpc>
              <a:spcPct val="90000"/>
            </a:lnSpc>
            <a:spcBef>
              <a:spcPct val="0"/>
            </a:spcBef>
          </a:pPr>
          <a:endParaRPr lang="ru-RU" sz="1600" kern="1200" dirty="0"/>
        </a:p>
      </dsp:txBody>
      <dsp:txXfrm rot="-5400000">
        <a:off x="675551" y="34063"/>
        <a:ext cx="6080436" cy="566054"/>
      </dsp:txXfrm>
    </dsp:sp>
    <dsp:sp modelId="{86B29D63-F60F-405D-B5E7-139609036A82}">
      <dsp:nvSpPr>
        <dsp:cNvPr id="0" name=""/>
        <dsp:cNvSpPr/>
      </dsp:nvSpPr>
      <dsp:spPr>
        <a:xfrm rot="5400000">
          <a:off x="-144761" y="994642"/>
          <a:ext cx="965074" cy="67555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 rot="-5400000">
        <a:off x="1" y="1187657"/>
        <a:ext cx="675551" cy="289523"/>
      </dsp:txXfrm>
    </dsp:sp>
    <dsp:sp modelId="{21E2312C-7817-40A9-B255-880C8C13CB0D}">
      <dsp:nvSpPr>
        <dsp:cNvPr id="0" name=""/>
        <dsp:cNvSpPr/>
      </dsp:nvSpPr>
      <dsp:spPr>
        <a:xfrm rot="5400000">
          <a:off x="3417431" y="-1891998"/>
          <a:ext cx="627298" cy="61110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600" b="0" i="0" u="none" strike="noStrike" kern="1200" cap="none" normalizeH="0" baseline="0">
              <a:ln/>
              <a:effectLst/>
              <a:ea typeface="Calibri" pitchFamily="34" charset="0"/>
              <a:cs typeface="Times New Roman" pitchFamily="18" charset="0"/>
            </a:rPr>
            <a:t>возможность</a:t>
          </a:r>
          <a:r>
            <a:rPr kumimoji="0" lang="ru-RU" sz="1600" b="0" i="0" u="none" strike="noStrike" kern="1200" cap="none" normalizeH="0">
              <a:ln/>
              <a:effectLst/>
              <a:ea typeface="Calibri" pitchFamily="34" charset="0"/>
              <a:cs typeface="Times New Roman" pitchFamily="18" charset="0"/>
            </a:rPr>
            <a:t> проведения комплексных исследований;</a:t>
          </a:r>
          <a:endParaRPr kumimoji="0" lang="ru-RU" sz="1600" b="0" i="0" u="none" strike="noStrike" kern="1200" cap="none" normalizeH="0" baseline="0">
            <a:ln/>
            <a:effectLst/>
            <a:latin typeface="Arial" pitchFamily="34" charset="0"/>
            <a:ea typeface="Calibri" pitchFamily="34" charset="0"/>
            <a:cs typeface="Arial" pitchFamily="34" charset="0"/>
          </a:endParaRPr>
        </a:p>
        <a:p>
          <a:pPr algn="l">
            <a:lnSpc>
              <a:spcPct val="90000"/>
            </a:lnSpc>
            <a:spcBef>
              <a:spcPct val="0"/>
            </a:spcBef>
          </a:pPr>
          <a:endParaRPr lang="ru-RU" sz="1600" kern="1200" dirty="0"/>
        </a:p>
      </dsp:txBody>
      <dsp:txXfrm rot="-5400000">
        <a:off x="675551" y="880504"/>
        <a:ext cx="6080436" cy="566054"/>
      </dsp:txXfrm>
    </dsp:sp>
    <dsp:sp modelId="{96832E72-B9D6-4E0A-AE40-36A38DA3898A}">
      <dsp:nvSpPr>
        <dsp:cNvPr id="0" name=""/>
        <dsp:cNvSpPr/>
      </dsp:nvSpPr>
      <dsp:spPr>
        <a:xfrm rot="5400000">
          <a:off x="-144761" y="1841083"/>
          <a:ext cx="965074" cy="67555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 rot="-5400000">
        <a:off x="1" y="2034098"/>
        <a:ext cx="675551" cy="289523"/>
      </dsp:txXfrm>
    </dsp:sp>
    <dsp:sp modelId="{922B3FD5-3AC7-448B-98BB-7D3BB9A95AA8}">
      <dsp:nvSpPr>
        <dsp:cNvPr id="0" name=""/>
        <dsp:cNvSpPr/>
      </dsp:nvSpPr>
      <dsp:spPr>
        <a:xfrm rot="5400000">
          <a:off x="3417431" y="-1045558"/>
          <a:ext cx="627298" cy="61110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600" b="0" i="0" u="none" strike="noStrike" kern="1200" cap="none" normalizeH="0" baseline="0" dirty="0">
              <a:ln/>
              <a:effectLst/>
              <a:latin typeface="Arial" pitchFamily="34" charset="0"/>
              <a:ea typeface="Calibri" pitchFamily="34" charset="0"/>
              <a:cs typeface="Arial" pitchFamily="34" charset="0"/>
            </a:rPr>
            <a:t> </a:t>
          </a:r>
          <a:r>
            <a:rPr lang="ru-RU" sz="16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высокая точность измерения</a:t>
          </a:r>
          <a:r>
            <a:rPr kumimoji="0" lang="ru-RU" sz="1600" b="0" i="0" u="none" strike="noStrike" kern="1200" cap="none" normalizeH="0" dirty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;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600" b="0" i="0" u="none" strike="noStrike" kern="1200" cap="none" normalizeH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Calibri" pitchFamily="34" charset="0"/>
            <a:cs typeface="Times New Roman" pitchFamily="18" charset="0"/>
          </a:endParaRPr>
        </a:p>
      </dsp:txBody>
      <dsp:txXfrm rot="-5400000">
        <a:off x="675551" y="1726944"/>
        <a:ext cx="6080436" cy="566054"/>
      </dsp:txXfrm>
    </dsp:sp>
    <dsp:sp modelId="{0DE39DEA-23DD-4C69-9454-21E07D662049}">
      <dsp:nvSpPr>
        <dsp:cNvPr id="0" name=""/>
        <dsp:cNvSpPr/>
      </dsp:nvSpPr>
      <dsp:spPr>
        <a:xfrm rot="5400000">
          <a:off x="-144761" y="2687523"/>
          <a:ext cx="965074" cy="67555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 rot="-5400000">
        <a:off x="1" y="2880538"/>
        <a:ext cx="675551" cy="289523"/>
      </dsp:txXfrm>
    </dsp:sp>
    <dsp:sp modelId="{E49F6325-09A9-42E9-A41B-2E20C5430937}">
      <dsp:nvSpPr>
        <dsp:cNvPr id="0" name=""/>
        <dsp:cNvSpPr/>
      </dsp:nvSpPr>
      <dsp:spPr>
        <a:xfrm rot="5400000">
          <a:off x="3417431" y="-199117"/>
          <a:ext cx="627298" cy="61110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мобильность</a:t>
          </a:r>
        </a:p>
      </dsp:txBody>
      <dsp:txXfrm rot="-5400000">
        <a:off x="675551" y="2573385"/>
        <a:ext cx="6080436" cy="566054"/>
      </dsp:txXfrm>
    </dsp:sp>
    <dsp:sp modelId="{2A29C4CF-782D-4F6F-BAB6-56AA0F5AFA2E}">
      <dsp:nvSpPr>
        <dsp:cNvPr id="0" name=""/>
        <dsp:cNvSpPr/>
      </dsp:nvSpPr>
      <dsp:spPr>
        <a:xfrm rot="5400000">
          <a:off x="-144761" y="3533964"/>
          <a:ext cx="965074" cy="67555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600" b="0" i="0" u="none" strike="noStrike" kern="1200" cap="none" normalizeH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Calibri" pitchFamily="34" charset="0"/>
            <a:cs typeface="Times New Roman" pitchFamily="18" charset="0"/>
          </a:endParaRPr>
        </a:p>
      </dsp:txBody>
      <dsp:txXfrm rot="-5400000">
        <a:off x="1" y="3726979"/>
        <a:ext cx="675551" cy="289523"/>
      </dsp:txXfrm>
    </dsp:sp>
    <dsp:sp modelId="{41C7AF10-A7E4-409F-A2E6-D02C77781487}">
      <dsp:nvSpPr>
        <dsp:cNvPr id="0" name=""/>
        <dsp:cNvSpPr/>
      </dsp:nvSpPr>
      <dsp:spPr>
        <a:xfrm rot="5400000">
          <a:off x="3417431" y="647323"/>
          <a:ext cx="627298" cy="61110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/>
            <a:t>сохранение жизнеспособности растущих деревьев.</a:t>
          </a:r>
        </a:p>
        <a:p>
          <a:pPr marL="285750" algn="l" defTabSz="2889250">
            <a:lnSpc>
              <a:spcPct val="90000"/>
            </a:lnSpc>
            <a:spcBef>
              <a:spcPct val="0"/>
            </a:spcBef>
          </a:pPr>
          <a:endParaRPr lang="ru-RU" sz="1600" kern="1200" dirty="0"/>
        </a:p>
      </dsp:txBody>
      <dsp:txXfrm rot="-5400000">
        <a:off x="675551" y="3419825"/>
        <a:ext cx="6080436" cy="566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262AE-DFC7-4768-BFE5-A556E7F7382B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35A43-FA46-4C18-AE71-834327FB1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384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1B91A77-9C98-40ED-9F0A-5B623BA7238C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13D80-FE1A-45A2-B7F8-FD79F1D6E8F2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64A9-4B2D-4412-BCDC-F7E2A3AB1160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56E79-C532-45DD-A717-57B50FE89254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4A179-A61E-4447-A483-940F75FCAE88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058D-4E69-453A-926A-D790635C2106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64762-BF20-470D-B21B-6BD7A410B926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C5F2224-3F50-4F63-B442-7860AA0DD089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3D5C9AA-FAFB-46B1-ABBF-8347C08C8D83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1D90-8DFD-4BF4-992F-1DB333A3DABF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0378-2E90-4BE4-8F35-E062269BBCF3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57C66A0-0853-44C6-8A92-139EF0C579B9}" type="datetime1">
              <a:rPr lang="ru-RU" smtClean="0"/>
              <a:pPr/>
              <a:t>30.11.2023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6AC23E2-B442-433F-B2F4-0C01EB11B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8715436" cy="571504"/>
          </a:xfrm>
        </p:spPr>
        <p:txBody>
          <a:bodyPr>
            <a:normAutofit/>
          </a:bodyPr>
          <a:lstStyle/>
          <a:p>
            <a:r>
              <a:rPr lang="ru-RU" sz="2000" dirty="0"/>
              <a:t>Поволжский государственный технологический университет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2643182"/>
            <a:ext cx="7858180" cy="17526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/>
              <a:t>Клиника здорового леса</a:t>
            </a:r>
          </a:p>
          <a:p>
            <a:endParaRPr lang="ru-RU" sz="2400" dirty="0"/>
          </a:p>
          <a:p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dirty="0"/>
              <a:t>В настоящий момент очень остро стоит вопрос о сохранении лесонасаждений в городской среде. Сейчас очень просто решают вопрос о проведении профилактических вырубок, просто на глаз определяют и рубят, но не всегда визуальный осмотр может указать на основные причины гибели или болезни насаждении. Наша команда предлагает оказывать услуги по неразрушающему контроля древесины на корню для выявление дендрологических и технических показателей в парках и лесопосадках, что сохранит деревья для следующего поколения. Также при помощи нашего исследования можно провести экологический анализ окружающей среды.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imes New Roman" pitchFamily="18" charset="0"/>
              </a:rPr>
              <a:t>Описание объекта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332958" cy="1143000"/>
          </a:xfrm>
        </p:spPr>
        <p:txBody>
          <a:bodyPr>
            <a:normAutofit/>
          </a:bodyPr>
          <a:lstStyle/>
          <a:p>
            <a:r>
              <a:rPr lang="ru-RU" sz="2800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imes New Roman" pitchFamily="18" charset="0"/>
              </a:rPr>
              <a:t>Схема предлагаемого</a:t>
            </a:r>
            <a:br>
              <a:rPr lang="ru-RU" sz="2800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imes New Roman" pitchFamily="18" charset="0"/>
              </a:rPr>
            </a:br>
            <a:r>
              <a:rPr lang="ru-RU" sz="2800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imes New Roman" pitchFamily="18" charset="0"/>
              </a:rPr>
              <a:t>исследования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259792" cy="44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42910" y="5643578"/>
            <a:ext cx="8229600" cy="64295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 sz="1600" dirty="0"/>
              <a:t>а) устройство УНДД-1 б)Установка Резонанс 4; в) Электронный дендрометр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428604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Конкурентные преимущества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71472" y="1643050"/>
            <a:ext cx="8143932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fontAlgn="base">
              <a:spcBef>
                <a:spcPts val="60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735263" algn="l"/>
              </a:tabLst>
            </a:pPr>
            <a:endParaRPr lang="ru-RU" sz="2000" dirty="0"/>
          </a:p>
          <a:p>
            <a:pPr marL="0" marR="0" lvl="0" indent="180975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735263" algn="l"/>
              </a:tabLst>
            </a:pP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defTabSz="914400" rtl="0" eaLnBrk="0" fontAlgn="base" latinLnBrk="0" hangingPunct="0">
              <a:spcBef>
                <a:spcPts val="600"/>
              </a:spcBef>
              <a:spcAft>
                <a:spcPct val="0"/>
              </a:spcAft>
              <a:buClrTx/>
              <a:buSzTx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735263" algn="l"/>
              </a:tabLst>
            </a:pPr>
            <a:endParaRPr kumimoji="0" lang="ru-RU" sz="20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indent="180975" eaLnBrk="0" fontAlgn="base" hangingPunct="0"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735263" algn="l"/>
              </a:tabLst>
            </a:pP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198C7-E51A-45D4-9D8E-7DD7937165D2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6" name="Схема 5"/>
          <p:cNvGraphicFramePr/>
          <p:nvPr/>
        </p:nvGraphicFramePr>
        <p:xfrm>
          <a:off x="1571604" y="1643050"/>
          <a:ext cx="6786610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://im4-tub-ru.yandex.net/i?id=144027822-71-72&amp;n=2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214422"/>
            <a:ext cx="2667019" cy="2000264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198C7-E51A-45D4-9D8E-7DD7937165D2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71472" y="428604"/>
            <a:ext cx="8072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Arial" pitchFamily="34" charset="0"/>
                <a:cs typeface="Arial" pitchFamily="34" charset="0"/>
              </a:rPr>
              <a:t>Предприятия - потребители</a:t>
            </a:r>
          </a:p>
        </p:txBody>
      </p:sp>
      <p:pic>
        <p:nvPicPr>
          <p:cNvPr id="2052" name="Picture 4" descr="http://kurs.znate.ru/pars_docs/refs/199/198930/198930_html_32dc2e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214422"/>
            <a:ext cx="2286016" cy="1714512"/>
          </a:xfrm>
          <a:prstGeom prst="rect">
            <a:avLst/>
          </a:prstGeom>
          <a:noFill/>
        </p:spPr>
      </p:pic>
      <p:pic>
        <p:nvPicPr>
          <p:cNvPr id="2054" name="Picture 6" descr="http://www.derewo.ru/images/novosti/0000195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3643314"/>
            <a:ext cx="2571768" cy="1928826"/>
          </a:xfrm>
          <a:prstGeom prst="rect">
            <a:avLst/>
          </a:prstGeom>
          <a:noFill/>
        </p:spPr>
      </p:pic>
      <p:pic>
        <p:nvPicPr>
          <p:cNvPr id="2056" name="Picture 8" descr="http://im4-tub-ru.yandex.net/i?id=320353036-30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3714752"/>
            <a:ext cx="2676530" cy="194893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286512" y="5715016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питомники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7818" y="3214686"/>
            <a:ext cx="2802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станции по сбору семян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034" y="2928934"/>
            <a:ext cx="3935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государственные службы лесной </a:t>
            </a:r>
          </a:p>
          <a:p>
            <a:r>
              <a:rPr lang="ru-RU" dirty="0"/>
              <a:t>охраны и природопользования РФ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7224" y="5715016"/>
            <a:ext cx="3408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предприятия лесной отрасли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548680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180975" eaLnBrk="0" fontAlgn="base" hangingPunct="0">
              <a:spcBef>
                <a:spcPts val="600"/>
              </a:spcBef>
              <a:spcAft>
                <a:spcPct val="0"/>
              </a:spcAft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735263" algn="l"/>
              </a:tabLst>
            </a:pPr>
            <a:endParaRPr lang="ru-RU" sz="3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14282" y="1285860"/>
            <a:ext cx="857256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56032">
              <a:lnSpc>
                <a:spcPct val="150000"/>
              </a:lnSpc>
              <a:buClr>
                <a:schemeClr val="accent3"/>
              </a:buClr>
              <a:defRPr/>
            </a:pPr>
            <a:endParaRPr lang="ru-RU" sz="1600" dirty="0"/>
          </a:p>
          <a:p>
            <a:pPr indent="256032">
              <a:lnSpc>
                <a:spcPct val="150000"/>
              </a:lnSpc>
              <a:buClr>
                <a:schemeClr val="accent3"/>
              </a:buClr>
              <a:defRPr/>
            </a:pPr>
            <a:endParaRPr lang="ru-RU" sz="1600" dirty="0"/>
          </a:p>
          <a:p>
            <a:pPr indent="256032">
              <a:lnSpc>
                <a:spcPct val="150000"/>
              </a:lnSpc>
              <a:buClr>
                <a:schemeClr val="accent3"/>
              </a:buClr>
              <a:defRPr/>
            </a:pPr>
            <a:r>
              <a:rPr lang="ru-RU" sz="1600" dirty="0"/>
              <a:t>Выполнены работы, направленные на разработку способа ранней диагностики технического качества древесины на корню:</a:t>
            </a:r>
          </a:p>
          <a:p>
            <a:pPr indent="256032">
              <a:lnSpc>
                <a:spcPct val="150000"/>
              </a:lnSpc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ru-RU" sz="1600" dirty="0"/>
          </a:p>
          <a:p>
            <a:pPr lvl="0" indent="256032">
              <a:lnSpc>
                <a:spcPct val="150000"/>
              </a:lnSpc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ru-RU" sz="1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198C7-E51A-45D4-9D8E-7DD7937165D2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500042"/>
            <a:ext cx="8786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Научно-технический задел по теме разработки: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928794" y="2857496"/>
          <a:ext cx="5929354" cy="3840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5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3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157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/>
                        <a:t>Ранняя диагностика технического качества подроста как важный элемент интенсификации лесопользования в России ,</a:t>
                      </a:r>
                      <a:r>
                        <a:rPr lang="ru-RU" sz="1200" b="1" baseline="0" dirty="0"/>
                        <a:t> Лесной журнал,№6/2012.</a:t>
                      </a:r>
                      <a:endParaRPr lang="ru-RU" sz="1200" b="1" dirty="0"/>
                    </a:p>
                    <a:p>
                      <a:r>
                        <a:rPr lang="ru-RU" sz="1200" b="1" dirty="0"/>
                        <a:t>Федюков В.И., Салдаева Е.Ю., Цветкова Е.М.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79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/>
                        <a:t> «Квалиметрия в лесной отрасли должна быть объективной», Стандарт и качество,№7/2013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/>
                    </a:p>
                    <a:p>
                      <a:r>
                        <a:rPr lang="ru-RU" sz="1200" b="1" dirty="0"/>
                        <a:t>Федюков В.И., Салдаева Е.Ю., Цветкова Е.М. </a:t>
                      </a:r>
                    </a:p>
                    <a:p>
                      <a:r>
                        <a:rPr lang="ru-RU" sz="1200" b="1" dirty="0"/>
                        <a:t>«Стандартизация резонансной древесины: необходимо совершенствование», Стандарт и качество,№7/2014.</a:t>
                      </a:r>
                    </a:p>
                    <a:p>
                      <a:endParaRPr lang="ru-RU" sz="1200" b="1" dirty="0"/>
                    </a:p>
                    <a:p>
                      <a:r>
                        <a:rPr lang="ru-RU" sz="1200" b="1" dirty="0"/>
                        <a:t>Салдаева Е.Ю., Цветкова Е.М. </a:t>
                      </a:r>
                      <a:endParaRPr lang="ru-RU" sz="1200" dirty="0"/>
                    </a:p>
                    <a:p>
                      <a:r>
                        <a:rPr lang="ru-RU" sz="1200" b="1" dirty="0"/>
                        <a:t>«Предварительное диагностирование прочностных свойств древесины по показателю динамического модуля упругости вибрационным способом», Вестник ПГТУ,№2/2014</a:t>
                      </a:r>
                    </a:p>
                    <a:p>
                      <a:endParaRPr lang="ru-RU" sz="1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Picture 2" descr="http://lesnoizhurnal.narfu.ru/upload/medialibrary/775/lj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955205">
            <a:off x="1889572" y="3463998"/>
            <a:ext cx="1203025" cy="1679844"/>
          </a:xfrm>
          <a:prstGeom prst="rect">
            <a:avLst/>
          </a:prstGeom>
          <a:noFill/>
        </p:spPr>
      </p:pic>
      <p:pic>
        <p:nvPicPr>
          <p:cNvPr id="5124" name="Picture 4" descr="&amp;Acy;&amp;pcy;&amp;rcy;&amp;iecy;&amp;lcy;&amp;softcy; 20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997192">
            <a:off x="1653363" y="4817669"/>
            <a:ext cx="1152896" cy="1590997"/>
          </a:xfrm>
          <a:prstGeom prst="rect">
            <a:avLst/>
          </a:prstGeom>
          <a:noFill/>
        </p:spPr>
      </p:pic>
      <p:pic>
        <p:nvPicPr>
          <p:cNvPr id="9" name="Picture 2" descr="G:\ПАТЕНТ\Официальный Патент 1\img003.jpg"/>
          <p:cNvPicPr>
            <a:picLocks noChangeAspect="1" noChangeArrowheads="1"/>
          </p:cNvPicPr>
          <p:nvPr/>
        </p:nvPicPr>
        <p:blipFill>
          <a:blip r:embed="rId4" cstate="print"/>
          <a:srcRect l="4061" b="1885"/>
          <a:stretch>
            <a:fillRect/>
          </a:stretch>
        </p:blipFill>
        <p:spPr bwMode="auto">
          <a:xfrm rot="20104840">
            <a:off x="293167" y="4248629"/>
            <a:ext cx="1204996" cy="1657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85720" y="1214422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3175" algn="ctr">
              <a:buNone/>
            </a:pPr>
            <a:r>
              <a:rPr lang="ru-RU" b="1" dirty="0"/>
              <a:t>Патент РФ 2439561 от 10.01.2012 г. «Способ ранней диагностики резонансных свойств древесины на корню»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567174"/>
              </p:ext>
            </p:extLst>
          </p:nvPr>
        </p:nvGraphicFramePr>
        <p:xfrm>
          <a:off x="214282" y="785794"/>
          <a:ext cx="8316943" cy="3523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8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85950"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Ширшова Евгения, руководитель объекта. Исследователь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0047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Цветкова Екатерина Михайловна- консультант проекта.</a:t>
                      </a:r>
                    </a:p>
                    <a:p>
                      <a:endParaRPr lang="en-US" baseline="0" dirty="0"/>
                    </a:p>
                    <a:p>
                      <a:endParaRPr lang="en-US" baseline="0" dirty="0"/>
                    </a:p>
                    <a:p>
                      <a:endParaRPr lang="en-US" baseline="0" dirty="0"/>
                    </a:p>
                    <a:p>
                      <a:endParaRPr lang="ru-RU" dirty="0"/>
                    </a:p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23E2-B442-433F-B2F4-0C01EB11BB45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4310"/>
            <a:ext cx="8336118" cy="48575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КОМАНДА  </a:t>
            </a:r>
          </a:p>
        </p:txBody>
      </p:sp>
      <p:pic>
        <p:nvPicPr>
          <p:cNvPr id="12" name="Рисунок 1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47449"/>
            <a:ext cx="1271029" cy="176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CCCEFF-E1F2-4429-9998-41CD659553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73" y="839407"/>
            <a:ext cx="1271030" cy="16737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dirty="0"/>
              <a:t>Ширшова Евгения</a:t>
            </a:r>
            <a:r>
              <a:rPr lang="ru-RU" dirty="0">
                <a:solidFill>
                  <a:srgbClr val="002060"/>
                </a:solidFill>
              </a:rPr>
              <a:t>, студентка СМ -41</a:t>
            </a: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dirty="0"/>
              <a:t>Профиль в ВК </a:t>
            </a:r>
            <a:r>
              <a:rPr lang="en-US" dirty="0"/>
              <a:t>https://vk.com/id502754370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4152" y="3810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Контактная информация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1068</TotalTime>
  <Words>341</Words>
  <Application>Microsoft Office PowerPoint</Application>
  <PresentationFormat>Экран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Открытая</vt:lpstr>
      <vt:lpstr>Поволжский государственный технологический университет</vt:lpstr>
      <vt:lpstr>Описание объекта</vt:lpstr>
      <vt:lpstr>Схема предлагаемого исследования</vt:lpstr>
      <vt:lpstr>Презентация PowerPoint</vt:lpstr>
      <vt:lpstr>Презентация PowerPoint</vt:lpstr>
      <vt:lpstr>Презентация PowerPoint</vt:lpstr>
      <vt:lpstr>КОМАНДА  </vt:lpstr>
      <vt:lpstr>Презентация PowerPoint</vt:lpstr>
    </vt:vector>
  </TitlesOfParts>
  <Company>INTERNET CAFE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Поволжский государственный технологический университет</dc:title>
  <dc:creator>KS</dc:creator>
  <cp:lastModifiedBy>Салдаева Екатерина Юрьевна</cp:lastModifiedBy>
  <cp:revision>105</cp:revision>
  <dcterms:created xsi:type="dcterms:W3CDTF">2014-04-03T03:41:09Z</dcterms:created>
  <dcterms:modified xsi:type="dcterms:W3CDTF">2023-11-30T09:37:11Z</dcterms:modified>
</cp:coreProperties>
</file>