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kO22OXBOtkoNg6WBCjlyQ/PoP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09" name="Google Shape;20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17" name="Google Shape;21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25" name="Google Shape;22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3" name="Google Shape;23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1" name="Google Shape;24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9" name="Google Shape;24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t/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666750" y="1456502"/>
            <a:ext cx="7714094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Учебный центр подготовки лидеров культуры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803275" y="152884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Недостаток квалифицированных лидеров в культурной сфере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Низкий уровень культурной грамотности в обществе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Необходимость сохранения и продвижения культурного наследия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Недостаток эффективных стратегий развития культуры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990600" y="146467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образовательных программ для лидеров культуры решает множество проблем, связанных с недостатком квалифицированных специалистов в культурной сфере. Такие программы помогают подготовить специалистов, которые смогут эффективно управлять культурными проектами и организациями, что в свою очередь повысит уровень культурной грамотности в обществе.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673100" y="8858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178435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Продуктом будет создание образовательных программ для лидеров культуры, которые помогут подготовить квалифицированных специалистов в культурной сфере, повысить уровень культурной грамотности в обществе, сохранить и продвинуть культурное наследие, разработать эффективные стратегии развития культуры повысить уровень 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803275" y="13144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 будет включать в себя как государственные, так и частные организации в сфере культуры, а также образовательные учреждения. Кроме того, продукт может заинтересовать индивидуальных лидеров культуры, которые стремятся повысить свой профессиональный уровень и расширить свои знания в области культуры и искусства. 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803275" y="13144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Индивидуальные тренеры 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Консультанты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Udemy 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LinkedIn Learning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12" name="Google Shape;212;p7"/>
          <p:cNvSpPr txBox="1"/>
          <p:nvPr/>
        </p:nvSpPr>
        <p:spPr>
          <a:xfrm>
            <a:off x="803275" y="144863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 может быть основана на продаже образовательных программ для подготовки лидеров культуры. Лидеры будут проходить обучение в офлайн школах, что может потребовать инвестиций в оборудование, аренду помещений и оплату преподавателей. Каналы продвижения могут включать в себя рекламу в социальных сетях, на сайтах культурных организаций и в специализированных изданиях. Сбыт может осуществляться через онлайн-платформы или напрямую через школы. Дополнительным источником дохода может быть продажа дополнительных материалов и консультационных услуг.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20" name="Google Shape;220;p8"/>
          <p:cNvSpPr txBox="1"/>
          <p:nvPr/>
        </p:nvSpPr>
        <p:spPr>
          <a:xfrm>
            <a:off x="990599" y="1448635"/>
            <a:ext cx="10704095" cy="4791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-Для первых 10 учеников общее количество академических часов составит 720 (72 часа на каждого ученика). Следовательно, общая стоимость обучения для первых 10 учеников будет равна: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11 000 рублей / 72 академических часа * 720 академических часов = 110 000 рублей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Кроме того, необходимо учесть затраты на проведение маркетинговых мероприятий для привлечения участников. 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-Если расходы на маркетинг составят 20 000 рублей, то общая сумма затрат на первые 10 учеников составит: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110 000 рублей + 20 000 рублей = 130 000 рублей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28" name="Google Shape;228;p9"/>
          <p:cNvSpPr txBox="1"/>
          <p:nvPr/>
        </p:nvSpPr>
        <p:spPr>
          <a:xfrm>
            <a:off x="803275" y="13144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Если стоимость оплаты преподавателей и тренеров составит 50 000 рублей, то общая сумма затрат на первые 10 учеников составит: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  130 000 рублей + 50 000 рублей = 180 000 рублей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Таким образом, для первых 10 учеников затраты на дополнительную образовательную программу составят 180 000 рублей. При этом не учитываются другие возможные затраты, такие как расходы на материалы и оборудование для проведения занятий, а также на оплату административного персонала.</a:t>
            </a:r>
            <a:endParaRPr/>
          </a:p>
        </p:txBody>
      </p:sp>
      <p:cxnSp>
        <p:nvCxnSpPr>
          <p:cNvPr id="229" name="Google Shape;229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 </a:t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803275" y="1314700"/>
            <a:ext cx="11506200" cy="5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1. Подготовительный этап (1 месяц):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Ноябрь 2023 года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Разработка программы обучения: 1-15 ноября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Подбор и найм преподавателей и тренеров: 1-30 ноября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Разработка маркетинговой стратегии и проведение рекламных мероприятий: 1-30 ноября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2. Первый семестр (5 месяцев):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Декабрь 2023 года - Апрель 2024 года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Проведение занятий для первых 10 учеников: Дек 2023 года - Апр 2024 года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Оплата преподавателей и тренеров: Дек 2023 года - Апр 2024 года</a:t>
            </a:r>
            <a:endParaRPr/>
          </a:p>
          <a:p>
            <a:pPr indent="-25844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 </a:t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990600" y="1314450"/>
            <a:ext cx="1112720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Второй семестр (5 месяцев):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Май 2024 года - Сентябрь 2024 года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Проведение занятий для следующей группы учеников (720 академических часов): 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     Май 2024 года - Сентябрь 2024 года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Оплата преподавателей и тренеров: Май 2024 года - Сентябрь 2024 года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" name="Google Shape;245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 </a:t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 txBox="1"/>
          <p:nvPr/>
        </p:nvSpPr>
        <p:spPr>
          <a:xfrm>
            <a:off x="990600" y="1411166"/>
            <a:ext cx="1112720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4. Оценка результатов и доработка программы (1 месяц):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Октябрь 2024 года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Анализ результатов обучения первых двух групп учеников: 1-15 октября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Доработка программы обучения: 16-31 октября</a:t>
            </a:r>
            <a:endParaRPr/>
          </a:p>
          <a:p>
            <a:pPr indent="-215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Итого: проект будет реализован с ноября 2023 года по октябрь 2024 года..</a:t>
            </a:r>
            <a:endParaRPr/>
          </a:p>
        </p:txBody>
      </p:sp>
      <p:cxnSp>
        <p:nvCxnSpPr>
          <p:cNvPr id="253" name="Google Shape;253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60" name="Google Shape;260;p13"/>
          <p:cNvSpPr txBox="1"/>
          <p:nvPr/>
        </p:nvSpPr>
        <p:spPr>
          <a:xfrm>
            <a:off x="803275" y="146467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1. Проект-менеджер - опытный специалист в области управления проектами, отвечающий за планирование, организацию и контроль реализации проекта.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2. Руководитель программы обучения - преподаватель с высшим образованием и опытом работы в области подготовки студентов к поступлению в вузы.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Методист - реализует разработку и внедрение обучающих программ для сотрудников, анализировать эффективность обучения и корректировать программы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4. Маркетолог - специалист по маркетингу, отвечающий за разработку маркетинговой стратегии и проведение рекламных мероприятий. </a:t>
            </a:r>
            <a:endParaRPr sz="20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" name="Google Shape;261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"/>
          <p:cNvSpPr txBox="1"/>
          <p:nvPr/>
        </p:nvSpPr>
        <p:spPr>
          <a:xfrm>
            <a:off x="746374" y="15405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4"/>
          <p:cNvSpPr/>
          <p:nvPr/>
        </p:nvSpPr>
        <p:spPr>
          <a:xfrm>
            <a:off x="746376" y="3228950"/>
            <a:ext cx="510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