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5" d="100"/>
          <a:sy n="105" d="100"/>
        </p:scale>
        <p:origin x="78" y="1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Друзья для исцеления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ФГБОУ ВО Кузбасская ГСХА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252608" y="2318841"/>
            <a:ext cx="4989789" cy="2554541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Наш клиент хочет завести себе четвероногого друга, но не может, потому что ему мешают аллергия на шерсть, частичная парализованность после инсульта и др., а существующие решения не позволяют эти барьеры преодолеть.</a:t>
            </a:r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251660" y="1420954"/>
            <a:ext cx="4989790" cy="4339645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Для всех клиентов, с которыми мы будем работать, наша «хвостатая терапия» будет помогать людям справляться с депрессией, научит ребенка налаживать общение с другими детьми, радовать детей с синдромом дауна и др. и их мам, и в отличие от «Лапу, друг», «Дверь в лето» и др. будет иметь возможность общаться с пушистыми друзьями, даже если есть аллергия ( все собаки строго гипоаллергенные), посещать нас могут все желающие, разных возрастов.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910567"/>
            <a:ext cx="6150090" cy="3170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Колотовкина Полина Сергеевна- лидер команды.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Лис Александра Дмитриевна – финансист-маркетолог.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/>
              <a:t>Маадыр-Оол</a:t>
            </a:r>
            <a:r>
              <a:rPr lang="ru-RU" sz="2400" dirty="0"/>
              <a:t> Ай-</a:t>
            </a:r>
            <a:r>
              <a:rPr lang="ru-RU" sz="2400" dirty="0" err="1"/>
              <a:t>Херел</a:t>
            </a:r>
            <a:r>
              <a:rPr lang="ru-RU" sz="2400" dirty="0"/>
              <a:t> Максимович-коммуникатор.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6761963" cy="123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За 2 месяца акселератора можно научиться грамотному созданию проектов, улучшить коммуникации в команде.</a:t>
            </a:r>
            <a:endParaRPr sz="2400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</TotalTime>
  <Words>184</Words>
  <Application>Microsoft Office PowerPoint</Application>
  <PresentationFormat>Широкоэкранный</PresentationFormat>
  <Paragraphs>18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kolotpolina18@gmail.com</cp:lastModifiedBy>
  <cp:revision>29</cp:revision>
  <dcterms:modified xsi:type="dcterms:W3CDTF">2023-10-04T10:48:16Z</dcterms:modified>
</cp:coreProperties>
</file>