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  <p:sldMasterId id="2147483669" r:id="rId5"/>
  </p:sldMasterIdLst>
  <p:notesMasterIdLst>
    <p:notesMasterId r:id="rId30"/>
  </p:notesMasterIdLst>
  <p:handoutMasterIdLst>
    <p:handoutMasterId r:id="rId31"/>
  </p:handoutMasterIdLst>
  <p:sldIdLst>
    <p:sldId id="292" r:id="rId6"/>
    <p:sldId id="275" r:id="rId7"/>
    <p:sldId id="277" r:id="rId8"/>
    <p:sldId id="299" r:id="rId9"/>
    <p:sldId id="300" r:id="rId10"/>
    <p:sldId id="294" r:id="rId11"/>
    <p:sldId id="279" r:id="rId12"/>
    <p:sldId id="284" r:id="rId13"/>
    <p:sldId id="276" r:id="rId14"/>
    <p:sldId id="288" r:id="rId15"/>
    <p:sldId id="293" r:id="rId16"/>
    <p:sldId id="285" r:id="rId17"/>
    <p:sldId id="296" r:id="rId18"/>
    <p:sldId id="295" r:id="rId19"/>
    <p:sldId id="298" r:id="rId20"/>
    <p:sldId id="303" r:id="rId21"/>
    <p:sldId id="297" r:id="rId22"/>
    <p:sldId id="308" r:id="rId23"/>
    <p:sldId id="302" r:id="rId24"/>
    <p:sldId id="304" r:id="rId25"/>
    <p:sldId id="305" r:id="rId26"/>
    <p:sldId id="306" r:id="rId27"/>
    <p:sldId id="307" r:id="rId28"/>
    <p:sldId id="289" r:id="rId29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6" userDrawn="1">
          <p15:clr>
            <a:srgbClr val="A4A3A4"/>
          </p15:clr>
        </p15:guide>
        <p15:guide id="2" pos="3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C2D8"/>
    <a:srgbClr val="FFFFFF"/>
    <a:srgbClr val="5982AF"/>
    <a:srgbClr val="44668D"/>
    <a:srgbClr val="9AADC1"/>
    <a:srgbClr val="C95B3A"/>
    <a:srgbClr val="6C87A5"/>
    <a:srgbClr val="446992"/>
    <a:srgbClr val="98432A"/>
    <a:srgbClr val="D84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4879" autoAdjust="0"/>
  </p:normalViewPr>
  <p:slideViewPr>
    <p:cSldViewPr snapToGrid="0" showGuides="1">
      <p:cViewPr varScale="1">
        <p:scale>
          <a:sx n="76" d="100"/>
          <a:sy n="76" d="100"/>
        </p:scale>
        <p:origin x="902" y="48"/>
      </p:cViewPr>
      <p:guideLst>
        <p:guide orient="horz" pos="1536"/>
        <p:guide pos="3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286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27E3961-5613-64C6-63C3-6085D0CDAE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06D1F08-FF42-95F6-3130-AE63E56048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3C03D510-8F46-4251-9E08-CE33B6994759}" type="datetime1">
              <a:rPr lang="ru-RU" smtClean="0"/>
              <a:pPr rtl="0"/>
              <a:t>01.11.2025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CD5B35B-A046-EC3C-A80E-3D9D12C1498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202DDE3-703C-8B4C-9506-EC0A39AACD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BB8DC1D1-B6C2-C644-8BF1-C34DBFFE1C78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4793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Верхний колонтитул 7">
            <a:extLst>
              <a:ext uri="{FF2B5EF4-FFF2-40B4-BE49-F238E27FC236}">
                <a16:creationId xmlns:a16="http://schemas.microsoft.com/office/drawing/2014/main" id="{0D2594CA-29C5-062F-2EA7-C593B096C6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ru-RU"/>
          </a:p>
        </p:txBody>
      </p:sp>
      <p:sp>
        <p:nvSpPr>
          <p:cNvPr id="9" name="Образ слайда 8">
            <a:extLst>
              <a:ext uri="{FF2B5EF4-FFF2-40B4-BE49-F238E27FC236}">
                <a16:creationId xmlns:a16="http://schemas.microsoft.com/office/drawing/2014/main" id="{E04BB896-BA64-B358-A066-15B96D23BC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5EFA2818-7747-F326-294F-EEAC9BEF6EB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ru-RU"/>
          </a:p>
        </p:txBody>
      </p:sp>
      <p:sp>
        <p:nvSpPr>
          <p:cNvPr id="11" name="Дата 10">
            <a:extLst>
              <a:ext uri="{FF2B5EF4-FFF2-40B4-BE49-F238E27FC236}">
                <a16:creationId xmlns:a16="http://schemas.microsoft.com/office/drawing/2014/main" id="{6B76E0F0-B7F9-756A-3EA4-2114B75370E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A16580D0-5205-45D1-86FE-2E5711587215}" type="datetime1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12" name="Заметки 11">
            <a:extLst>
              <a:ext uri="{FF2B5EF4-FFF2-40B4-BE49-F238E27FC236}">
                <a16:creationId xmlns:a16="http://schemas.microsoft.com/office/drawing/2014/main" id="{5161C21F-108C-0F07-CDDD-AFB8DDBF69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A507CBA7-2A1E-725E-35DA-D1CFF08EC6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fld id="{D060679C-80C7-4E7D-9614-ABA41C5B2858}" type="slidenum">
              <a:rPr lang="ru-RU" smtClean="0"/>
              <a:pPr rt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651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noProof="0" smtClean="0"/>
              <a:pPr rtl="0"/>
              <a:t>1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681593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noProof="0" smtClean="0"/>
              <a:pPr rtl="0"/>
              <a:t>2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102410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noProof="0" smtClean="0"/>
              <a:pPr rtl="0"/>
              <a:t>3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850991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noProof="0" smtClean="0"/>
              <a:pPr rtl="0"/>
              <a:t>6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586647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smtClean="0"/>
              <a:pPr rtl="0"/>
              <a:t>7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2880906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noProof="0" smtClean="0"/>
              <a:pPr rtl="0"/>
              <a:t>8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041730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noProof="0" smtClean="0"/>
              <a:pPr rtl="0"/>
              <a:t>9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3774609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noProof="0" smtClean="0"/>
              <a:pPr rtl="0"/>
              <a:t>10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60426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noProof="0" smtClean="0"/>
              <a:pPr rtl="0"/>
              <a:t>11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0938003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noProof="0" smtClean="0"/>
              <a:pPr rtl="0"/>
              <a:t>12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547045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060679C-80C7-4E7D-9614-ABA41C5B2858}" type="slidenum">
              <a:rPr lang="ru-RU" smtClean="0"/>
              <a:pPr rtl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867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060679C-80C7-4E7D-9614-ABA41C5B2858}" type="slidenum">
              <a:rPr lang="ru-RU" smtClean="0"/>
              <a:pPr rtl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2341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060679C-80C7-4E7D-9614-ABA41C5B2858}" type="slidenum">
              <a:rPr lang="ru-RU" smtClean="0"/>
              <a:pPr rtl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4459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017105BD-6D6F-49DB-9DE4-D4A6452D7E5F}" type="slidenum">
              <a:rPr lang="ru-RU" altLang="zh-CN" noProof="0" smtClean="0"/>
              <a:pPr rtl="0"/>
              <a:t>24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181820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EC2501B-DEA6-190E-3633-E32F635B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764" y="1986926"/>
            <a:ext cx="5257793" cy="2057441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24" name="Прямая соединительная линия 2">
            <a:extLst>
              <a:ext uri="{FF2B5EF4-FFF2-40B4-BE49-F238E27FC236}">
                <a16:creationId xmlns:a16="http://schemas.microsoft.com/office/drawing/2014/main" id="{F1FCCFDB-D985-4322-AC87-F69214893708}"/>
              </a:ext>
            </a:extLst>
          </p:cNvPr>
          <p:cNvCxnSpPr/>
          <p:nvPr userDrawn="1"/>
        </p:nvCxnSpPr>
        <p:spPr>
          <a:xfrm>
            <a:off x="1509005" y="4172084"/>
            <a:ext cx="0" cy="760288"/>
          </a:xfrm>
          <a:prstGeom prst="line">
            <a:avLst/>
          </a:prstGeom>
          <a:noFill/>
          <a:ln w="19050" cap="flat" cmpd="sng" algn="ctr">
            <a:solidFill>
              <a:srgbClr val="D84400"/>
            </a:solidFill>
            <a:prstDash val="solid"/>
            <a:miter lim="800000"/>
          </a:ln>
          <a:effectLst/>
        </p:spPr>
      </p:cxnSp>
      <p:sp>
        <p:nvSpPr>
          <p:cNvPr id="27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EA8265B5-83C5-4AE9-88AB-3F2443B57F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01366" y="4172084"/>
            <a:ext cx="1570612" cy="76028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800" b="0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/>
              <a:t>Образец заголовка </a:t>
            </a:r>
          </a:p>
        </p:txBody>
      </p:sp>
      <p:sp>
        <p:nvSpPr>
          <p:cNvPr id="47" name="Контент 47">
            <a:extLst>
              <a:ext uri="{FF2B5EF4-FFF2-40B4-BE49-F238E27FC236}">
                <a16:creationId xmlns:a16="http://schemas.microsoft.com/office/drawing/2014/main" id="{0FFAAB58-ABE4-41AC-B94E-432936CE030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742557" y="821836"/>
            <a:ext cx="4405503" cy="5066346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изображение≈≈</a:t>
            </a:r>
          </a:p>
        </p:txBody>
      </p:sp>
      <p:sp>
        <p:nvSpPr>
          <p:cNvPr id="9" name="Полилиния: Фигура 11">
            <a:extLst>
              <a:ext uri="{FF2B5EF4-FFF2-40B4-BE49-F238E27FC236}">
                <a16:creationId xmlns:a16="http://schemas.microsoft.com/office/drawing/2014/main" id="{9ECA281C-F2CB-AE9D-DCD6-F94D3FEE2E67}"/>
              </a:ext>
            </a:extLst>
          </p:cNvPr>
          <p:cNvSpPr/>
          <p:nvPr userDrawn="1"/>
        </p:nvSpPr>
        <p:spPr>
          <a:xfrm>
            <a:off x="7441324" y="5568778"/>
            <a:ext cx="829927" cy="949454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6649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8">
          <p15:clr>
            <a:srgbClr val="FBAE40"/>
          </p15:clr>
        </p15:guide>
        <p15:guide id="2" orient="horz" pos="52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5518B595-5A04-0768-52B1-73F11E47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72" y="3435545"/>
            <a:ext cx="4253399" cy="1740114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7" name="Полилиния: фигура 4">
            <a:extLst>
              <a:ext uri="{FF2B5EF4-FFF2-40B4-BE49-F238E27FC236}">
                <a16:creationId xmlns:a16="http://schemas.microsoft.com/office/drawing/2014/main" id="{AE722AFD-22D7-4BD8-B055-3867C3800E16}"/>
              </a:ext>
            </a:extLst>
          </p:cNvPr>
          <p:cNvSpPr/>
          <p:nvPr userDrawn="1"/>
        </p:nvSpPr>
        <p:spPr>
          <a:xfrm>
            <a:off x="6282845" y="525294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1800" noProof="0" dirty="0"/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5D0355E4-3980-42A9-9376-74163520D39D}"/>
              </a:ext>
            </a:extLst>
          </p:cNvPr>
          <p:cNvSpPr/>
          <p:nvPr userDrawn="1"/>
        </p:nvSpPr>
        <p:spPr>
          <a:xfrm>
            <a:off x="8375472" y="496110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1800" noProof="0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70174533-8C0E-4E82-A582-891A0555FA1F}"/>
              </a:ext>
            </a:extLst>
          </p:cNvPr>
          <p:cNvSpPr/>
          <p:nvPr userDrawn="1"/>
        </p:nvSpPr>
        <p:spPr>
          <a:xfrm>
            <a:off x="7328126" y="231031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1800" noProof="0" dirty="0"/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071E3938-A754-4D49-B509-249EE9BD83AB}"/>
              </a:ext>
            </a:extLst>
          </p:cNvPr>
          <p:cNvSpPr/>
          <p:nvPr userDrawn="1"/>
        </p:nvSpPr>
        <p:spPr>
          <a:xfrm>
            <a:off x="8375472" y="409533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id="{B9D430ED-A815-4274-966C-8192C4230569}"/>
              </a:ext>
            </a:extLst>
          </p:cNvPr>
          <p:cNvSpPr/>
          <p:nvPr userDrawn="1"/>
        </p:nvSpPr>
        <p:spPr>
          <a:xfrm>
            <a:off x="9403474" y="231031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1800" noProof="0" dirty="0"/>
          </a:p>
        </p:txBody>
      </p:sp>
      <p:sp>
        <p:nvSpPr>
          <p:cNvPr id="24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5414CF94-2913-4AE7-AAC3-3D61FE74288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74027" y="1076241"/>
            <a:ext cx="1913128" cy="1054727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Образец заголовка </a:t>
            </a:r>
          </a:p>
        </p:txBody>
      </p:sp>
      <p:sp>
        <p:nvSpPr>
          <p:cNvPr id="26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3CE3485A-395E-4C5F-A00F-D230FF7CFB9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75472" y="1076241"/>
            <a:ext cx="1904890" cy="1054728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ru-RU"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Образец заголовка </a:t>
            </a:r>
          </a:p>
        </p:txBody>
      </p:sp>
      <p:sp>
        <p:nvSpPr>
          <p:cNvPr id="33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6A8DFBFF-5B07-49C6-ADB8-341FCD1E753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21949" y="2844725"/>
            <a:ext cx="1914694" cy="1089194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ru-RU"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Образец заголовка </a:t>
            </a:r>
          </a:p>
        </p:txBody>
      </p:sp>
      <p:sp>
        <p:nvSpPr>
          <p:cNvPr id="34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1AC7F192-CFC3-470A-9467-330212C6F52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09651" y="2826795"/>
            <a:ext cx="1913128" cy="1107124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ru-RU"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Образец заголовка </a:t>
            </a:r>
          </a:p>
        </p:txBody>
      </p:sp>
      <p:sp>
        <p:nvSpPr>
          <p:cNvPr id="35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A5D53FF3-B0CD-4D31-9128-2D2E0E89F09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67234" y="4631270"/>
            <a:ext cx="1913128" cy="1075689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ru-RU"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Образец заголовка </a:t>
            </a:r>
          </a:p>
        </p:txBody>
      </p:sp>
      <p:sp>
        <p:nvSpPr>
          <p:cNvPr id="6" name="Полилиния: Фигура 6">
            <a:extLst>
              <a:ext uri="{FF2B5EF4-FFF2-40B4-BE49-F238E27FC236}">
                <a16:creationId xmlns:a16="http://schemas.microsoft.com/office/drawing/2014/main" id="{4D27EAE5-5D14-4E2B-9A4E-E1CE7C26F40F}"/>
              </a:ext>
            </a:extLst>
          </p:cNvPr>
          <p:cNvSpPr/>
          <p:nvPr userDrawn="1"/>
        </p:nvSpPr>
        <p:spPr>
          <a:xfrm>
            <a:off x="630971" y="606175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29" name="Полилиния 28">
            <a:extLst>
              <a:ext uri="{FF2B5EF4-FFF2-40B4-BE49-F238E27FC236}">
                <a16:creationId xmlns:a16="http://schemas.microsoft.com/office/drawing/2014/main" id="{0B88ADED-0863-78D3-7710-E131932E965F}"/>
              </a:ext>
            </a:extLst>
          </p:cNvPr>
          <p:cNvSpPr/>
          <p:nvPr userDrawn="1"/>
        </p:nvSpPr>
        <p:spPr>
          <a:xfrm>
            <a:off x="10460480" y="505838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8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8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28" name="Полилиния 27">
            <a:extLst>
              <a:ext uri="{FF2B5EF4-FFF2-40B4-BE49-F238E27FC236}">
                <a16:creationId xmlns:a16="http://schemas.microsoft.com/office/drawing/2014/main" id="{32435EB1-8BEE-9EEE-D9E4-E53D56B7E09C}"/>
              </a:ext>
            </a:extLst>
          </p:cNvPr>
          <p:cNvSpPr/>
          <p:nvPr userDrawn="1"/>
        </p:nvSpPr>
        <p:spPr>
          <a:xfrm>
            <a:off x="11498097" y="2436654"/>
            <a:ext cx="698022" cy="1868948"/>
          </a:xfrm>
          <a:custGeom>
            <a:avLst/>
            <a:gdLst>
              <a:gd name="connsiteX0" fmla="*/ 698022 w 698022"/>
              <a:gd name="connsiteY0" fmla="*/ 0 h 1868948"/>
              <a:gd name="connsiteX1" fmla="*/ 698022 w 698022"/>
              <a:gd name="connsiteY1" fmla="*/ 1868948 h 1868948"/>
              <a:gd name="connsiteX2" fmla="*/ 0 w 698022"/>
              <a:gd name="connsiteY2" fmla="*/ 1477709 h 1868948"/>
              <a:gd name="connsiteX3" fmla="*/ 0 w 698022"/>
              <a:gd name="connsiteY3" fmla="*/ 397939 h 18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022" h="1868948">
                <a:moveTo>
                  <a:pt x="698022" y="0"/>
                </a:moveTo>
                <a:lnTo>
                  <a:pt x="698022" y="1868948"/>
                </a:lnTo>
                <a:lnTo>
                  <a:pt x="0" y="1477709"/>
                </a:lnTo>
                <a:lnTo>
                  <a:pt x="0" y="397939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30" name="Полилиния 29">
            <a:extLst>
              <a:ext uri="{FF2B5EF4-FFF2-40B4-BE49-F238E27FC236}">
                <a16:creationId xmlns:a16="http://schemas.microsoft.com/office/drawing/2014/main" id="{2692688E-3654-181E-6244-F2CED7612746}"/>
              </a:ext>
            </a:extLst>
          </p:cNvPr>
          <p:cNvSpPr/>
          <p:nvPr userDrawn="1"/>
        </p:nvSpPr>
        <p:spPr>
          <a:xfrm>
            <a:off x="10460480" y="4114794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9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9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01796F5D-2CC8-44C2-B5B5-E61BEFFF5A72}"/>
              </a:ext>
            </a:extLst>
          </p:cNvPr>
          <p:cNvSpPr/>
          <p:nvPr userDrawn="1"/>
        </p:nvSpPr>
        <p:spPr>
          <a:xfrm>
            <a:off x="5252937" y="2290859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73093633-6A91-42B5-961C-4B3A5DDF2146}"/>
              </a:ext>
            </a:extLst>
          </p:cNvPr>
          <p:cNvSpPr/>
          <p:nvPr userDrawn="1"/>
        </p:nvSpPr>
        <p:spPr>
          <a:xfrm>
            <a:off x="6310033" y="405642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6B1A7E0-D0BF-7FCA-D296-94BFC0D611C5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noProof="0" dirty="0"/>
              <a:t>Заголовок презентации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CAC10D1-DF42-8734-0793-84312B963E6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862097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50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50C1D3CF-F6AF-93EB-C40E-C278E5844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096892"/>
            <a:ext cx="5117162" cy="1325563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4" name="Контент 47">
            <a:extLst>
              <a:ext uri="{FF2B5EF4-FFF2-40B4-BE49-F238E27FC236}">
                <a16:creationId xmlns:a16="http://schemas.microsoft.com/office/drawing/2014/main" id="{E61594E5-F661-407F-9B5E-62267D2E6A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9574" y="3435546"/>
            <a:ext cx="4260180" cy="129453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988BDF24-3B67-5B77-0D48-319FA7FD0F6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5745001" y="0"/>
            <a:ext cx="6446999" cy="6858000"/>
          </a:xfrm>
          <a:custGeom>
            <a:avLst/>
            <a:gdLst>
              <a:gd name="connsiteX0" fmla="*/ 2550369 w 6483642"/>
              <a:gd name="connsiteY0" fmla="*/ 0 h 6858000"/>
              <a:gd name="connsiteX1" fmla="*/ 4338592 w 6483642"/>
              <a:gd name="connsiteY1" fmla="*/ 0 h 6858000"/>
              <a:gd name="connsiteX2" fmla="*/ 6483642 w 6483642"/>
              <a:gd name="connsiteY2" fmla="*/ 1338386 h 6858000"/>
              <a:gd name="connsiteX3" fmla="*/ 6483642 w 6483642"/>
              <a:gd name="connsiteY3" fmla="*/ 5624376 h 6858000"/>
              <a:gd name="connsiteX4" fmla="*/ 4378767 w 6483642"/>
              <a:gd name="connsiteY4" fmla="*/ 6858000 h 6858000"/>
              <a:gd name="connsiteX5" fmla="*/ 2590564 w 6483642"/>
              <a:gd name="connsiteY5" fmla="*/ 6858000 h 6858000"/>
              <a:gd name="connsiteX6" fmla="*/ 133 w 6483642"/>
              <a:gd name="connsiteY6" fmla="*/ 5332429 h 6858000"/>
              <a:gd name="connsiteX7" fmla="*/ 20164 w 6483642"/>
              <a:gd name="connsiteY7" fmla="*/ 1404433 h 6858000"/>
              <a:gd name="connsiteX0" fmla="*/ 2530205 w 6463478"/>
              <a:gd name="connsiteY0" fmla="*/ 0 h 6858000"/>
              <a:gd name="connsiteX1" fmla="*/ 4318428 w 6463478"/>
              <a:gd name="connsiteY1" fmla="*/ 0 h 6858000"/>
              <a:gd name="connsiteX2" fmla="*/ 6463478 w 6463478"/>
              <a:gd name="connsiteY2" fmla="*/ 1338386 h 6858000"/>
              <a:gd name="connsiteX3" fmla="*/ 6463478 w 6463478"/>
              <a:gd name="connsiteY3" fmla="*/ 5624376 h 6858000"/>
              <a:gd name="connsiteX4" fmla="*/ 4358603 w 6463478"/>
              <a:gd name="connsiteY4" fmla="*/ 6858000 h 6858000"/>
              <a:gd name="connsiteX5" fmla="*/ 2570400 w 6463478"/>
              <a:gd name="connsiteY5" fmla="*/ 6858000 h 6858000"/>
              <a:gd name="connsiteX6" fmla="*/ 17140 w 6463478"/>
              <a:gd name="connsiteY6" fmla="*/ 5339864 h 6858000"/>
              <a:gd name="connsiteX7" fmla="*/ 0 w 6463478"/>
              <a:gd name="connsiteY7" fmla="*/ 1404433 h 6858000"/>
              <a:gd name="connsiteX8" fmla="*/ 2530205 w 6463478"/>
              <a:gd name="connsiteY8" fmla="*/ 0 h 6858000"/>
              <a:gd name="connsiteX0" fmla="*/ 2513726 w 6446999"/>
              <a:gd name="connsiteY0" fmla="*/ 0 h 6858000"/>
              <a:gd name="connsiteX1" fmla="*/ 4301949 w 6446999"/>
              <a:gd name="connsiteY1" fmla="*/ 0 h 6858000"/>
              <a:gd name="connsiteX2" fmla="*/ 6446999 w 6446999"/>
              <a:gd name="connsiteY2" fmla="*/ 1338386 h 6858000"/>
              <a:gd name="connsiteX3" fmla="*/ 6446999 w 6446999"/>
              <a:gd name="connsiteY3" fmla="*/ 5624376 h 6858000"/>
              <a:gd name="connsiteX4" fmla="*/ 4342124 w 6446999"/>
              <a:gd name="connsiteY4" fmla="*/ 6858000 h 6858000"/>
              <a:gd name="connsiteX5" fmla="*/ 2553921 w 6446999"/>
              <a:gd name="connsiteY5" fmla="*/ 6858000 h 6858000"/>
              <a:gd name="connsiteX6" fmla="*/ 661 w 6446999"/>
              <a:gd name="connsiteY6" fmla="*/ 5339864 h 6858000"/>
              <a:gd name="connsiteX7" fmla="*/ 299 w 6446999"/>
              <a:gd name="connsiteY7" fmla="*/ 1396044 h 6858000"/>
              <a:gd name="connsiteX8" fmla="*/ 2513726 w 6446999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6999" h="6858000">
                <a:moveTo>
                  <a:pt x="2513726" y="0"/>
                </a:moveTo>
                <a:lnTo>
                  <a:pt x="4301949" y="0"/>
                </a:lnTo>
                <a:lnTo>
                  <a:pt x="6446999" y="1338386"/>
                </a:lnTo>
                <a:lnTo>
                  <a:pt x="6446999" y="5624376"/>
                </a:lnTo>
                <a:lnTo>
                  <a:pt x="4342124" y="6858000"/>
                </a:lnTo>
                <a:lnTo>
                  <a:pt x="2553921" y="6858000"/>
                </a:lnTo>
                <a:lnTo>
                  <a:pt x="661" y="5339864"/>
                </a:lnTo>
                <a:cubicBezTo>
                  <a:pt x="-1473" y="4048155"/>
                  <a:pt x="2433" y="2687753"/>
                  <a:pt x="299" y="1396044"/>
                </a:cubicBezTo>
                <a:lnTo>
                  <a:pt x="2513726" y="0"/>
                </a:lnTo>
                <a:close/>
              </a:path>
            </a:pathLst>
          </a:custGeom>
          <a:noFill/>
        </p:spPr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dirty="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ru-RU"/>
            </a:pPr>
            <a:r>
              <a:rPr lang="ru-RU"/>
              <a:t>Щелкните значок, чтобы добавить фото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F6C45B-70BB-86F1-1866-F93BEC26ACF8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70044D-485D-043B-9D5B-C01AA8E06447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416125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4">
            <a:extLst>
              <a:ext uri="{FF2B5EF4-FFF2-40B4-BE49-F238E27FC236}">
                <a16:creationId xmlns:a16="http://schemas.microsoft.com/office/drawing/2014/main" id="{F73BF8E3-2426-5D65-6582-D4B03C76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0510" y="2016579"/>
            <a:ext cx="4441188" cy="27758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8" name="Шестиугольник 17">
            <a:extLst>
              <a:ext uri="{FF2B5EF4-FFF2-40B4-BE49-F238E27FC236}">
                <a16:creationId xmlns:a16="http://schemas.microsoft.com/office/drawing/2014/main" id="{ADF8D8A3-175E-9A50-A98B-3766DAAB5EE2}"/>
              </a:ext>
            </a:extLst>
          </p:cNvPr>
          <p:cNvSpPr/>
          <p:nvPr userDrawn="1"/>
        </p:nvSpPr>
        <p:spPr>
          <a:xfrm rot="5400000">
            <a:off x="1308232" y="2004972"/>
            <a:ext cx="3593592" cy="2880360"/>
          </a:xfrm>
          <a:prstGeom prst="hexagon">
            <a:avLst>
              <a:gd name="adj" fmla="val 31211"/>
              <a:gd name="vf" fmla="val 1154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1" name="Текст 47" descr="Щелкните значок, чтобы добавить фото">
            <a:extLst>
              <a:ext uri="{FF2B5EF4-FFF2-40B4-BE49-F238E27FC236}">
                <a16:creationId xmlns:a16="http://schemas.microsoft.com/office/drawing/2014/main" id="{B264F104-ED4D-9A7F-E598-295893E05B7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319235" y="2911781"/>
            <a:ext cx="1570612" cy="107082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13000"/>
              </a:lnSpc>
              <a:buNone/>
              <a:defRPr lang="ru-RU" sz="1800" b="1" cap="all" baseline="0">
                <a:solidFill>
                  <a:schemeClr val="tx2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7A084A88-6A62-9495-6CFE-1127D5CAAAB2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81710" y="555648"/>
            <a:ext cx="5045662" cy="5783096"/>
          </a:xfrm>
          <a:custGeom>
            <a:avLst/>
            <a:gdLst>
              <a:gd name="connsiteX0" fmla="*/ 2523318 w 5045662"/>
              <a:gd name="connsiteY0" fmla="*/ 1092708 h 5783096"/>
              <a:gd name="connsiteX1" fmla="*/ 1083139 w 5045662"/>
              <a:gd name="connsiteY1" fmla="*/ 1991697 h 5783096"/>
              <a:gd name="connsiteX2" fmla="*/ 1083139 w 5045662"/>
              <a:gd name="connsiteY2" fmla="*/ 3787311 h 5783096"/>
              <a:gd name="connsiteX3" fmla="*/ 2523318 w 5045662"/>
              <a:gd name="connsiteY3" fmla="*/ 4686300 h 5783096"/>
              <a:gd name="connsiteX4" fmla="*/ 3963497 w 5045662"/>
              <a:gd name="connsiteY4" fmla="*/ 3787311 h 5783096"/>
              <a:gd name="connsiteX5" fmla="*/ 3963497 w 5045662"/>
              <a:gd name="connsiteY5" fmla="*/ 1991697 h 5783096"/>
              <a:gd name="connsiteX6" fmla="*/ 2470122 w 5045662"/>
              <a:gd name="connsiteY6" fmla="*/ 0 h 5783096"/>
              <a:gd name="connsiteX7" fmla="*/ 5037208 w 5045662"/>
              <a:gd name="connsiteY7" fmla="*/ 1458369 h 5783096"/>
              <a:gd name="connsiteX8" fmla="*/ 5045662 w 5045662"/>
              <a:gd name="connsiteY8" fmla="*/ 4339769 h 5783096"/>
              <a:gd name="connsiteX9" fmla="*/ 2561576 w 5045662"/>
              <a:gd name="connsiteY9" fmla="*/ 5783096 h 5783096"/>
              <a:gd name="connsiteX10" fmla="*/ 24164 w 5045662"/>
              <a:gd name="connsiteY10" fmla="*/ 4354881 h 5783096"/>
              <a:gd name="connsiteX11" fmla="*/ 0 w 5045662"/>
              <a:gd name="connsiteY11" fmla="*/ 1453765 h 57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45662" h="5783096">
                <a:moveTo>
                  <a:pt x="2523318" y="1092708"/>
                </a:moveTo>
                <a:lnTo>
                  <a:pt x="1083139" y="1991697"/>
                </a:lnTo>
                <a:lnTo>
                  <a:pt x="1083139" y="3787311"/>
                </a:lnTo>
                <a:lnTo>
                  <a:pt x="2523318" y="4686300"/>
                </a:lnTo>
                <a:lnTo>
                  <a:pt x="3963497" y="3787311"/>
                </a:lnTo>
                <a:lnTo>
                  <a:pt x="3963497" y="1991697"/>
                </a:lnTo>
                <a:close/>
                <a:moveTo>
                  <a:pt x="2470122" y="0"/>
                </a:moveTo>
                <a:lnTo>
                  <a:pt x="5037208" y="1458369"/>
                </a:lnTo>
                <a:cubicBezTo>
                  <a:pt x="5040026" y="2418836"/>
                  <a:pt x="5042844" y="3379302"/>
                  <a:pt x="5045662" y="4339769"/>
                </a:cubicBezTo>
                <a:lnTo>
                  <a:pt x="2561576" y="5783096"/>
                </a:lnTo>
                <a:lnTo>
                  <a:pt x="24164" y="4354881"/>
                </a:lnTo>
                <a:lnTo>
                  <a:pt x="0" y="1453765"/>
                </a:lnTo>
                <a:close/>
              </a:path>
            </a:pathLst>
          </a:custGeom>
        </p:spPr>
        <p:txBody>
          <a:bodyPr wrap="square" tIns="457200" rtlCol="0">
            <a:noAutofit/>
          </a:bodyPr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71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42BC57-1D8D-9F59-24F9-1E823227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9" y="507076"/>
            <a:ext cx="10515600" cy="111543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1" name="Контент 47">
            <a:extLst>
              <a:ext uri="{FF2B5EF4-FFF2-40B4-BE49-F238E27FC236}">
                <a16:creationId xmlns:a16="http://schemas.microsoft.com/office/drawing/2014/main" id="{561744A6-D3EA-42C3-8E71-3BB8BA1E6149}"/>
              </a:ext>
            </a:extLst>
          </p:cNvPr>
          <p:cNvSpPr>
            <a:spLocks noGrp="1"/>
          </p:cNvSpPr>
          <p:nvPr>
            <p:ph type="chart" sz="quarter" idx="27" hasCustomPrompt="1"/>
          </p:nvPr>
        </p:nvSpPr>
        <p:spPr>
          <a:xfrm>
            <a:off x="587829" y="1622510"/>
            <a:ext cx="10889796" cy="4155757"/>
          </a:xfrm>
          <a:prstGeom prst="rect">
            <a:avLst/>
          </a:prstGeo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Щелкните, чтобы изменить стиль образца текста</a:t>
            </a:r>
            <a:endParaRPr lang="ru-RU" alt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1C82179-6F61-D1EC-D800-74B748B37F0E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8803A51-0211-9F66-D20B-444BC94AA39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676827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контент с оформл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">
            <a:extLst>
              <a:ext uri="{FF2B5EF4-FFF2-40B4-BE49-F238E27FC236}">
                <a16:creationId xmlns:a16="http://schemas.microsoft.com/office/drawing/2014/main" id="{05751864-B11A-0286-13EA-2AC2A2C8D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09" y="721538"/>
            <a:ext cx="10889796" cy="1418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Таблица">
            <a:extLst>
              <a:ext uri="{FF2B5EF4-FFF2-40B4-BE49-F238E27FC236}">
                <a16:creationId xmlns:a16="http://schemas.microsoft.com/office/drawing/2014/main" id="{CFC5FF09-DE50-4155-81A0-5DD9B700F205}"/>
              </a:ext>
            </a:extLst>
          </p:cNvPr>
          <p:cNvSpPr>
            <a:spLocks noGrp="1"/>
          </p:cNvSpPr>
          <p:nvPr>
            <p:ph type="tbl" sz="quarter" idx="27" hasCustomPrompt="1"/>
          </p:nvPr>
        </p:nvSpPr>
        <p:spPr>
          <a:xfrm>
            <a:off x="581709" y="1614198"/>
            <a:ext cx="10889796" cy="431785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Щелкните, чтобы изменить стиль образца текста</a:t>
            </a:r>
            <a:endParaRPr lang="ru-RU" altLang="en-US"/>
          </a:p>
        </p:txBody>
      </p:sp>
      <p:sp>
        <p:nvSpPr>
          <p:cNvPr id="9" name="Полилиния: Фигура 5">
            <a:extLst>
              <a:ext uri="{FF2B5EF4-FFF2-40B4-BE49-F238E27FC236}">
                <a16:creationId xmlns:a16="http://schemas.microsoft.com/office/drawing/2014/main" id="{3F619E6B-153E-B522-47EB-4104C405736C}"/>
              </a:ext>
            </a:extLst>
          </p:cNvPr>
          <p:cNvSpPr/>
          <p:nvPr userDrawn="1"/>
        </p:nvSpPr>
        <p:spPr>
          <a:xfrm>
            <a:off x="10551278" y="4665388"/>
            <a:ext cx="603952" cy="68174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Полилиния 11">
            <a:extLst>
              <a:ext uri="{FF2B5EF4-FFF2-40B4-BE49-F238E27FC236}">
                <a16:creationId xmlns:a16="http://schemas.microsoft.com/office/drawing/2014/main" id="{687A7B3D-E004-6D6A-5979-8F1BADBC9237}"/>
              </a:ext>
            </a:extLst>
          </p:cNvPr>
          <p:cNvSpPr/>
          <p:nvPr userDrawn="1"/>
        </p:nvSpPr>
        <p:spPr>
          <a:xfrm>
            <a:off x="10524774" y="5146146"/>
            <a:ext cx="1667226" cy="1711855"/>
          </a:xfrm>
          <a:custGeom>
            <a:avLst/>
            <a:gdLst>
              <a:gd name="connsiteX0" fmla="*/ 998834 w 1667226"/>
              <a:gd name="connsiteY0" fmla="*/ 0 h 1711855"/>
              <a:gd name="connsiteX1" fmla="*/ 1667226 w 1667226"/>
              <a:gd name="connsiteY1" fmla="*/ 373790 h 1711855"/>
              <a:gd name="connsiteX2" fmla="*/ 1667226 w 1667226"/>
              <a:gd name="connsiteY2" fmla="*/ 1711855 h 1711855"/>
              <a:gd name="connsiteX3" fmla="*/ 48502 w 1667226"/>
              <a:gd name="connsiteY3" fmla="*/ 1711855 h 1711855"/>
              <a:gd name="connsiteX4" fmla="*/ 0 w 1667226"/>
              <a:gd name="connsiteY4" fmla="*/ 1684915 h 1711855"/>
              <a:gd name="connsiteX5" fmla="*/ 0 w 1667226"/>
              <a:gd name="connsiteY5" fmla="*/ 564300 h 171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226" h="1711855">
                <a:moveTo>
                  <a:pt x="998834" y="0"/>
                </a:moveTo>
                <a:lnTo>
                  <a:pt x="1667226" y="373790"/>
                </a:lnTo>
                <a:lnTo>
                  <a:pt x="1667226" y="1711855"/>
                </a:lnTo>
                <a:lnTo>
                  <a:pt x="48502" y="1711855"/>
                </a:lnTo>
                <a:lnTo>
                  <a:pt x="0" y="1684915"/>
                </a:lnTo>
                <a:lnTo>
                  <a:pt x="0" y="56430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3" name="Полилиния: Фигура 11">
            <a:extLst>
              <a:ext uri="{FF2B5EF4-FFF2-40B4-BE49-F238E27FC236}">
                <a16:creationId xmlns:a16="http://schemas.microsoft.com/office/drawing/2014/main" id="{A4CA3A93-BDBF-112D-54A0-05BF6B06BCC1}"/>
              </a:ext>
            </a:extLst>
          </p:cNvPr>
          <p:cNvSpPr/>
          <p:nvPr userDrawn="1"/>
        </p:nvSpPr>
        <p:spPr>
          <a:xfrm>
            <a:off x="10177285" y="5347130"/>
            <a:ext cx="748554" cy="85636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5F7A154B-D8F5-C1FB-307D-496380875BD1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728715E-D2CE-A33E-1A28-4E627F239BB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12125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BF58E95-E9E1-28E6-FB2F-DE80889223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79" y="1856195"/>
            <a:ext cx="4518122" cy="1688906"/>
          </a:xfrm>
        </p:spPr>
        <p:txBody>
          <a:bodyPr rtlCol="0" anchor="b">
            <a:noAutofit/>
          </a:bodyPr>
          <a:lstStyle>
            <a:lvl1pPr>
              <a:defRPr lang="ru-RU" sz="2700">
                <a:latin typeface="+mn-lt"/>
              </a:defRPr>
            </a:lvl1pPr>
          </a:lstStyle>
          <a:p>
            <a:pPr rtl="0"/>
            <a:r>
              <a:rPr lang="ru-RU" noProof="0"/>
              <a:t>Щелкните, чтобы изменить стиль текста</a:t>
            </a:r>
          </a:p>
        </p:txBody>
      </p:sp>
      <p:sp>
        <p:nvSpPr>
          <p:cNvPr id="11" name="Подзаголовок 47">
            <a:extLst>
              <a:ext uri="{FF2B5EF4-FFF2-40B4-BE49-F238E27FC236}">
                <a16:creationId xmlns:a16="http://schemas.microsoft.com/office/drawing/2014/main" id="{3B45AD65-2B81-A368-E5F0-5C61D0B1DF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95999" y="3695015"/>
            <a:ext cx="4672693" cy="1688906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500" b="0">
                <a:solidFill>
                  <a:schemeClr val="accent2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 </a:t>
            </a:r>
          </a:p>
        </p:txBody>
      </p:sp>
      <p:sp>
        <p:nvSpPr>
          <p:cNvPr id="4" name="Полилиния: Фигура 5">
            <a:extLst>
              <a:ext uri="{FF2B5EF4-FFF2-40B4-BE49-F238E27FC236}">
                <a16:creationId xmlns:a16="http://schemas.microsoft.com/office/drawing/2014/main" id="{0CA4AA19-0D07-46AB-AC12-64054BBBB499}"/>
              </a:ext>
            </a:extLst>
          </p:cNvPr>
          <p:cNvSpPr/>
          <p:nvPr userDrawn="1"/>
        </p:nvSpPr>
        <p:spPr>
          <a:xfrm>
            <a:off x="3843559" y="722518"/>
            <a:ext cx="1244907" cy="140525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5" name="Полилиния: Фигура 6">
            <a:extLst>
              <a:ext uri="{FF2B5EF4-FFF2-40B4-BE49-F238E27FC236}">
                <a16:creationId xmlns:a16="http://schemas.microsoft.com/office/drawing/2014/main" id="{DF781D9E-0DF5-4DDA-84E6-35DFB054158C}"/>
              </a:ext>
            </a:extLst>
          </p:cNvPr>
          <p:cNvSpPr/>
          <p:nvPr userDrawn="1"/>
        </p:nvSpPr>
        <p:spPr>
          <a:xfrm>
            <a:off x="1223929" y="1436914"/>
            <a:ext cx="2857005" cy="326977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1600" noProof="0" dirty="0"/>
          </a:p>
        </p:txBody>
      </p:sp>
      <p:sp>
        <p:nvSpPr>
          <p:cNvPr id="6" name="Полилиния: Фигура 7">
            <a:extLst>
              <a:ext uri="{FF2B5EF4-FFF2-40B4-BE49-F238E27FC236}">
                <a16:creationId xmlns:a16="http://schemas.microsoft.com/office/drawing/2014/main" id="{86BA1075-E23C-4BC9-8F67-B2E408F864D2}"/>
              </a:ext>
            </a:extLst>
          </p:cNvPr>
          <p:cNvSpPr/>
          <p:nvPr userDrawn="1"/>
        </p:nvSpPr>
        <p:spPr>
          <a:xfrm>
            <a:off x="758702" y="3457554"/>
            <a:ext cx="1208037" cy="138175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8" name="Полилиния: Фигура 11">
            <a:extLst>
              <a:ext uri="{FF2B5EF4-FFF2-40B4-BE49-F238E27FC236}">
                <a16:creationId xmlns:a16="http://schemas.microsoft.com/office/drawing/2014/main" id="{B2A4CA75-D17E-243B-9C56-A63C75AF6D56}"/>
              </a:ext>
            </a:extLst>
          </p:cNvPr>
          <p:cNvSpPr/>
          <p:nvPr userDrawn="1"/>
        </p:nvSpPr>
        <p:spPr>
          <a:xfrm>
            <a:off x="2917915" y="4662164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964077E-956B-EA3A-700F-A833D82341F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ED455D4-27F3-B6AD-2A20-7475F307E5E4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25641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участника коман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4">
            <a:extLst>
              <a:ext uri="{FF2B5EF4-FFF2-40B4-BE49-F238E27FC236}">
                <a16:creationId xmlns:a16="http://schemas.microsoft.com/office/drawing/2014/main" id="{DCA6F28B-ACF1-D3CB-8968-4F64BEA02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60" name="Контент 47">
            <a:extLst>
              <a:ext uri="{FF2B5EF4-FFF2-40B4-BE49-F238E27FC236}">
                <a16:creationId xmlns:a16="http://schemas.microsoft.com/office/drawing/2014/main" id="{E2F72F6F-0172-47B0-8D9E-0EED383332E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114798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zh-CN" dirty="0"/>
          </a:p>
        </p:txBody>
      </p:sp>
      <p:sp>
        <p:nvSpPr>
          <p:cNvPr id="52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2369DDD8-CFC2-4980-A0DB-411AA173B47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4003" y="476428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53" name="Контент 47">
            <a:extLst>
              <a:ext uri="{FF2B5EF4-FFF2-40B4-BE49-F238E27FC236}">
                <a16:creationId xmlns:a16="http://schemas.microsoft.com/office/drawing/2014/main" id="{B66AC261-5929-40D2-A646-8F16675DE38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4003" y="5295180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1" name="Контент 47">
            <a:extLst>
              <a:ext uri="{FF2B5EF4-FFF2-40B4-BE49-F238E27FC236}">
                <a16:creationId xmlns:a16="http://schemas.microsoft.com/office/drawing/2014/main" id="{B33A9FB2-1610-4389-B352-D99255F77BE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623536" y="1840730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zh-CN" dirty="0"/>
          </a:p>
        </p:txBody>
      </p:sp>
      <p:sp>
        <p:nvSpPr>
          <p:cNvPr id="21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DEE851A8-3FB7-B319-A053-BE08A45763C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720440" y="4045832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2" name="Контент 47">
            <a:extLst>
              <a:ext uri="{FF2B5EF4-FFF2-40B4-BE49-F238E27FC236}">
                <a16:creationId xmlns:a16="http://schemas.microsoft.com/office/drawing/2014/main" id="{5743B59B-3EAA-B249-07CE-9C9C5B0B6AB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720440" y="4576723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2" name="Контент 47">
            <a:extLst>
              <a:ext uri="{FF2B5EF4-FFF2-40B4-BE49-F238E27FC236}">
                <a16:creationId xmlns:a16="http://schemas.microsoft.com/office/drawing/2014/main" id="{0AC60B87-71AC-4AA8-9AE7-B3B427BACB12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113401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zh-CN" dirty="0"/>
          </a:p>
        </p:txBody>
      </p:sp>
      <p:sp>
        <p:nvSpPr>
          <p:cNvPr id="19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110FBA5D-2CEB-4D44-16CA-0F24099B140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8710" y="476428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0" name="Контент 47">
            <a:extLst>
              <a:ext uri="{FF2B5EF4-FFF2-40B4-BE49-F238E27FC236}">
                <a16:creationId xmlns:a16="http://schemas.microsoft.com/office/drawing/2014/main" id="{2108E774-D145-FA07-58F1-7DB37A30A59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8710" y="5295180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3" name="Контент 47">
            <a:extLst>
              <a:ext uri="{FF2B5EF4-FFF2-40B4-BE49-F238E27FC236}">
                <a16:creationId xmlns:a16="http://schemas.microsoft.com/office/drawing/2014/main" id="{05B25D7D-82BA-4FF5-9C92-4AD18184751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8500328" y="1836331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zh-CN" dirty="0"/>
          </a:p>
        </p:txBody>
      </p:sp>
      <p:sp>
        <p:nvSpPr>
          <p:cNvPr id="25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A9C2624B-E6E6-C673-E8FF-F4BF909C3AC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635340" y="4045832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6" name="Контент 47">
            <a:extLst>
              <a:ext uri="{FF2B5EF4-FFF2-40B4-BE49-F238E27FC236}">
                <a16:creationId xmlns:a16="http://schemas.microsoft.com/office/drawing/2014/main" id="{A003837A-CCD7-3699-D86F-CB884CA4C67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635340" y="4576723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89028585-56FF-7B3D-783D-D06964F7C099}"/>
              </a:ext>
            </a:extLst>
          </p:cNvPr>
          <p:cNvSpPr>
            <a:spLocks noGrp="1"/>
          </p:cNvSpPr>
          <p:nvPr>
            <p:ph type="ftr" sz="quarter" idx="58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D090978-DDC9-0FA2-2CFD-733C8B854F3C}"/>
              </a:ext>
            </a:extLst>
          </p:cNvPr>
          <p:cNvSpPr>
            <a:spLocks noGrp="1"/>
          </p:cNvSpPr>
          <p:nvPr>
            <p:ph type="sldNum" sz="quarter" idx="59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26368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участников коман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B92FA2A-46BA-2A19-C3CE-EC6985867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367293"/>
            <a:ext cx="3909993" cy="3629708"/>
          </a:xfrm>
        </p:spPr>
        <p:txBody>
          <a:bodyPr rtlCol="0" anchor="t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8" name="Контент 47">
            <a:extLst>
              <a:ext uri="{FF2B5EF4-FFF2-40B4-BE49-F238E27FC236}">
                <a16:creationId xmlns:a16="http://schemas.microsoft.com/office/drawing/2014/main" id="{BF9EDF7D-3BB1-43C0-92BB-091CCC520477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26979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39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15896C2C-7C25-4BC0-AF9B-DF590A2909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20210" y="522515"/>
            <a:ext cx="2289842" cy="626551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40" name="Контент 47">
            <a:extLst>
              <a:ext uri="{FF2B5EF4-FFF2-40B4-BE49-F238E27FC236}">
                <a16:creationId xmlns:a16="http://schemas.microsoft.com/office/drawing/2014/main" id="{CAC554EF-FF8F-4055-A716-E82F461413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20211" y="1165881"/>
            <a:ext cx="2289842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ru-RU" sz="1400" b="0" i="0">
                <a:solidFill>
                  <a:schemeClr val="bg1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56" name="Контент 47">
            <a:extLst>
              <a:ext uri="{FF2B5EF4-FFF2-40B4-BE49-F238E27FC236}">
                <a16:creationId xmlns:a16="http://schemas.microsoft.com/office/drawing/2014/main" id="{4F0742C0-A9F2-4886-B17E-6915399483C3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805991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41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CE3DC674-39AB-43B9-AC30-97A68D221596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309889" y="642667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42" name="Контент 47">
            <a:extLst>
              <a:ext uri="{FF2B5EF4-FFF2-40B4-BE49-F238E27FC236}">
                <a16:creationId xmlns:a16="http://schemas.microsoft.com/office/drawing/2014/main" id="{F12189CA-0E22-41A5-91FD-03761860993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309891" y="1165881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48" name="Контент 47">
            <a:extLst>
              <a:ext uri="{FF2B5EF4-FFF2-40B4-BE49-F238E27FC236}">
                <a16:creationId xmlns:a16="http://schemas.microsoft.com/office/drawing/2014/main" id="{A962C62E-F92F-445A-9243-8B433747A548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426979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43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DE6F9463-BB2D-43FC-BE8F-21D3F9A2539C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520210" y="2105171"/>
            <a:ext cx="2193021" cy="617418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44" name="Контент 47">
            <a:extLst>
              <a:ext uri="{FF2B5EF4-FFF2-40B4-BE49-F238E27FC236}">
                <a16:creationId xmlns:a16="http://schemas.microsoft.com/office/drawing/2014/main" id="{7DF27694-08A2-4530-B763-5A9B9D4DC6E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520212" y="2739721"/>
            <a:ext cx="2193021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1" name="Контент 47">
            <a:extLst>
              <a:ext uri="{FF2B5EF4-FFF2-40B4-BE49-F238E27FC236}">
                <a16:creationId xmlns:a16="http://schemas.microsoft.com/office/drawing/2014/main" id="{2EA753B3-D0BB-4484-85D1-E28345D99F4C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805991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 dirty="0"/>
          </a:p>
        </p:txBody>
      </p:sp>
      <p:sp>
        <p:nvSpPr>
          <p:cNvPr id="45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20398AA4-3D68-487D-BE7C-9F1D45E3F5F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309890" y="2032203"/>
            <a:ext cx="2098039" cy="70114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46" name="Контент 47">
            <a:extLst>
              <a:ext uri="{FF2B5EF4-FFF2-40B4-BE49-F238E27FC236}">
                <a16:creationId xmlns:a16="http://schemas.microsoft.com/office/drawing/2014/main" id="{6B623D7A-5E96-42AB-9B1F-14E445503187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309890" y="274640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49" name="Контент 47">
            <a:extLst>
              <a:ext uri="{FF2B5EF4-FFF2-40B4-BE49-F238E27FC236}">
                <a16:creationId xmlns:a16="http://schemas.microsoft.com/office/drawing/2014/main" id="{EAA5B0EA-1F3B-4D8B-9BB9-F9037A393705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426979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47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2C93687D-1E42-4B01-9F16-9FA098CE1153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520210" y="3775516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50" name="Контент 47">
            <a:extLst>
              <a:ext uri="{FF2B5EF4-FFF2-40B4-BE49-F238E27FC236}">
                <a16:creationId xmlns:a16="http://schemas.microsoft.com/office/drawing/2014/main" id="{7AB91474-458B-45F7-9773-FA375C2CF7F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520211" y="431207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2" name="Контент 47">
            <a:extLst>
              <a:ext uri="{FF2B5EF4-FFF2-40B4-BE49-F238E27FC236}">
                <a16:creationId xmlns:a16="http://schemas.microsoft.com/office/drawing/2014/main" id="{52E587E7-A09A-4FB2-8774-8073E737F106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805991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51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FBF01DC7-D684-4484-B2AA-B50F7B1A00D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309889" y="3775516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52" name="Контент 47">
            <a:extLst>
              <a:ext uri="{FF2B5EF4-FFF2-40B4-BE49-F238E27FC236}">
                <a16:creationId xmlns:a16="http://schemas.microsoft.com/office/drawing/2014/main" id="{6046C90F-8A25-4E70-9BC9-4496C6B94EB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309891" y="431207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55" name="Контент 47">
            <a:extLst>
              <a:ext uri="{FF2B5EF4-FFF2-40B4-BE49-F238E27FC236}">
                <a16:creationId xmlns:a16="http://schemas.microsoft.com/office/drawing/2014/main" id="{D05B9A22-6B21-40BB-BBC1-9586C432A97B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426979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53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F5E2B418-8D0E-4995-A3ED-4348C6F4A1AF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520210" y="536944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58" name="Контент 47">
            <a:extLst>
              <a:ext uri="{FF2B5EF4-FFF2-40B4-BE49-F238E27FC236}">
                <a16:creationId xmlns:a16="http://schemas.microsoft.com/office/drawing/2014/main" id="{90A2A6E4-4D11-4F28-9D68-BC28580EBC0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520211" y="5901594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3" name="Контент 47">
            <a:extLst>
              <a:ext uri="{FF2B5EF4-FFF2-40B4-BE49-F238E27FC236}">
                <a16:creationId xmlns:a16="http://schemas.microsoft.com/office/drawing/2014/main" id="{A74DEBE4-2F74-4EB7-9501-8D37A3151B2A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05991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59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070D69EE-1032-4604-B201-FD13AE846E9E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313612" y="536944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60" name="Контент 47">
            <a:extLst>
              <a:ext uri="{FF2B5EF4-FFF2-40B4-BE49-F238E27FC236}">
                <a16:creationId xmlns:a16="http://schemas.microsoft.com/office/drawing/2014/main" id="{B65187B8-CD7A-46B0-A851-E2456586E758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309891" y="5901594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964988-2386-5A15-B085-00BD5D58E53C}"/>
              </a:ext>
            </a:extLst>
          </p:cNvPr>
          <p:cNvSpPr>
            <a:spLocks noGrp="1"/>
          </p:cNvSpPr>
          <p:nvPr>
            <p:ph type="ftr" sz="quarter" idx="76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2CC095-C330-BF75-42CE-50A46EAD82C5}"/>
              </a:ext>
            </a:extLst>
          </p:cNvPr>
          <p:cNvSpPr>
            <a:spLocks noGrp="1"/>
          </p:cNvSpPr>
          <p:nvPr>
            <p:ph type="sldNum" sz="quarter" idx="77"/>
          </p:nvPr>
        </p:nvSpPr>
        <p:spPr/>
        <p:txBody>
          <a:bodyPr rtlCol="0">
            <a:noAutofit/>
          </a:bodyPr>
          <a:lstStyle>
            <a:lvl1pPr>
              <a:defRPr lang="ru-RU" b="0"/>
            </a:lvl1pPr>
          </a:lstStyle>
          <a:p>
            <a:pPr rtl="0"/>
            <a:fld id="{47FEACEE-25B4-4A2D-B147-27296E36371D}" type="slidenum">
              <a:rPr lang="ru-RU" altLang="zh-CN" smtClean="0"/>
              <a:pPr rtl="0"/>
              <a:t>‹#›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3743117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столбцов со знач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6">
            <a:extLst>
              <a:ext uri="{FF2B5EF4-FFF2-40B4-BE49-F238E27FC236}">
                <a16:creationId xmlns:a16="http://schemas.microsoft.com/office/drawing/2014/main" id="{A533F602-EEC9-45F6-8223-8C8F4914919D}"/>
              </a:ext>
            </a:extLst>
          </p:cNvPr>
          <p:cNvSpPr/>
          <p:nvPr userDrawn="1"/>
        </p:nvSpPr>
        <p:spPr>
          <a:xfrm>
            <a:off x="2121636" y="2070606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5" name="Полилиния: Фигура 7">
            <a:extLst>
              <a:ext uri="{FF2B5EF4-FFF2-40B4-BE49-F238E27FC236}">
                <a16:creationId xmlns:a16="http://schemas.microsoft.com/office/drawing/2014/main" id="{08F73F8C-5CF8-4470-AE2B-8E6D7952FF3E}"/>
              </a:ext>
            </a:extLst>
          </p:cNvPr>
          <p:cNvSpPr/>
          <p:nvPr userDrawn="1"/>
        </p:nvSpPr>
        <p:spPr>
          <a:xfrm>
            <a:off x="4174867" y="207344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6" name="Полилиния: Фигура 8">
            <a:extLst>
              <a:ext uri="{FF2B5EF4-FFF2-40B4-BE49-F238E27FC236}">
                <a16:creationId xmlns:a16="http://schemas.microsoft.com/office/drawing/2014/main" id="{1299AD72-44AB-4D37-ABBB-9E295508DDB5}"/>
              </a:ext>
            </a:extLst>
          </p:cNvPr>
          <p:cNvSpPr/>
          <p:nvPr userDrawn="1"/>
        </p:nvSpPr>
        <p:spPr>
          <a:xfrm>
            <a:off x="6308379" y="206452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7" name="Полилиния: Фигура 9">
            <a:extLst>
              <a:ext uri="{FF2B5EF4-FFF2-40B4-BE49-F238E27FC236}">
                <a16:creationId xmlns:a16="http://schemas.microsoft.com/office/drawing/2014/main" id="{834981F1-A16D-4CA2-8001-0D2A65539268}"/>
              </a:ext>
            </a:extLst>
          </p:cNvPr>
          <p:cNvSpPr/>
          <p:nvPr userDrawn="1"/>
        </p:nvSpPr>
        <p:spPr>
          <a:xfrm>
            <a:off x="8407152" y="206898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1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7AA46292-B7E4-4DB5-85D0-C4F19D66F8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1770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32" name="Контент 47">
            <a:extLst>
              <a:ext uri="{FF2B5EF4-FFF2-40B4-BE49-F238E27FC236}">
                <a16:creationId xmlns:a16="http://schemas.microsoft.com/office/drawing/2014/main" id="{382E7D57-1A1A-432F-AEA9-9730DEE1572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2627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33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E51F0384-440E-45B9-91E7-78CA13DE0B9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88314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34" name="Контент 47">
            <a:extLst>
              <a:ext uri="{FF2B5EF4-FFF2-40B4-BE49-F238E27FC236}">
                <a16:creationId xmlns:a16="http://schemas.microsoft.com/office/drawing/2014/main" id="{35EAE525-3692-40E8-894E-B19171FF64F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979171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35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847DC539-F391-4470-96EB-486AB02DADB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073898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36" name="Контент 47">
            <a:extLst>
              <a:ext uri="{FF2B5EF4-FFF2-40B4-BE49-F238E27FC236}">
                <a16:creationId xmlns:a16="http://schemas.microsoft.com/office/drawing/2014/main" id="{50988645-D146-4AFE-B87D-27927957717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164755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37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6712E8AC-14E0-42CC-8037-7C1D0E044B6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59482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38" name="Контент 47">
            <a:extLst>
              <a:ext uri="{FF2B5EF4-FFF2-40B4-BE49-F238E27FC236}">
                <a16:creationId xmlns:a16="http://schemas.microsoft.com/office/drawing/2014/main" id="{C68DF822-6F14-4839-BD33-6874C8136EE0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350339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39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2D1F75C7-DA21-4400-B066-F38190B4F5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45066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40" name="Контент 47">
            <a:extLst>
              <a:ext uri="{FF2B5EF4-FFF2-40B4-BE49-F238E27FC236}">
                <a16:creationId xmlns:a16="http://schemas.microsoft.com/office/drawing/2014/main" id="{F7CF6BF0-A40D-4F18-B9DF-D9C4106065D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535923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41" name="Контент 47">
            <a:extLst>
              <a:ext uri="{FF2B5EF4-FFF2-40B4-BE49-F238E27FC236}">
                <a16:creationId xmlns:a16="http://schemas.microsoft.com/office/drawing/2014/main" id="{95C6B2A2-937E-4C7D-92E3-8A105DD43A98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983282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42" name="Контент 47">
            <a:extLst>
              <a:ext uri="{FF2B5EF4-FFF2-40B4-BE49-F238E27FC236}">
                <a16:creationId xmlns:a16="http://schemas.microsoft.com/office/drawing/2014/main" id="{A9ECEF10-95EB-4F03-B3B1-8FC0E421618E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310934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43" name="Контент 47">
            <a:extLst>
              <a:ext uri="{FF2B5EF4-FFF2-40B4-BE49-F238E27FC236}">
                <a16:creationId xmlns:a16="http://schemas.microsoft.com/office/drawing/2014/main" id="{12D92FE1-9874-49B8-8FDC-F903A4843015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5235410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44" name="Контент 47">
            <a:extLst>
              <a:ext uri="{FF2B5EF4-FFF2-40B4-BE49-F238E27FC236}">
                <a16:creationId xmlns:a16="http://schemas.microsoft.com/office/drawing/2014/main" id="{12070F52-AB91-476E-9FE0-5403568A11DD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7361474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45" name="Контент 47">
            <a:extLst>
              <a:ext uri="{FF2B5EF4-FFF2-40B4-BE49-F238E27FC236}">
                <a16:creationId xmlns:a16="http://schemas.microsoft.com/office/drawing/2014/main" id="{13AE459B-26D7-43FC-BE0B-EF7B119D7D40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948753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25" name="Заголовок 4">
            <a:extLst>
              <a:ext uri="{FF2B5EF4-FFF2-40B4-BE49-F238E27FC236}">
                <a16:creationId xmlns:a16="http://schemas.microsoft.com/office/drawing/2014/main" id="{C8ECEE37-7B17-4FD7-2612-FBD357E10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F7F2CD23-FF0B-8184-9F40-957043412F1C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876D293-58F2-B8E9-6576-2676F210D7CF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693317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Контент 47">
            <a:extLst>
              <a:ext uri="{FF2B5EF4-FFF2-40B4-BE49-F238E27FC236}">
                <a16:creationId xmlns:a16="http://schemas.microsoft.com/office/drawing/2014/main" id="{67FF6BA4-2B1B-4B51-9FE3-A67E3DCC3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8200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 </a:t>
            </a:r>
          </a:p>
        </p:txBody>
      </p:sp>
      <p:sp>
        <p:nvSpPr>
          <p:cNvPr id="30" name="Контент 47">
            <a:extLst>
              <a:ext uri="{FF2B5EF4-FFF2-40B4-BE49-F238E27FC236}">
                <a16:creationId xmlns:a16="http://schemas.microsoft.com/office/drawing/2014/main" id="{88E2377A-ED6B-4D69-A9DC-647CB22A520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000303" y="2929823"/>
            <a:ext cx="1867186" cy="2471878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 </a:t>
            </a:r>
          </a:p>
        </p:txBody>
      </p:sp>
      <p:sp>
        <p:nvSpPr>
          <p:cNvPr id="31" name="Контент 47">
            <a:extLst>
              <a:ext uri="{FF2B5EF4-FFF2-40B4-BE49-F238E27FC236}">
                <a16:creationId xmlns:a16="http://schemas.microsoft.com/office/drawing/2014/main" id="{ECC27D7D-FA65-E93F-3C7E-AADBF7E0CC2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64216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 </a:t>
            </a:r>
          </a:p>
        </p:txBody>
      </p:sp>
      <p:sp>
        <p:nvSpPr>
          <p:cNvPr id="33" name="Контент 47">
            <a:extLst>
              <a:ext uri="{FF2B5EF4-FFF2-40B4-BE49-F238E27FC236}">
                <a16:creationId xmlns:a16="http://schemas.microsoft.com/office/drawing/2014/main" id="{DF5280E4-E86B-9E17-04A1-072A8148C3B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326319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 </a:t>
            </a:r>
          </a:p>
        </p:txBody>
      </p:sp>
      <p:sp>
        <p:nvSpPr>
          <p:cNvPr id="37" name="Контент 47">
            <a:extLst>
              <a:ext uri="{FF2B5EF4-FFF2-40B4-BE49-F238E27FC236}">
                <a16:creationId xmlns:a16="http://schemas.microsoft.com/office/drawing/2014/main" id="{42F4F0D3-AF64-7F92-FF1C-F5D1DC62A38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488424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 </a:t>
            </a:r>
          </a:p>
        </p:txBody>
      </p:sp>
      <p:sp>
        <p:nvSpPr>
          <p:cNvPr id="27" name="Контент 47">
            <a:extLst>
              <a:ext uri="{FF2B5EF4-FFF2-40B4-BE49-F238E27FC236}">
                <a16:creationId xmlns:a16="http://schemas.microsoft.com/office/drawing/2014/main" id="{43D089D6-48B5-43AB-A887-EEF910BA91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ru-RU" noProof="0" dirty="0"/>
              <a:t>Образец заголовка</a:t>
            </a:r>
            <a:endParaRPr lang="ru-RU" altLang="en-US" noProof="0" dirty="0"/>
          </a:p>
        </p:txBody>
      </p:sp>
      <p:sp>
        <p:nvSpPr>
          <p:cNvPr id="24" name="Заголовок 4">
            <a:extLst>
              <a:ext uri="{FF2B5EF4-FFF2-40B4-BE49-F238E27FC236}">
                <a16:creationId xmlns:a16="http://schemas.microsoft.com/office/drawing/2014/main" id="{69ABDED2-7EB3-3ABE-90D0-E6C00F806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/>
            </a:lvl1pPr>
          </a:lstStyle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25" name="Контент 47">
            <a:extLst>
              <a:ext uri="{FF2B5EF4-FFF2-40B4-BE49-F238E27FC236}">
                <a16:creationId xmlns:a16="http://schemas.microsoft.com/office/drawing/2014/main" id="{476A31DC-7395-007C-8BA1-C38E5B289CF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000756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ru-RU" noProof="0" dirty="0"/>
              <a:t>Образец заголовка</a:t>
            </a:r>
            <a:endParaRPr lang="ru-RU" altLang="en-US" noProof="0" dirty="0"/>
          </a:p>
        </p:txBody>
      </p:sp>
      <p:sp>
        <p:nvSpPr>
          <p:cNvPr id="26" name="Контент 47">
            <a:extLst>
              <a:ext uri="{FF2B5EF4-FFF2-40B4-BE49-F238E27FC236}">
                <a16:creationId xmlns:a16="http://schemas.microsoft.com/office/drawing/2014/main" id="{35CE0786-D87B-DD89-C418-C53C1B7E610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163312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ru-RU" noProof="0" dirty="0"/>
              <a:t>Образец заголовка</a:t>
            </a:r>
            <a:endParaRPr lang="ru-RU" altLang="en-US" noProof="0" dirty="0"/>
          </a:p>
        </p:txBody>
      </p:sp>
      <p:sp>
        <p:nvSpPr>
          <p:cNvPr id="28" name="Контент 47">
            <a:extLst>
              <a:ext uri="{FF2B5EF4-FFF2-40B4-BE49-F238E27FC236}">
                <a16:creationId xmlns:a16="http://schemas.microsoft.com/office/drawing/2014/main" id="{7C7F2E6C-1DCD-3C6A-4830-5BF230A3AAB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25868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ru-RU" noProof="0" dirty="0"/>
              <a:t>Образец заголовка</a:t>
            </a:r>
            <a:endParaRPr lang="ru-RU" altLang="en-US" noProof="0" dirty="0"/>
          </a:p>
        </p:txBody>
      </p:sp>
      <p:sp>
        <p:nvSpPr>
          <p:cNvPr id="29" name="Контент 47">
            <a:extLst>
              <a:ext uri="{FF2B5EF4-FFF2-40B4-BE49-F238E27FC236}">
                <a16:creationId xmlns:a16="http://schemas.microsoft.com/office/drawing/2014/main" id="{56A87F6E-D6C5-8903-BC20-31381004603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88424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ru-RU" noProof="0" dirty="0"/>
              <a:t>Образец заголовка</a:t>
            </a:r>
            <a:endParaRPr lang="ru-RU" altLang="en-US" noProof="0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7218367E-FDD8-A1F8-8E0F-A365771B85F7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 dirty="0"/>
              <a:t>Заголовок презентации</a:t>
            </a: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77ECE300-0AB8-85A0-D4D3-B948DDA7B00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649859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олилиния: Форма 25">
            <a:extLst>
              <a:ext uri="{FF2B5EF4-FFF2-40B4-BE49-F238E27FC236}">
                <a16:creationId xmlns:a16="http://schemas.microsoft.com/office/drawing/2014/main" id="{D61EE2E4-C5DD-4944-B70C-8F0A3F741A59}"/>
              </a:ext>
            </a:extLst>
          </p:cNvPr>
          <p:cNvSpPr/>
          <p:nvPr userDrawn="1"/>
        </p:nvSpPr>
        <p:spPr>
          <a:xfrm>
            <a:off x="1295508" y="3039919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7" name="Полилиния: Фигура 26">
            <a:extLst>
              <a:ext uri="{FF2B5EF4-FFF2-40B4-BE49-F238E27FC236}">
                <a16:creationId xmlns:a16="http://schemas.microsoft.com/office/drawing/2014/main" id="{91FA36A8-94E8-4069-B957-F7145D77BD5F}"/>
              </a:ext>
            </a:extLst>
          </p:cNvPr>
          <p:cNvSpPr/>
          <p:nvPr userDrawn="1"/>
        </p:nvSpPr>
        <p:spPr>
          <a:xfrm>
            <a:off x="3670763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8" name="Полилиния: Фигура 27">
            <a:extLst>
              <a:ext uri="{FF2B5EF4-FFF2-40B4-BE49-F238E27FC236}">
                <a16:creationId xmlns:a16="http://schemas.microsoft.com/office/drawing/2014/main" id="{7D38D67C-B6B8-4EB2-BC07-4A8128F44D16}"/>
              </a:ext>
            </a:extLst>
          </p:cNvPr>
          <p:cNvSpPr/>
          <p:nvPr userDrawn="1"/>
        </p:nvSpPr>
        <p:spPr>
          <a:xfrm>
            <a:off x="4865676" y="3722308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9" name="Полилиния: Фигура 28">
            <a:extLst>
              <a:ext uri="{FF2B5EF4-FFF2-40B4-BE49-F238E27FC236}">
                <a16:creationId xmlns:a16="http://schemas.microsoft.com/office/drawing/2014/main" id="{6B2E4C8C-D96E-4A66-A3D2-3580DACCF801}"/>
              </a:ext>
            </a:extLst>
          </p:cNvPr>
          <p:cNvSpPr/>
          <p:nvPr userDrawn="1"/>
        </p:nvSpPr>
        <p:spPr>
          <a:xfrm>
            <a:off x="7245668" y="3725411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0" name="Полилиния: Фигура 29">
            <a:extLst>
              <a:ext uri="{FF2B5EF4-FFF2-40B4-BE49-F238E27FC236}">
                <a16:creationId xmlns:a16="http://schemas.microsoft.com/office/drawing/2014/main" id="{74E0B8B0-45C7-4733-BBDC-B82F9307E431}"/>
              </a:ext>
            </a:extLst>
          </p:cNvPr>
          <p:cNvSpPr/>
          <p:nvPr userDrawn="1"/>
        </p:nvSpPr>
        <p:spPr>
          <a:xfrm>
            <a:off x="8440729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1" name="Полилиния: Фигура 30">
            <a:extLst>
              <a:ext uri="{FF2B5EF4-FFF2-40B4-BE49-F238E27FC236}">
                <a16:creationId xmlns:a16="http://schemas.microsoft.com/office/drawing/2014/main" id="{F0BBECC2-631C-4C53-A9E8-6C87D48A3B01}"/>
              </a:ext>
            </a:extLst>
          </p:cNvPr>
          <p:cNvSpPr/>
          <p:nvPr userDrawn="1"/>
        </p:nvSpPr>
        <p:spPr>
          <a:xfrm>
            <a:off x="1274779" y="1667026"/>
            <a:ext cx="7152768" cy="2736950"/>
          </a:xfrm>
          <a:custGeom>
            <a:avLst/>
            <a:gdLst>
              <a:gd name="connsiteX0" fmla="*/ 0 w 5958191"/>
              <a:gd name="connsiteY0" fmla="*/ 2052536 h 2733472"/>
              <a:gd name="connsiteX1" fmla="*/ 1186774 w 5958191"/>
              <a:gd name="connsiteY1" fmla="*/ 1361872 h 2733472"/>
              <a:gd name="connsiteX2" fmla="*/ 2368685 w 5958191"/>
              <a:gd name="connsiteY2" fmla="*/ 2057400 h 2733472"/>
              <a:gd name="connsiteX3" fmla="*/ 2378413 w 5958191"/>
              <a:gd name="connsiteY3" fmla="*/ 690664 h 2733472"/>
              <a:gd name="connsiteX4" fmla="*/ 3570051 w 5958191"/>
              <a:gd name="connsiteY4" fmla="*/ 0 h 2733472"/>
              <a:gd name="connsiteX5" fmla="*/ 4761689 w 5958191"/>
              <a:gd name="connsiteY5" fmla="*/ 680936 h 2733472"/>
              <a:gd name="connsiteX6" fmla="*/ 4756825 w 5958191"/>
              <a:gd name="connsiteY6" fmla="*/ 2052536 h 2733472"/>
              <a:gd name="connsiteX7" fmla="*/ 5958191 w 5958191"/>
              <a:gd name="connsiteY7" fmla="*/ 2733472 h 2733472"/>
              <a:gd name="connsiteX8" fmla="*/ 5958191 w 5958191"/>
              <a:gd name="connsiteY8" fmla="*/ 2733472 h 2733472"/>
              <a:gd name="connsiteX0" fmla="*/ 0 w 7159557"/>
              <a:gd name="connsiteY0" fmla="*/ 2052536 h 2733472"/>
              <a:gd name="connsiteX1" fmla="*/ 1186774 w 7159557"/>
              <a:gd name="connsiteY1" fmla="*/ 1361872 h 2733472"/>
              <a:gd name="connsiteX2" fmla="*/ 2368685 w 7159557"/>
              <a:gd name="connsiteY2" fmla="*/ 2057400 h 2733472"/>
              <a:gd name="connsiteX3" fmla="*/ 2378413 w 7159557"/>
              <a:gd name="connsiteY3" fmla="*/ 690664 h 2733472"/>
              <a:gd name="connsiteX4" fmla="*/ 3570051 w 7159557"/>
              <a:gd name="connsiteY4" fmla="*/ 0 h 2733472"/>
              <a:gd name="connsiteX5" fmla="*/ 4761689 w 7159557"/>
              <a:gd name="connsiteY5" fmla="*/ 680936 h 2733472"/>
              <a:gd name="connsiteX6" fmla="*/ 4756825 w 7159557"/>
              <a:gd name="connsiteY6" fmla="*/ 2052536 h 2733472"/>
              <a:gd name="connsiteX7" fmla="*/ 5958191 w 7159557"/>
              <a:gd name="connsiteY7" fmla="*/ 2733472 h 2733472"/>
              <a:gd name="connsiteX8" fmla="*/ 7159557 w 7159557"/>
              <a:gd name="connsiteY8" fmla="*/ 2067128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62264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7400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2536 h 2733472"/>
              <a:gd name="connsiteX0" fmla="*/ 0 w 7159556"/>
              <a:gd name="connsiteY0" fmla="*/ 2052536 h 2733472"/>
              <a:gd name="connsiteX1" fmla="*/ 1186774 w 7159556"/>
              <a:gd name="connsiteY1" fmla="*/ 1361872 h 2733472"/>
              <a:gd name="connsiteX2" fmla="*/ 2368685 w 7159556"/>
              <a:gd name="connsiteY2" fmla="*/ 2057400 h 2733472"/>
              <a:gd name="connsiteX3" fmla="*/ 2378413 w 7159556"/>
              <a:gd name="connsiteY3" fmla="*/ 690664 h 2733472"/>
              <a:gd name="connsiteX4" fmla="*/ 3570051 w 7159556"/>
              <a:gd name="connsiteY4" fmla="*/ 0 h 2733472"/>
              <a:gd name="connsiteX5" fmla="*/ 4761689 w 7159556"/>
              <a:gd name="connsiteY5" fmla="*/ 680936 h 2733472"/>
              <a:gd name="connsiteX6" fmla="*/ 4756825 w 7159556"/>
              <a:gd name="connsiteY6" fmla="*/ 2052536 h 2733472"/>
              <a:gd name="connsiteX7" fmla="*/ 5958191 w 7159556"/>
              <a:gd name="connsiteY7" fmla="*/ 2733472 h 2733472"/>
              <a:gd name="connsiteX8" fmla="*/ 7159556 w 7159556"/>
              <a:gd name="connsiteY8" fmla="*/ 2052536 h 2733472"/>
              <a:gd name="connsiteX0" fmla="*/ 0 w 7145649"/>
              <a:gd name="connsiteY0" fmla="*/ 2049060 h 2733472"/>
              <a:gd name="connsiteX1" fmla="*/ 1172867 w 7145649"/>
              <a:gd name="connsiteY1" fmla="*/ 1361872 h 2733472"/>
              <a:gd name="connsiteX2" fmla="*/ 2354778 w 7145649"/>
              <a:gd name="connsiteY2" fmla="*/ 2057400 h 2733472"/>
              <a:gd name="connsiteX3" fmla="*/ 2364506 w 7145649"/>
              <a:gd name="connsiteY3" fmla="*/ 690664 h 2733472"/>
              <a:gd name="connsiteX4" fmla="*/ 3556144 w 7145649"/>
              <a:gd name="connsiteY4" fmla="*/ 0 h 2733472"/>
              <a:gd name="connsiteX5" fmla="*/ 4747782 w 7145649"/>
              <a:gd name="connsiteY5" fmla="*/ 680936 h 2733472"/>
              <a:gd name="connsiteX6" fmla="*/ 4742918 w 7145649"/>
              <a:gd name="connsiteY6" fmla="*/ 2052536 h 2733472"/>
              <a:gd name="connsiteX7" fmla="*/ 5944284 w 7145649"/>
              <a:gd name="connsiteY7" fmla="*/ 2733472 h 2733472"/>
              <a:gd name="connsiteX8" fmla="*/ 7145649 w 714564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61872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1731 w 7156079"/>
              <a:gd name="connsiteY2" fmla="*/ 2029586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82592 w 7156079"/>
              <a:gd name="connsiteY2" fmla="*/ 2033063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4936 w 7156079"/>
              <a:gd name="connsiteY3" fmla="*/ 71847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1460 w 7156079"/>
              <a:gd name="connsiteY3" fmla="*/ 70804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1460 w 7156079"/>
              <a:gd name="connsiteY3" fmla="*/ 680234 h 2733472"/>
              <a:gd name="connsiteX4" fmla="*/ 3573527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7 h 2761287"/>
              <a:gd name="connsiteX1" fmla="*/ 1183297 w 7156079"/>
              <a:gd name="connsiteY1" fmla="*/ 1372303 h 2761287"/>
              <a:gd name="connsiteX2" fmla="*/ 2372162 w 7156079"/>
              <a:gd name="connsiteY2" fmla="*/ 2053925 h 2761287"/>
              <a:gd name="connsiteX3" fmla="*/ 2371460 w 7156079"/>
              <a:gd name="connsiteY3" fmla="*/ 708049 h 2761287"/>
              <a:gd name="connsiteX4" fmla="*/ 3563096 w 7156079"/>
              <a:gd name="connsiteY4" fmla="*/ 0 h 2761287"/>
              <a:gd name="connsiteX5" fmla="*/ 4758212 w 7156079"/>
              <a:gd name="connsiteY5" fmla="*/ 708751 h 2761287"/>
              <a:gd name="connsiteX6" fmla="*/ 4753348 w 7156079"/>
              <a:gd name="connsiteY6" fmla="*/ 2080351 h 2761287"/>
              <a:gd name="connsiteX7" fmla="*/ 5954714 w 7156079"/>
              <a:gd name="connsiteY7" fmla="*/ 2761287 h 2761287"/>
              <a:gd name="connsiteX8" fmla="*/ 7156079 w 7156079"/>
              <a:gd name="connsiteY8" fmla="*/ 2080351 h 2761287"/>
              <a:gd name="connsiteX0" fmla="*/ 0 w 7156079"/>
              <a:gd name="connsiteY0" fmla="*/ 2045583 h 2743903"/>
              <a:gd name="connsiteX1" fmla="*/ 1183297 w 7156079"/>
              <a:gd name="connsiteY1" fmla="*/ 1354919 h 2743903"/>
              <a:gd name="connsiteX2" fmla="*/ 2372162 w 7156079"/>
              <a:gd name="connsiteY2" fmla="*/ 2036541 h 2743903"/>
              <a:gd name="connsiteX3" fmla="*/ 2371460 w 7156079"/>
              <a:gd name="connsiteY3" fmla="*/ 690665 h 2743903"/>
              <a:gd name="connsiteX4" fmla="*/ 3563096 w 7156079"/>
              <a:gd name="connsiteY4" fmla="*/ 0 h 2743903"/>
              <a:gd name="connsiteX5" fmla="*/ 4758212 w 7156079"/>
              <a:gd name="connsiteY5" fmla="*/ 691367 h 2743903"/>
              <a:gd name="connsiteX6" fmla="*/ 4753348 w 7156079"/>
              <a:gd name="connsiteY6" fmla="*/ 2062967 h 2743903"/>
              <a:gd name="connsiteX7" fmla="*/ 5954714 w 7156079"/>
              <a:gd name="connsiteY7" fmla="*/ 2743903 h 2743903"/>
              <a:gd name="connsiteX8" fmla="*/ 7156079 w 7156079"/>
              <a:gd name="connsiteY8" fmla="*/ 2062967 h 2743903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8212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42917 w 7156079"/>
              <a:gd name="connsiteY6" fmla="*/ 2062967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62967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60301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6014 h 2736950"/>
              <a:gd name="connsiteX0" fmla="*/ 0 w 7124788"/>
              <a:gd name="connsiteY0" fmla="*/ 2052537 h 2736950"/>
              <a:gd name="connsiteX1" fmla="*/ 1183297 w 7124788"/>
              <a:gd name="connsiteY1" fmla="*/ 1361873 h 2736950"/>
              <a:gd name="connsiteX2" fmla="*/ 2372162 w 7124788"/>
              <a:gd name="connsiteY2" fmla="*/ 2043495 h 2736950"/>
              <a:gd name="connsiteX3" fmla="*/ 2371460 w 7124788"/>
              <a:gd name="connsiteY3" fmla="*/ 697619 h 2736950"/>
              <a:gd name="connsiteX4" fmla="*/ 3559620 w 7124788"/>
              <a:gd name="connsiteY4" fmla="*/ 0 h 2736950"/>
              <a:gd name="connsiteX5" fmla="*/ 4751259 w 7124788"/>
              <a:gd name="connsiteY5" fmla="*/ 698321 h 2736950"/>
              <a:gd name="connsiteX6" fmla="*/ 4742917 w 7124788"/>
              <a:gd name="connsiteY6" fmla="*/ 2052536 h 2736950"/>
              <a:gd name="connsiteX7" fmla="*/ 5954714 w 7124788"/>
              <a:gd name="connsiteY7" fmla="*/ 2736950 h 2736950"/>
              <a:gd name="connsiteX8" fmla="*/ 7124788 w 7124788"/>
              <a:gd name="connsiteY8" fmla="*/ 2045583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67128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59537"/>
              <a:gd name="connsiteY0" fmla="*/ 2062264 h 2736950"/>
              <a:gd name="connsiteX1" fmla="*/ 1207616 w 7159537"/>
              <a:gd name="connsiteY1" fmla="*/ 1361873 h 2736950"/>
              <a:gd name="connsiteX2" fmla="*/ 2400389 w 7159537"/>
              <a:gd name="connsiteY2" fmla="*/ 2055218 h 2736950"/>
              <a:gd name="connsiteX3" fmla="*/ 2395779 w 7159537"/>
              <a:gd name="connsiteY3" fmla="*/ 697619 h 2736950"/>
              <a:gd name="connsiteX4" fmla="*/ 3583939 w 7159537"/>
              <a:gd name="connsiteY4" fmla="*/ 0 h 2736950"/>
              <a:gd name="connsiteX5" fmla="*/ 4775578 w 7159537"/>
              <a:gd name="connsiteY5" fmla="*/ 698321 h 2736950"/>
              <a:gd name="connsiteX6" fmla="*/ 4767236 w 7159537"/>
              <a:gd name="connsiteY6" fmla="*/ 2052536 h 2736950"/>
              <a:gd name="connsiteX7" fmla="*/ 5979033 w 7159537"/>
              <a:gd name="connsiteY7" fmla="*/ 2736950 h 2736950"/>
              <a:gd name="connsiteX8" fmla="*/ 7159537 w 7159537"/>
              <a:gd name="connsiteY8" fmla="*/ 2052536 h 2736950"/>
              <a:gd name="connsiteX0" fmla="*/ 0 w 7149809"/>
              <a:gd name="connsiteY0" fmla="*/ 2071991 h 2736950"/>
              <a:gd name="connsiteX1" fmla="*/ 1197888 w 7149809"/>
              <a:gd name="connsiteY1" fmla="*/ 1361873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22208 w 7149809"/>
              <a:gd name="connsiteY1" fmla="*/ 1357009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582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4745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52768"/>
              <a:gd name="connsiteY0" fmla="*/ 2063113 h 2736950"/>
              <a:gd name="connsiteX1" fmla="*/ 1197659 w 7152768"/>
              <a:gd name="connsiteY1" fmla="*/ 1371385 h 2736950"/>
              <a:gd name="connsiteX2" fmla="*/ 2393620 w 7152768"/>
              <a:gd name="connsiteY2" fmla="*/ 2055218 h 2736950"/>
              <a:gd name="connsiteX3" fmla="*/ 2389010 w 7152768"/>
              <a:gd name="connsiteY3" fmla="*/ 697619 h 2736950"/>
              <a:gd name="connsiteX4" fmla="*/ 3577170 w 7152768"/>
              <a:gd name="connsiteY4" fmla="*/ 0 h 2736950"/>
              <a:gd name="connsiteX5" fmla="*/ 4773889 w 7152768"/>
              <a:gd name="connsiteY5" fmla="*/ 698321 h 2736950"/>
              <a:gd name="connsiteX6" fmla="*/ 4760467 w 7152768"/>
              <a:gd name="connsiteY6" fmla="*/ 2047456 h 2736950"/>
              <a:gd name="connsiteX7" fmla="*/ 5972264 w 7152768"/>
              <a:gd name="connsiteY7" fmla="*/ 2736950 h 2736950"/>
              <a:gd name="connsiteX8" fmla="*/ 7152768 w 7152768"/>
              <a:gd name="connsiteY8" fmla="*/ 2052536 h 273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52768" h="2736950">
                <a:moveTo>
                  <a:pt x="0" y="2063113"/>
                </a:moveTo>
                <a:cubicBezTo>
                  <a:pt x="405781" y="1831271"/>
                  <a:pt x="752967" y="1616359"/>
                  <a:pt x="1197659" y="1371385"/>
                </a:cubicBezTo>
                <a:lnTo>
                  <a:pt x="2393620" y="2055218"/>
                </a:lnTo>
                <a:cubicBezTo>
                  <a:pt x="2396863" y="1599639"/>
                  <a:pt x="2385767" y="1153198"/>
                  <a:pt x="2389010" y="697619"/>
                </a:cubicBezTo>
                <a:lnTo>
                  <a:pt x="3577170" y="0"/>
                </a:lnTo>
                <a:lnTo>
                  <a:pt x="4773889" y="698321"/>
                </a:lnTo>
                <a:cubicBezTo>
                  <a:pt x="4772268" y="1155521"/>
                  <a:pt x="4762088" y="1590256"/>
                  <a:pt x="4760467" y="2047456"/>
                </a:cubicBezTo>
                <a:lnTo>
                  <a:pt x="5972264" y="2736950"/>
                </a:lnTo>
                <a:lnTo>
                  <a:pt x="7152768" y="2052536"/>
                </a:lnTo>
              </a:path>
            </a:pathLst>
          </a:custGeom>
          <a:noFill/>
          <a:ln w="381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2" name="Полилиния: Фигура 31">
            <a:extLst>
              <a:ext uri="{FF2B5EF4-FFF2-40B4-BE49-F238E27FC236}">
                <a16:creationId xmlns:a16="http://schemas.microsoft.com/office/drawing/2014/main" id="{274DD645-8640-45D5-9B60-F31EC01D3CC0}"/>
              </a:ext>
            </a:extLst>
          </p:cNvPr>
          <p:cNvSpPr/>
          <p:nvPr userDrawn="1"/>
        </p:nvSpPr>
        <p:spPr>
          <a:xfrm>
            <a:off x="8440979" y="1677475"/>
            <a:ext cx="2373549" cy="2062264"/>
          </a:xfrm>
          <a:custGeom>
            <a:avLst/>
            <a:gdLst>
              <a:gd name="connsiteX0" fmla="*/ 2373549 w 2373549"/>
              <a:gd name="connsiteY0" fmla="*/ 680936 h 2062264"/>
              <a:gd name="connsiteX1" fmla="*/ 1186774 w 2373549"/>
              <a:gd name="connsiteY1" fmla="*/ 0 h 2062264"/>
              <a:gd name="connsiteX2" fmla="*/ 0 w 2373549"/>
              <a:gd name="connsiteY2" fmla="*/ 690664 h 2062264"/>
              <a:gd name="connsiteX3" fmla="*/ 0 w 2373549"/>
              <a:gd name="connsiteY3" fmla="*/ 2062264 h 206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3549" h="2062264">
                <a:moveTo>
                  <a:pt x="2373549" y="680936"/>
                </a:moveTo>
                <a:lnTo>
                  <a:pt x="1186774" y="0"/>
                </a:lnTo>
                <a:lnTo>
                  <a:pt x="0" y="690664"/>
                </a:lnTo>
                <a:lnTo>
                  <a:pt x="0" y="2062264"/>
                </a:lnTo>
              </a:path>
            </a:pathLst>
          </a:custGeom>
          <a:noFill/>
          <a:ln w="38100" cap="flat" cmpd="sng" algn="ctr">
            <a:solidFill>
              <a:srgbClr val="44678D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3" name="Полилиния: Фигура 34">
            <a:extLst>
              <a:ext uri="{FF2B5EF4-FFF2-40B4-BE49-F238E27FC236}">
                <a16:creationId xmlns:a16="http://schemas.microsoft.com/office/drawing/2014/main" id="{71C09F09-7119-47FD-8E60-E4A92C9A3119}"/>
              </a:ext>
            </a:extLst>
          </p:cNvPr>
          <p:cNvSpPr/>
          <p:nvPr userDrawn="1"/>
        </p:nvSpPr>
        <p:spPr>
          <a:xfrm flipH="1">
            <a:off x="10715501" y="2243467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4" name="Полилиния: Фигура 45">
            <a:extLst>
              <a:ext uri="{FF2B5EF4-FFF2-40B4-BE49-F238E27FC236}">
                <a16:creationId xmlns:a16="http://schemas.microsoft.com/office/drawing/2014/main" id="{E99BCE04-19B9-4541-925F-AC59CF760E7F}"/>
              </a:ext>
            </a:extLst>
          </p:cNvPr>
          <p:cNvSpPr/>
          <p:nvPr userDrawn="1"/>
        </p:nvSpPr>
        <p:spPr>
          <a:xfrm flipH="1">
            <a:off x="9534557" y="1571099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5" name="Полилиния: Фигура 46">
            <a:extLst>
              <a:ext uri="{FF2B5EF4-FFF2-40B4-BE49-F238E27FC236}">
                <a16:creationId xmlns:a16="http://schemas.microsoft.com/office/drawing/2014/main" id="{F2B610BB-26F6-44A5-B7DB-CEEDCAE916ED}"/>
              </a:ext>
            </a:extLst>
          </p:cNvPr>
          <p:cNvSpPr/>
          <p:nvPr userDrawn="1"/>
        </p:nvSpPr>
        <p:spPr>
          <a:xfrm flipH="1">
            <a:off x="8328171" y="2258376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6" name="Полилиния: Фигура 47">
            <a:extLst>
              <a:ext uri="{FF2B5EF4-FFF2-40B4-BE49-F238E27FC236}">
                <a16:creationId xmlns:a16="http://schemas.microsoft.com/office/drawing/2014/main" id="{C979636C-DE09-47B7-8972-BAE28DFA91DF}"/>
              </a:ext>
            </a:extLst>
          </p:cNvPr>
          <p:cNvSpPr/>
          <p:nvPr userDrawn="1"/>
        </p:nvSpPr>
        <p:spPr>
          <a:xfrm flipH="1">
            <a:off x="8333460" y="361085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7" name="Полилиния: Фигура 48">
            <a:extLst>
              <a:ext uri="{FF2B5EF4-FFF2-40B4-BE49-F238E27FC236}">
                <a16:creationId xmlns:a16="http://schemas.microsoft.com/office/drawing/2014/main" id="{01B12467-C508-4D89-94B3-6D23C6199703}"/>
              </a:ext>
            </a:extLst>
          </p:cNvPr>
          <p:cNvSpPr/>
          <p:nvPr userDrawn="1"/>
        </p:nvSpPr>
        <p:spPr>
          <a:xfrm flipH="1">
            <a:off x="7146016" y="429086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8" name="Полилиния: Фигура 49">
            <a:extLst>
              <a:ext uri="{FF2B5EF4-FFF2-40B4-BE49-F238E27FC236}">
                <a16:creationId xmlns:a16="http://schemas.microsoft.com/office/drawing/2014/main" id="{9EA72422-90A8-454F-8133-112CD2B85BEA}"/>
              </a:ext>
            </a:extLst>
          </p:cNvPr>
          <p:cNvSpPr/>
          <p:nvPr userDrawn="1"/>
        </p:nvSpPr>
        <p:spPr>
          <a:xfrm flipH="1">
            <a:off x="5937847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9" name="Полилиния: фигура 50">
            <a:extLst>
              <a:ext uri="{FF2B5EF4-FFF2-40B4-BE49-F238E27FC236}">
                <a16:creationId xmlns:a16="http://schemas.microsoft.com/office/drawing/2014/main" id="{3C67727D-D0D9-4CA6-99EE-0B89D465A706}"/>
              </a:ext>
            </a:extLst>
          </p:cNvPr>
          <p:cNvSpPr/>
          <p:nvPr userDrawn="1"/>
        </p:nvSpPr>
        <p:spPr>
          <a:xfrm flipH="1">
            <a:off x="5951993" y="225130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0" name="Полилиния: фигура 51">
            <a:extLst>
              <a:ext uri="{FF2B5EF4-FFF2-40B4-BE49-F238E27FC236}">
                <a16:creationId xmlns:a16="http://schemas.microsoft.com/office/drawing/2014/main" id="{C88A67D0-B01F-4CC8-B248-2CF85911F456}"/>
              </a:ext>
            </a:extLst>
          </p:cNvPr>
          <p:cNvSpPr/>
          <p:nvPr userDrawn="1"/>
        </p:nvSpPr>
        <p:spPr>
          <a:xfrm flipH="1">
            <a:off x="4778156" y="1565771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1" name="Полилиния: Фигура 52">
            <a:extLst>
              <a:ext uri="{FF2B5EF4-FFF2-40B4-BE49-F238E27FC236}">
                <a16:creationId xmlns:a16="http://schemas.microsoft.com/office/drawing/2014/main" id="{DBF6CA39-E979-4287-833E-20A9B455F7D6}"/>
              </a:ext>
            </a:extLst>
          </p:cNvPr>
          <p:cNvSpPr/>
          <p:nvPr userDrawn="1"/>
        </p:nvSpPr>
        <p:spPr>
          <a:xfrm flipH="1">
            <a:off x="3565843" y="2247823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2" name="Полилиния: фигура 53">
            <a:extLst>
              <a:ext uri="{FF2B5EF4-FFF2-40B4-BE49-F238E27FC236}">
                <a16:creationId xmlns:a16="http://schemas.microsoft.com/office/drawing/2014/main" id="{9EAA4E60-7510-4920-A426-5630491CFAC2}"/>
              </a:ext>
            </a:extLst>
          </p:cNvPr>
          <p:cNvSpPr/>
          <p:nvPr userDrawn="1"/>
        </p:nvSpPr>
        <p:spPr>
          <a:xfrm flipH="1">
            <a:off x="3565952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3" name="Полилиния: Фигура 54">
            <a:extLst>
              <a:ext uri="{FF2B5EF4-FFF2-40B4-BE49-F238E27FC236}">
                <a16:creationId xmlns:a16="http://schemas.microsoft.com/office/drawing/2014/main" id="{322F7ECD-1942-42EE-B5E0-FC1E0206BFFD}"/>
              </a:ext>
            </a:extLst>
          </p:cNvPr>
          <p:cNvSpPr/>
          <p:nvPr userDrawn="1"/>
        </p:nvSpPr>
        <p:spPr>
          <a:xfrm flipH="1">
            <a:off x="2386318" y="296278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4" name="Полилиния: Фигура 55">
            <a:extLst>
              <a:ext uri="{FF2B5EF4-FFF2-40B4-BE49-F238E27FC236}">
                <a16:creationId xmlns:a16="http://schemas.microsoft.com/office/drawing/2014/main" id="{2465D6BD-72DA-4C13-97C2-7CF8D7F2F0C4}"/>
              </a:ext>
            </a:extLst>
          </p:cNvPr>
          <p:cNvSpPr/>
          <p:nvPr userDrawn="1"/>
        </p:nvSpPr>
        <p:spPr>
          <a:xfrm flipH="1">
            <a:off x="1190302" y="361221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5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E7C6BEEA-1766-44A1-A28D-2E817DBF22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07136" y="386500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86" name="Контент 47">
            <a:extLst>
              <a:ext uri="{FF2B5EF4-FFF2-40B4-BE49-F238E27FC236}">
                <a16:creationId xmlns:a16="http://schemas.microsoft.com/office/drawing/2014/main" id="{597D4D7A-8D7E-492C-8795-D491CF53B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07136" y="444707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87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A7396594-2DE7-4DB9-B6B4-92F63F06EF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889942" y="235564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88" name="Контент 47">
            <a:extLst>
              <a:ext uri="{FF2B5EF4-FFF2-40B4-BE49-F238E27FC236}">
                <a16:creationId xmlns:a16="http://schemas.microsoft.com/office/drawing/2014/main" id="{CC680CF7-ED60-4FFF-B04E-B24ECDDD351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889942" y="293771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buNone/>
              <a:defRPr lang="ru-RU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89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042E6E66-3835-45DF-80D9-C4AFDF3401F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107230" y="4469081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90" name="Контент 47">
            <a:extLst>
              <a:ext uri="{FF2B5EF4-FFF2-40B4-BE49-F238E27FC236}">
                <a16:creationId xmlns:a16="http://schemas.microsoft.com/office/drawing/2014/main" id="{A6E85C70-1784-4A0C-8897-EDE98D39BC0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107230" y="5051157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91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4CD55BC2-05D0-49CB-B0A5-C96ACB411B5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501941" y="4469081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92" name="Контент 47">
            <a:extLst>
              <a:ext uri="{FF2B5EF4-FFF2-40B4-BE49-F238E27FC236}">
                <a16:creationId xmlns:a16="http://schemas.microsoft.com/office/drawing/2014/main" id="{49DB7120-2F2C-4F89-AA8C-ABC4F3FF25F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01941" y="5051157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93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AEB1F7BA-7D83-4C23-A72B-82DF9377E9C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734718" y="235564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94" name="Контент 47">
            <a:extLst>
              <a:ext uri="{FF2B5EF4-FFF2-40B4-BE49-F238E27FC236}">
                <a16:creationId xmlns:a16="http://schemas.microsoft.com/office/drawing/2014/main" id="{7C32F3EB-1AC3-40E9-B66D-ADB19CC74F0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734718" y="293771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7E7569-B8BF-39D0-D742-EF98B83E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914" y="726705"/>
            <a:ext cx="10515600" cy="1205058"/>
          </a:xfrm>
        </p:spPr>
        <p:txBody>
          <a:bodyPr rtlCol="0" anchor="t">
            <a:noAutofit/>
          </a:bodyPr>
          <a:lstStyle>
            <a:lvl1pPr algn="l">
              <a:defRPr lang="ru-RU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FC159C7-D006-5B5F-1FEA-689C432B8C8C}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0EBABD-E264-2C96-1139-289A712F35B7}"/>
              </a:ext>
            </a:extLst>
          </p:cNvPr>
          <p:cNvSpPr>
            <a:spLocks noGrp="1"/>
          </p:cNvSpPr>
          <p:nvPr>
            <p:ph type="sldNum" sz="quarter" idx="47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590880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3">
            <a:extLst>
              <a:ext uri="{FF2B5EF4-FFF2-40B4-BE49-F238E27FC236}">
                <a16:creationId xmlns:a16="http://schemas.microsoft.com/office/drawing/2014/main" id="{12BFFCE7-C68B-4904-8795-9589C3F38FD4}"/>
              </a:ext>
            </a:extLst>
          </p:cNvPr>
          <p:cNvSpPr/>
          <p:nvPr userDrawn="1"/>
        </p:nvSpPr>
        <p:spPr>
          <a:xfrm>
            <a:off x="636161" y="5854024"/>
            <a:ext cx="2330137" cy="708120"/>
          </a:xfrm>
          <a:prstGeom prst="rect">
            <a:avLst/>
          </a:prstGeom>
          <a:solidFill>
            <a:srgbClr val="0F2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7" name="Полилиния: Фигура 19">
            <a:extLst>
              <a:ext uri="{FF2B5EF4-FFF2-40B4-BE49-F238E27FC236}">
                <a16:creationId xmlns:a16="http://schemas.microsoft.com/office/drawing/2014/main" id="{F38B75F8-75D4-4B41-B7C7-433032DD0A6F}"/>
              </a:ext>
            </a:extLst>
          </p:cNvPr>
          <p:cNvSpPr/>
          <p:nvPr userDrawn="1"/>
        </p:nvSpPr>
        <p:spPr>
          <a:xfrm flipH="1">
            <a:off x="769290" y="491100"/>
            <a:ext cx="1886361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8" name="Полилиния: Фигура 24">
            <a:extLst>
              <a:ext uri="{FF2B5EF4-FFF2-40B4-BE49-F238E27FC236}">
                <a16:creationId xmlns:a16="http://schemas.microsoft.com/office/drawing/2014/main" id="{671D1224-EDDC-4900-92DC-13608D44C524}"/>
              </a:ext>
            </a:extLst>
          </p:cNvPr>
          <p:cNvSpPr/>
          <p:nvPr userDrawn="1"/>
        </p:nvSpPr>
        <p:spPr>
          <a:xfrm flipH="1">
            <a:off x="783145" y="4057904"/>
            <a:ext cx="1886359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15" name="Полилиния 14">
            <a:extLst>
              <a:ext uri="{FF2B5EF4-FFF2-40B4-BE49-F238E27FC236}">
                <a16:creationId xmlns:a16="http://schemas.microsoft.com/office/drawing/2014/main" id="{635A9E44-4E60-1AD1-0B85-72422683B48A}"/>
              </a:ext>
            </a:extLst>
          </p:cNvPr>
          <p:cNvSpPr/>
          <p:nvPr userDrawn="1"/>
        </p:nvSpPr>
        <p:spPr>
          <a:xfrm flipH="1">
            <a:off x="0" y="3709992"/>
            <a:ext cx="1157948" cy="1502830"/>
          </a:xfrm>
          <a:custGeom>
            <a:avLst/>
            <a:gdLst>
              <a:gd name="connsiteX0" fmla="*/ 638572 w 1157948"/>
              <a:gd name="connsiteY0" fmla="*/ 0 h 1502830"/>
              <a:gd name="connsiteX1" fmla="*/ 0 w 1157948"/>
              <a:gd name="connsiteY1" fmla="*/ 378385 h 1502830"/>
              <a:gd name="connsiteX2" fmla="*/ 0 w 1157948"/>
              <a:gd name="connsiteY2" fmla="*/ 1129800 h 1502830"/>
              <a:gd name="connsiteX3" fmla="*/ 640317 w 1157948"/>
              <a:gd name="connsiteY3" fmla="*/ 1502830 h 1502830"/>
              <a:gd name="connsiteX4" fmla="*/ 1157948 w 1157948"/>
              <a:gd name="connsiteY4" fmla="*/ 1200968 h 1502830"/>
              <a:gd name="connsiteX5" fmla="*/ 1157948 w 1157948"/>
              <a:gd name="connsiteY5" fmla="*/ 304639 h 150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7948" h="1502830">
                <a:moveTo>
                  <a:pt x="638572" y="0"/>
                </a:moveTo>
                <a:lnTo>
                  <a:pt x="0" y="378385"/>
                </a:lnTo>
                <a:lnTo>
                  <a:pt x="0" y="1129800"/>
                </a:lnTo>
                <a:lnTo>
                  <a:pt x="640317" y="1502830"/>
                </a:lnTo>
                <a:lnTo>
                  <a:pt x="1157948" y="1200968"/>
                </a:lnTo>
                <a:lnTo>
                  <a:pt x="1157948" y="304639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21" name="Подзаголовок 47" descr="Щелкните значок, чтобы добавить фото">
            <a:extLst>
              <a:ext uri="{FF2B5EF4-FFF2-40B4-BE49-F238E27FC236}">
                <a16:creationId xmlns:a16="http://schemas.microsoft.com/office/drawing/2014/main" id="{0C7786BA-5E56-47AA-AE47-4EC07A0D4FA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50705" y="3625598"/>
            <a:ext cx="2653545" cy="58796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/>
              <a:t>Образец заголовка </a:t>
            </a:r>
          </a:p>
        </p:txBody>
      </p:sp>
      <p:sp>
        <p:nvSpPr>
          <p:cNvPr id="23" name="Контент 47">
            <a:extLst>
              <a:ext uri="{FF2B5EF4-FFF2-40B4-BE49-F238E27FC236}">
                <a16:creationId xmlns:a16="http://schemas.microsoft.com/office/drawing/2014/main" id="{880214CF-87DD-476A-9B2E-A58DB313A61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50705" y="4246516"/>
            <a:ext cx="2653545" cy="1727103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 </a:t>
            </a:r>
          </a:p>
        </p:txBody>
      </p:sp>
      <p:sp>
        <p:nvSpPr>
          <p:cNvPr id="37" name="Рисунок">
            <a:extLst>
              <a:ext uri="{FF2B5EF4-FFF2-40B4-BE49-F238E27FC236}">
                <a16:creationId xmlns:a16="http://schemas.microsoft.com/office/drawing/2014/main" id="{264CF63C-079E-41AA-AA9A-762A765E699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1788170" y="2296125"/>
            <a:ext cx="1886360" cy="2144668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D041C638-CBB8-1159-9AF8-B5D14CC7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704" y="1690878"/>
            <a:ext cx="6599429" cy="1325563"/>
          </a:xfrm>
        </p:spPr>
        <p:txBody>
          <a:bodyPr rtlCol="0" anchor="b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8" name="Подзаголовок 47" descr="Щелкните значок, чтобы добавить фото">
            <a:extLst>
              <a:ext uri="{FF2B5EF4-FFF2-40B4-BE49-F238E27FC236}">
                <a16:creationId xmlns:a16="http://schemas.microsoft.com/office/drawing/2014/main" id="{3C2C4001-E56F-4174-01AA-4630360BFF4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811506" y="3625598"/>
            <a:ext cx="2653545" cy="58796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/>
              <a:t>Образец заголовка </a:t>
            </a:r>
          </a:p>
        </p:txBody>
      </p:sp>
      <p:sp>
        <p:nvSpPr>
          <p:cNvPr id="20" name="Контент 47">
            <a:extLst>
              <a:ext uri="{FF2B5EF4-FFF2-40B4-BE49-F238E27FC236}">
                <a16:creationId xmlns:a16="http://schemas.microsoft.com/office/drawing/2014/main" id="{02DFC856-C546-62E9-220F-7A668D34905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11506" y="4246516"/>
            <a:ext cx="2653545" cy="1727103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07335A-F59E-2A6C-D2D6-F10391DA8D6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613646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илиния 14">
            <a:extLst>
              <a:ext uri="{FF2B5EF4-FFF2-40B4-BE49-F238E27FC236}">
                <a16:creationId xmlns:a16="http://schemas.microsoft.com/office/drawing/2014/main" id="{F946AB17-3782-8412-C51A-DE10A0637453}"/>
              </a:ext>
            </a:extLst>
          </p:cNvPr>
          <p:cNvSpPr/>
          <p:nvPr userDrawn="1"/>
        </p:nvSpPr>
        <p:spPr>
          <a:xfrm>
            <a:off x="0" y="2860787"/>
            <a:ext cx="2361029" cy="3676532"/>
          </a:xfrm>
          <a:custGeom>
            <a:avLst/>
            <a:gdLst>
              <a:gd name="connsiteX0" fmla="*/ 773997 w 2361029"/>
              <a:gd name="connsiteY0" fmla="*/ 0 h 3676532"/>
              <a:gd name="connsiteX1" fmla="*/ 2361029 w 2361029"/>
              <a:gd name="connsiteY1" fmla="*/ 925683 h 3676532"/>
              <a:gd name="connsiteX2" fmla="*/ 2361029 w 2361029"/>
              <a:gd name="connsiteY2" fmla="*/ 2763949 h 3676532"/>
              <a:gd name="connsiteX3" fmla="*/ 769661 w 2361029"/>
              <a:gd name="connsiteY3" fmla="*/ 3676532 h 3676532"/>
              <a:gd name="connsiteX4" fmla="*/ 0 w 2361029"/>
              <a:gd name="connsiteY4" fmla="*/ 3234717 h 3676532"/>
              <a:gd name="connsiteX5" fmla="*/ 0 w 2361029"/>
              <a:gd name="connsiteY5" fmla="*/ 446885 h 367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1029" h="3676532">
                <a:moveTo>
                  <a:pt x="773997" y="0"/>
                </a:moveTo>
                <a:lnTo>
                  <a:pt x="2361029" y="925683"/>
                </a:lnTo>
                <a:lnTo>
                  <a:pt x="2361029" y="2763949"/>
                </a:lnTo>
                <a:lnTo>
                  <a:pt x="769661" y="3676532"/>
                </a:lnTo>
                <a:lnTo>
                  <a:pt x="0" y="3234717"/>
                </a:lnTo>
                <a:lnTo>
                  <a:pt x="0" y="446885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id="{2BA5A58B-9440-7DAB-E7D7-3143B049FBAC}"/>
              </a:ext>
            </a:extLst>
          </p:cNvPr>
          <p:cNvSpPr/>
          <p:nvPr userDrawn="1"/>
        </p:nvSpPr>
        <p:spPr>
          <a:xfrm flipH="1">
            <a:off x="1014233" y="5253270"/>
            <a:ext cx="1710765" cy="1593273"/>
          </a:xfrm>
          <a:custGeom>
            <a:avLst/>
            <a:gdLst>
              <a:gd name="connsiteX0" fmla="*/ 852873 w 1710765"/>
              <a:gd name="connsiteY0" fmla="*/ 0 h 1593273"/>
              <a:gd name="connsiteX1" fmla="*/ 0 w 1710765"/>
              <a:gd name="connsiteY1" fmla="*/ 494134 h 1593273"/>
              <a:gd name="connsiteX2" fmla="*/ 0 w 1710765"/>
              <a:gd name="connsiteY2" fmla="*/ 1475410 h 1593273"/>
              <a:gd name="connsiteX3" fmla="*/ 206916 w 1710765"/>
              <a:gd name="connsiteY3" fmla="*/ 1593273 h 1593273"/>
              <a:gd name="connsiteX4" fmla="*/ 1502835 w 1710765"/>
              <a:gd name="connsiteY4" fmla="*/ 1593273 h 1593273"/>
              <a:gd name="connsiteX5" fmla="*/ 1709418 w 1710765"/>
              <a:gd name="connsiteY5" fmla="*/ 1475480 h 1593273"/>
              <a:gd name="connsiteX6" fmla="*/ 1710407 w 1710765"/>
              <a:gd name="connsiteY6" fmla="*/ 491803 h 159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765" h="1593273">
                <a:moveTo>
                  <a:pt x="852873" y="0"/>
                </a:moveTo>
                <a:lnTo>
                  <a:pt x="0" y="494134"/>
                </a:lnTo>
                <a:lnTo>
                  <a:pt x="0" y="1475410"/>
                </a:lnTo>
                <a:lnTo>
                  <a:pt x="206916" y="1593273"/>
                </a:lnTo>
                <a:lnTo>
                  <a:pt x="1502835" y="1593273"/>
                </a:lnTo>
                <a:lnTo>
                  <a:pt x="1709418" y="1475480"/>
                </a:lnTo>
                <a:cubicBezTo>
                  <a:pt x="1707864" y="1146834"/>
                  <a:pt x="1711961" y="820449"/>
                  <a:pt x="1710407" y="491803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2" name="Объект 47" descr="Щелкните значок, чтобы добавить фото">
            <a:extLst>
              <a:ext uri="{FF2B5EF4-FFF2-40B4-BE49-F238E27FC236}">
                <a16:creationId xmlns:a16="http://schemas.microsoft.com/office/drawing/2014/main" id="{95ADF367-2619-4E00-AB82-8FFF41D0E5C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71609" y="1025236"/>
            <a:ext cx="5162709" cy="420683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3" name="Объект 47">
            <a:extLst>
              <a:ext uri="{FF2B5EF4-FFF2-40B4-BE49-F238E27FC236}">
                <a16:creationId xmlns:a16="http://schemas.microsoft.com/office/drawing/2014/main" id="{8CEB04CE-793E-47B4-8D80-9B82864F2C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271608" y="1469069"/>
            <a:ext cx="5162709" cy="1506166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4" name="Объект 47" descr="Щелкните значок, чтобы добавить фото">
            <a:extLst>
              <a:ext uri="{FF2B5EF4-FFF2-40B4-BE49-F238E27FC236}">
                <a16:creationId xmlns:a16="http://schemas.microsoft.com/office/drawing/2014/main" id="{067BF8FD-2643-4122-BE3E-63F413244EC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71609" y="2984685"/>
            <a:ext cx="5162709" cy="420683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6" name="Объект 47" descr="Щелкните значок, чтобы добавить фото">
            <a:extLst>
              <a:ext uri="{FF2B5EF4-FFF2-40B4-BE49-F238E27FC236}">
                <a16:creationId xmlns:a16="http://schemas.microsoft.com/office/drawing/2014/main" id="{02260D10-FEA1-48A7-B544-FAEEAECF5D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271607" y="4597473"/>
            <a:ext cx="5162709" cy="421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0" name="Объект 47">
            <a:extLst>
              <a:ext uri="{FF2B5EF4-FFF2-40B4-BE49-F238E27FC236}">
                <a16:creationId xmlns:a16="http://schemas.microsoft.com/office/drawing/2014/main" id="{64584B30-8BCF-4D75-8A6C-FD82347CC7B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71608" y="3419684"/>
            <a:ext cx="5162709" cy="1177789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8" name="Объект 47">
            <a:extLst>
              <a:ext uri="{FF2B5EF4-FFF2-40B4-BE49-F238E27FC236}">
                <a16:creationId xmlns:a16="http://schemas.microsoft.com/office/drawing/2014/main" id="{A4A25056-27FA-4039-ACFA-6624F778712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71608" y="5041922"/>
            <a:ext cx="5162709" cy="1635938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7" name="Полилиния: Фигура 24">
            <a:extLst>
              <a:ext uri="{FF2B5EF4-FFF2-40B4-BE49-F238E27FC236}">
                <a16:creationId xmlns:a16="http://schemas.microsoft.com/office/drawing/2014/main" id="{A23F9759-CF52-CE45-5E22-9678534685A7}"/>
              </a:ext>
            </a:extLst>
          </p:cNvPr>
          <p:cNvSpPr/>
          <p:nvPr userDrawn="1"/>
        </p:nvSpPr>
        <p:spPr>
          <a:xfrm flipH="1">
            <a:off x="2631891" y="4699053"/>
            <a:ext cx="668814" cy="784693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5D84FCC1-368D-680C-31AA-597C3AAF4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65" y="707105"/>
            <a:ext cx="3994173" cy="2277580"/>
          </a:xfrm>
        </p:spPr>
        <p:txBody>
          <a:bodyPr rtlCol="0" anchor="t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id="{E53E8C9F-CD73-30CD-1F24-20F2E6149D58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734172" y="1141669"/>
            <a:ext cx="507778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800"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ru-RU"/>
            </a:pPr>
            <a:r>
              <a:rPr lang="ru-RU"/>
              <a:t>Щелкните значок, чтобы добавить фото</a:t>
            </a:r>
            <a:endParaRPr lang="ru-RU" dirty="0"/>
          </a:p>
        </p:txBody>
      </p:sp>
      <p:sp>
        <p:nvSpPr>
          <p:cNvPr id="19" name="Рисунок 2">
            <a:extLst>
              <a:ext uri="{FF2B5EF4-FFF2-40B4-BE49-F238E27FC236}">
                <a16:creationId xmlns:a16="http://schemas.microsoft.com/office/drawing/2014/main" id="{CE61E189-349E-0076-EA43-7BCB6E24CE8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724705" y="3105650"/>
            <a:ext cx="536270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800"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ru-RU"/>
            </a:pPr>
            <a:r>
              <a:rPr lang="ru-RU"/>
              <a:t>Щелкните значок, чтобы добавить фото</a:t>
            </a:r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id="{68B04572-5D47-C3DF-CDEA-15EC646EA8F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4714069" y="4716041"/>
            <a:ext cx="536270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800"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ru-RU"/>
            </a:pPr>
            <a:r>
              <a:rPr lang="ru-RU"/>
              <a:t>Щелкните значок, чтобы добавить фото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446A453-65E1-B688-A3F9-EA0AA347DDEA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662113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47">
            <a:extLst>
              <a:ext uri="{FF2B5EF4-FFF2-40B4-BE49-F238E27FC236}">
                <a16:creationId xmlns:a16="http://schemas.microsoft.com/office/drawing/2014/main" id="{3EDD8D3E-653B-4A9E-9868-3B013A65FE9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493157" y="529148"/>
            <a:ext cx="4248873" cy="473113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ln w="19050">
            <a:solidFill>
              <a:schemeClr val="tx1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18" name="Объект 47">
            <a:extLst>
              <a:ext uri="{FF2B5EF4-FFF2-40B4-BE49-F238E27FC236}">
                <a16:creationId xmlns:a16="http://schemas.microsoft.com/office/drawing/2014/main" id="{DD4E6A9F-7400-917B-6A6B-6BAB445E8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7427" y="3253120"/>
            <a:ext cx="4959822" cy="200715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19" name="Полилиния: Форма 25">
            <a:extLst>
              <a:ext uri="{FF2B5EF4-FFF2-40B4-BE49-F238E27FC236}">
                <a16:creationId xmlns:a16="http://schemas.microsoft.com/office/drawing/2014/main" id="{D7BBD3E8-D5DD-C21F-3792-4880373CCDCC}"/>
              </a:ext>
            </a:extLst>
          </p:cNvPr>
          <p:cNvSpPr/>
          <p:nvPr userDrawn="1"/>
        </p:nvSpPr>
        <p:spPr>
          <a:xfrm flipH="1">
            <a:off x="7400972" y="4594440"/>
            <a:ext cx="1347680" cy="158117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0" name="Полилиния: Фигура 11">
            <a:extLst>
              <a:ext uri="{FF2B5EF4-FFF2-40B4-BE49-F238E27FC236}">
                <a16:creationId xmlns:a16="http://schemas.microsoft.com/office/drawing/2014/main" id="{FC461D80-0CAC-62E5-726A-63B48BEF3F25}"/>
              </a:ext>
            </a:extLst>
          </p:cNvPr>
          <p:cNvSpPr/>
          <p:nvPr userDrawn="1"/>
        </p:nvSpPr>
        <p:spPr>
          <a:xfrm>
            <a:off x="6521016" y="4772906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4944167-AFE9-AE61-AF44-B9AEE24D1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27" y="2497488"/>
            <a:ext cx="9823998" cy="1325563"/>
          </a:xfrm>
        </p:spPr>
        <p:txBody>
          <a:bodyPr rtlCol="0" anchor="t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47268D53-92DA-7335-4DAB-83485CAF3FE9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9FCB16-3643-AB04-D20E-A14FFE07F67C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213276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олилиния 46">
            <a:extLst>
              <a:ext uri="{FF2B5EF4-FFF2-40B4-BE49-F238E27FC236}">
                <a16:creationId xmlns:a16="http://schemas.microsoft.com/office/drawing/2014/main" id="{39B50CEE-D9F9-B5CD-C274-BEAA5EAB37E3}"/>
              </a:ext>
            </a:extLst>
          </p:cNvPr>
          <p:cNvSpPr/>
          <p:nvPr userDrawn="1"/>
        </p:nvSpPr>
        <p:spPr>
          <a:xfrm>
            <a:off x="410352" y="12435"/>
            <a:ext cx="1455521" cy="1019127"/>
          </a:xfrm>
          <a:custGeom>
            <a:avLst/>
            <a:gdLst>
              <a:gd name="connsiteX0" fmla="*/ 219223 w 1455521"/>
              <a:gd name="connsiteY0" fmla="*/ 0 h 1019127"/>
              <a:gd name="connsiteX1" fmla="*/ 1236298 w 1455521"/>
              <a:gd name="connsiteY1" fmla="*/ 0 h 1019127"/>
              <a:gd name="connsiteX2" fmla="*/ 1455521 w 1455521"/>
              <a:gd name="connsiteY2" fmla="*/ 385779 h 1019127"/>
              <a:gd name="connsiteX3" fmla="*/ 1095615 w 1455521"/>
              <a:gd name="connsiteY3" fmla="*/ 1019127 h 1019127"/>
              <a:gd name="connsiteX4" fmla="*/ 359906 w 1455521"/>
              <a:gd name="connsiteY4" fmla="*/ 1019127 h 1019127"/>
              <a:gd name="connsiteX5" fmla="*/ 0 w 1455521"/>
              <a:gd name="connsiteY5" fmla="*/ 385779 h 101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1019127">
                <a:moveTo>
                  <a:pt x="219223" y="0"/>
                </a:moveTo>
                <a:lnTo>
                  <a:pt x="1236298" y="0"/>
                </a:lnTo>
                <a:lnTo>
                  <a:pt x="1455521" y="385779"/>
                </a:lnTo>
                <a:lnTo>
                  <a:pt x="1095615" y="1019127"/>
                </a:lnTo>
                <a:lnTo>
                  <a:pt x="359906" y="1019127"/>
                </a:lnTo>
                <a:lnTo>
                  <a:pt x="0" y="38577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9" name="Шестиугольник 15">
            <a:extLst>
              <a:ext uri="{FF2B5EF4-FFF2-40B4-BE49-F238E27FC236}">
                <a16:creationId xmlns:a16="http://schemas.microsoft.com/office/drawing/2014/main" id="{93831F6E-A0DA-46E5-AF13-ED5D9ABF108D}"/>
              </a:ext>
            </a:extLst>
          </p:cNvPr>
          <p:cNvSpPr/>
          <p:nvPr userDrawn="1"/>
        </p:nvSpPr>
        <p:spPr>
          <a:xfrm>
            <a:off x="1579486" y="450004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0" name="Шестиугольник 17">
            <a:extLst>
              <a:ext uri="{FF2B5EF4-FFF2-40B4-BE49-F238E27FC236}">
                <a16:creationId xmlns:a16="http://schemas.microsoft.com/office/drawing/2014/main" id="{18B06ECC-5FA7-4ACA-86BF-694240D0C05B}"/>
              </a:ext>
            </a:extLst>
          </p:cNvPr>
          <p:cNvSpPr/>
          <p:nvPr userDrawn="1"/>
        </p:nvSpPr>
        <p:spPr>
          <a:xfrm>
            <a:off x="412218" y="113647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1" name="Шестиугольник 19">
            <a:extLst>
              <a:ext uri="{FF2B5EF4-FFF2-40B4-BE49-F238E27FC236}">
                <a16:creationId xmlns:a16="http://schemas.microsoft.com/office/drawing/2014/main" id="{089AA305-8FFC-46A5-B806-D5D78320D0CD}"/>
              </a:ext>
            </a:extLst>
          </p:cNvPr>
          <p:cNvSpPr/>
          <p:nvPr userDrawn="1"/>
        </p:nvSpPr>
        <p:spPr>
          <a:xfrm>
            <a:off x="1580070" y="1812437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Шестиугольник 21">
            <a:extLst>
              <a:ext uri="{FF2B5EF4-FFF2-40B4-BE49-F238E27FC236}">
                <a16:creationId xmlns:a16="http://schemas.microsoft.com/office/drawing/2014/main" id="{DB2D65ED-32BC-44B2-92F3-E16717051CA1}"/>
              </a:ext>
            </a:extLst>
          </p:cNvPr>
          <p:cNvSpPr/>
          <p:nvPr userDrawn="1"/>
        </p:nvSpPr>
        <p:spPr>
          <a:xfrm>
            <a:off x="3953772" y="4582171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44" name="Полилиния 43">
            <a:extLst>
              <a:ext uri="{FF2B5EF4-FFF2-40B4-BE49-F238E27FC236}">
                <a16:creationId xmlns:a16="http://schemas.microsoft.com/office/drawing/2014/main" id="{6100186E-95B0-AB29-6F1D-DBFBAA566DB2}"/>
              </a:ext>
            </a:extLst>
          </p:cNvPr>
          <p:cNvSpPr/>
          <p:nvPr userDrawn="1"/>
        </p:nvSpPr>
        <p:spPr>
          <a:xfrm>
            <a:off x="3955762" y="5952136"/>
            <a:ext cx="1455521" cy="932559"/>
          </a:xfrm>
          <a:custGeom>
            <a:avLst/>
            <a:gdLst>
              <a:gd name="connsiteX0" fmla="*/ 359906 w 1455521"/>
              <a:gd name="connsiteY0" fmla="*/ 0 h 932559"/>
              <a:gd name="connsiteX1" fmla="*/ 1095615 w 1455521"/>
              <a:gd name="connsiteY1" fmla="*/ 0 h 932559"/>
              <a:gd name="connsiteX2" fmla="*/ 1455521 w 1455521"/>
              <a:gd name="connsiteY2" fmla="*/ 633348 h 932559"/>
              <a:gd name="connsiteX3" fmla="*/ 1285492 w 1455521"/>
              <a:gd name="connsiteY3" fmla="*/ 932559 h 932559"/>
              <a:gd name="connsiteX4" fmla="*/ 170030 w 1455521"/>
              <a:gd name="connsiteY4" fmla="*/ 932559 h 932559"/>
              <a:gd name="connsiteX5" fmla="*/ 0 w 1455521"/>
              <a:gd name="connsiteY5" fmla="*/ 633348 h 932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32559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285492" y="932559"/>
                </a:lnTo>
                <a:lnTo>
                  <a:pt x="170030" y="932559"/>
                </a:lnTo>
                <a:lnTo>
                  <a:pt x="0" y="63334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4" name="Шестиугольник 27">
            <a:extLst>
              <a:ext uri="{FF2B5EF4-FFF2-40B4-BE49-F238E27FC236}">
                <a16:creationId xmlns:a16="http://schemas.microsoft.com/office/drawing/2014/main" id="{5275D449-7441-440B-8584-96D25256F24D}"/>
              </a:ext>
            </a:extLst>
          </p:cNvPr>
          <p:cNvSpPr/>
          <p:nvPr userDrawn="1"/>
        </p:nvSpPr>
        <p:spPr>
          <a:xfrm>
            <a:off x="2783996" y="524544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5" name="Шестиугольник 28">
            <a:extLst>
              <a:ext uri="{FF2B5EF4-FFF2-40B4-BE49-F238E27FC236}">
                <a16:creationId xmlns:a16="http://schemas.microsoft.com/office/drawing/2014/main" id="{94CFCD79-F5CD-4175-96DE-1AC2E1999DB6}"/>
              </a:ext>
            </a:extLst>
          </p:cNvPr>
          <p:cNvSpPr/>
          <p:nvPr userDrawn="1"/>
        </p:nvSpPr>
        <p:spPr>
          <a:xfrm>
            <a:off x="2767144" y="388062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43" name="Полилиния 42">
            <a:extLst>
              <a:ext uri="{FF2B5EF4-FFF2-40B4-BE49-F238E27FC236}">
                <a16:creationId xmlns:a16="http://schemas.microsoft.com/office/drawing/2014/main" id="{C8667104-E096-23C3-4C2C-5277C2AF5C57}"/>
              </a:ext>
            </a:extLst>
          </p:cNvPr>
          <p:cNvSpPr/>
          <p:nvPr userDrawn="1"/>
        </p:nvSpPr>
        <p:spPr>
          <a:xfrm>
            <a:off x="3702" y="448131"/>
            <a:ext cx="678871" cy="1266696"/>
          </a:xfrm>
          <a:custGeom>
            <a:avLst/>
            <a:gdLst>
              <a:gd name="connsiteX0" fmla="*/ 0 w 678871"/>
              <a:gd name="connsiteY0" fmla="*/ 0 h 1266696"/>
              <a:gd name="connsiteX1" fmla="*/ 318965 w 678871"/>
              <a:gd name="connsiteY1" fmla="*/ 0 h 1266696"/>
              <a:gd name="connsiteX2" fmla="*/ 678871 w 678871"/>
              <a:gd name="connsiteY2" fmla="*/ 633348 h 1266696"/>
              <a:gd name="connsiteX3" fmla="*/ 318965 w 678871"/>
              <a:gd name="connsiteY3" fmla="*/ 1266696 h 1266696"/>
              <a:gd name="connsiteX4" fmla="*/ 0 w 678871"/>
              <a:gd name="connsiteY4" fmla="*/ 1266696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871" h="1266696">
                <a:moveTo>
                  <a:pt x="0" y="0"/>
                </a:moveTo>
                <a:lnTo>
                  <a:pt x="318965" y="0"/>
                </a:lnTo>
                <a:lnTo>
                  <a:pt x="678871" y="633348"/>
                </a:lnTo>
                <a:lnTo>
                  <a:pt x="318965" y="1266696"/>
                </a:lnTo>
                <a:lnTo>
                  <a:pt x="0" y="1266696"/>
                </a:lnTo>
                <a:close/>
              </a:path>
            </a:pathLst>
          </a:cu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" name="Шестиугольник 31">
            <a:extLst>
              <a:ext uri="{FF2B5EF4-FFF2-40B4-BE49-F238E27FC236}">
                <a16:creationId xmlns:a16="http://schemas.microsoft.com/office/drawing/2014/main" id="{61BB4AB0-7C5C-4697-A25B-0AFD8754AB52}"/>
              </a:ext>
            </a:extLst>
          </p:cNvPr>
          <p:cNvSpPr/>
          <p:nvPr userDrawn="1"/>
        </p:nvSpPr>
        <p:spPr>
          <a:xfrm>
            <a:off x="1580353" y="318279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46" name="Полилиния 45">
            <a:extLst>
              <a:ext uri="{FF2B5EF4-FFF2-40B4-BE49-F238E27FC236}">
                <a16:creationId xmlns:a16="http://schemas.microsoft.com/office/drawing/2014/main" id="{2363FF00-E570-D743-258E-E9FEF4F02A08}"/>
              </a:ext>
            </a:extLst>
          </p:cNvPr>
          <p:cNvSpPr/>
          <p:nvPr userDrawn="1"/>
        </p:nvSpPr>
        <p:spPr>
          <a:xfrm>
            <a:off x="6334981" y="5962237"/>
            <a:ext cx="1455521" cy="901561"/>
          </a:xfrm>
          <a:custGeom>
            <a:avLst/>
            <a:gdLst>
              <a:gd name="connsiteX0" fmla="*/ 359906 w 1455521"/>
              <a:gd name="connsiteY0" fmla="*/ 0 h 901561"/>
              <a:gd name="connsiteX1" fmla="*/ 1095615 w 1455521"/>
              <a:gd name="connsiteY1" fmla="*/ 0 h 901561"/>
              <a:gd name="connsiteX2" fmla="*/ 1455521 w 1455521"/>
              <a:gd name="connsiteY2" fmla="*/ 633348 h 901561"/>
              <a:gd name="connsiteX3" fmla="*/ 1303107 w 1455521"/>
              <a:gd name="connsiteY3" fmla="*/ 901561 h 901561"/>
              <a:gd name="connsiteX4" fmla="*/ 152415 w 1455521"/>
              <a:gd name="connsiteY4" fmla="*/ 901561 h 901561"/>
              <a:gd name="connsiteX5" fmla="*/ 0 w 1455521"/>
              <a:gd name="connsiteY5" fmla="*/ 633348 h 90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01561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303107" y="901561"/>
                </a:lnTo>
                <a:lnTo>
                  <a:pt x="152415" y="901561"/>
                </a:lnTo>
                <a:lnTo>
                  <a:pt x="0" y="633348"/>
                </a:lnTo>
                <a:close/>
              </a:path>
            </a:pathLst>
          </a:custGeom>
          <a:noFill/>
          <a:ln w="19050">
            <a:solidFill>
              <a:srgbClr val="984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8" name="Объект 47">
            <a:extLst>
              <a:ext uri="{FF2B5EF4-FFF2-40B4-BE49-F238E27FC236}">
                <a16:creationId xmlns:a16="http://schemas.microsoft.com/office/drawing/2014/main" id="{073CD90F-1E45-47EC-B558-D5F638F5FE6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754948" y="250209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zh-CN" dirty="0"/>
          </a:p>
        </p:txBody>
      </p:sp>
      <p:sp>
        <p:nvSpPr>
          <p:cNvPr id="29" name="Объект 47">
            <a:extLst>
              <a:ext uri="{FF2B5EF4-FFF2-40B4-BE49-F238E27FC236}">
                <a16:creationId xmlns:a16="http://schemas.microsoft.com/office/drawing/2014/main" id="{9A501203-35D0-41A5-A2A4-9F05FAB495C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91110" y="2493385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zh-CN" dirty="0"/>
          </a:p>
        </p:txBody>
      </p:sp>
      <p:sp>
        <p:nvSpPr>
          <p:cNvPr id="30" name="Объект 47">
            <a:extLst>
              <a:ext uri="{FF2B5EF4-FFF2-40B4-BE49-F238E27FC236}">
                <a16:creationId xmlns:a16="http://schemas.microsoft.com/office/drawing/2014/main" id="{1FA62038-8BB7-45FD-896E-34738A5578BD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51412" y="5238680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zh-CN" dirty="0"/>
          </a:p>
        </p:txBody>
      </p:sp>
      <p:sp>
        <p:nvSpPr>
          <p:cNvPr id="31" name="Объект 47">
            <a:extLst>
              <a:ext uri="{FF2B5EF4-FFF2-40B4-BE49-F238E27FC236}">
                <a16:creationId xmlns:a16="http://schemas.microsoft.com/office/drawing/2014/main" id="{9A7E0EE6-5885-489B-81A9-65DBC001693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948599" y="319492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zh-CN" dirty="0"/>
          </a:p>
        </p:txBody>
      </p:sp>
      <p:sp>
        <p:nvSpPr>
          <p:cNvPr id="21" name="Объект 47" descr="Щелкните значок, чтобы добавить фото">
            <a:extLst>
              <a:ext uri="{FF2B5EF4-FFF2-40B4-BE49-F238E27FC236}">
                <a16:creationId xmlns:a16="http://schemas.microsoft.com/office/drawing/2014/main" id="{B7E46D91-6194-E279-CAE3-425E21FD4A8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96000" y="3093990"/>
            <a:ext cx="3034145" cy="1879791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0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4722C9EB-D452-B3DF-5219-160F48DE7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703538"/>
            <a:ext cx="5055698" cy="1325563"/>
          </a:xfrm>
        </p:spPr>
        <p:txBody>
          <a:bodyPr rtlCol="0" anchor="b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0" name="Полилиния 39">
            <a:extLst>
              <a:ext uri="{FF2B5EF4-FFF2-40B4-BE49-F238E27FC236}">
                <a16:creationId xmlns:a16="http://schemas.microsoft.com/office/drawing/2014/main" id="{E3C8467A-0A34-2A65-92FE-F12F6A3D84A6}"/>
              </a:ext>
            </a:extLst>
          </p:cNvPr>
          <p:cNvSpPr/>
          <p:nvPr userDrawn="1"/>
        </p:nvSpPr>
        <p:spPr>
          <a:xfrm>
            <a:off x="-6538" y="1815084"/>
            <a:ext cx="697438" cy="1266696"/>
          </a:xfrm>
          <a:custGeom>
            <a:avLst/>
            <a:gdLst>
              <a:gd name="connsiteX0" fmla="*/ 0 w 732607"/>
              <a:gd name="connsiteY0" fmla="*/ 0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0" fmla="*/ 43961 w 732607"/>
              <a:gd name="connsiteY0" fmla="*/ 8793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5" fmla="*/ 43961 w 732607"/>
              <a:gd name="connsiteY5" fmla="*/ 8793 h 1266696"/>
              <a:gd name="connsiteX0" fmla="*/ 8792 w 697438"/>
              <a:gd name="connsiteY0" fmla="*/ 8793 h 1266696"/>
              <a:gd name="connsiteX1" fmla="*/ 337532 w 697438"/>
              <a:gd name="connsiteY1" fmla="*/ 0 h 1266696"/>
              <a:gd name="connsiteX2" fmla="*/ 697438 w 697438"/>
              <a:gd name="connsiteY2" fmla="*/ 633348 h 1266696"/>
              <a:gd name="connsiteX3" fmla="*/ 337532 w 697438"/>
              <a:gd name="connsiteY3" fmla="*/ 1266696 h 1266696"/>
              <a:gd name="connsiteX4" fmla="*/ 0 w 697438"/>
              <a:gd name="connsiteY4" fmla="*/ 1266696 h 1266696"/>
              <a:gd name="connsiteX5" fmla="*/ 8792 w 697438"/>
              <a:gd name="connsiteY5" fmla="*/ 8793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438" h="1266696">
                <a:moveTo>
                  <a:pt x="8792" y="8793"/>
                </a:moveTo>
                <a:lnTo>
                  <a:pt x="337532" y="0"/>
                </a:lnTo>
                <a:lnTo>
                  <a:pt x="697438" y="633348"/>
                </a:lnTo>
                <a:lnTo>
                  <a:pt x="337532" y="1266696"/>
                </a:lnTo>
                <a:lnTo>
                  <a:pt x="0" y="1266696"/>
                </a:lnTo>
                <a:cubicBezTo>
                  <a:pt x="0" y="844464"/>
                  <a:pt x="8792" y="431025"/>
                  <a:pt x="8792" y="8793"/>
                </a:cubicBezTo>
                <a:close/>
              </a:path>
            </a:pathLst>
          </a:cu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7334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изображением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EC2501B-DEA6-190E-3633-E32F635B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764" y="1986926"/>
            <a:ext cx="5257793" cy="2057441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24" name="Прямая соединительная линия 2">
            <a:extLst>
              <a:ext uri="{FF2B5EF4-FFF2-40B4-BE49-F238E27FC236}">
                <a16:creationId xmlns:a16="http://schemas.microsoft.com/office/drawing/2014/main" id="{F1FCCFDB-D985-4322-AC87-F69214893708}"/>
              </a:ext>
            </a:extLst>
          </p:cNvPr>
          <p:cNvCxnSpPr/>
          <p:nvPr userDrawn="1"/>
        </p:nvCxnSpPr>
        <p:spPr>
          <a:xfrm>
            <a:off x="1509005" y="4172084"/>
            <a:ext cx="0" cy="760288"/>
          </a:xfrm>
          <a:prstGeom prst="line">
            <a:avLst/>
          </a:prstGeom>
          <a:noFill/>
          <a:ln w="19050" cap="flat" cmpd="sng" algn="ctr">
            <a:solidFill>
              <a:srgbClr val="D84400"/>
            </a:solidFill>
            <a:prstDash val="solid"/>
            <a:miter lim="800000"/>
          </a:ln>
          <a:effectLst/>
        </p:spPr>
      </p:cxnSp>
      <p:sp>
        <p:nvSpPr>
          <p:cNvPr id="27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EA8265B5-83C5-4AE9-88AB-3F2443B57F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01366" y="4172084"/>
            <a:ext cx="1570612" cy="76028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800" b="0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/>
              <a:t>Образец заголовка </a:t>
            </a:r>
          </a:p>
        </p:txBody>
      </p:sp>
      <p:sp>
        <p:nvSpPr>
          <p:cNvPr id="47" name="Контент 47">
            <a:extLst>
              <a:ext uri="{FF2B5EF4-FFF2-40B4-BE49-F238E27FC236}">
                <a16:creationId xmlns:a16="http://schemas.microsoft.com/office/drawing/2014/main" id="{0FFAAB58-ABE4-41AC-B94E-432936CE030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742557" y="821836"/>
            <a:ext cx="4405503" cy="5066346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изображение≈≈</a:t>
            </a:r>
          </a:p>
        </p:txBody>
      </p:sp>
      <p:sp>
        <p:nvSpPr>
          <p:cNvPr id="9" name="Полилиния: Фигура 11">
            <a:extLst>
              <a:ext uri="{FF2B5EF4-FFF2-40B4-BE49-F238E27FC236}">
                <a16:creationId xmlns:a16="http://schemas.microsoft.com/office/drawing/2014/main" id="{9ECA281C-F2CB-AE9D-DCD6-F94D3FEE2E67}"/>
              </a:ext>
            </a:extLst>
          </p:cNvPr>
          <p:cNvSpPr/>
          <p:nvPr userDrawn="1"/>
        </p:nvSpPr>
        <p:spPr>
          <a:xfrm>
            <a:off x="7441324" y="5568778"/>
            <a:ext cx="829927" cy="949454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2045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8">
          <p15:clr>
            <a:srgbClr val="FBAE40"/>
          </p15:clr>
        </p15:guide>
        <p15:guide id="2" orient="horz" pos="52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5518B595-5A04-0768-52B1-73F11E47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72" y="3435545"/>
            <a:ext cx="4253399" cy="1740114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7" name="Полилиния: фигура 4">
            <a:extLst>
              <a:ext uri="{FF2B5EF4-FFF2-40B4-BE49-F238E27FC236}">
                <a16:creationId xmlns:a16="http://schemas.microsoft.com/office/drawing/2014/main" id="{AE722AFD-22D7-4BD8-B055-3867C3800E16}"/>
              </a:ext>
            </a:extLst>
          </p:cNvPr>
          <p:cNvSpPr/>
          <p:nvPr userDrawn="1"/>
        </p:nvSpPr>
        <p:spPr>
          <a:xfrm>
            <a:off x="6282845" y="525294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1800" noProof="0" dirty="0"/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5D0355E4-3980-42A9-9376-74163520D39D}"/>
              </a:ext>
            </a:extLst>
          </p:cNvPr>
          <p:cNvSpPr/>
          <p:nvPr userDrawn="1"/>
        </p:nvSpPr>
        <p:spPr>
          <a:xfrm>
            <a:off x="8375472" y="496110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1800" noProof="0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70174533-8C0E-4E82-A582-891A0555FA1F}"/>
              </a:ext>
            </a:extLst>
          </p:cNvPr>
          <p:cNvSpPr/>
          <p:nvPr userDrawn="1"/>
        </p:nvSpPr>
        <p:spPr>
          <a:xfrm>
            <a:off x="7328126" y="231031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1800" noProof="0" dirty="0"/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071E3938-A754-4D49-B509-249EE9BD83AB}"/>
              </a:ext>
            </a:extLst>
          </p:cNvPr>
          <p:cNvSpPr/>
          <p:nvPr userDrawn="1"/>
        </p:nvSpPr>
        <p:spPr>
          <a:xfrm>
            <a:off x="8375472" y="409533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id="{B9D430ED-A815-4274-966C-8192C4230569}"/>
              </a:ext>
            </a:extLst>
          </p:cNvPr>
          <p:cNvSpPr/>
          <p:nvPr userDrawn="1"/>
        </p:nvSpPr>
        <p:spPr>
          <a:xfrm>
            <a:off x="9403474" y="231031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1800" noProof="0" dirty="0"/>
          </a:p>
        </p:txBody>
      </p:sp>
      <p:sp>
        <p:nvSpPr>
          <p:cNvPr id="24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5414CF94-2913-4AE7-AAC3-3D61FE74288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74027" y="1076241"/>
            <a:ext cx="1913128" cy="1054727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Образец заголовка </a:t>
            </a:r>
          </a:p>
        </p:txBody>
      </p:sp>
      <p:sp>
        <p:nvSpPr>
          <p:cNvPr id="26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3CE3485A-395E-4C5F-A00F-D230FF7CFB9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75472" y="1076241"/>
            <a:ext cx="1904890" cy="1054728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ru-RU"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Образец заголовка </a:t>
            </a:r>
          </a:p>
        </p:txBody>
      </p:sp>
      <p:sp>
        <p:nvSpPr>
          <p:cNvPr id="33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6A8DFBFF-5B07-49C6-ADB8-341FCD1E753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21949" y="2844725"/>
            <a:ext cx="1914694" cy="1089194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ru-RU"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Образец заголовка </a:t>
            </a:r>
          </a:p>
        </p:txBody>
      </p:sp>
      <p:sp>
        <p:nvSpPr>
          <p:cNvPr id="34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1AC7F192-CFC3-470A-9467-330212C6F52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09651" y="2826795"/>
            <a:ext cx="1913128" cy="1107124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ru-RU"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Образец заголовка </a:t>
            </a:r>
          </a:p>
        </p:txBody>
      </p:sp>
      <p:sp>
        <p:nvSpPr>
          <p:cNvPr id="35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A5D53FF3-B0CD-4D31-9128-2D2E0E89F09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67234" y="4631270"/>
            <a:ext cx="1913128" cy="1075689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lang="ru-RU"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Образец заголовка </a:t>
            </a:r>
          </a:p>
        </p:txBody>
      </p:sp>
      <p:sp>
        <p:nvSpPr>
          <p:cNvPr id="6" name="Полилиния: Фигура 6">
            <a:extLst>
              <a:ext uri="{FF2B5EF4-FFF2-40B4-BE49-F238E27FC236}">
                <a16:creationId xmlns:a16="http://schemas.microsoft.com/office/drawing/2014/main" id="{4D27EAE5-5D14-4E2B-9A4E-E1CE7C26F40F}"/>
              </a:ext>
            </a:extLst>
          </p:cNvPr>
          <p:cNvSpPr/>
          <p:nvPr userDrawn="1"/>
        </p:nvSpPr>
        <p:spPr>
          <a:xfrm>
            <a:off x="630971" y="606175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29" name="Полилиния 28">
            <a:extLst>
              <a:ext uri="{FF2B5EF4-FFF2-40B4-BE49-F238E27FC236}">
                <a16:creationId xmlns:a16="http://schemas.microsoft.com/office/drawing/2014/main" id="{0B88ADED-0863-78D3-7710-E131932E965F}"/>
              </a:ext>
            </a:extLst>
          </p:cNvPr>
          <p:cNvSpPr/>
          <p:nvPr userDrawn="1"/>
        </p:nvSpPr>
        <p:spPr>
          <a:xfrm>
            <a:off x="10460480" y="505838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8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8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28" name="Полилиния 27">
            <a:extLst>
              <a:ext uri="{FF2B5EF4-FFF2-40B4-BE49-F238E27FC236}">
                <a16:creationId xmlns:a16="http://schemas.microsoft.com/office/drawing/2014/main" id="{32435EB1-8BEE-9EEE-D9E4-E53D56B7E09C}"/>
              </a:ext>
            </a:extLst>
          </p:cNvPr>
          <p:cNvSpPr/>
          <p:nvPr userDrawn="1"/>
        </p:nvSpPr>
        <p:spPr>
          <a:xfrm>
            <a:off x="11498097" y="2436654"/>
            <a:ext cx="698022" cy="1868948"/>
          </a:xfrm>
          <a:custGeom>
            <a:avLst/>
            <a:gdLst>
              <a:gd name="connsiteX0" fmla="*/ 698022 w 698022"/>
              <a:gd name="connsiteY0" fmla="*/ 0 h 1868948"/>
              <a:gd name="connsiteX1" fmla="*/ 698022 w 698022"/>
              <a:gd name="connsiteY1" fmla="*/ 1868948 h 1868948"/>
              <a:gd name="connsiteX2" fmla="*/ 0 w 698022"/>
              <a:gd name="connsiteY2" fmla="*/ 1477709 h 1868948"/>
              <a:gd name="connsiteX3" fmla="*/ 0 w 698022"/>
              <a:gd name="connsiteY3" fmla="*/ 397939 h 18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022" h="1868948">
                <a:moveTo>
                  <a:pt x="698022" y="0"/>
                </a:moveTo>
                <a:lnTo>
                  <a:pt x="698022" y="1868948"/>
                </a:lnTo>
                <a:lnTo>
                  <a:pt x="0" y="1477709"/>
                </a:lnTo>
                <a:lnTo>
                  <a:pt x="0" y="397939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30" name="Полилиния 29">
            <a:extLst>
              <a:ext uri="{FF2B5EF4-FFF2-40B4-BE49-F238E27FC236}">
                <a16:creationId xmlns:a16="http://schemas.microsoft.com/office/drawing/2014/main" id="{2692688E-3654-181E-6244-F2CED7612746}"/>
              </a:ext>
            </a:extLst>
          </p:cNvPr>
          <p:cNvSpPr/>
          <p:nvPr userDrawn="1"/>
        </p:nvSpPr>
        <p:spPr>
          <a:xfrm>
            <a:off x="10460480" y="4114794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9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9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01796F5D-2CC8-44C2-B5B5-E61BEFFF5A72}"/>
              </a:ext>
            </a:extLst>
          </p:cNvPr>
          <p:cNvSpPr/>
          <p:nvPr userDrawn="1"/>
        </p:nvSpPr>
        <p:spPr>
          <a:xfrm>
            <a:off x="5252937" y="2290859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73093633-6A91-42B5-961C-4B3A5DDF2146}"/>
              </a:ext>
            </a:extLst>
          </p:cNvPr>
          <p:cNvSpPr/>
          <p:nvPr userDrawn="1"/>
        </p:nvSpPr>
        <p:spPr>
          <a:xfrm>
            <a:off x="6310033" y="405642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6B1A7E0-D0BF-7FCA-D296-94BFC0D611C5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noProof="0" dirty="0"/>
              <a:t>Заголовок презентации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CAC10D1-DF42-8734-0793-84312B963E6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650606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50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50C1D3CF-F6AF-93EB-C40E-C278E5844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096892"/>
            <a:ext cx="5117162" cy="1325563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4" name="Контент 47">
            <a:extLst>
              <a:ext uri="{FF2B5EF4-FFF2-40B4-BE49-F238E27FC236}">
                <a16:creationId xmlns:a16="http://schemas.microsoft.com/office/drawing/2014/main" id="{E61594E5-F661-407F-9B5E-62267D2E6A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9574" y="3435546"/>
            <a:ext cx="4260180" cy="129453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988BDF24-3B67-5B77-0D48-319FA7FD0F6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5745001" y="0"/>
            <a:ext cx="6446999" cy="6858000"/>
          </a:xfrm>
          <a:custGeom>
            <a:avLst/>
            <a:gdLst>
              <a:gd name="connsiteX0" fmla="*/ 2550369 w 6483642"/>
              <a:gd name="connsiteY0" fmla="*/ 0 h 6858000"/>
              <a:gd name="connsiteX1" fmla="*/ 4338592 w 6483642"/>
              <a:gd name="connsiteY1" fmla="*/ 0 h 6858000"/>
              <a:gd name="connsiteX2" fmla="*/ 6483642 w 6483642"/>
              <a:gd name="connsiteY2" fmla="*/ 1338386 h 6858000"/>
              <a:gd name="connsiteX3" fmla="*/ 6483642 w 6483642"/>
              <a:gd name="connsiteY3" fmla="*/ 5624376 h 6858000"/>
              <a:gd name="connsiteX4" fmla="*/ 4378767 w 6483642"/>
              <a:gd name="connsiteY4" fmla="*/ 6858000 h 6858000"/>
              <a:gd name="connsiteX5" fmla="*/ 2590564 w 6483642"/>
              <a:gd name="connsiteY5" fmla="*/ 6858000 h 6858000"/>
              <a:gd name="connsiteX6" fmla="*/ 133 w 6483642"/>
              <a:gd name="connsiteY6" fmla="*/ 5332429 h 6858000"/>
              <a:gd name="connsiteX7" fmla="*/ 20164 w 6483642"/>
              <a:gd name="connsiteY7" fmla="*/ 1404433 h 6858000"/>
              <a:gd name="connsiteX0" fmla="*/ 2530205 w 6463478"/>
              <a:gd name="connsiteY0" fmla="*/ 0 h 6858000"/>
              <a:gd name="connsiteX1" fmla="*/ 4318428 w 6463478"/>
              <a:gd name="connsiteY1" fmla="*/ 0 h 6858000"/>
              <a:gd name="connsiteX2" fmla="*/ 6463478 w 6463478"/>
              <a:gd name="connsiteY2" fmla="*/ 1338386 h 6858000"/>
              <a:gd name="connsiteX3" fmla="*/ 6463478 w 6463478"/>
              <a:gd name="connsiteY3" fmla="*/ 5624376 h 6858000"/>
              <a:gd name="connsiteX4" fmla="*/ 4358603 w 6463478"/>
              <a:gd name="connsiteY4" fmla="*/ 6858000 h 6858000"/>
              <a:gd name="connsiteX5" fmla="*/ 2570400 w 6463478"/>
              <a:gd name="connsiteY5" fmla="*/ 6858000 h 6858000"/>
              <a:gd name="connsiteX6" fmla="*/ 17140 w 6463478"/>
              <a:gd name="connsiteY6" fmla="*/ 5339864 h 6858000"/>
              <a:gd name="connsiteX7" fmla="*/ 0 w 6463478"/>
              <a:gd name="connsiteY7" fmla="*/ 1404433 h 6858000"/>
              <a:gd name="connsiteX8" fmla="*/ 2530205 w 6463478"/>
              <a:gd name="connsiteY8" fmla="*/ 0 h 6858000"/>
              <a:gd name="connsiteX0" fmla="*/ 2513726 w 6446999"/>
              <a:gd name="connsiteY0" fmla="*/ 0 h 6858000"/>
              <a:gd name="connsiteX1" fmla="*/ 4301949 w 6446999"/>
              <a:gd name="connsiteY1" fmla="*/ 0 h 6858000"/>
              <a:gd name="connsiteX2" fmla="*/ 6446999 w 6446999"/>
              <a:gd name="connsiteY2" fmla="*/ 1338386 h 6858000"/>
              <a:gd name="connsiteX3" fmla="*/ 6446999 w 6446999"/>
              <a:gd name="connsiteY3" fmla="*/ 5624376 h 6858000"/>
              <a:gd name="connsiteX4" fmla="*/ 4342124 w 6446999"/>
              <a:gd name="connsiteY4" fmla="*/ 6858000 h 6858000"/>
              <a:gd name="connsiteX5" fmla="*/ 2553921 w 6446999"/>
              <a:gd name="connsiteY5" fmla="*/ 6858000 h 6858000"/>
              <a:gd name="connsiteX6" fmla="*/ 661 w 6446999"/>
              <a:gd name="connsiteY6" fmla="*/ 5339864 h 6858000"/>
              <a:gd name="connsiteX7" fmla="*/ 299 w 6446999"/>
              <a:gd name="connsiteY7" fmla="*/ 1396044 h 6858000"/>
              <a:gd name="connsiteX8" fmla="*/ 2513726 w 6446999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6999" h="6858000">
                <a:moveTo>
                  <a:pt x="2513726" y="0"/>
                </a:moveTo>
                <a:lnTo>
                  <a:pt x="4301949" y="0"/>
                </a:lnTo>
                <a:lnTo>
                  <a:pt x="6446999" y="1338386"/>
                </a:lnTo>
                <a:lnTo>
                  <a:pt x="6446999" y="5624376"/>
                </a:lnTo>
                <a:lnTo>
                  <a:pt x="4342124" y="6858000"/>
                </a:lnTo>
                <a:lnTo>
                  <a:pt x="2553921" y="6858000"/>
                </a:lnTo>
                <a:lnTo>
                  <a:pt x="661" y="5339864"/>
                </a:lnTo>
                <a:cubicBezTo>
                  <a:pt x="-1473" y="4048155"/>
                  <a:pt x="2433" y="2687753"/>
                  <a:pt x="299" y="1396044"/>
                </a:cubicBezTo>
                <a:lnTo>
                  <a:pt x="2513726" y="0"/>
                </a:lnTo>
                <a:close/>
              </a:path>
            </a:pathLst>
          </a:custGeom>
          <a:noFill/>
        </p:spPr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dirty="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ru-RU"/>
            </a:pPr>
            <a:r>
              <a:rPr lang="ru-RU"/>
              <a:t>Щелкните значок, чтобы добавить фото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F6C45B-70BB-86F1-1866-F93BEC26ACF8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70044D-485D-043B-9D5B-C01AA8E06447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1562007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4">
            <a:extLst>
              <a:ext uri="{FF2B5EF4-FFF2-40B4-BE49-F238E27FC236}">
                <a16:creationId xmlns:a16="http://schemas.microsoft.com/office/drawing/2014/main" id="{F73BF8E3-2426-5D65-6582-D4B03C76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0510" y="2016579"/>
            <a:ext cx="4441188" cy="27758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8" name="Шестиугольник 17">
            <a:extLst>
              <a:ext uri="{FF2B5EF4-FFF2-40B4-BE49-F238E27FC236}">
                <a16:creationId xmlns:a16="http://schemas.microsoft.com/office/drawing/2014/main" id="{ADF8D8A3-175E-9A50-A98B-3766DAAB5EE2}"/>
              </a:ext>
            </a:extLst>
          </p:cNvPr>
          <p:cNvSpPr/>
          <p:nvPr userDrawn="1"/>
        </p:nvSpPr>
        <p:spPr>
          <a:xfrm rot="5400000">
            <a:off x="1308232" y="2004972"/>
            <a:ext cx="3593592" cy="2880360"/>
          </a:xfrm>
          <a:prstGeom prst="hexagon">
            <a:avLst>
              <a:gd name="adj" fmla="val 31211"/>
              <a:gd name="vf" fmla="val 1154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1" name="Текст 47" descr="Щелкните значок, чтобы добавить фото">
            <a:extLst>
              <a:ext uri="{FF2B5EF4-FFF2-40B4-BE49-F238E27FC236}">
                <a16:creationId xmlns:a16="http://schemas.microsoft.com/office/drawing/2014/main" id="{B264F104-ED4D-9A7F-E598-295893E05B7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319235" y="2911781"/>
            <a:ext cx="1570612" cy="107082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13000"/>
              </a:lnSpc>
              <a:buNone/>
              <a:defRPr lang="ru-RU" sz="1800" b="1" cap="all" baseline="0">
                <a:solidFill>
                  <a:schemeClr val="tx2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7A084A88-6A62-9495-6CFE-1127D5CAAAB2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81710" y="555648"/>
            <a:ext cx="5045662" cy="5783096"/>
          </a:xfrm>
          <a:custGeom>
            <a:avLst/>
            <a:gdLst>
              <a:gd name="connsiteX0" fmla="*/ 2523318 w 5045662"/>
              <a:gd name="connsiteY0" fmla="*/ 1092708 h 5783096"/>
              <a:gd name="connsiteX1" fmla="*/ 1083139 w 5045662"/>
              <a:gd name="connsiteY1" fmla="*/ 1991697 h 5783096"/>
              <a:gd name="connsiteX2" fmla="*/ 1083139 w 5045662"/>
              <a:gd name="connsiteY2" fmla="*/ 3787311 h 5783096"/>
              <a:gd name="connsiteX3" fmla="*/ 2523318 w 5045662"/>
              <a:gd name="connsiteY3" fmla="*/ 4686300 h 5783096"/>
              <a:gd name="connsiteX4" fmla="*/ 3963497 w 5045662"/>
              <a:gd name="connsiteY4" fmla="*/ 3787311 h 5783096"/>
              <a:gd name="connsiteX5" fmla="*/ 3963497 w 5045662"/>
              <a:gd name="connsiteY5" fmla="*/ 1991697 h 5783096"/>
              <a:gd name="connsiteX6" fmla="*/ 2470122 w 5045662"/>
              <a:gd name="connsiteY6" fmla="*/ 0 h 5783096"/>
              <a:gd name="connsiteX7" fmla="*/ 5037208 w 5045662"/>
              <a:gd name="connsiteY7" fmla="*/ 1458369 h 5783096"/>
              <a:gd name="connsiteX8" fmla="*/ 5045662 w 5045662"/>
              <a:gd name="connsiteY8" fmla="*/ 4339769 h 5783096"/>
              <a:gd name="connsiteX9" fmla="*/ 2561576 w 5045662"/>
              <a:gd name="connsiteY9" fmla="*/ 5783096 h 5783096"/>
              <a:gd name="connsiteX10" fmla="*/ 24164 w 5045662"/>
              <a:gd name="connsiteY10" fmla="*/ 4354881 h 5783096"/>
              <a:gd name="connsiteX11" fmla="*/ 0 w 5045662"/>
              <a:gd name="connsiteY11" fmla="*/ 1453765 h 57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45662" h="5783096">
                <a:moveTo>
                  <a:pt x="2523318" y="1092708"/>
                </a:moveTo>
                <a:lnTo>
                  <a:pt x="1083139" y="1991697"/>
                </a:lnTo>
                <a:lnTo>
                  <a:pt x="1083139" y="3787311"/>
                </a:lnTo>
                <a:lnTo>
                  <a:pt x="2523318" y="4686300"/>
                </a:lnTo>
                <a:lnTo>
                  <a:pt x="3963497" y="3787311"/>
                </a:lnTo>
                <a:lnTo>
                  <a:pt x="3963497" y="1991697"/>
                </a:lnTo>
                <a:close/>
                <a:moveTo>
                  <a:pt x="2470122" y="0"/>
                </a:moveTo>
                <a:lnTo>
                  <a:pt x="5037208" y="1458369"/>
                </a:lnTo>
                <a:cubicBezTo>
                  <a:pt x="5040026" y="2418836"/>
                  <a:pt x="5042844" y="3379302"/>
                  <a:pt x="5045662" y="4339769"/>
                </a:cubicBezTo>
                <a:lnTo>
                  <a:pt x="2561576" y="5783096"/>
                </a:lnTo>
                <a:lnTo>
                  <a:pt x="24164" y="4354881"/>
                </a:lnTo>
                <a:lnTo>
                  <a:pt x="0" y="1453765"/>
                </a:lnTo>
                <a:close/>
              </a:path>
            </a:pathLst>
          </a:custGeom>
        </p:spPr>
        <p:txBody>
          <a:bodyPr wrap="square" tIns="457200" rtlCol="0">
            <a:noAutofit/>
          </a:bodyPr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40985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42BC57-1D8D-9F59-24F9-1E823227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9" y="507076"/>
            <a:ext cx="10515600" cy="111543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1" name="Контент 47">
            <a:extLst>
              <a:ext uri="{FF2B5EF4-FFF2-40B4-BE49-F238E27FC236}">
                <a16:creationId xmlns:a16="http://schemas.microsoft.com/office/drawing/2014/main" id="{561744A6-D3EA-42C3-8E71-3BB8BA1E6149}"/>
              </a:ext>
            </a:extLst>
          </p:cNvPr>
          <p:cNvSpPr>
            <a:spLocks noGrp="1"/>
          </p:cNvSpPr>
          <p:nvPr>
            <p:ph type="chart" sz="quarter" idx="27" hasCustomPrompt="1"/>
          </p:nvPr>
        </p:nvSpPr>
        <p:spPr>
          <a:xfrm>
            <a:off x="587829" y="1622510"/>
            <a:ext cx="10889796" cy="4155757"/>
          </a:xfrm>
          <a:prstGeom prst="rect">
            <a:avLst/>
          </a:prstGeo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Щелкните, чтобы изменить стиль образца текста</a:t>
            </a:r>
            <a:endParaRPr lang="ru-RU" alt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1C82179-6F61-D1EC-D800-74B748B37F0E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8803A51-0211-9F66-D20B-444BC94AA39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8682971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контент с оформл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">
            <a:extLst>
              <a:ext uri="{FF2B5EF4-FFF2-40B4-BE49-F238E27FC236}">
                <a16:creationId xmlns:a16="http://schemas.microsoft.com/office/drawing/2014/main" id="{05751864-B11A-0286-13EA-2AC2A2C8D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09" y="721538"/>
            <a:ext cx="10889796" cy="1418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Таблица">
            <a:extLst>
              <a:ext uri="{FF2B5EF4-FFF2-40B4-BE49-F238E27FC236}">
                <a16:creationId xmlns:a16="http://schemas.microsoft.com/office/drawing/2014/main" id="{CFC5FF09-DE50-4155-81A0-5DD9B700F205}"/>
              </a:ext>
            </a:extLst>
          </p:cNvPr>
          <p:cNvSpPr>
            <a:spLocks noGrp="1"/>
          </p:cNvSpPr>
          <p:nvPr>
            <p:ph type="tbl" sz="quarter" idx="27" hasCustomPrompt="1"/>
          </p:nvPr>
        </p:nvSpPr>
        <p:spPr>
          <a:xfrm>
            <a:off x="581709" y="1614198"/>
            <a:ext cx="10889796" cy="431785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Щелкните, чтобы изменить стиль образца текста</a:t>
            </a:r>
            <a:endParaRPr lang="ru-RU" altLang="en-US"/>
          </a:p>
        </p:txBody>
      </p:sp>
      <p:sp>
        <p:nvSpPr>
          <p:cNvPr id="9" name="Полилиния: Фигура 5">
            <a:extLst>
              <a:ext uri="{FF2B5EF4-FFF2-40B4-BE49-F238E27FC236}">
                <a16:creationId xmlns:a16="http://schemas.microsoft.com/office/drawing/2014/main" id="{3F619E6B-153E-B522-47EB-4104C405736C}"/>
              </a:ext>
            </a:extLst>
          </p:cNvPr>
          <p:cNvSpPr/>
          <p:nvPr userDrawn="1"/>
        </p:nvSpPr>
        <p:spPr>
          <a:xfrm>
            <a:off x="10551278" y="4665388"/>
            <a:ext cx="603952" cy="68174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Полилиния 11">
            <a:extLst>
              <a:ext uri="{FF2B5EF4-FFF2-40B4-BE49-F238E27FC236}">
                <a16:creationId xmlns:a16="http://schemas.microsoft.com/office/drawing/2014/main" id="{687A7B3D-E004-6D6A-5979-8F1BADBC9237}"/>
              </a:ext>
            </a:extLst>
          </p:cNvPr>
          <p:cNvSpPr/>
          <p:nvPr userDrawn="1"/>
        </p:nvSpPr>
        <p:spPr>
          <a:xfrm>
            <a:off x="10524774" y="5146146"/>
            <a:ext cx="1667226" cy="1711855"/>
          </a:xfrm>
          <a:custGeom>
            <a:avLst/>
            <a:gdLst>
              <a:gd name="connsiteX0" fmla="*/ 998834 w 1667226"/>
              <a:gd name="connsiteY0" fmla="*/ 0 h 1711855"/>
              <a:gd name="connsiteX1" fmla="*/ 1667226 w 1667226"/>
              <a:gd name="connsiteY1" fmla="*/ 373790 h 1711855"/>
              <a:gd name="connsiteX2" fmla="*/ 1667226 w 1667226"/>
              <a:gd name="connsiteY2" fmla="*/ 1711855 h 1711855"/>
              <a:gd name="connsiteX3" fmla="*/ 48502 w 1667226"/>
              <a:gd name="connsiteY3" fmla="*/ 1711855 h 1711855"/>
              <a:gd name="connsiteX4" fmla="*/ 0 w 1667226"/>
              <a:gd name="connsiteY4" fmla="*/ 1684915 h 1711855"/>
              <a:gd name="connsiteX5" fmla="*/ 0 w 1667226"/>
              <a:gd name="connsiteY5" fmla="*/ 564300 h 171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226" h="1711855">
                <a:moveTo>
                  <a:pt x="998834" y="0"/>
                </a:moveTo>
                <a:lnTo>
                  <a:pt x="1667226" y="373790"/>
                </a:lnTo>
                <a:lnTo>
                  <a:pt x="1667226" y="1711855"/>
                </a:lnTo>
                <a:lnTo>
                  <a:pt x="48502" y="1711855"/>
                </a:lnTo>
                <a:lnTo>
                  <a:pt x="0" y="1684915"/>
                </a:lnTo>
                <a:lnTo>
                  <a:pt x="0" y="56430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3" name="Полилиния: Фигура 11">
            <a:extLst>
              <a:ext uri="{FF2B5EF4-FFF2-40B4-BE49-F238E27FC236}">
                <a16:creationId xmlns:a16="http://schemas.microsoft.com/office/drawing/2014/main" id="{A4CA3A93-BDBF-112D-54A0-05BF6B06BCC1}"/>
              </a:ext>
            </a:extLst>
          </p:cNvPr>
          <p:cNvSpPr/>
          <p:nvPr userDrawn="1"/>
        </p:nvSpPr>
        <p:spPr>
          <a:xfrm>
            <a:off x="10177285" y="5347130"/>
            <a:ext cx="748554" cy="85636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5F7A154B-D8F5-C1FB-307D-496380875BD1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728715E-D2CE-A33E-1A28-4E627F239BB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893511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BF58E95-E9E1-28E6-FB2F-DE80889223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79" y="1856195"/>
            <a:ext cx="4518122" cy="1688906"/>
          </a:xfrm>
        </p:spPr>
        <p:txBody>
          <a:bodyPr rtlCol="0" anchor="b">
            <a:noAutofit/>
          </a:bodyPr>
          <a:lstStyle>
            <a:lvl1pPr>
              <a:defRPr lang="ru-RU" sz="2700">
                <a:latin typeface="+mn-lt"/>
              </a:defRPr>
            </a:lvl1pPr>
          </a:lstStyle>
          <a:p>
            <a:pPr rtl="0"/>
            <a:r>
              <a:rPr lang="ru-RU" noProof="0"/>
              <a:t>Щелкните, чтобы изменить стиль текста</a:t>
            </a:r>
          </a:p>
        </p:txBody>
      </p:sp>
      <p:sp>
        <p:nvSpPr>
          <p:cNvPr id="11" name="Подзаголовок 47">
            <a:extLst>
              <a:ext uri="{FF2B5EF4-FFF2-40B4-BE49-F238E27FC236}">
                <a16:creationId xmlns:a16="http://schemas.microsoft.com/office/drawing/2014/main" id="{3B45AD65-2B81-A368-E5F0-5C61D0B1DF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95999" y="3695015"/>
            <a:ext cx="4672693" cy="1688906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500" b="0">
                <a:solidFill>
                  <a:schemeClr val="accent2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 </a:t>
            </a:r>
          </a:p>
        </p:txBody>
      </p:sp>
      <p:sp>
        <p:nvSpPr>
          <p:cNvPr id="4" name="Полилиния: Фигура 5">
            <a:extLst>
              <a:ext uri="{FF2B5EF4-FFF2-40B4-BE49-F238E27FC236}">
                <a16:creationId xmlns:a16="http://schemas.microsoft.com/office/drawing/2014/main" id="{0CA4AA19-0D07-46AB-AC12-64054BBBB499}"/>
              </a:ext>
            </a:extLst>
          </p:cNvPr>
          <p:cNvSpPr/>
          <p:nvPr userDrawn="1"/>
        </p:nvSpPr>
        <p:spPr>
          <a:xfrm>
            <a:off x="3843559" y="722518"/>
            <a:ext cx="1244907" cy="140525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5" name="Полилиния: Фигура 6">
            <a:extLst>
              <a:ext uri="{FF2B5EF4-FFF2-40B4-BE49-F238E27FC236}">
                <a16:creationId xmlns:a16="http://schemas.microsoft.com/office/drawing/2014/main" id="{DF781D9E-0DF5-4DDA-84E6-35DFB054158C}"/>
              </a:ext>
            </a:extLst>
          </p:cNvPr>
          <p:cNvSpPr/>
          <p:nvPr userDrawn="1"/>
        </p:nvSpPr>
        <p:spPr>
          <a:xfrm>
            <a:off x="1223929" y="1436914"/>
            <a:ext cx="2857005" cy="326977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1600" noProof="0" dirty="0"/>
          </a:p>
        </p:txBody>
      </p:sp>
      <p:sp>
        <p:nvSpPr>
          <p:cNvPr id="6" name="Полилиния: Фигура 7">
            <a:extLst>
              <a:ext uri="{FF2B5EF4-FFF2-40B4-BE49-F238E27FC236}">
                <a16:creationId xmlns:a16="http://schemas.microsoft.com/office/drawing/2014/main" id="{86BA1075-E23C-4BC9-8F67-B2E408F864D2}"/>
              </a:ext>
            </a:extLst>
          </p:cNvPr>
          <p:cNvSpPr/>
          <p:nvPr userDrawn="1"/>
        </p:nvSpPr>
        <p:spPr>
          <a:xfrm>
            <a:off x="758702" y="3457554"/>
            <a:ext cx="1208037" cy="138175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8" name="Полилиния: Фигура 11">
            <a:extLst>
              <a:ext uri="{FF2B5EF4-FFF2-40B4-BE49-F238E27FC236}">
                <a16:creationId xmlns:a16="http://schemas.microsoft.com/office/drawing/2014/main" id="{B2A4CA75-D17E-243B-9C56-A63C75AF6D56}"/>
              </a:ext>
            </a:extLst>
          </p:cNvPr>
          <p:cNvSpPr/>
          <p:nvPr userDrawn="1"/>
        </p:nvSpPr>
        <p:spPr>
          <a:xfrm>
            <a:off x="2917915" y="4662164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964077E-956B-EA3A-700F-A833D82341F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ED455D4-27F3-B6AD-2A20-7475F307E5E4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7294898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участника коман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4">
            <a:extLst>
              <a:ext uri="{FF2B5EF4-FFF2-40B4-BE49-F238E27FC236}">
                <a16:creationId xmlns:a16="http://schemas.microsoft.com/office/drawing/2014/main" id="{DCA6F28B-ACF1-D3CB-8968-4F64BEA02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60" name="Контент 47">
            <a:extLst>
              <a:ext uri="{FF2B5EF4-FFF2-40B4-BE49-F238E27FC236}">
                <a16:creationId xmlns:a16="http://schemas.microsoft.com/office/drawing/2014/main" id="{E2F72F6F-0172-47B0-8D9E-0EED383332E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114798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zh-CN" dirty="0"/>
          </a:p>
        </p:txBody>
      </p:sp>
      <p:sp>
        <p:nvSpPr>
          <p:cNvPr id="52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2369DDD8-CFC2-4980-A0DB-411AA173B47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4003" y="476428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53" name="Контент 47">
            <a:extLst>
              <a:ext uri="{FF2B5EF4-FFF2-40B4-BE49-F238E27FC236}">
                <a16:creationId xmlns:a16="http://schemas.microsoft.com/office/drawing/2014/main" id="{B66AC261-5929-40D2-A646-8F16675DE38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4003" y="5295180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1" name="Контент 47">
            <a:extLst>
              <a:ext uri="{FF2B5EF4-FFF2-40B4-BE49-F238E27FC236}">
                <a16:creationId xmlns:a16="http://schemas.microsoft.com/office/drawing/2014/main" id="{B33A9FB2-1610-4389-B352-D99255F77BE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623536" y="1840730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zh-CN" dirty="0"/>
          </a:p>
        </p:txBody>
      </p:sp>
      <p:sp>
        <p:nvSpPr>
          <p:cNvPr id="21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DEE851A8-3FB7-B319-A053-BE08A45763C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720440" y="4045832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2" name="Контент 47">
            <a:extLst>
              <a:ext uri="{FF2B5EF4-FFF2-40B4-BE49-F238E27FC236}">
                <a16:creationId xmlns:a16="http://schemas.microsoft.com/office/drawing/2014/main" id="{5743B59B-3EAA-B249-07CE-9C9C5B0B6AB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720440" y="4576723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2" name="Контент 47">
            <a:extLst>
              <a:ext uri="{FF2B5EF4-FFF2-40B4-BE49-F238E27FC236}">
                <a16:creationId xmlns:a16="http://schemas.microsoft.com/office/drawing/2014/main" id="{0AC60B87-71AC-4AA8-9AE7-B3B427BACB12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113401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zh-CN" dirty="0"/>
          </a:p>
        </p:txBody>
      </p:sp>
      <p:sp>
        <p:nvSpPr>
          <p:cNvPr id="19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110FBA5D-2CEB-4D44-16CA-0F24099B140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8710" y="476428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0" name="Контент 47">
            <a:extLst>
              <a:ext uri="{FF2B5EF4-FFF2-40B4-BE49-F238E27FC236}">
                <a16:creationId xmlns:a16="http://schemas.microsoft.com/office/drawing/2014/main" id="{2108E774-D145-FA07-58F1-7DB37A30A59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8710" y="5295180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3" name="Контент 47">
            <a:extLst>
              <a:ext uri="{FF2B5EF4-FFF2-40B4-BE49-F238E27FC236}">
                <a16:creationId xmlns:a16="http://schemas.microsoft.com/office/drawing/2014/main" id="{05B25D7D-82BA-4FF5-9C92-4AD18184751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8500328" y="1836331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zh-CN" dirty="0"/>
          </a:p>
        </p:txBody>
      </p:sp>
      <p:sp>
        <p:nvSpPr>
          <p:cNvPr id="25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A9C2624B-E6E6-C673-E8FF-F4BF909C3AC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635340" y="4045832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6" name="Контент 47">
            <a:extLst>
              <a:ext uri="{FF2B5EF4-FFF2-40B4-BE49-F238E27FC236}">
                <a16:creationId xmlns:a16="http://schemas.microsoft.com/office/drawing/2014/main" id="{A003837A-CCD7-3699-D86F-CB884CA4C67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635340" y="4576723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89028585-56FF-7B3D-783D-D06964F7C099}"/>
              </a:ext>
            </a:extLst>
          </p:cNvPr>
          <p:cNvSpPr>
            <a:spLocks noGrp="1"/>
          </p:cNvSpPr>
          <p:nvPr>
            <p:ph type="ftr" sz="quarter" idx="58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D090978-DDC9-0FA2-2CFD-733C8B854F3C}"/>
              </a:ext>
            </a:extLst>
          </p:cNvPr>
          <p:cNvSpPr>
            <a:spLocks noGrp="1"/>
          </p:cNvSpPr>
          <p:nvPr>
            <p:ph type="sldNum" sz="quarter" idx="59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938363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участников коман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B92FA2A-46BA-2A19-C3CE-EC6985867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367293"/>
            <a:ext cx="3909993" cy="3629708"/>
          </a:xfrm>
        </p:spPr>
        <p:txBody>
          <a:bodyPr rtlCol="0" anchor="t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8" name="Контент 47">
            <a:extLst>
              <a:ext uri="{FF2B5EF4-FFF2-40B4-BE49-F238E27FC236}">
                <a16:creationId xmlns:a16="http://schemas.microsoft.com/office/drawing/2014/main" id="{BF9EDF7D-3BB1-43C0-92BB-091CCC520477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26979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39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15896C2C-7C25-4BC0-AF9B-DF590A2909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20210" y="522515"/>
            <a:ext cx="2289842" cy="626551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40" name="Контент 47">
            <a:extLst>
              <a:ext uri="{FF2B5EF4-FFF2-40B4-BE49-F238E27FC236}">
                <a16:creationId xmlns:a16="http://schemas.microsoft.com/office/drawing/2014/main" id="{CAC554EF-FF8F-4055-A716-E82F461413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20211" y="1165881"/>
            <a:ext cx="2289842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ru-RU" sz="1400" b="0" i="0">
                <a:solidFill>
                  <a:schemeClr val="bg1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56" name="Контент 47">
            <a:extLst>
              <a:ext uri="{FF2B5EF4-FFF2-40B4-BE49-F238E27FC236}">
                <a16:creationId xmlns:a16="http://schemas.microsoft.com/office/drawing/2014/main" id="{4F0742C0-A9F2-4886-B17E-6915399483C3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805991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41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CE3DC674-39AB-43B9-AC30-97A68D221596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309889" y="642667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42" name="Контент 47">
            <a:extLst>
              <a:ext uri="{FF2B5EF4-FFF2-40B4-BE49-F238E27FC236}">
                <a16:creationId xmlns:a16="http://schemas.microsoft.com/office/drawing/2014/main" id="{F12189CA-0E22-41A5-91FD-03761860993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309891" y="1165881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48" name="Контент 47">
            <a:extLst>
              <a:ext uri="{FF2B5EF4-FFF2-40B4-BE49-F238E27FC236}">
                <a16:creationId xmlns:a16="http://schemas.microsoft.com/office/drawing/2014/main" id="{A962C62E-F92F-445A-9243-8B433747A548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426979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43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DE6F9463-BB2D-43FC-BE8F-21D3F9A2539C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520210" y="2105171"/>
            <a:ext cx="2193021" cy="617418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44" name="Контент 47">
            <a:extLst>
              <a:ext uri="{FF2B5EF4-FFF2-40B4-BE49-F238E27FC236}">
                <a16:creationId xmlns:a16="http://schemas.microsoft.com/office/drawing/2014/main" id="{7DF27694-08A2-4530-B763-5A9B9D4DC6E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520212" y="2739721"/>
            <a:ext cx="2193021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1" name="Контент 47">
            <a:extLst>
              <a:ext uri="{FF2B5EF4-FFF2-40B4-BE49-F238E27FC236}">
                <a16:creationId xmlns:a16="http://schemas.microsoft.com/office/drawing/2014/main" id="{2EA753B3-D0BB-4484-85D1-E28345D99F4C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805991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 dirty="0"/>
          </a:p>
        </p:txBody>
      </p:sp>
      <p:sp>
        <p:nvSpPr>
          <p:cNvPr id="45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20398AA4-3D68-487D-BE7C-9F1D45E3F5F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309890" y="2032203"/>
            <a:ext cx="2098039" cy="70114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46" name="Контент 47">
            <a:extLst>
              <a:ext uri="{FF2B5EF4-FFF2-40B4-BE49-F238E27FC236}">
                <a16:creationId xmlns:a16="http://schemas.microsoft.com/office/drawing/2014/main" id="{6B623D7A-5E96-42AB-9B1F-14E445503187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309890" y="274640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49" name="Контент 47">
            <a:extLst>
              <a:ext uri="{FF2B5EF4-FFF2-40B4-BE49-F238E27FC236}">
                <a16:creationId xmlns:a16="http://schemas.microsoft.com/office/drawing/2014/main" id="{EAA5B0EA-1F3B-4D8B-9BB9-F9037A393705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426979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47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2C93687D-1E42-4B01-9F16-9FA098CE1153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520210" y="3775516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50" name="Контент 47">
            <a:extLst>
              <a:ext uri="{FF2B5EF4-FFF2-40B4-BE49-F238E27FC236}">
                <a16:creationId xmlns:a16="http://schemas.microsoft.com/office/drawing/2014/main" id="{7AB91474-458B-45F7-9773-FA375C2CF7F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520211" y="431207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2" name="Контент 47">
            <a:extLst>
              <a:ext uri="{FF2B5EF4-FFF2-40B4-BE49-F238E27FC236}">
                <a16:creationId xmlns:a16="http://schemas.microsoft.com/office/drawing/2014/main" id="{52E587E7-A09A-4FB2-8774-8073E737F106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805991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51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FBF01DC7-D684-4484-B2AA-B50F7B1A00D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309889" y="3775516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52" name="Контент 47">
            <a:extLst>
              <a:ext uri="{FF2B5EF4-FFF2-40B4-BE49-F238E27FC236}">
                <a16:creationId xmlns:a16="http://schemas.microsoft.com/office/drawing/2014/main" id="{6046C90F-8A25-4E70-9BC9-4496C6B94EB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309891" y="431207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55" name="Контент 47">
            <a:extLst>
              <a:ext uri="{FF2B5EF4-FFF2-40B4-BE49-F238E27FC236}">
                <a16:creationId xmlns:a16="http://schemas.microsoft.com/office/drawing/2014/main" id="{D05B9A22-6B21-40BB-BBC1-9586C432A97B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426979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53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F5E2B418-8D0E-4995-A3ED-4348C6F4A1AF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520210" y="536944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58" name="Контент 47">
            <a:extLst>
              <a:ext uri="{FF2B5EF4-FFF2-40B4-BE49-F238E27FC236}">
                <a16:creationId xmlns:a16="http://schemas.microsoft.com/office/drawing/2014/main" id="{90A2A6E4-4D11-4F28-9D68-BC28580EBC0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520211" y="5901594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63" name="Контент 47">
            <a:extLst>
              <a:ext uri="{FF2B5EF4-FFF2-40B4-BE49-F238E27FC236}">
                <a16:creationId xmlns:a16="http://schemas.microsoft.com/office/drawing/2014/main" id="{A74DEBE4-2F74-4EB7-9501-8D37A3151B2A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05991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59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070D69EE-1032-4604-B201-FD13AE846E9E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313612" y="536944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60" name="Контент 47">
            <a:extLst>
              <a:ext uri="{FF2B5EF4-FFF2-40B4-BE49-F238E27FC236}">
                <a16:creationId xmlns:a16="http://schemas.microsoft.com/office/drawing/2014/main" id="{B65187B8-CD7A-46B0-A851-E2456586E758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309891" y="5901594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964988-2386-5A15-B085-00BD5D58E53C}"/>
              </a:ext>
            </a:extLst>
          </p:cNvPr>
          <p:cNvSpPr>
            <a:spLocks noGrp="1"/>
          </p:cNvSpPr>
          <p:nvPr>
            <p:ph type="ftr" sz="quarter" idx="76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2CC095-C330-BF75-42CE-50A46EAD82C5}"/>
              </a:ext>
            </a:extLst>
          </p:cNvPr>
          <p:cNvSpPr>
            <a:spLocks noGrp="1"/>
          </p:cNvSpPr>
          <p:nvPr>
            <p:ph type="sldNum" sz="quarter" idx="77"/>
          </p:nvPr>
        </p:nvSpPr>
        <p:spPr/>
        <p:txBody>
          <a:bodyPr rtlCol="0">
            <a:noAutofit/>
          </a:bodyPr>
          <a:lstStyle>
            <a:lvl1pPr>
              <a:defRPr lang="ru-RU" b="0"/>
            </a:lvl1pPr>
          </a:lstStyle>
          <a:p>
            <a:pPr rtl="0"/>
            <a:fld id="{47FEACEE-25B4-4A2D-B147-27296E36371D}" type="slidenum">
              <a:rPr lang="ru-RU" altLang="zh-CN" smtClean="0"/>
              <a:pPr rtl="0"/>
              <a:t>‹#›</a:t>
            </a:fld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2929691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столбцов со знач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6">
            <a:extLst>
              <a:ext uri="{FF2B5EF4-FFF2-40B4-BE49-F238E27FC236}">
                <a16:creationId xmlns:a16="http://schemas.microsoft.com/office/drawing/2014/main" id="{A533F602-EEC9-45F6-8223-8C8F4914919D}"/>
              </a:ext>
            </a:extLst>
          </p:cNvPr>
          <p:cNvSpPr/>
          <p:nvPr userDrawn="1"/>
        </p:nvSpPr>
        <p:spPr>
          <a:xfrm>
            <a:off x="2121636" y="2070606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5" name="Полилиния: Фигура 7">
            <a:extLst>
              <a:ext uri="{FF2B5EF4-FFF2-40B4-BE49-F238E27FC236}">
                <a16:creationId xmlns:a16="http://schemas.microsoft.com/office/drawing/2014/main" id="{08F73F8C-5CF8-4470-AE2B-8E6D7952FF3E}"/>
              </a:ext>
            </a:extLst>
          </p:cNvPr>
          <p:cNvSpPr/>
          <p:nvPr userDrawn="1"/>
        </p:nvSpPr>
        <p:spPr>
          <a:xfrm>
            <a:off x="4174867" y="207344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6" name="Полилиния: Фигура 8">
            <a:extLst>
              <a:ext uri="{FF2B5EF4-FFF2-40B4-BE49-F238E27FC236}">
                <a16:creationId xmlns:a16="http://schemas.microsoft.com/office/drawing/2014/main" id="{1299AD72-44AB-4D37-ABBB-9E295508DDB5}"/>
              </a:ext>
            </a:extLst>
          </p:cNvPr>
          <p:cNvSpPr/>
          <p:nvPr userDrawn="1"/>
        </p:nvSpPr>
        <p:spPr>
          <a:xfrm>
            <a:off x="6308379" y="206452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7" name="Полилиния: Фигура 9">
            <a:extLst>
              <a:ext uri="{FF2B5EF4-FFF2-40B4-BE49-F238E27FC236}">
                <a16:creationId xmlns:a16="http://schemas.microsoft.com/office/drawing/2014/main" id="{834981F1-A16D-4CA2-8001-0D2A65539268}"/>
              </a:ext>
            </a:extLst>
          </p:cNvPr>
          <p:cNvSpPr/>
          <p:nvPr userDrawn="1"/>
        </p:nvSpPr>
        <p:spPr>
          <a:xfrm>
            <a:off x="8407152" y="206898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1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7AA46292-B7E4-4DB5-85D0-C4F19D66F8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1770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32" name="Контент 47">
            <a:extLst>
              <a:ext uri="{FF2B5EF4-FFF2-40B4-BE49-F238E27FC236}">
                <a16:creationId xmlns:a16="http://schemas.microsoft.com/office/drawing/2014/main" id="{382E7D57-1A1A-432F-AEA9-9730DEE1572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2627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33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E51F0384-440E-45B9-91E7-78CA13DE0B9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88314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34" name="Контент 47">
            <a:extLst>
              <a:ext uri="{FF2B5EF4-FFF2-40B4-BE49-F238E27FC236}">
                <a16:creationId xmlns:a16="http://schemas.microsoft.com/office/drawing/2014/main" id="{35EAE525-3692-40E8-894E-B19171FF64F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979171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35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847DC539-F391-4470-96EB-486AB02DADB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073898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36" name="Контент 47">
            <a:extLst>
              <a:ext uri="{FF2B5EF4-FFF2-40B4-BE49-F238E27FC236}">
                <a16:creationId xmlns:a16="http://schemas.microsoft.com/office/drawing/2014/main" id="{50988645-D146-4AFE-B87D-27927957717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164755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37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6712E8AC-14E0-42CC-8037-7C1D0E044B6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59482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38" name="Контент 47">
            <a:extLst>
              <a:ext uri="{FF2B5EF4-FFF2-40B4-BE49-F238E27FC236}">
                <a16:creationId xmlns:a16="http://schemas.microsoft.com/office/drawing/2014/main" id="{C68DF822-6F14-4839-BD33-6874C8136EE0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350339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39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2D1F75C7-DA21-4400-B066-F38190B4F5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45066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40" name="Контент 47">
            <a:extLst>
              <a:ext uri="{FF2B5EF4-FFF2-40B4-BE49-F238E27FC236}">
                <a16:creationId xmlns:a16="http://schemas.microsoft.com/office/drawing/2014/main" id="{F7CF6BF0-A40D-4F18-B9DF-D9C4106065D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535923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41" name="Контент 47">
            <a:extLst>
              <a:ext uri="{FF2B5EF4-FFF2-40B4-BE49-F238E27FC236}">
                <a16:creationId xmlns:a16="http://schemas.microsoft.com/office/drawing/2014/main" id="{95C6B2A2-937E-4C7D-92E3-8A105DD43A98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983282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42" name="Контент 47">
            <a:extLst>
              <a:ext uri="{FF2B5EF4-FFF2-40B4-BE49-F238E27FC236}">
                <a16:creationId xmlns:a16="http://schemas.microsoft.com/office/drawing/2014/main" id="{A9ECEF10-95EB-4F03-B3B1-8FC0E421618E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310934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43" name="Контент 47">
            <a:extLst>
              <a:ext uri="{FF2B5EF4-FFF2-40B4-BE49-F238E27FC236}">
                <a16:creationId xmlns:a16="http://schemas.microsoft.com/office/drawing/2014/main" id="{12D92FE1-9874-49B8-8FDC-F903A4843015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5235410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44" name="Контент 47">
            <a:extLst>
              <a:ext uri="{FF2B5EF4-FFF2-40B4-BE49-F238E27FC236}">
                <a16:creationId xmlns:a16="http://schemas.microsoft.com/office/drawing/2014/main" id="{12070F52-AB91-476E-9FE0-5403568A11DD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7361474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45" name="Контент 47">
            <a:extLst>
              <a:ext uri="{FF2B5EF4-FFF2-40B4-BE49-F238E27FC236}">
                <a16:creationId xmlns:a16="http://schemas.microsoft.com/office/drawing/2014/main" id="{13AE459B-26D7-43FC-BE0B-EF7B119D7D40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948753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25" name="Заголовок 4">
            <a:extLst>
              <a:ext uri="{FF2B5EF4-FFF2-40B4-BE49-F238E27FC236}">
                <a16:creationId xmlns:a16="http://schemas.microsoft.com/office/drawing/2014/main" id="{C8ECEE37-7B17-4FD7-2612-FBD357E10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F7F2CD23-FF0B-8184-9F40-957043412F1C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876D293-58F2-B8E9-6576-2676F210D7CF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8344757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Контент 47">
            <a:extLst>
              <a:ext uri="{FF2B5EF4-FFF2-40B4-BE49-F238E27FC236}">
                <a16:creationId xmlns:a16="http://schemas.microsoft.com/office/drawing/2014/main" id="{67FF6BA4-2B1B-4B51-9FE3-A67E3DCC3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8200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 </a:t>
            </a:r>
          </a:p>
        </p:txBody>
      </p:sp>
      <p:sp>
        <p:nvSpPr>
          <p:cNvPr id="30" name="Контент 47">
            <a:extLst>
              <a:ext uri="{FF2B5EF4-FFF2-40B4-BE49-F238E27FC236}">
                <a16:creationId xmlns:a16="http://schemas.microsoft.com/office/drawing/2014/main" id="{88E2377A-ED6B-4D69-A9DC-647CB22A520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000303" y="2929823"/>
            <a:ext cx="1867186" cy="2471878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 </a:t>
            </a:r>
          </a:p>
        </p:txBody>
      </p:sp>
      <p:sp>
        <p:nvSpPr>
          <p:cNvPr id="31" name="Контент 47">
            <a:extLst>
              <a:ext uri="{FF2B5EF4-FFF2-40B4-BE49-F238E27FC236}">
                <a16:creationId xmlns:a16="http://schemas.microsoft.com/office/drawing/2014/main" id="{ECC27D7D-FA65-E93F-3C7E-AADBF7E0CC2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64216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 </a:t>
            </a:r>
          </a:p>
        </p:txBody>
      </p:sp>
      <p:sp>
        <p:nvSpPr>
          <p:cNvPr id="33" name="Контент 47">
            <a:extLst>
              <a:ext uri="{FF2B5EF4-FFF2-40B4-BE49-F238E27FC236}">
                <a16:creationId xmlns:a16="http://schemas.microsoft.com/office/drawing/2014/main" id="{DF5280E4-E86B-9E17-04A1-072A8148C3B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326319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 </a:t>
            </a:r>
          </a:p>
        </p:txBody>
      </p:sp>
      <p:sp>
        <p:nvSpPr>
          <p:cNvPr id="37" name="Контент 47">
            <a:extLst>
              <a:ext uri="{FF2B5EF4-FFF2-40B4-BE49-F238E27FC236}">
                <a16:creationId xmlns:a16="http://schemas.microsoft.com/office/drawing/2014/main" id="{42F4F0D3-AF64-7F92-FF1C-F5D1DC62A38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488424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 </a:t>
            </a:r>
          </a:p>
        </p:txBody>
      </p:sp>
      <p:sp>
        <p:nvSpPr>
          <p:cNvPr id="27" name="Контент 47">
            <a:extLst>
              <a:ext uri="{FF2B5EF4-FFF2-40B4-BE49-F238E27FC236}">
                <a16:creationId xmlns:a16="http://schemas.microsoft.com/office/drawing/2014/main" id="{43D089D6-48B5-43AB-A887-EEF910BA91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ru-RU" noProof="0" dirty="0"/>
              <a:t>Образец заголовка</a:t>
            </a:r>
            <a:endParaRPr lang="ru-RU" altLang="en-US" noProof="0" dirty="0"/>
          </a:p>
        </p:txBody>
      </p:sp>
      <p:sp>
        <p:nvSpPr>
          <p:cNvPr id="24" name="Заголовок 4">
            <a:extLst>
              <a:ext uri="{FF2B5EF4-FFF2-40B4-BE49-F238E27FC236}">
                <a16:creationId xmlns:a16="http://schemas.microsoft.com/office/drawing/2014/main" id="{69ABDED2-7EB3-3ABE-90D0-E6C00F806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/>
            </a:lvl1pPr>
          </a:lstStyle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25" name="Контент 47">
            <a:extLst>
              <a:ext uri="{FF2B5EF4-FFF2-40B4-BE49-F238E27FC236}">
                <a16:creationId xmlns:a16="http://schemas.microsoft.com/office/drawing/2014/main" id="{476A31DC-7395-007C-8BA1-C38E5B289CF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000756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ru-RU" noProof="0" dirty="0"/>
              <a:t>Образец заголовка</a:t>
            </a:r>
            <a:endParaRPr lang="ru-RU" altLang="en-US" noProof="0" dirty="0"/>
          </a:p>
        </p:txBody>
      </p:sp>
      <p:sp>
        <p:nvSpPr>
          <p:cNvPr id="26" name="Контент 47">
            <a:extLst>
              <a:ext uri="{FF2B5EF4-FFF2-40B4-BE49-F238E27FC236}">
                <a16:creationId xmlns:a16="http://schemas.microsoft.com/office/drawing/2014/main" id="{35CE0786-D87B-DD89-C418-C53C1B7E610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163312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ru-RU" noProof="0" dirty="0"/>
              <a:t>Образец заголовка</a:t>
            </a:r>
            <a:endParaRPr lang="ru-RU" altLang="en-US" noProof="0" dirty="0"/>
          </a:p>
        </p:txBody>
      </p:sp>
      <p:sp>
        <p:nvSpPr>
          <p:cNvPr id="28" name="Контент 47">
            <a:extLst>
              <a:ext uri="{FF2B5EF4-FFF2-40B4-BE49-F238E27FC236}">
                <a16:creationId xmlns:a16="http://schemas.microsoft.com/office/drawing/2014/main" id="{7C7F2E6C-1DCD-3C6A-4830-5BF230A3AAB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25868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ru-RU" noProof="0" dirty="0"/>
              <a:t>Образец заголовка</a:t>
            </a:r>
            <a:endParaRPr lang="ru-RU" altLang="en-US" noProof="0" dirty="0"/>
          </a:p>
        </p:txBody>
      </p:sp>
      <p:sp>
        <p:nvSpPr>
          <p:cNvPr id="29" name="Контент 47">
            <a:extLst>
              <a:ext uri="{FF2B5EF4-FFF2-40B4-BE49-F238E27FC236}">
                <a16:creationId xmlns:a16="http://schemas.microsoft.com/office/drawing/2014/main" id="{56A87F6E-D6C5-8903-BC20-31381004603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88424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ru-RU" noProof="0" dirty="0"/>
              <a:t>Образец заголовка</a:t>
            </a:r>
            <a:endParaRPr lang="ru-RU" altLang="en-US" noProof="0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7218367E-FDD8-A1F8-8E0F-A365771B85F7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 dirty="0"/>
              <a:t>Заголовок презентации</a:t>
            </a: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77ECE300-0AB8-85A0-D4D3-B948DDA7B00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7486387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олилиния: Форма 25">
            <a:extLst>
              <a:ext uri="{FF2B5EF4-FFF2-40B4-BE49-F238E27FC236}">
                <a16:creationId xmlns:a16="http://schemas.microsoft.com/office/drawing/2014/main" id="{D61EE2E4-C5DD-4944-B70C-8F0A3F741A59}"/>
              </a:ext>
            </a:extLst>
          </p:cNvPr>
          <p:cNvSpPr/>
          <p:nvPr userDrawn="1"/>
        </p:nvSpPr>
        <p:spPr>
          <a:xfrm>
            <a:off x="1295508" y="3039919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7" name="Полилиния: Фигура 26">
            <a:extLst>
              <a:ext uri="{FF2B5EF4-FFF2-40B4-BE49-F238E27FC236}">
                <a16:creationId xmlns:a16="http://schemas.microsoft.com/office/drawing/2014/main" id="{91FA36A8-94E8-4069-B957-F7145D77BD5F}"/>
              </a:ext>
            </a:extLst>
          </p:cNvPr>
          <p:cNvSpPr/>
          <p:nvPr userDrawn="1"/>
        </p:nvSpPr>
        <p:spPr>
          <a:xfrm>
            <a:off x="3670763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8" name="Полилиния: Фигура 27">
            <a:extLst>
              <a:ext uri="{FF2B5EF4-FFF2-40B4-BE49-F238E27FC236}">
                <a16:creationId xmlns:a16="http://schemas.microsoft.com/office/drawing/2014/main" id="{7D38D67C-B6B8-4EB2-BC07-4A8128F44D16}"/>
              </a:ext>
            </a:extLst>
          </p:cNvPr>
          <p:cNvSpPr/>
          <p:nvPr userDrawn="1"/>
        </p:nvSpPr>
        <p:spPr>
          <a:xfrm>
            <a:off x="4865676" y="3722308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9" name="Полилиния: Фигура 28">
            <a:extLst>
              <a:ext uri="{FF2B5EF4-FFF2-40B4-BE49-F238E27FC236}">
                <a16:creationId xmlns:a16="http://schemas.microsoft.com/office/drawing/2014/main" id="{6B2E4C8C-D96E-4A66-A3D2-3580DACCF801}"/>
              </a:ext>
            </a:extLst>
          </p:cNvPr>
          <p:cNvSpPr/>
          <p:nvPr userDrawn="1"/>
        </p:nvSpPr>
        <p:spPr>
          <a:xfrm>
            <a:off x="7245668" y="3725411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0" name="Полилиния: Фигура 29">
            <a:extLst>
              <a:ext uri="{FF2B5EF4-FFF2-40B4-BE49-F238E27FC236}">
                <a16:creationId xmlns:a16="http://schemas.microsoft.com/office/drawing/2014/main" id="{74E0B8B0-45C7-4733-BBDC-B82F9307E431}"/>
              </a:ext>
            </a:extLst>
          </p:cNvPr>
          <p:cNvSpPr/>
          <p:nvPr userDrawn="1"/>
        </p:nvSpPr>
        <p:spPr>
          <a:xfrm>
            <a:off x="8440729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1" name="Полилиния: Фигура 30">
            <a:extLst>
              <a:ext uri="{FF2B5EF4-FFF2-40B4-BE49-F238E27FC236}">
                <a16:creationId xmlns:a16="http://schemas.microsoft.com/office/drawing/2014/main" id="{F0BBECC2-631C-4C53-A9E8-6C87D48A3B01}"/>
              </a:ext>
            </a:extLst>
          </p:cNvPr>
          <p:cNvSpPr/>
          <p:nvPr userDrawn="1"/>
        </p:nvSpPr>
        <p:spPr>
          <a:xfrm>
            <a:off x="1274779" y="1667026"/>
            <a:ext cx="7152768" cy="2736950"/>
          </a:xfrm>
          <a:custGeom>
            <a:avLst/>
            <a:gdLst>
              <a:gd name="connsiteX0" fmla="*/ 0 w 5958191"/>
              <a:gd name="connsiteY0" fmla="*/ 2052536 h 2733472"/>
              <a:gd name="connsiteX1" fmla="*/ 1186774 w 5958191"/>
              <a:gd name="connsiteY1" fmla="*/ 1361872 h 2733472"/>
              <a:gd name="connsiteX2" fmla="*/ 2368685 w 5958191"/>
              <a:gd name="connsiteY2" fmla="*/ 2057400 h 2733472"/>
              <a:gd name="connsiteX3" fmla="*/ 2378413 w 5958191"/>
              <a:gd name="connsiteY3" fmla="*/ 690664 h 2733472"/>
              <a:gd name="connsiteX4" fmla="*/ 3570051 w 5958191"/>
              <a:gd name="connsiteY4" fmla="*/ 0 h 2733472"/>
              <a:gd name="connsiteX5" fmla="*/ 4761689 w 5958191"/>
              <a:gd name="connsiteY5" fmla="*/ 680936 h 2733472"/>
              <a:gd name="connsiteX6" fmla="*/ 4756825 w 5958191"/>
              <a:gd name="connsiteY6" fmla="*/ 2052536 h 2733472"/>
              <a:gd name="connsiteX7" fmla="*/ 5958191 w 5958191"/>
              <a:gd name="connsiteY7" fmla="*/ 2733472 h 2733472"/>
              <a:gd name="connsiteX8" fmla="*/ 5958191 w 5958191"/>
              <a:gd name="connsiteY8" fmla="*/ 2733472 h 2733472"/>
              <a:gd name="connsiteX0" fmla="*/ 0 w 7159557"/>
              <a:gd name="connsiteY0" fmla="*/ 2052536 h 2733472"/>
              <a:gd name="connsiteX1" fmla="*/ 1186774 w 7159557"/>
              <a:gd name="connsiteY1" fmla="*/ 1361872 h 2733472"/>
              <a:gd name="connsiteX2" fmla="*/ 2368685 w 7159557"/>
              <a:gd name="connsiteY2" fmla="*/ 2057400 h 2733472"/>
              <a:gd name="connsiteX3" fmla="*/ 2378413 w 7159557"/>
              <a:gd name="connsiteY3" fmla="*/ 690664 h 2733472"/>
              <a:gd name="connsiteX4" fmla="*/ 3570051 w 7159557"/>
              <a:gd name="connsiteY4" fmla="*/ 0 h 2733472"/>
              <a:gd name="connsiteX5" fmla="*/ 4761689 w 7159557"/>
              <a:gd name="connsiteY5" fmla="*/ 680936 h 2733472"/>
              <a:gd name="connsiteX6" fmla="*/ 4756825 w 7159557"/>
              <a:gd name="connsiteY6" fmla="*/ 2052536 h 2733472"/>
              <a:gd name="connsiteX7" fmla="*/ 5958191 w 7159557"/>
              <a:gd name="connsiteY7" fmla="*/ 2733472 h 2733472"/>
              <a:gd name="connsiteX8" fmla="*/ 7159557 w 7159557"/>
              <a:gd name="connsiteY8" fmla="*/ 2067128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62264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7400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2536 h 2733472"/>
              <a:gd name="connsiteX0" fmla="*/ 0 w 7159556"/>
              <a:gd name="connsiteY0" fmla="*/ 2052536 h 2733472"/>
              <a:gd name="connsiteX1" fmla="*/ 1186774 w 7159556"/>
              <a:gd name="connsiteY1" fmla="*/ 1361872 h 2733472"/>
              <a:gd name="connsiteX2" fmla="*/ 2368685 w 7159556"/>
              <a:gd name="connsiteY2" fmla="*/ 2057400 h 2733472"/>
              <a:gd name="connsiteX3" fmla="*/ 2378413 w 7159556"/>
              <a:gd name="connsiteY3" fmla="*/ 690664 h 2733472"/>
              <a:gd name="connsiteX4" fmla="*/ 3570051 w 7159556"/>
              <a:gd name="connsiteY4" fmla="*/ 0 h 2733472"/>
              <a:gd name="connsiteX5" fmla="*/ 4761689 w 7159556"/>
              <a:gd name="connsiteY5" fmla="*/ 680936 h 2733472"/>
              <a:gd name="connsiteX6" fmla="*/ 4756825 w 7159556"/>
              <a:gd name="connsiteY6" fmla="*/ 2052536 h 2733472"/>
              <a:gd name="connsiteX7" fmla="*/ 5958191 w 7159556"/>
              <a:gd name="connsiteY7" fmla="*/ 2733472 h 2733472"/>
              <a:gd name="connsiteX8" fmla="*/ 7159556 w 7159556"/>
              <a:gd name="connsiteY8" fmla="*/ 2052536 h 2733472"/>
              <a:gd name="connsiteX0" fmla="*/ 0 w 7145649"/>
              <a:gd name="connsiteY0" fmla="*/ 2049060 h 2733472"/>
              <a:gd name="connsiteX1" fmla="*/ 1172867 w 7145649"/>
              <a:gd name="connsiteY1" fmla="*/ 1361872 h 2733472"/>
              <a:gd name="connsiteX2" fmla="*/ 2354778 w 7145649"/>
              <a:gd name="connsiteY2" fmla="*/ 2057400 h 2733472"/>
              <a:gd name="connsiteX3" fmla="*/ 2364506 w 7145649"/>
              <a:gd name="connsiteY3" fmla="*/ 690664 h 2733472"/>
              <a:gd name="connsiteX4" fmla="*/ 3556144 w 7145649"/>
              <a:gd name="connsiteY4" fmla="*/ 0 h 2733472"/>
              <a:gd name="connsiteX5" fmla="*/ 4747782 w 7145649"/>
              <a:gd name="connsiteY5" fmla="*/ 680936 h 2733472"/>
              <a:gd name="connsiteX6" fmla="*/ 4742918 w 7145649"/>
              <a:gd name="connsiteY6" fmla="*/ 2052536 h 2733472"/>
              <a:gd name="connsiteX7" fmla="*/ 5944284 w 7145649"/>
              <a:gd name="connsiteY7" fmla="*/ 2733472 h 2733472"/>
              <a:gd name="connsiteX8" fmla="*/ 7145649 w 714564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61872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1731 w 7156079"/>
              <a:gd name="connsiteY2" fmla="*/ 2029586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82592 w 7156079"/>
              <a:gd name="connsiteY2" fmla="*/ 2033063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4936 w 7156079"/>
              <a:gd name="connsiteY3" fmla="*/ 71847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1460 w 7156079"/>
              <a:gd name="connsiteY3" fmla="*/ 70804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1460 w 7156079"/>
              <a:gd name="connsiteY3" fmla="*/ 680234 h 2733472"/>
              <a:gd name="connsiteX4" fmla="*/ 3573527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7 h 2761287"/>
              <a:gd name="connsiteX1" fmla="*/ 1183297 w 7156079"/>
              <a:gd name="connsiteY1" fmla="*/ 1372303 h 2761287"/>
              <a:gd name="connsiteX2" fmla="*/ 2372162 w 7156079"/>
              <a:gd name="connsiteY2" fmla="*/ 2053925 h 2761287"/>
              <a:gd name="connsiteX3" fmla="*/ 2371460 w 7156079"/>
              <a:gd name="connsiteY3" fmla="*/ 708049 h 2761287"/>
              <a:gd name="connsiteX4" fmla="*/ 3563096 w 7156079"/>
              <a:gd name="connsiteY4" fmla="*/ 0 h 2761287"/>
              <a:gd name="connsiteX5" fmla="*/ 4758212 w 7156079"/>
              <a:gd name="connsiteY5" fmla="*/ 708751 h 2761287"/>
              <a:gd name="connsiteX6" fmla="*/ 4753348 w 7156079"/>
              <a:gd name="connsiteY6" fmla="*/ 2080351 h 2761287"/>
              <a:gd name="connsiteX7" fmla="*/ 5954714 w 7156079"/>
              <a:gd name="connsiteY7" fmla="*/ 2761287 h 2761287"/>
              <a:gd name="connsiteX8" fmla="*/ 7156079 w 7156079"/>
              <a:gd name="connsiteY8" fmla="*/ 2080351 h 2761287"/>
              <a:gd name="connsiteX0" fmla="*/ 0 w 7156079"/>
              <a:gd name="connsiteY0" fmla="*/ 2045583 h 2743903"/>
              <a:gd name="connsiteX1" fmla="*/ 1183297 w 7156079"/>
              <a:gd name="connsiteY1" fmla="*/ 1354919 h 2743903"/>
              <a:gd name="connsiteX2" fmla="*/ 2372162 w 7156079"/>
              <a:gd name="connsiteY2" fmla="*/ 2036541 h 2743903"/>
              <a:gd name="connsiteX3" fmla="*/ 2371460 w 7156079"/>
              <a:gd name="connsiteY3" fmla="*/ 690665 h 2743903"/>
              <a:gd name="connsiteX4" fmla="*/ 3563096 w 7156079"/>
              <a:gd name="connsiteY4" fmla="*/ 0 h 2743903"/>
              <a:gd name="connsiteX5" fmla="*/ 4758212 w 7156079"/>
              <a:gd name="connsiteY5" fmla="*/ 691367 h 2743903"/>
              <a:gd name="connsiteX6" fmla="*/ 4753348 w 7156079"/>
              <a:gd name="connsiteY6" fmla="*/ 2062967 h 2743903"/>
              <a:gd name="connsiteX7" fmla="*/ 5954714 w 7156079"/>
              <a:gd name="connsiteY7" fmla="*/ 2743903 h 2743903"/>
              <a:gd name="connsiteX8" fmla="*/ 7156079 w 7156079"/>
              <a:gd name="connsiteY8" fmla="*/ 2062967 h 2743903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8212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42917 w 7156079"/>
              <a:gd name="connsiteY6" fmla="*/ 2062967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62967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60301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6014 h 2736950"/>
              <a:gd name="connsiteX0" fmla="*/ 0 w 7124788"/>
              <a:gd name="connsiteY0" fmla="*/ 2052537 h 2736950"/>
              <a:gd name="connsiteX1" fmla="*/ 1183297 w 7124788"/>
              <a:gd name="connsiteY1" fmla="*/ 1361873 h 2736950"/>
              <a:gd name="connsiteX2" fmla="*/ 2372162 w 7124788"/>
              <a:gd name="connsiteY2" fmla="*/ 2043495 h 2736950"/>
              <a:gd name="connsiteX3" fmla="*/ 2371460 w 7124788"/>
              <a:gd name="connsiteY3" fmla="*/ 697619 h 2736950"/>
              <a:gd name="connsiteX4" fmla="*/ 3559620 w 7124788"/>
              <a:gd name="connsiteY4" fmla="*/ 0 h 2736950"/>
              <a:gd name="connsiteX5" fmla="*/ 4751259 w 7124788"/>
              <a:gd name="connsiteY5" fmla="*/ 698321 h 2736950"/>
              <a:gd name="connsiteX6" fmla="*/ 4742917 w 7124788"/>
              <a:gd name="connsiteY6" fmla="*/ 2052536 h 2736950"/>
              <a:gd name="connsiteX7" fmla="*/ 5954714 w 7124788"/>
              <a:gd name="connsiteY7" fmla="*/ 2736950 h 2736950"/>
              <a:gd name="connsiteX8" fmla="*/ 7124788 w 7124788"/>
              <a:gd name="connsiteY8" fmla="*/ 2045583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67128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59537"/>
              <a:gd name="connsiteY0" fmla="*/ 2062264 h 2736950"/>
              <a:gd name="connsiteX1" fmla="*/ 1207616 w 7159537"/>
              <a:gd name="connsiteY1" fmla="*/ 1361873 h 2736950"/>
              <a:gd name="connsiteX2" fmla="*/ 2400389 w 7159537"/>
              <a:gd name="connsiteY2" fmla="*/ 2055218 h 2736950"/>
              <a:gd name="connsiteX3" fmla="*/ 2395779 w 7159537"/>
              <a:gd name="connsiteY3" fmla="*/ 697619 h 2736950"/>
              <a:gd name="connsiteX4" fmla="*/ 3583939 w 7159537"/>
              <a:gd name="connsiteY4" fmla="*/ 0 h 2736950"/>
              <a:gd name="connsiteX5" fmla="*/ 4775578 w 7159537"/>
              <a:gd name="connsiteY5" fmla="*/ 698321 h 2736950"/>
              <a:gd name="connsiteX6" fmla="*/ 4767236 w 7159537"/>
              <a:gd name="connsiteY6" fmla="*/ 2052536 h 2736950"/>
              <a:gd name="connsiteX7" fmla="*/ 5979033 w 7159537"/>
              <a:gd name="connsiteY7" fmla="*/ 2736950 h 2736950"/>
              <a:gd name="connsiteX8" fmla="*/ 7159537 w 7159537"/>
              <a:gd name="connsiteY8" fmla="*/ 2052536 h 2736950"/>
              <a:gd name="connsiteX0" fmla="*/ 0 w 7149809"/>
              <a:gd name="connsiteY0" fmla="*/ 2071991 h 2736950"/>
              <a:gd name="connsiteX1" fmla="*/ 1197888 w 7149809"/>
              <a:gd name="connsiteY1" fmla="*/ 1361873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22208 w 7149809"/>
              <a:gd name="connsiteY1" fmla="*/ 1357009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582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4745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52768"/>
              <a:gd name="connsiteY0" fmla="*/ 2063113 h 2736950"/>
              <a:gd name="connsiteX1" fmla="*/ 1197659 w 7152768"/>
              <a:gd name="connsiteY1" fmla="*/ 1371385 h 2736950"/>
              <a:gd name="connsiteX2" fmla="*/ 2393620 w 7152768"/>
              <a:gd name="connsiteY2" fmla="*/ 2055218 h 2736950"/>
              <a:gd name="connsiteX3" fmla="*/ 2389010 w 7152768"/>
              <a:gd name="connsiteY3" fmla="*/ 697619 h 2736950"/>
              <a:gd name="connsiteX4" fmla="*/ 3577170 w 7152768"/>
              <a:gd name="connsiteY4" fmla="*/ 0 h 2736950"/>
              <a:gd name="connsiteX5" fmla="*/ 4773889 w 7152768"/>
              <a:gd name="connsiteY5" fmla="*/ 698321 h 2736950"/>
              <a:gd name="connsiteX6" fmla="*/ 4760467 w 7152768"/>
              <a:gd name="connsiteY6" fmla="*/ 2047456 h 2736950"/>
              <a:gd name="connsiteX7" fmla="*/ 5972264 w 7152768"/>
              <a:gd name="connsiteY7" fmla="*/ 2736950 h 2736950"/>
              <a:gd name="connsiteX8" fmla="*/ 7152768 w 7152768"/>
              <a:gd name="connsiteY8" fmla="*/ 2052536 h 273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52768" h="2736950">
                <a:moveTo>
                  <a:pt x="0" y="2063113"/>
                </a:moveTo>
                <a:cubicBezTo>
                  <a:pt x="405781" y="1831271"/>
                  <a:pt x="752967" y="1616359"/>
                  <a:pt x="1197659" y="1371385"/>
                </a:cubicBezTo>
                <a:lnTo>
                  <a:pt x="2393620" y="2055218"/>
                </a:lnTo>
                <a:cubicBezTo>
                  <a:pt x="2396863" y="1599639"/>
                  <a:pt x="2385767" y="1153198"/>
                  <a:pt x="2389010" y="697619"/>
                </a:cubicBezTo>
                <a:lnTo>
                  <a:pt x="3577170" y="0"/>
                </a:lnTo>
                <a:lnTo>
                  <a:pt x="4773889" y="698321"/>
                </a:lnTo>
                <a:cubicBezTo>
                  <a:pt x="4772268" y="1155521"/>
                  <a:pt x="4762088" y="1590256"/>
                  <a:pt x="4760467" y="2047456"/>
                </a:cubicBezTo>
                <a:lnTo>
                  <a:pt x="5972264" y="2736950"/>
                </a:lnTo>
                <a:lnTo>
                  <a:pt x="7152768" y="2052536"/>
                </a:lnTo>
              </a:path>
            </a:pathLst>
          </a:custGeom>
          <a:noFill/>
          <a:ln w="381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2" name="Полилиния: Фигура 31">
            <a:extLst>
              <a:ext uri="{FF2B5EF4-FFF2-40B4-BE49-F238E27FC236}">
                <a16:creationId xmlns:a16="http://schemas.microsoft.com/office/drawing/2014/main" id="{274DD645-8640-45D5-9B60-F31EC01D3CC0}"/>
              </a:ext>
            </a:extLst>
          </p:cNvPr>
          <p:cNvSpPr/>
          <p:nvPr userDrawn="1"/>
        </p:nvSpPr>
        <p:spPr>
          <a:xfrm>
            <a:off x="8440979" y="1677475"/>
            <a:ext cx="2373549" cy="2062264"/>
          </a:xfrm>
          <a:custGeom>
            <a:avLst/>
            <a:gdLst>
              <a:gd name="connsiteX0" fmla="*/ 2373549 w 2373549"/>
              <a:gd name="connsiteY0" fmla="*/ 680936 h 2062264"/>
              <a:gd name="connsiteX1" fmla="*/ 1186774 w 2373549"/>
              <a:gd name="connsiteY1" fmla="*/ 0 h 2062264"/>
              <a:gd name="connsiteX2" fmla="*/ 0 w 2373549"/>
              <a:gd name="connsiteY2" fmla="*/ 690664 h 2062264"/>
              <a:gd name="connsiteX3" fmla="*/ 0 w 2373549"/>
              <a:gd name="connsiteY3" fmla="*/ 2062264 h 206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3549" h="2062264">
                <a:moveTo>
                  <a:pt x="2373549" y="680936"/>
                </a:moveTo>
                <a:lnTo>
                  <a:pt x="1186774" y="0"/>
                </a:lnTo>
                <a:lnTo>
                  <a:pt x="0" y="690664"/>
                </a:lnTo>
                <a:lnTo>
                  <a:pt x="0" y="2062264"/>
                </a:lnTo>
              </a:path>
            </a:pathLst>
          </a:custGeom>
          <a:noFill/>
          <a:ln w="38100" cap="flat" cmpd="sng" algn="ctr">
            <a:solidFill>
              <a:srgbClr val="44678D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3" name="Полилиния: Фигура 34">
            <a:extLst>
              <a:ext uri="{FF2B5EF4-FFF2-40B4-BE49-F238E27FC236}">
                <a16:creationId xmlns:a16="http://schemas.microsoft.com/office/drawing/2014/main" id="{71C09F09-7119-47FD-8E60-E4A92C9A3119}"/>
              </a:ext>
            </a:extLst>
          </p:cNvPr>
          <p:cNvSpPr/>
          <p:nvPr userDrawn="1"/>
        </p:nvSpPr>
        <p:spPr>
          <a:xfrm flipH="1">
            <a:off x="10715501" y="2243467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4" name="Полилиния: Фигура 45">
            <a:extLst>
              <a:ext uri="{FF2B5EF4-FFF2-40B4-BE49-F238E27FC236}">
                <a16:creationId xmlns:a16="http://schemas.microsoft.com/office/drawing/2014/main" id="{E99BCE04-19B9-4541-925F-AC59CF760E7F}"/>
              </a:ext>
            </a:extLst>
          </p:cNvPr>
          <p:cNvSpPr/>
          <p:nvPr userDrawn="1"/>
        </p:nvSpPr>
        <p:spPr>
          <a:xfrm flipH="1">
            <a:off x="9534557" y="1571099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5" name="Полилиния: Фигура 46">
            <a:extLst>
              <a:ext uri="{FF2B5EF4-FFF2-40B4-BE49-F238E27FC236}">
                <a16:creationId xmlns:a16="http://schemas.microsoft.com/office/drawing/2014/main" id="{F2B610BB-26F6-44A5-B7DB-CEEDCAE916ED}"/>
              </a:ext>
            </a:extLst>
          </p:cNvPr>
          <p:cNvSpPr/>
          <p:nvPr userDrawn="1"/>
        </p:nvSpPr>
        <p:spPr>
          <a:xfrm flipH="1">
            <a:off x="8328171" y="2258376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6" name="Полилиния: Фигура 47">
            <a:extLst>
              <a:ext uri="{FF2B5EF4-FFF2-40B4-BE49-F238E27FC236}">
                <a16:creationId xmlns:a16="http://schemas.microsoft.com/office/drawing/2014/main" id="{C979636C-DE09-47B7-8972-BAE28DFA91DF}"/>
              </a:ext>
            </a:extLst>
          </p:cNvPr>
          <p:cNvSpPr/>
          <p:nvPr userDrawn="1"/>
        </p:nvSpPr>
        <p:spPr>
          <a:xfrm flipH="1">
            <a:off x="8333460" y="361085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7" name="Полилиния: Фигура 48">
            <a:extLst>
              <a:ext uri="{FF2B5EF4-FFF2-40B4-BE49-F238E27FC236}">
                <a16:creationId xmlns:a16="http://schemas.microsoft.com/office/drawing/2014/main" id="{01B12467-C508-4D89-94B3-6D23C6199703}"/>
              </a:ext>
            </a:extLst>
          </p:cNvPr>
          <p:cNvSpPr/>
          <p:nvPr userDrawn="1"/>
        </p:nvSpPr>
        <p:spPr>
          <a:xfrm flipH="1">
            <a:off x="7146016" y="429086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8" name="Полилиния: Фигура 49">
            <a:extLst>
              <a:ext uri="{FF2B5EF4-FFF2-40B4-BE49-F238E27FC236}">
                <a16:creationId xmlns:a16="http://schemas.microsoft.com/office/drawing/2014/main" id="{9EA72422-90A8-454F-8133-112CD2B85BEA}"/>
              </a:ext>
            </a:extLst>
          </p:cNvPr>
          <p:cNvSpPr/>
          <p:nvPr userDrawn="1"/>
        </p:nvSpPr>
        <p:spPr>
          <a:xfrm flipH="1">
            <a:off x="5937847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9" name="Полилиния: фигура 50">
            <a:extLst>
              <a:ext uri="{FF2B5EF4-FFF2-40B4-BE49-F238E27FC236}">
                <a16:creationId xmlns:a16="http://schemas.microsoft.com/office/drawing/2014/main" id="{3C67727D-D0D9-4CA6-99EE-0B89D465A706}"/>
              </a:ext>
            </a:extLst>
          </p:cNvPr>
          <p:cNvSpPr/>
          <p:nvPr userDrawn="1"/>
        </p:nvSpPr>
        <p:spPr>
          <a:xfrm flipH="1">
            <a:off x="5951993" y="225130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0" name="Полилиния: фигура 51">
            <a:extLst>
              <a:ext uri="{FF2B5EF4-FFF2-40B4-BE49-F238E27FC236}">
                <a16:creationId xmlns:a16="http://schemas.microsoft.com/office/drawing/2014/main" id="{C88A67D0-B01F-4CC8-B248-2CF85911F456}"/>
              </a:ext>
            </a:extLst>
          </p:cNvPr>
          <p:cNvSpPr/>
          <p:nvPr userDrawn="1"/>
        </p:nvSpPr>
        <p:spPr>
          <a:xfrm flipH="1">
            <a:off x="4778156" y="1565771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1" name="Полилиния: Фигура 52">
            <a:extLst>
              <a:ext uri="{FF2B5EF4-FFF2-40B4-BE49-F238E27FC236}">
                <a16:creationId xmlns:a16="http://schemas.microsoft.com/office/drawing/2014/main" id="{DBF6CA39-E979-4287-833E-20A9B455F7D6}"/>
              </a:ext>
            </a:extLst>
          </p:cNvPr>
          <p:cNvSpPr/>
          <p:nvPr userDrawn="1"/>
        </p:nvSpPr>
        <p:spPr>
          <a:xfrm flipH="1">
            <a:off x="3565843" y="2247823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2" name="Полилиния: фигура 53">
            <a:extLst>
              <a:ext uri="{FF2B5EF4-FFF2-40B4-BE49-F238E27FC236}">
                <a16:creationId xmlns:a16="http://schemas.microsoft.com/office/drawing/2014/main" id="{9EAA4E60-7510-4920-A426-5630491CFAC2}"/>
              </a:ext>
            </a:extLst>
          </p:cNvPr>
          <p:cNvSpPr/>
          <p:nvPr userDrawn="1"/>
        </p:nvSpPr>
        <p:spPr>
          <a:xfrm flipH="1">
            <a:off x="3565952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3" name="Полилиния: Фигура 54">
            <a:extLst>
              <a:ext uri="{FF2B5EF4-FFF2-40B4-BE49-F238E27FC236}">
                <a16:creationId xmlns:a16="http://schemas.microsoft.com/office/drawing/2014/main" id="{322F7ECD-1942-42EE-B5E0-FC1E0206BFFD}"/>
              </a:ext>
            </a:extLst>
          </p:cNvPr>
          <p:cNvSpPr/>
          <p:nvPr userDrawn="1"/>
        </p:nvSpPr>
        <p:spPr>
          <a:xfrm flipH="1">
            <a:off x="2386318" y="296278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4" name="Полилиния: Фигура 55">
            <a:extLst>
              <a:ext uri="{FF2B5EF4-FFF2-40B4-BE49-F238E27FC236}">
                <a16:creationId xmlns:a16="http://schemas.microsoft.com/office/drawing/2014/main" id="{2465D6BD-72DA-4C13-97C2-7CF8D7F2F0C4}"/>
              </a:ext>
            </a:extLst>
          </p:cNvPr>
          <p:cNvSpPr/>
          <p:nvPr userDrawn="1"/>
        </p:nvSpPr>
        <p:spPr>
          <a:xfrm flipH="1">
            <a:off x="1190302" y="361221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5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E7C6BEEA-1766-44A1-A28D-2E817DBF22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07136" y="386500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86" name="Контент 47">
            <a:extLst>
              <a:ext uri="{FF2B5EF4-FFF2-40B4-BE49-F238E27FC236}">
                <a16:creationId xmlns:a16="http://schemas.microsoft.com/office/drawing/2014/main" id="{597D4D7A-8D7E-492C-8795-D491CF53B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07136" y="444707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87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A7396594-2DE7-4DB9-B6B4-92F63F06EF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889942" y="235564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88" name="Контент 47">
            <a:extLst>
              <a:ext uri="{FF2B5EF4-FFF2-40B4-BE49-F238E27FC236}">
                <a16:creationId xmlns:a16="http://schemas.microsoft.com/office/drawing/2014/main" id="{CC680CF7-ED60-4FFF-B04E-B24ECDDD351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889942" y="293771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buNone/>
              <a:defRPr lang="ru-RU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89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042E6E66-3835-45DF-80D9-C4AFDF3401F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107230" y="4469081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90" name="Контент 47">
            <a:extLst>
              <a:ext uri="{FF2B5EF4-FFF2-40B4-BE49-F238E27FC236}">
                <a16:creationId xmlns:a16="http://schemas.microsoft.com/office/drawing/2014/main" id="{A6E85C70-1784-4A0C-8897-EDE98D39BC0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107230" y="5051157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91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4CD55BC2-05D0-49CB-B0A5-C96ACB411B5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501941" y="4469081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92" name="Контент 47">
            <a:extLst>
              <a:ext uri="{FF2B5EF4-FFF2-40B4-BE49-F238E27FC236}">
                <a16:creationId xmlns:a16="http://schemas.microsoft.com/office/drawing/2014/main" id="{49DB7120-2F2C-4F89-AA8C-ABC4F3FF25F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01941" y="5051157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93" name="Контент 47" descr="Щелкните значок, чтобы добавить фото">
            <a:extLst>
              <a:ext uri="{FF2B5EF4-FFF2-40B4-BE49-F238E27FC236}">
                <a16:creationId xmlns:a16="http://schemas.microsoft.com/office/drawing/2014/main" id="{AEB1F7BA-7D83-4C23-A72B-82DF9377E9C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734718" y="235564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94" name="Контент 47">
            <a:extLst>
              <a:ext uri="{FF2B5EF4-FFF2-40B4-BE49-F238E27FC236}">
                <a16:creationId xmlns:a16="http://schemas.microsoft.com/office/drawing/2014/main" id="{7C32F3EB-1AC3-40E9-B66D-ADB19CC74F0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734718" y="293771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7E7569-B8BF-39D0-D742-EF98B83E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914" y="726705"/>
            <a:ext cx="10515600" cy="1205058"/>
          </a:xfrm>
        </p:spPr>
        <p:txBody>
          <a:bodyPr rtlCol="0" anchor="t">
            <a:noAutofit/>
          </a:bodyPr>
          <a:lstStyle>
            <a:lvl1pPr algn="l">
              <a:defRPr lang="ru-RU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FC159C7-D006-5B5F-1FEA-689C432B8C8C}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0EBABD-E264-2C96-1139-289A712F35B7}"/>
              </a:ext>
            </a:extLst>
          </p:cNvPr>
          <p:cNvSpPr>
            <a:spLocks noGrp="1"/>
          </p:cNvSpPr>
          <p:nvPr>
            <p:ph type="sldNum" sz="quarter" idx="47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433642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3">
            <a:extLst>
              <a:ext uri="{FF2B5EF4-FFF2-40B4-BE49-F238E27FC236}">
                <a16:creationId xmlns:a16="http://schemas.microsoft.com/office/drawing/2014/main" id="{12BFFCE7-C68B-4904-8795-9589C3F38FD4}"/>
              </a:ext>
            </a:extLst>
          </p:cNvPr>
          <p:cNvSpPr/>
          <p:nvPr userDrawn="1"/>
        </p:nvSpPr>
        <p:spPr>
          <a:xfrm>
            <a:off x="636161" y="5854024"/>
            <a:ext cx="2330137" cy="708120"/>
          </a:xfrm>
          <a:prstGeom prst="rect">
            <a:avLst/>
          </a:prstGeom>
          <a:solidFill>
            <a:srgbClr val="0F2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7" name="Полилиния: Фигура 19">
            <a:extLst>
              <a:ext uri="{FF2B5EF4-FFF2-40B4-BE49-F238E27FC236}">
                <a16:creationId xmlns:a16="http://schemas.microsoft.com/office/drawing/2014/main" id="{F38B75F8-75D4-4B41-B7C7-433032DD0A6F}"/>
              </a:ext>
            </a:extLst>
          </p:cNvPr>
          <p:cNvSpPr/>
          <p:nvPr userDrawn="1"/>
        </p:nvSpPr>
        <p:spPr>
          <a:xfrm flipH="1">
            <a:off x="769290" y="491100"/>
            <a:ext cx="1886361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8" name="Полилиния: Фигура 24">
            <a:extLst>
              <a:ext uri="{FF2B5EF4-FFF2-40B4-BE49-F238E27FC236}">
                <a16:creationId xmlns:a16="http://schemas.microsoft.com/office/drawing/2014/main" id="{671D1224-EDDC-4900-92DC-13608D44C524}"/>
              </a:ext>
            </a:extLst>
          </p:cNvPr>
          <p:cNvSpPr/>
          <p:nvPr userDrawn="1"/>
        </p:nvSpPr>
        <p:spPr>
          <a:xfrm flipH="1">
            <a:off x="783145" y="4057904"/>
            <a:ext cx="1886359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15" name="Полилиния 14">
            <a:extLst>
              <a:ext uri="{FF2B5EF4-FFF2-40B4-BE49-F238E27FC236}">
                <a16:creationId xmlns:a16="http://schemas.microsoft.com/office/drawing/2014/main" id="{635A9E44-4E60-1AD1-0B85-72422683B48A}"/>
              </a:ext>
            </a:extLst>
          </p:cNvPr>
          <p:cNvSpPr/>
          <p:nvPr userDrawn="1"/>
        </p:nvSpPr>
        <p:spPr>
          <a:xfrm flipH="1">
            <a:off x="0" y="3709992"/>
            <a:ext cx="1157948" cy="1502830"/>
          </a:xfrm>
          <a:custGeom>
            <a:avLst/>
            <a:gdLst>
              <a:gd name="connsiteX0" fmla="*/ 638572 w 1157948"/>
              <a:gd name="connsiteY0" fmla="*/ 0 h 1502830"/>
              <a:gd name="connsiteX1" fmla="*/ 0 w 1157948"/>
              <a:gd name="connsiteY1" fmla="*/ 378385 h 1502830"/>
              <a:gd name="connsiteX2" fmla="*/ 0 w 1157948"/>
              <a:gd name="connsiteY2" fmla="*/ 1129800 h 1502830"/>
              <a:gd name="connsiteX3" fmla="*/ 640317 w 1157948"/>
              <a:gd name="connsiteY3" fmla="*/ 1502830 h 1502830"/>
              <a:gd name="connsiteX4" fmla="*/ 1157948 w 1157948"/>
              <a:gd name="connsiteY4" fmla="*/ 1200968 h 1502830"/>
              <a:gd name="connsiteX5" fmla="*/ 1157948 w 1157948"/>
              <a:gd name="connsiteY5" fmla="*/ 304639 h 150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7948" h="1502830">
                <a:moveTo>
                  <a:pt x="638572" y="0"/>
                </a:moveTo>
                <a:lnTo>
                  <a:pt x="0" y="378385"/>
                </a:lnTo>
                <a:lnTo>
                  <a:pt x="0" y="1129800"/>
                </a:lnTo>
                <a:lnTo>
                  <a:pt x="640317" y="1502830"/>
                </a:lnTo>
                <a:lnTo>
                  <a:pt x="1157948" y="1200968"/>
                </a:lnTo>
                <a:lnTo>
                  <a:pt x="1157948" y="304639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21" name="Подзаголовок 47" descr="Щелкните значок, чтобы добавить фото">
            <a:extLst>
              <a:ext uri="{FF2B5EF4-FFF2-40B4-BE49-F238E27FC236}">
                <a16:creationId xmlns:a16="http://schemas.microsoft.com/office/drawing/2014/main" id="{0C7786BA-5E56-47AA-AE47-4EC07A0D4FA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50705" y="3625598"/>
            <a:ext cx="2653545" cy="58796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/>
              <a:t>Образец заголовка </a:t>
            </a:r>
          </a:p>
        </p:txBody>
      </p:sp>
      <p:sp>
        <p:nvSpPr>
          <p:cNvPr id="23" name="Контент 47">
            <a:extLst>
              <a:ext uri="{FF2B5EF4-FFF2-40B4-BE49-F238E27FC236}">
                <a16:creationId xmlns:a16="http://schemas.microsoft.com/office/drawing/2014/main" id="{880214CF-87DD-476A-9B2E-A58DB313A61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50705" y="4246516"/>
            <a:ext cx="2653545" cy="1727103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 </a:t>
            </a:r>
          </a:p>
        </p:txBody>
      </p:sp>
      <p:sp>
        <p:nvSpPr>
          <p:cNvPr id="37" name="Рисунок">
            <a:extLst>
              <a:ext uri="{FF2B5EF4-FFF2-40B4-BE49-F238E27FC236}">
                <a16:creationId xmlns:a16="http://schemas.microsoft.com/office/drawing/2014/main" id="{264CF63C-079E-41AA-AA9A-762A765E699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1788170" y="2296125"/>
            <a:ext cx="1886360" cy="2144668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D041C638-CBB8-1159-9AF8-B5D14CC7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704" y="1690878"/>
            <a:ext cx="6599429" cy="1325563"/>
          </a:xfrm>
        </p:spPr>
        <p:txBody>
          <a:bodyPr rtlCol="0" anchor="b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8" name="Подзаголовок 47" descr="Щелкните значок, чтобы добавить фото">
            <a:extLst>
              <a:ext uri="{FF2B5EF4-FFF2-40B4-BE49-F238E27FC236}">
                <a16:creationId xmlns:a16="http://schemas.microsoft.com/office/drawing/2014/main" id="{3C2C4001-E56F-4174-01AA-4630360BFF4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811506" y="3625598"/>
            <a:ext cx="2653545" cy="58796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/>
              <a:t>Образец заголовка </a:t>
            </a:r>
          </a:p>
        </p:txBody>
      </p:sp>
      <p:sp>
        <p:nvSpPr>
          <p:cNvPr id="20" name="Контент 47">
            <a:extLst>
              <a:ext uri="{FF2B5EF4-FFF2-40B4-BE49-F238E27FC236}">
                <a16:creationId xmlns:a16="http://schemas.microsoft.com/office/drawing/2014/main" id="{02DFC856-C546-62E9-220F-7A668D34905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11506" y="4246516"/>
            <a:ext cx="2653545" cy="1727103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07335A-F59E-2A6C-D2D6-F10391DA8D6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3997227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илиния 14">
            <a:extLst>
              <a:ext uri="{FF2B5EF4-FFF2-40B4-BE49-F238E27FC236}">
                <a16:creationId xmlns:a16="http://schemas.microsoft.com/office/drawing/2014/main" id="{F946AB17-3782-8412-C51A-DE10A0637453}"/>
              </a:ext>
            </a:extLst>
          </p:cNvPr>
          <p:cNvSpPr/>
          <p:nvPr userDrawn="1"/>
        </p:nvSpPr>
        <p:spPr>
          <a:xfrm>
            <a:off x="0" y="2860787"/>
            <a:ext cx="2361029" cy="3676532"/>
          </a:xfrm>
          <a:custGeom>
            <a:avLst/>
            <a:gdLst>
              <a:gd name="connsiteX0" fmla="*/ 773997 w 2361029"/>
              <a:gd name="connsiteY0" fmla="*/ 0 h 3676532"/>
              <a:gd name="connsiteX1" fmla="*/ 2361029 w 2361029"/>
              <a:gd name="connsiteY1" fmla="*/ 925683 h 3676532"/>
              <a:gd name="connsiteX2" fmla="*/ 2361029 w 2361029"/>
              <a:gd name="connsiteY2" fmla="*/ 2763949 h 3676532"/>
              <a:gd name="connsiteX3" fmla="*/ 769661 w 2361029"/>
              <a:gd name="connsiteY3" fmla="*/ 3676532 h 3676532"/>
              <a:gd name="connsiteX4" fmla="*/ 0 w 2361029"/>
              <a:gd name="connsiteY4" fmla="*/ 3234717 h 3676532"/>
              <a:gd name="connsiteX5" fmla="*/ 0 w 2361029"/>
              <a:gd name="connsiteY5" fmla="*/ 446885 h 367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1029" h="3676532">
                <a:moveTo>
                  <a:pt x="773997" y="0"/>
                </a:moveTo>
                <a:lnTo>
                  <a:pt x="2361029" y="925683"/>
                </a:lnTo>
                <a:lnTo>
                  <a:pt x="2361029" y="2763949"/>
                </a:lnTo>
                <a:lnTo>
                  <a:pt x="769661" y="3676532"/>
                </a:lnTo>
                <a:lnTo>
                  <a:pt x="0" y="3234717"/>
                </a:lnTo>
                <a:lnTo>
                  <a:pt x="0" y="446885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id="{2BA5A58B-9440-7DAB-E7D7-3143B049FBAC}"/>
              </a:ext>
            </a:extLst>
          </p:cNvPr>
          <p:cNvSpPr/>
          <p:nvPr userDrawn="1"/>
        </p:nvSpPr>
        <p:spPr>
          <a:xfrm flipH="1">
            <a:off x="1014233" y="5253270"/>
            <a:ext cx="1710765" cy="1593273"/>
          </a:xfrm>
          <a:custGeom>
            <a:avLst/>
            <a:gdLst>
              <a:gd name="connsiteX0" fmla="*/ 852873 w 1710765"/>
              <a:gd name="connsiteY0" fmla="*/ 0 h 1593273"/>
              <a:gd name="connsiteX1" fmla="*/ 0 w 1710765"/>
              <a:gd name="connsiteY1" fmla="*/ 494134 h 1593273"/>
              <a:gd name="connsiteX2" fmla="*/ 0 w 1710765"/>
              <a:gd name="connsiteY2" fmla="*/ 1475410 h 1593273"/>
              <a:gd name="connsiteX3" fmla="*/ 206916 w 1710765"/>
              <a:gd name="connsiteY3" fmla="*/ 1593273 h 1593273"/>
              <a:gd name="connsiteX4" fmla="*/ 1502835 w 1710765"/>
              <a:gd name="connsiteY4" fmla="*/ 1593273 h 1593273"/>
              <a:gd name="connsiteX5" fmla="*/ 1709418 w 1710765"/>
              <a:gd name="connsiteY5" fmla="*/ 1475480 h 1593273"/>
              <a:gd name="connsiteX6" fmla="*/ 1710407 w 1710765"/>
              <a:gd name="connsiteY6" fmla="*/ 491803 h 159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765" h="1593273">
                <a:moveTo>
                  <a:pt x="852873" y="0"/>
                </a:moveTo>
                <a:lnTo>
                  <a:pt x="0" y="494134"/>
                </a:lnTo>
                <a:lnTo>
                  <a:pt x="0" y="1475410"/>
                </a:lnTo>
                <a:lnTo>
                  <a:pt x="206916" y="1593273"/>
                </a:lnTo>
                <a:lnTo>
                  <a:pt x="1502835" y="1593273"/>
                </a:lnTo>
                <a:lnTo>
                  <a:pt x="1709418" y="1475480"/>
                </a:lnTo>
                <a:cubicBezTo>
                  <a:pt x="1707864" y="1146834"/>
                  <a:pt x="1711961" y="820449"/>
                  <a:pt x="1710407" y="491803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2" name="Объект 47" descr="Щелкните значок, чтобы добавить фото">
            <a:extLst>
              <a:ext uri="{FF2B5EF4-FFF2-40B4-BE49-F238E27FC236}">
                <a16:creationId xmlns:a16="http://schemas.microsoft.com/office/drawing/2014/main" id="{95ADF367-2619-4E00-AB82-8FFF41D0E5C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71609" y="1025236"/>
            <a:ext cx="5162709" cy="420683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3" name="Объект 47">
            <a:extLst>
              <a:ext uri="{FF2B5EF4-FFF2-40B4-BE49-F238E27FC236}">
                <a16:creationId xmlns:a16="http://schemas.microsoft.com/office/drawing/2014/main" id="{8CEB04CE-793E-47B4-8D80-9B82864F2C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271608" y="1469069"/>
            <a:ext cx="5162709" cy="1506166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4" name="Объект 47" descr="Щелкните значок, чтобы добавить фото">
            <a:extLst>
              <a:ext uri="{FF2B5EF4-FFF2-40B4-BE49-F238E27FC236}">
                <a16:creationId xmlns:a16="http://schemas.microsoft.com/office/drawing/2014/main" id="{067BF8FD-2643-4122-BE3E-63F413244EC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71609" y="2984685"/>
            <a:ext cx="5162709" cy="420683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6" name="Объект 47" descr="Щелкните значок, чтобы добавить фото">
            <a:extLst>
              <a:ext uri="{FF2B5EF4-FFF2-40B4-BE49-F238E27FC236}">
                <a16:creationId xmlns:a16="http://schemas.microsoft.com/office/drawing/2014/main" id="{02260D10-FEA1-48A7-B544-FAEEAECF5D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271607" y="4597473"/>
            <a:ext cx="5162709" cy="421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bg1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0" name="Объект 47">
            <a:extLst>
              <a:ext uri="{FF2B5EF4-FFF2-40B4-BE49-F238E27FC236}">
                <a16:creationId xmlns:a16="http://schemas.microsoft.com/office/drawing/2014/main" id="{64584B30-8BCF-4D75-8A6C-FD82347CC7B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71608" y="3419684"/>
            <a:ext cx="5162709" cy="1177789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8" name="Объект 47">
            <a:extLst>
              <a:ext uri="{FF2B5EF4-FFF2-40B4-BE49-F238E27FC236}">
                <a16:creationId xmlns:a16="http://schemas.microsoft.com/office/drawing/2014/main" id="{A4A25056-27FA-4039-ACFA-6624F778712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71608" y="5041922"/>
            <a:ext cx="5162709" cy="1635938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ru-RU" sz="14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27" name="Полилиния: Фигура 24">
            <a:extLst>
              <a:ext uri="{FF2B5EF4-FFF2-40B4-BE49-F238E27FC236}">
                <a16:creationId xmlns:a16="http://schemas.microsoft.com/office/drawing/2014/main" id="{A23F9759-CF52-CE45-5E22-9678534685A7}"/>
              </a:ext>
            </a:extLst>
          </p:cNvPr>
          <p:cNvSpPr/>
          <p:nvPr userDrawn="1"/>
        </p:nvSpPr>
        <p:spPr>
          <a:xfrm flipH="1">
            <a:off x="2631891" y="4699053"/>
            <a:ext cx="668814" cy="784693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5D84FCC1-368D-680C-31AA-597C3AAF4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65" y="707105"/>
            <a:ext cx="3994173" cy="2277580"/>
          </a:xfrm>
        </p:spPr>
        <p:txBody>
          <a:bodyPr rtlCol="0" anchor="t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id="{E53E8C9F-CD73-30CD-1F24-20F2E6149D58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734172" y="1141669"/>
            <a:ext cx="507778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800"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ru-RU"/>
            </a:pPr>
            <a:r>
              <a:rPr lang="ru-RU"/>
              <a:t>Щелкните значок, чтобы добавить фото</a:t>
            </a:r>
            <a:endParaRPr lang="ru-RU" dirty="0"/>
          </a:p>
        </p:txBody>
      </p:sp>
      <p:sp>
        <p:nvSpPr>
          <p:cNvPr id="19" name="Рисунок 2">
            <a:extLst>
              <a:ext uri="{FF2B5EF4-FFF2-40B4-BE49-F238E27FC236}">
                <a16:creationId xmlns:a16="http://schemas.microsoft.com/office/drawing/2014/main" id="{CE61E189-349E-0076-EA43-7BCB6E24CE8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724705" y="3105650"/>
            <a:ext cx="536270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800"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ru-RU"/>
            </a:pPr>
            <a:r>
              <a:rPr lang="ru-RU"/>
              <a:t>Щелкните значок, чтобы добавить фото</a:t>
            </a:r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id="{68B04572-5D47-C3DF-CDEA-15EC646EA8F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4714069" y="4716041"/>
            <a:ext cx="536270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800"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ru-RU"/>
            </a:pPr>
            <a:r>
              <a:rPr lang="ru-RU"/>
              <a:t>Щелкните значок, чтобы добавить фото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446A453-65E1-B688-A3F9-EA0AA347DDEA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8418903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47">
            <a:extLst>
              <a:ext uri="{FF2B5EF4-FFF2-40B4-BE49-F238E27FC236}">
                <a16:creationId xmlns:a16="http://schemas.microsoft.com/office/drawing/2014/main" id="{3EDD8D3E-653B-4A9E-9868-3B013A65FE9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493157" y="529148"/>
            <a:ext cx="4248873" cy="473113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ln w="19050">
            <a:solidFill>
              <a:schemeClr val="tx1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en-US"/>
          </a:p>
        </p:txBody>
      </p:sp>
      <p:sp>
        <p:nvSpPr>
          <p:cNvPr id="18" name="Объект 47">
            <a:extLst>
              <a:ext uri="{FF2B5EF4-FFF2-40B4-BE49-F238E27FC236}">
                <a16:creationId xmlns:a16="http://schemas.microsoft.com/office/drawing/2014/main" id="{DD4E6A9F-7400-917B-6A6B-6BAB445E8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7427" y="3253120"/>
            <a:ext cx="4959822" cy="200715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500" b="0">
                <a:solidFill>
                  <a:schemeClr val="bg1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Щелкните, чтобы изменить стили текста образца слайда </a:t>
            </a:r>
          </a:p>
        </p:txBody>
      </p:sp>
      <p:sp>
        <p:nvSpPr>
          <p:cNvPr id="19" name="Полилиния: Форма 25">
            <a:extLst>
              <a:ext uri="{FF2B5EF4-FFF2-40B4-BE49-F238E27FC236}">
                <a16:creationId xmlns:a16="http://schemas.microsoft.com/office/drawing/2014/main" id="{D7BBD3E8-D5DD-C21F-3792-4880373CCDCC}"/>
              </a:ext>
            </a:extLst>
          </p:cNvPr>
          <p:cNvSpPr/>
          <p:nvPr userDrawn="1"/>
        </p:nvSpPr>
        <p:spPr>
          <a:xfrm flipH="1">
            <a:off x="7400972" y="4594440"/>
            <a:ext cx="1347680" cy="158117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0" name="Полилиния: Фигура 11">
            <a:extLst>
              <a:ext uri="{FF2B5EF4-FFF2-40B4-BE49-F238E27FC236}">
                <a16:creationId xmlns:a16="http://schemas.microsoft.com/office/drawing/2014/main" id="{FC461D80-0CAC-62E5-726A-63B48BEF3F25}"/>
              </a:ext>
            </a:extLst>
          </p:cNvPr>
          <p:cNvSpPr/>
          <p:nvPr userDrawn="1"/>
        </p:nvSpPr>
        <p:spPr>
          <a:xfrm>
            <a:off x="6521016" y="4772906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4944167-AFE9-AE61-AF44-B9AEE24D1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27" y="2497488"/>
            <a:ext cx="9823998" cy="1325563"/>
          </a:xfrm>
        </p:spPr>
        <p:txBody>
          <a:bodyPr rtlCol="0" anchor="t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47268D53-92DA-7335-4DAB-83485CAF3FE9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9FCB16-3643-AB04-D20E-A14FFE07F67C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7451671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олилиния 46">
            <a:extLst>
              <a:ext uri="{FF2B5EF4-FFF2-40B4-BE49-F238E27FC236}">
                <a16:creationId xmlns:a16="http://schemas.microsoft.com/office/drawing/2014/main" id="{39B50CEE-D9F9-B5CD-C274-BEAA5EAB37E3}"/>
              </a:ext>
            </a:extLst>
          </p:cNvPr>
          <p:cNvSpPr/>
          <p:nvPr userDrawn="1"/>
        </p:nvSpPr>
        <p:spPr>
          <a:xfrm>
            <a:off x="410352" y="12435"/>
            <a:ext cx="1455521" cy="1019127"/>
          </a:xfrm>
          <a:custGeom>
            <a:avLst/>
            <a:gdLst>
              <a:gd name="connsiteX0" fmla="*/ 219223 w 1455521"/>
              <a:gd name="connsiteY0" fmla="*/ 0 h 1019127"/>
              <a:gd name="connsiteX1" fmla="*/ 1236298 w 1455521"/>
              <a:gd name="connsiteY1" fmla="*/ 0 h 1019127"/>
              <a:gd name="connsiteX2" fmla="*/ 1455521 w 1455521"/>
              <a:gd name="connsiteY2" fmla="*/ 385779 h 1019127"/>
              <a:gd name="connsiteX3" fmla="*/ 1095615 w 1455521"/>
              <a:gd name="connsiteY3" fmla="*/ 1019127 h 1019127"/>
              <a:gd name="connsiteX4" fmla="*/ 359906 w 1455521"/>
              <a:gd name="connsiteY4" fmla="*/ 1019127 h 1019127"/>
              <a:gd name="connsiteX5" fmla="*/ 0 w 1455521"/>
              <a:gd name="connsiteY5" fmla="*/ 385779 h 101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1019127">
                <a:moveTo>
                  <a:pt x="219223" y="0"/>
                </a:moveTo>
                <a:lnTo>
                  <a:pt x="1236298" y="0"/>
                </a:lnTo>
                <a:lnTo>
                  <a:pt x="1455521" y="385779"/>
                </a:lnTo>
                <a:lnTo>
                  <a:pt x="1095615" y="1019127"/>
                </a:lnTo>
                <a:lnTo>
                  <a:pt x="359906" y="1019127"/>
                </a:lnTo>
                <a:lnTo>
                  <a:pt x="0" y="38577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9" name="Шестиугольник 15">
            <a:extLst>
              <a:ext uri="{FF2B5EF4-FFF2-40B4-BE49-F238E27FC236}">
                <a16:creationId xmlns:a16="http://schemas.microsoft.com/office/drawing/2014/main" id="{93831F6E-A0DA-46E5-AF13-ED5D9ABF108D}"/>
              </a:ext>
            </a:extLst>
          </p:cNvPr>
          <p:cNvSpPr/>
          <p:nvPr userDrawn="1"/>
        </p:nvSpPr>
        <p:spPr>
          <a:xfrm>
            <a:off x="1579486" y="450004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0" name="Шестиугольник 17">
            <a:extLst>
              <a:ext uri="{FF2B5EF4-FFF2-40B4-BE49-F238E27FC236}">
                <a16:creationId xmlns:a16="http://schemas.microsoft.com/office/drawing/2014/main" id="{18B06ECC-5FA7-4ACA-86BF-694240D0C05B}"/>
              </a:ext>
            </a:extLst>
          </p:cNvPr>
          <p:cNvSpPr/>
          <p:nvPr userDrawn="1"/>
        </p:nvSpPr>
        <p:spPr>
          <a:xfrm>
            <a:off x="412218" y="113647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1" name="Шестиугольник 19">
            <a:extLst>
              <a:ext uri="{FF2B5EF4-FFF2-40B4-BE49-F238E27FC236}">
                <a16:creationId xmlns:a16="http://schemas.microsoft.com/office/drawing/2014/main" id="{089AA305-8FFC-46A5-B806-D5D78320D0CD}"/>
              </a:ext>
            </a:extLst>
          </p:cNvPr>
          <p:cNvSpPr/>
          <p:nvPr userDrawn="1"/>
        </p:nvSpPr>
        <p:spPr>
          <a:xfrm>
            <a:off x="1580070" y="1812437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Шестиугольник 21">
            <a:extLst>
              <a:ext uri="{FF2B5EF4-FFF2-40B4-BE49-F238E27FC236}">
                <a16:creationId xmlns:a16="http://schemas.microsoft.com/office/drawing/2014/main" id="{DB2D65ED-32BC-44B2-92F3-E16717051CA1}"/>
              </a:ext>
            </a:extLst>
          </p:cNvPr>
          <p:cNvSpPr/>
          <p:nvPr userDrawn="1"/>
        </p:nvSpPr>
        <p:spPr>
          <a:xfrm>
            <a:off x="3953772" y="4582171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44" name="Полилиния 43">
            <a:extLst>
              <a:ext uri="{FF2B5EF4-FFF2-40B4-BE49-F238E27FC236}">
                <a16:creationId xmlns:a16="http://schemas.microsoft.com/office/drawing/2014/main" id="{6100186E-95B0-AB29-6F1D-DBFBAA566DB2}"/>
              </a:ext>
            </a:extLst>
          </p:cNvPr>
          <p:cNvSpPr/>
          <p:nvPr userDrawn="1"/>
        </p:nvSpPr>
        <p:spPr>
          <a:xfrm>
            <a:off x="3955762" y="5952136"/>
            <a:ext cx="1455521" cy="932559"/>
          </a:xfrm>
          <a:custGeom>
            <a:avLst/>
            <a:gdLst>
              <a:gd name="connsiteX0" fmla="*/ 359906 w 1455521"/>
              <a:gd name="connsiteY0" fmla="*/ 0 h 932559"/>
              <a:gd name="connsiteX1" fmla="*/ 1095615 w 1455521"/>
              <a:gd name="connsiteY1" fmla="*/ 0 h 932559"/>
              <a:gd name="connsiteX2" fmla="*/ 1455521 w 1455521"/>
              <a:gd name="connsiteY2" fmla="*/ 633348 h 932559"/>
              <a:gd name="connsiteX3" fmla="*/ 1285492 w 1455521"/>
              <a:gd name="connsiteY3" fmla="*/ 932559 h 932559"/>
              <a:gd name="connsiteX4" fmla="*/ 170030 w 1455521"/>
              <a:gd name="connsiteY4" fmla="*/ 932559 h 932559"/>
              <a:gd name="connsiteX5" fmla="*/ 0 w 1455521"/>
              <a:gd name="connsiteY5" fmla="*/ 633348 h 932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32559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285492" y="932559"/>
                </a:lnTo>
                <a:lnTo>
                  <a:pt x="170030" y="932559"/>
                </a:lnTo>
                <a:lnTo>
                  <a:pt x="0" y="63334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4" name="Шестиугольник 27">
            <a:extLst>
              <a:ext uri="{FF2B5EF4-FFF2-40B4-BE49-F238E27FC236}">
                <a16:creationId xmlns:a16="http://schemas.microsoft.com/office/drawing/2014/main" id="{5275D449-7441-440B-8584-96D25256F24D}"/>
              </a:ext>
            </a:extLst>
          </p:cNvPr>
          <p:cNvSpPr/>
          <p:nvPr userDrawn="1"/>
        </p:nvSpPr>
        <p:spPr>
          <a:xfrm>
            <a:off x="2783996" y="524544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5" name="Шестиугольник 28">
            <a:extLst>
              <a:ext uri="{FF2B5EF4-FFF2-40B4-BE49-F238E27FC236}">
                <a16:creationId xmlns:a16="http://schemas.microsoft.com/office/drawing/2014/main" id="{94CFCD79-F5CD-4175-96DE-1AC2E1999DB6}"/>
              </a:ext>
            </a:extLst>
          </p:cNvPr>
          <p:cNvSpPr/>
          <p:nvPr userDrawn="1"/>
        </p:nvSpPr>
        <p:spPr>
          <a:xfrm>
            <a:off x="2767144" y="388062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43" name="Полилиния 42">
            <a:extLst>
              <a:ext uri="{FF2B5EF4-FFF2-40B4-BE49-F238E27FC236}">
                <a16:creationId xmlns:a16="http://schemas.microsoft.com/office/drawing/2014/main" id="{C8667104-E096-23C3-4C2C-5277C2AF5C57}"/>
              </a:ext>
            </a:extLst>
          </p:cNvPr>
          <p:cNvSpPr/>
          <p:nvPr userDrawn="1"/>
        </p:nvSpPr>
        <p:spPr>
          <a:xfrm>
            <a:off x="3702" y="448131"/>
            <a:ext cx="678871" cy="1266696"/>
          </a:xfrm>
          <a:custGeom>
            <a:avLst/>
            <a:gdLst>
              <a:gd name="connsiteX0" fmla="*/ 0 w 678871"/>
              <a:gd name="connsiteY0" fmla="*/ 0 h 1266696"/>
              <a:gd name="connsiteX1" fmla="*/ 318965 w 678871"/>
              <a:gd name="connsiteY1" fmla="*/ 0 h 1266696"/>
              <a:gd name="connsiteX2" fmla="*/ 678871 w 678871"/>
              <a:gd name="connsiteY2" fmla="*/ 633348 h 1266696"/>
              <a:gd name="connsiteX3" fmla="*/ 318965 w 678871"/>
              <a:gd name="connsiteY3" fmla="*/ 1266696 h 1266696"/>
              <a:gd name="connsiteX4" fmla="*/ 0 w 678871"/>
              <a:gd name="connsiteY4" fmla="*/ 1266696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871" h="1266696">
                <a:moveTo>
                  <a:pt x="0" y="0"/>
                </a:moveTo>
                <a:lnTo>
                  <a:pt x="318965" y="0"/>
                </a:lnTo>
                <a:lnTo>
                  <a:pt x="678871" y="633348"/>
                </a:lnTo>
                <a:lnTo>
                  <a:pt x="318965" y="1266696"/>
                </a:lnTo>
                <a:lnTo>
                  <a:pt x="0" y="1266696"/>
                </a:lnTo>
                <a:close/>
              </a:path>
            </a:pathLst>
          </a:cu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" name="Шестиугольник 31">
            <a:extLst>
              <a:ext uri="{FF2B5EF4-FFF2-40B4-BE49-F238E27FC236}">
                <a16:creationId xmlns:a16="http://schemas.microsoft.com/office/drawing/2014/main" id="{61BB4AB0-7C5C-4697-A25B-0AFD8754AB52}"/>
              </a:ext>
            </a:extLst>
          </p:cNvPr>
          <p:cNvSpPr/>
          <p:nvPr userDrawn="1"/>
        </p:nvSpPr>
        <p:spPr>
          <a:xfrm>
            <a:off x="1580353" y="318279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46" name="Полилиния 45">
            <a:extLst>
              <a:ext uri="{FF2B5EF4-FFF2-40B4-BE49-F238E27FC236}">
                <a16:creationId xmlns:a16="http://schemas.microsoft.com/office/drawing/2014/main" id="{2363FF00-E570-D743-258E-E9FEF4F02A08}"/>
              </a:ext>
            </a:extLst>
          </p:cNvPr>
          <p:cNvSpPr/>
          <p:nvPr userDrawn="1"/>
        </p:nvSpPr>
        <p:spPr>
          <a:xfrm>
            <a:off x="6334981" y="5962237"/>
            <a:ext cx="1455521" cy="901561"/>
          </a:xfrm>
          <a:custGeom>
            <a:avLst/>
            <a:gdLst>
              <a:gd name="connsiteX0" fmla="*/ 359906 w 1455521"/>
              <a:gd name="connsiteY0" fmla="*/ 0 h 901561"/>
              <a:gd name="connsiteX1" fmla="*/ 1095615 w 1455521"/>
              <a:gd name="connsiteY1" fmla="*/ 0 h 901561"/>
              <a:gd name="connsiteX2" fmla="*/ 1455521 w 1455521"/>
              <a:gd name="connsiteY2" fmla="*/ 633348 h 901561"/>
              <a:gd name="connsiteX3" fmla="*/ 1303107 w 1455521"/>
              <a:gd name="connsiteY3" fmla="*/ 901561 h 901561"/>
              <a:gd name="connsiteX4" fmla="*/ 152415 w 1455521"/>
              <a:gd name="connsiteY4" fmla="*/ 901561 h 901561"/>
              <a:gd name="connsiteX5" fmla="*/ 0 w 1455521"/>
              <a:gd name="connsiteY5" fmla="*/ 633348 h 90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01561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303107" y="901561"/>
                </a:lnTo>
                <a:lnTo>
                  <a:pt x="152415" y="901561"/>
                </a:lnTo>
                <a:lnTo>
                  <a:pt x="0" y="633348"/>
                </a:lnTo>
                <a:close/>
              </a:path>
            </a:pathLst>
          </a:custGeom>
          <a:noFill/>
          <a:ln w="19050">
            <a:solidFill>
              <a:srgbClr val="984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8" name="Объект 47">
            <a:extLst>
              <a:ext uri="{FF2B5EF4-FFF2-40B4-BE49-F238E27FC236}">
                <a16:creationId xmlns:a16="http://schemas.microsoft.com/office/drawing/2014/main" id="{073CD90F-1E45-47EC-B558-D5F638F5FE6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754948" y="250209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zh-CN" dirty="0"/>
          </a:p>
        </p:txBody>
      </p:sp>
      <p:sp>
        <p:nvSpPr>
          <p:cNvPr id="29" name="Объект 47">
            <a:extLst>
              <a:ext uri="{FF2B5EF4-FFF2-40B4-BE49-F238E27FC236}">
                <a16:creationId xmlns:a16="http://schemas.microsoft.com/office/drawing/2014/main" id="{9A501203-35D0-41A5-A2A4-9F05FAB495C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91110" y="2493385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zh-CN" dirty="0"/>
          </a:p>
        </p:txBody>
      </p:sp>
      <p:sp>
        <p:nvSpPr>
          <p:cNvPr id="30" name="Объект 47">
            <a:extLst>
              <a:ext uri="{FF2B5EF4-FFF2-40B4-BE49-F238E27FC236}">
                <a16:creationId xmlns:a16="http://schemas.microsoft.com/office/drawing/2014/main" id="{1FA62038-8BB7-45FD-896E-34738A5578BD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51412" y="5238680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zh-CN" dirty="0"/>
          </a:p>
        </p:txBody>
      </p:sp>
      <p:sp>
        <p:nvSpPr>
          <p:cNvPr id="31" name="Объект 47">
            <a:extLst>
              <a:ext uri="{FF2B5EF4-FFF2-40B4-BE49-F238E27FC236}">
                <a16:creationId xmlns:a16="http://schemas.microsoft.com/office/drawing/2014/main" id="{9A7E0EE6-5885-489B-81A9-65DBC001693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948599" y="319492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altLang="zh-CN" dirty="0"/>
          </a:p>
        </p:txBody>
      </p:sp>
      <p:sp>
        <p:nvSpPr>
          <p:cNvPr id="21" name="Объект 47" descr="Щелкните значок, чтобы добавить фото">
            <a:extLst>
              <a:ext uri="{FF2B5EF4-FFF2-40B4-BE49-F238E27FC236}">
                <a16:creationId xmlns:a16="http://schemas.microsoft.com/office/drawing/2014/main" id="{B7E46D91-6194-E279-CAE3-425E21FD4A8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96000" y="3093990"/>
            <a:ext cx="3034145" cy="1879791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0">
                <a:solidFill>
                  <a:schemeClr val="bg1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 rtl="0"/>
            <a:r>
              <a:rPr lang="ru-RU"/>
              <a:t>Образец заголовка </a:t>
            </a: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4722C9EB-D452-B3DF-5219-160F48DE7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703538"/>
            <a:ext cx="5055698" cy="1325563"/>
          </a:xfrm>
        </p:spPr>
        <p:txBody>
          <a:bodyPr rtlCol="0" anchor="b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0" name="Полилиния 39">
            <a:extLst>
              <a:ext uri="{FF2B5EF4-FFF2-40B4-BE49-F238E27FC236}">
                <a16:creationId xmlns:a16="http://schemas.microsoft.com/office/drawing/2014/main" id="{E3C8467A-0A34-2A65-92FE-F12F6A3D84A6}"/>
              </a:ext>
            </a:extLst>
          </p:cNvPr>
          <p:cNvSpPr/>
          <p:nvPr userDrawn="1"/>
        </p:nvSpPr>
        <p:spPr>
          <a:xfrm>
            <a:off x="-6538" y="1815084"/>
            <a:ext cx="697438" cy="1266696"/>
          </a:xfrm>
          <a:custGeom>
            <a:avLst/>
            <a:gdLst>
              <a:gd name="connsiteX0" fmla="*/ 0 w 732607"/>
              <a:gd name="connsiteY0" fmla="*/ 0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0" fmla="*/ 43961 w 732607"/>
              <a:gd name="connsiteY0" fmla="*/ 8793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5" fmla="*/ 43961 w 732607"/>
              <a:gd name="connsiteY5" fmla="*/ 8793 h 1266696"/>
              <a:gd name="connsiteX0" fmla="*/ 8792 w 697438"/>
              <a:gd name="connsiteY0" fmla="*/ 8793 h 1266696"/>
              <a:gd name="connsiteX1" fmla="*/ 337532 w 697438"/>
              <a:gd name="connsiteY1" fmla="*/ 0 h 1266696"/>
              <a:gd name="connsiteX2" fmla="*/ 697438 w 697438"/>
              <a:gd name="connsiteY2" fmla="*/ 633348 h 1266696"/>
              <a:gd name="connsiteX3" fmla="*/ 337532 w 697438"/>
              <a:gd name="connsiteY3" fmla="*/ 1266696 h 1266696"/>
              <a:gd name="connsiteX4" fmla="*/ 0 w 697438"/>
              <a:gd name="connsiteY4" fmla="*/ 1266696 h 1266696"/>
              <a:gd name="connsiteX5" fmla="*/ 8792 w 697438"/>
              <a:gd name="connsiteY5" fmla="*/ 8793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438" h="1266696">
                <a:moveTo>
                  <a:pt x="8792" y="8793"/>
                </a:moveTo>
                <a:lnTo>
                  <a:pt x="337532" y="0"/>
                </a:lnTo>
                <a:lnTo>
                  <a:pt x="697438" y="633348"/>
                </a:lnTo>
                <a:lnTo>
                  <a:pt x="337532" y="1266696"/>
                </a:lnTo>
                <a:lnTo>
                  <a:pt x="0" y="1266696"/>
                </a:lnTo>
                <a:cubicBezTo>
                  <a:pt x="0" y="844464"/>
                  <a:pt x="8792" y="431025"/>
                  <a:pt x="8792" y="8793"/>
                </a:cubicBezTo>
                <a:close/>
              </a:path>
            </a:pathLst>
          </a:cu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2007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нт 47">
            <a:extLst>
              <a:ext uri="{FF2B5EF4-FFF2-40B4-BE49-F238E27FC236}">
                <a16:creationId xmlns:a16="http://schemas.microsoft.com/office/drawing/2014/main" id="{28B6388A-37D2-4382-A7FC-9B9A76BDE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18CB8A3D-9A54-FD7C-F6A5-B33E6C891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38A7675-78A2-B642-22AF-B98514C68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176125D-E69D-E2ED-1549-3D67DBD4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 noProof="0" dirty="0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02057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2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8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640" userDrawn="1">
          <p15:clr>
            <a:srgbClr val="F26B43"/>
          </p15:clr>
        </p15:guide>
        <p15:guide id="4" pos="1656" userDrawn="1">
          <p15:clr>
            <a:srgbClr val="F26B43"/>
          </p15:clr>
        </p15:guide>
        <p15:guide id="5" pos="520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нт 47">
            <a:extLst>
              <a:ext uri="{FF2B5EF4-FFF2-40B4-BE49-F238E27FC236}">
                <a16:creationId xmlns:a16="http://schemas.microsoft.com/office/drawing/2014/main" id="{28B6388A-37D2-4382-A7FC-9B9A76BDE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47FEACEE-25B4-4A2D-B147-27296E36371D}" type="slidenum">
              <a:rPr lang="ru-RU" altLang="zh-CN" noProof="0" smtClean="0"/>
              <a:pPr rtl="0"/>
              <a:t>‹#›</a:t>
            </a:fld>
            <a:endParaRPr lang="ru-RU" altLang="zh-CN" noProof="0"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18CB8A3D-9A54-FD7C-F6A5-B33E6C891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38A7675-78A2-B642-22AF-B98514C68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176125D-E69D-E2ED-1549-3D67DBD4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 noProof="0" dirty="0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839369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>
          <p15:clr>
            <a:srgbClr val="F26B43"/>
          </p15:clr>
        </p15:guide>
        <p15:guide id="2" pos="3840">
          <p15:clr>
            <a:srgbClr val="F26B43"/>
          </p15:clr>
        </p15:guide>
        <p15:guide id="3" pos="5640">
          <p15:clr>
            <a:srgbClr val="F26B43"/>
          </p15:clr>
        </p15:guide>
        <p15:guide id="4" pos="1656">
          <p15:clr>
            <a:srgbClr val="F26B43"/>
          </p15:clr>
        </p15:guide>
        <p15:guide id="5" pos="52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EB15CB2-EE74-DA7F-8931-72D1F3B110B7}"/>
              </a:ext>
            </a:extLst>
          </p:cNvPr>
          <p:cNvSpPr/>
          <p:nvPr/>
        </p:nvSpPr>
        <p:spPr>
          <a:xfrm>
            <a:off x="783255" y="4035442"/>
            <a:ext cx="1657978" cy="181686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93A3B864-5E85-99D2-93E5-5CA1F4F35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577" y="1586613"/>
            <a:ext cx="7888777" cy="3133898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4000" dirty="0">
                <a:solidFill>
                  <a:schemeClr val="tx1"/>
                </a:solidFill>
                <a:latin typeface="Bahnschrift" panose="020B0502040204020203" pitchFamily="34" charset="0"/>
              </a:rPr>
              <a:t>ПЛАТФОРМА СОРЕВНОВАТЕЛЬНОЙ ПОДГОТОВКИ И </a:t>
            </a:r>
            <a:br>
              <a:rPr lang="ru-RU" sz="4000" dirty="0">
                <a:solidFill>
                  <a:schemeClr val="tx1"/>
                </a:solidFill>
                <a:latin typeface="Bahnschrift" panose="020B0502040204020203" pitchFamily="34" charset="0"/>
              </a:rPr>
            </a:br>
            <a:r>
              <a:rPr lang="ru-RU" sz="4000" dirty="0">
                <a:solidFill>
                  <a:schemeClr val="tx1"/>
                </a:solidFill>
                <a:latin typeface="Bahnschrift" panose="020B0502040204020203" pitchFamily="34" charset="0"/>
              </a:rPr>
              <a:t>ПРОЕКТНОЙ ВАЛИДАЦИИ</a:t>
            </a:r>
          </a:p>
        </p:txBody>
      </p:sp>
      <p:pic>
        <p:nvPicPr>
          <p:cNvPr id="13" name="Фигура 33">
            <a:extLst>
              <a:ext uri="{FF2B5EF4-FFF2-40B4-BE49-F238E27FC236}">
                <a16:creationId xmlns:a16="http://schemas.microsoft.com/office/drawing/2014/main" id="{4D81E37E-7366-D88D-83B8-BBA577CA4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79577" y="690391"/>
            <a:ext cx="1570617" cy="17968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pic>
        <p:nvPicPr>
          <p:cNvPr id="8" name="Фигура 33">
            <a:extLst>
              <a:ext uri="{FF2B5EF4-FFF2-40B4-BE49-F238E27FC236}">
                <a16:creationId xmlns:a16="http://schemas.microsoft.com/office/drawing/2014/main" id="{4D81E37E-7366-D88D-83B8-BBA577CA4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2849" y="4770779"/>
            <a:ext cx="1570617" cy="17968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/>
          </a:solidFill>
        </p:spPr>
      </p:pic>
      <p:pic>
        <p:nvPicPr>
          <p:cNvPr id="12" name="Фигура 31">
            <a:extLst>
              <a:ext uri="{FF2B5EF4-FFF2-40B4-BE49-F238E27FC236}">
                <a16:creationId xmlns:a16="http://schemas.microsoft.com/office/drawing/2014/main" id="{A2E096B7-3B4F-355B-58E5-41784AC8B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55" b="2555"/>
          <a:stretch>
            <a:fillRect/>
          </a:stretch>
        </p:blipFill>
        <p:spPr>
          <a:xfrm>
            <a:off x="6130572" y="4370789"/>
            <a:ext cx="1480843" cy="1694117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rgbClr val="9AADC1"/>
          </a:solidFill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82DEBFB-9190-0553-DFFF-37BC870C7D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436" r="28175"/>
          <a:stretch>
            <a:fillRect/>
          </a:stretch>
        </p:blipFill>
        <p:spPr>
          <a:xfrm>
            <a:off x="7742044" y="1025703"/>
            <a:ext cx="4169053" cy="4826606"/>
          </a:xfrm>
          <a:custGeom>
            <a:avLst/>
            <a:gdLst>
              <a:gd name="connsiteX0" fmla="*/ 2356266 w 4712532"/>
              <a:gd name="connsiteY0" fmla="*/ 0 h 5455804"/>
              <a:gd name="connsiteX1" fmla="*/ 4712532 w 4712532"/>
              <a:gd name="connsiteY1" fmla="*/ 1178134 h 5455804"/>
              <a:gd name="connsiteX2" fmla="*/ 4712532 w 4712532"/>
              <a:gd name="connsiteY2" fmla="*/ 4288407 h 5455804"/>
              <a:gd name="connsiteX3" fmla="*/ 2377738 w 4712532"/>
              <a:gd name="connsiteY3" fmla="*/ 5455804 h 5455804"/>
              <a:gd name="connsiteX4" fmla="*/ 2334794 w 4712532"/>
              <a:gd name="connsiteY4" fmla="*/ 5455804 h 5455804"/>
              <a:gd name="connsiteX5" fmla="*/ 0 w 4712532"/>
              <a:gd name="connsiteY5" fmla="*/ 4288407 h 5455804"/>
              <a:gd name="connsiteX6" fmla="*/ 0 w 4712532"/>
              <a:gd name="connsiteY6" fmla="*/ 1178134 h 545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12532" h="5455804">
                <a:moveTo>
                  <a:pt x="2356266" y="0"/>
                </a:moveTo>
                <a:lnTo>
                  <a:pt x="4712532" y="1178134"/>
                </a:lnTo>
                <a:lnTo>
                  <a:pt x="4712532" y="4288407"/>
                </a:lnTo>
                <a:lnTo>
                  <a:pt x="2377738" y="5455804"/>
                </a:lnTo>
                <a:lnTo>
                  <a:pt x="2334794" y="5455804"/>
                </a:lnTo>
                <a:lnTo>
                  <a:pt x="0" y="4288407"/>
                </a:lnTo>
                <a:lnTo>
                  <a:pt x="0" y="117813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98447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CF10E77-9FF9-2954-C3FD-7EEC2D6467A4}"/>
              </a:ext>
            </a:extLst>
          </p:cNvPr>
          <p:cNvSpPr/>
          <p:nvPr/>
        </p:nvSpPr>
        <p:spPr>
          <a:xfrm>
            <a:off x="4895221" y="2266811"/>
            <a:ext cx="2642717" cy="23243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7B7FAEC-0B01-08BD-EF83-33F2E7F038A6}"/>
              </a:ext>
            </a:extLst>
          </p:cNvPr>
          <p:cNvSpPr/>
          <p:nvPr/>
        </p:nvSpPr>
        <p:spPr>
          <a:xfrm>
            <a:off x="442127" y="502417"/>
            <a:ext cx="2642717" cy="23243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аголовок 18">
            <a:extLst>
              <a:ext uri="{FF2B5EF4-FFF2-40B4-BE49-F238E27FC236}">
                <a16:creationId xmlns:a16="http://schemas.microsoft.com/office/drawing/2014/main" id="{5DF64211-DCD8-B458-DBD2-EBDA7AE33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54" y="133194"/>
            <a:ext cx="4253399" cy="174011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sz="5400" dirty="0">
                <a:solidFill>
                  <a:schemeClr val="tx1"/>
                </a:solidFill>
                <a:latin typeface="Bahnschrift" panose="020B0502040204020203" pitchFamily="34" charset="0"/>
              </a:rPr>
              <a:t>Суть идеи</a:t>
            </a:r>
            <a:endParaRPr lang="ru-RU" sz="54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1EA52D-54B3-6973-9464-502BD9DDF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6579" y="304223"/>
            <a:ext cx="7285714" cy="60380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267A1E-0092-BE1B-65E9-CDA9C72CD3DC}"/>
              </a:ext>
            </a:extLst>
          </p:cNvPr>
          <p:cNvSpPr txBox="1"/>
          <p:nvPr/>
        </p:nvSpPr>
        <p:spPr>
          <a:xfrm>
            <a:off x="442127" y="1892109"/>
            <a:ext cx="5741675" cy="286232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Bahnschrift" panose="020B0502040204020203" pitchFamily="34" charset="0"/>
              </a:rPr>
              <a:t>Создание единой онлайн-платформы для подготовки команд к технологическим олимпиадам, которая заменяет разрозненные инструменты и обеспечивает полный цикл работы: от изучения актуальных правил и выполнения задач до автоматической проверки решений в идентичных финальным условиям контейнерах и формирования отчетов о прогрессе.</a:t>
            </a:r>
            <a:endParaRPr lang="ru-RU" sz="2000" dirty="0">
              <a:solidFill>
                <a:prstClr val="white"/>
              </a:solidFill>
              <a:latin typeface="Bahnschrift" panose="020B0502040204020203" pitchFamily="34" charset="0"/>
              <a:ea typeface="微软雅黑"/>
              <a:cs typeface="Posterama" panose="020B0504020200020000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74FFF8A-A0F6-9524-32F3-0135C6FC628D}"/>
              </a:ext>
            </a:extLst>
          </p:cNvPr>
          <p:cNvSpPr/>
          <p:nvPr/>
        </p:nvSpPr>
        <p:spPr>
          <a:xfrm>
            <a:off x="292480" y="502417"/>
            <a:ext cx="241161" cy="1001668"/>
          </a:xfrm>
          <a:prstGeom prst="rect">
            <a:avLst/>
          </a:prstGeom>
          <a:solidFill>
            <a:srgbClr val="6C87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535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FC101F03-8617-09D4-619B-F38E2F0A4F1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763602" y="2893585"/>
            <a:ext cx="2560320" cy="1070829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5400" dirty="0">
                <a:solidFill>
                  <a:schemeClr val="tx1"/>
                </a:solidFill>
                <a:latin typeface="Bahnschrift" panose="020B0502040204020203" pitchFamily="34" charset="0"/>
              </a:rPr>
              <a:t>Цель</a:t>
            </a:r>
          </a:p>
        </p:txBody>
      </p:sp>
      <p:pic>
        <p:nvPicPr>
          <p:cNvPr id="48" name="Рисунок 19" descr="Макет дизайна веб-сайта: наброски на белой бумаге">
            <a:extLst>
              <a:ext uri="{FF2B5EF4-FFF2-40B4-BE49-F238E27FC236}">
                <a16:creationId xmlns:a16="http://schemas.microsoft.com/office/drawing/2014/main" id="{6D25AB81-B10A-BD11-E8FE-ECF8CB1B12F0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931" y="537451"/>
            <a:ext cx="5045662" cy="5783096"/>
          </a:xfrm>
          <a:blipFill>
            <a:blip r:embed="rId4"/>
            <a:stretch>
              <a:fillRect/>
            </a:stretch>
          </a:blip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5721A3-C3C6-957C-A7B7-90D1BA3C86D0}"/>
              </a:ext>
            </a:extLst>
          </p:cNvPr>
          <p:cNvSpPr txBox="1"/>
          <p:nvPr/>
        </p:nvSpPr>
        <p:spPr>
          <a:xfrm>
            <a:off x="6253169" y="1905505"/>
            <a:ext cx="5252194" cy="304698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Bahnschrift" panose="020B0502040204020203" pitchFamily="34" charset="0"/>
              </a:rPr>
              <a:t>Завершить канву бизнес‑модели (</a:t>
            </a:r>
            <a:r>
              <a:rPr lang="ru-RU" sz="2400" dirty="0" err="1">
                <a:latin typeface="Bahnschrift" panose="020B0502040204020203" pitchFamily="34" charset="0"/>
              </a:rPr>
              <a:t>Остервальдер</a:t>
            </a:r>
            <a:r>
              <a:rPr lang="ru-RU" sz="2400" dirty="0">
                <a:latin typeface="Bahnschrift" panose="020B0502040204020203" pitchFamily="34" charset="0"/>
              </a:rPr>
              <a:t>) и ICP: до 13.12.2025</a:t>
            </a:r>
            <a:endParaRPr lang="ru-RU" sz="2400" dirty="0">
              <a:latin typeface="Bahnschrift" panose="020B0502040204020203" pitchFamily="34" charset="0"/>
              <a:ea typeface="微软雅黑"/>
              <a:cs typeface="Posterama" panose="020B0504020200020000" pitchFamily="34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Bahnschrift" panose="020B0502040204020203" pitchFamily="34" charset="0"/>
              </a:rPr>
              <a:t>Выпустить </a:t>
            </a:r>
            <a:r>
              <a:rPr lang="en-US" sz="2400" dirty="0">
                <a:latin typeface="Bahnschrift" panose="020B0502040204020203" pitchFamily="34" charset="0"/>
              </a:rPr>
              <a:t>MVP «Season Config → </a:t>
            </a:r>
            <a:r>
              <a:rPr lang="ru-RU" sz="2400" dirty="0" err="1">
                <a:latin typeface="Bahnschrift" panose="020B0502040204020203" pitchFamily="34" charset="0"/>
              </a:rPr>
              <a:t>Сабмит</a:t>
            </a:r>
            <a:r>
              <a:rPr lang="ru-RU" sz="2400" dirty="0">
                <a:latin typeface="Bahnschrift" panose="020B0502040204020203" pitchFamily="34" charset="0"/>
              </a:rPr>
              <a:t> → Облачный прогон → Отчёт»:</a:t>
            </a:r>
            <a:endParaRPr lang="ru-RU" sz="2400" dirty="0">
              <a:latin typeface="Bahnschrift" panose="020B0502040204020203" pitchFamily="34" charset="0"/>
              <a:ea typeface="微软雅黑"/>
              <a:cs typeface="Posterama" panose="020B0504020200020000" pitchFamily="34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Bahnschrift" panose="020B0502040204020203" pitchFamily="34" charset="0"/>
              </a:rPr>
              <a:t>Партнерства и гранты: до 31.05.2026. </a:t>
            </a:r>
            <a:endParaRPr lang="ru-RU" sz="2400" dirty="0">
              <a:latin typeface="Bahnschrift" panose="020B0502040204020203" pitchFamily="34" charset="0"/>
              <a:ea typeface="微软雅黑"/>
              <a:cs typeface="Posterama" panose="020B0504020200020000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6C4F0F-6F28-826B-35C5-33C4EBC2F11A}"/>
              </a:ext>
            </a:extLst>
          </p:cNvPr>
          <p:cNvSpPr/>
          <p:nvPr/>
        </p:nvSpPr>
        <p:spPr>
          <a:xfrm>
            <a:off x="6096000" y="1487156"/>
            <a:ext cx="5751007" cy="3868615"/>
          </a:xfrm>
          <a:prstGeom prst="rect">
            <a:avLst/>
          </a:prstGeom>
          <a:noFill/>
          <a:ln w="57150">
            <a:solidFill>
              <a:srgbClr val="C95B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079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117383"/>
            <a:ext cx="12192000" cy="1115434"/>
          </a:xfrm>
        </p:spPr>
        <p:txBody>
          <a:bodyPr/>
          <a:lstStyle/>
          <a:p>
            <a:pPr algn="ctr"/>
            <a:r>
              <a:rPr dirty="0">
                <a:solidFill>
                  <a:schemeClr val="tx1"/>
                </a:solidFill>
                <a:latin typeface="Bahnschrift" panose="020B0502040204020203" pitchFamily="34" charset="0"/>
              </a:rPr>
              <a:t>Формулировка </a:t>
            </a:r>
            <a:r>
              <a:rPr lang="en-US" dirty="0">
                <a:solidFill>
                  <a:schemeClr val="tx1"/>
                </a:solidFill>
                <a:latin typeface="Bahnschrift" panose="020B0502040204020203" pitchFamily="34" charset="0"/>
              </a:rPr>
              <a:t>HADI-</a:t>
            </a:r>
            <a:r>
              <a:rPr dirty="0">
                <a:solidFill>
                  <a:schemeClr val="tx1"/>
                </a:solidFill>
                <a:latin typeface="Bahnschrift" panose="020B0502040204020203" pitchFamily="34" charset="0"/>
              </a:rPr>
              <a:t>гипотезы</a:t>
            </a:r>
            <a:endParaRPr lang="ru-RU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graphicFrame>
        <p:nvGraphicFramePr>
          <p:cNvPr id="17" name="Диаграмма 16"/>
          <p:cNvGraphicFramePr>
            <a:graphicFrameLocks noGrp="1"/>
          </p:cNvGraphicFramePr>
          <p:nvPr>
            <p:ph type="chart" sz="quarter" idx="27"/>
            <p:extLst>
              <p:ext uri="{D42A27DB-BD31-4B8C-83A1-F6EECF244321}">
                <p14:modId xmlns:p14="http://schemas.microsoft.com/office/powerpoint/2010/main" val="660359351"/>
              </p:ext>
            </p:extLst>
          </p:nvPr>
        </p:nvGraphicFramePr>
        <p:xfrm>
          <a:off x="241160" y="1155560"/>
          <a:ext cx="11656088" cy="519530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895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66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6663"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latin typeface="Bahnschrift" panose="020B0502040204020203" pitchFamily="34" charset="0"/>
                        </a:rPr>
                        <a:t>Гипотеза (</a:t>
                      </a:r>
                      <a:r>
                        <a:rPr lang="en-US" sz="1600" b="1" u="none" strike="noStrike" dirty="0">
                          <a:latin typeface="Bahnschrift" panose="020B0502040204020203" pitchFamily="34" charset="0"/>
                        </a:rPr>
                        <a:t>H)</a:t>
                      </a:r>
                      <a:endParaRPr lang="en-US" sz="1600" b="1" dirty="0">
                        <a:latin typeface="Bahnschrift" panose="020B0502040204020203" pitchFamily="34" charset="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latin typeface="Bahnschrift" panose="020B0502040204020203" pitchFamily="34" charset="0"/>
                        </a:rPr>
                        <a:t>Индивидуальная подготовка доминирует, хотя олимпиады командно‑проектные</a:t>
                      </a:r>
                      <a:endParaRPr lang="ru-RU" sz="1600" b="0" dirty="0">
                        <a:latin typeface="Bahnschrift" panose="020B0502040204020203" pitchFamily="34" charset="0"/>
                      </a:endParaRP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918"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latin typeface="Bahnschrift" panose="020B0502040204020203" pitchFamily="34" charset="0"/>
                        </a:rPr>
                        <a:t>Действие (</a:t>
                      </a:r>
                      <a:r>
                        <a:rPr lang="en-US" sz="1600" b="1" u="none" strike="noStrike" dirty="0">
                          <a:latin typeface="Bahnschrift" panose="020B0502040204020203" pitchFamily="34" charset="0"/>
                        </a:rPr>
                        <a:t>A)</a:t>
                      </a:r>
                      <a:endParaRPr lang="en-US" sz="1600" b="1" dirty="0">
                        <a:latin typeface="Bahnschrift" panose="020B0502040204020203" pitchFamily="34" charset="0"/>
                      </a:endParaRPr>
                    </a:p>
                  </a:txBody>
                  <a:tcPr marL="76200" marR="7620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Провести функциональный аудит топ‑5 источников подготовки (официальные разделы подготовки/архивы, </a:t>
                      </a:r>
                      <a:r>
                        <a:rPr lang="ru-RU" sz="1600" u="none" strike="noStrike" dirty="0" err="1">
                          <a:latin typeface="Bahnschrift" panose="020B0502040204020203" pitchFamily="34" charset="0"/>
                        </a:rPr>
                        <a:t>гайды</a:t>
                      </a: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 по этапам, 5–7 </a:t>
                      </a:r>
                      <a:r>
                        <a:rPr lang="ru-RU" sz="1600" u="none" strike="noStrike" dirty="0" err="1">
                          <a:latin typeface="Bahnschrift" panose="020B0502040204020203" pitchFamily="34" charset="0"/>
                        </a:rPr>
                        <a:t>онлайн‑школ</a:t>
                      </a: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/платформ).</a:t>
                      </a:r>
                    </a:p>
                    <a:p>
                      <a:pPr algn="l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Разметить по </a:t>
                      </a:r>
                      <a:r>
                        <a:rPr lang="ru-RU" sz="1600" u="none" strike="noStrike" dirty="0" err="1">
                          <a:latin typeface="Bahnschrift" panose="020B0502040204020203" pitchFamily="34" charset="0"/>
                        </a:rPr>
                        <a:t>чек‑листу</a:t>
                      </a: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: Команды/Роли, </a:t>
                      </a:r>
                      <a:r>
                        <a:rPr lang="ru-RU" sz="1600" u="none" strike="noStrike" dirty="0" err="1">
                          <a:latin typeface="Bahnschrift" panose="020B0502040204020203" pitchFamily="34" charset="0"/>
                        </a:rPr>
                        <a:t>Дедлайны</a:t>
                      </a: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/Спринты, Единый </a:t>
                      </a:r>
                      <a:r>
                        <a:rPr lang="ru-RU" sz="1600" u="none" strike="noStrike" dirty="0" err="1">
                          <a:latin typeface="Bahnschrift" panose="020B0502040204020203" pitchFamily="34" charset="0"/>
                        </a:rPr>
                        <a:t>репозиторий</a:t>
                      </a: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, Контейнерная проверка, </a:t>
                      </a:r>
                      <a:r>
                        <a:rPr lang="ru-RU" sz="1600" u="none" strike="noStrike" dirty="0" err="1">
                          <a:latin typeface="Bahnschrift" panose="020B0502040204020203" pitchFamily="34" charset="0"/>
                        </a:rPr>
                        <a:t>Автовалидация</a:t>
                      </a: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 формата, История </a:t>
                      </a:r>
                      <a:r>
                        <a:rPr lang="ru-RU" sz="1600" u="none" strike="noStrike" dirty="0" err="1">
                          <a:latin typeface="Bahnschrift" panose="020B0502040204020203" pitchFamily="34" charset="0"/>
                        </a:rPr>
                        <a:t>сабмитов</a:t>
                      </a: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76200" marR="76200" marT="76200" marB="762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9563"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u="none" strike="noStrike">
                          <a:latin typeface="Bahnschrift" panose="020B0502040204020203" pitchFamily="34" charset="0"/>
                        </a:rPr>
                        <a:t>Данные (</a:t>
                      </a:r>
                      <a:r>
                        <a:rPr lang="en-US" sz="1600" b="1" u="none" strike="noStrike">
                          <a:latin typeface="Bahnschrift" panose="020B0502040204020203" pitchFamily="34" charset="0"/>
                        </a:rPr>
                        <a:t>D)</a:t>
                      </a:r>
                      <a:endParaRPr lang="en-US" sz="1600" b="1">
                        <a:latin typeface="Bahnschrift" panose="020B0502040204020203" pitchFamily="34" charset="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Метрики:</a:t>
                      </a:r>
                      <a:endParaRPr lang="ru-RU" sz="1600" dirty="0">
                        <a:latin typeface="Bahnschrift" panose="020B0502040204020203" pitchFamily="34" charset="0"/>
                      </a:endParaRPr>
                    </a:p>
                    <a:p>
                      <a:pPr algn="l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Доли по каждому признаку в аудите; </a:t>
                      </a:r>
                      <a:r>
                        <a:rPr lang="ru-RU" sz="1600" u="none" strike="noStrike" dirty="0" err="1">
                          <a:latin typeface="Bahnschrift" panose="020B0502040204020203" pitchFamily="34" charset="0"/>
                        </a:rPr>
                        <a:t>Cohen’s</a:t>
                      </a: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600" u="none" strike="noStrike" dirty="0" err="1">
                          <a:latin typeface="Bahnschrift" panose="020B0502040204020203" pitchFamily="34" charset="0"/>
                        </a:rPr>
                        <a:t>kappa</a:t>
                      </a: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ru-RU" sz="1600" u="none" strike="noStrike" dirty="0" err="1">
                          <a:latin typeface="Bahnschrift" panose="020B0502040204020203" pitchFamily="34" charset="0"/>
                        </a:rPr>
                        <a:t>межразметочной</a:t>
                      </a: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 согласованности ≥0.7.</a:t>
                      </a:r>
                    </a:p>
                    <a:p>
                      <a:pPr algn="l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Опросы: % ответов «используем внешние инструменты для командной работы», медиана числа сервисов на команду.</a:t>
                      </a:r>
                    </a:p>
                    <a:p>
                      <a:pPr algn="l" rtl="0" fontAlgn="base">
                        <a:spcBef>
                          <a:spcPts val="0"/>
                        </a:spcBef>
                        <a:spcAft>
                          <a:spcPts val="900"/>
                        </a:spcAft>
                        <a:buFont typeface="Arial"/>
                        <a:buChar char="•"/>
                      </a:pP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% респондентов, отмечающих нехватку командных функций и необходимость «склеивать» подготовку из разных сервисов</a:t>
                      </a: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2429"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latin typeface="Bahnschrift" panose="020B0502040204020203" pitchFamily="34" charset="0"/>
                        </a:rPr>
                        <a:t>Выводы (</a:t>
                      </a:r>
                      <a:r>
                        <a:rPr lang="en-US" sz="1600" b="1" u="none" strike="noStrike" dirty="0">
                          <a:latin typeface="Bahnschrift" panose="020B0502040204020203" pitchFamily="34" charset="0"/>
                        </a:rPr>
                        <a:t>I)</a:t>
                      </a:r>
                      <a:endParaRPr lang="en-US" sz="1600" b="1" dirty="0">
                        <a:latin typeface="Bahnschrift" panose="020B0502040204020203" pitchFamily="34" charset="0"/>
                      </a:endParaRPr>
                    </a:p>
                  </a:txBody>
                  <a:tcPr marL="76200" marR="7620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Критерии успеха:</a:t>
                      </a:r>
                      <a:endParaRPr lang="ru-RU" sz="1600" dirty="0">
                        <a:latin typeface="Bahnschrift" panose="020B0502040204020203" pitchFamily="34" charset="0"/>
                      </a:endParaRPr>
                    </a:p>
                    <a:p>
                      <a:pPr algn="l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≥70% проанализированных решений не имеют 3+ критичных командных функций</a:t>
                      </a:r>
                    </a:p>
                    <a:p>
                      <a:pPr algn="l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≥60% респондентов подтверждают использование 3+ внешних инструментов</a:t>
                      </a:r>
                    </a:p>
                    <a:p>
                      <a:pPr algn="l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600" u="none" strike="noStrike" dirty="0">
                          <a:latin typeface="Bahnschrift" panose="020B0502040204020203" pitchFamily="34" charset="0"/>
                        </a:rPr>
                        <a:t>Если пороги достигнуты — H0 подтверждена и становится рыночным обоснованием продукта; если нет — зафиксировать, какие функции уже покрыты рынком и где фокусировать дифференциацию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76200" marR="76200" marT="76200" marB="762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641" y="636793"/>
            <a:ext cx="11504114" cy="732915"/>
          </a:xfrm>
        </p:spPr>
        <p:txBody>
          <a:bodyPr/>
          <a:lstStyle/>
          <a:p>
            <a:r>
              <a:rPr sz="4800" dirty="0">
                <a:solidFill>
                  <a:schemeClr val="tx1"/>
                </a:solidFill>
                <a:latin typeface="Bahnschrift" panose="020B0502040204020203" pitchFamily="34" charset="0"/>
              </a:rPr>
              <a:t>Ключ</a:t>
            </a:r>
            <a:r>
              <a:rPr lang="ru-RU" sz="4800" dirty="0">
                <a:solidFill>
                  <a:schemeClr val="tx1"/>
                </a:solidFill>
                <a:latin typeface="Bahnschrift" panose="020B0502040204020203" pitchFamily="34" charset="0"/>
              </a:rPr>
              <a:t>е</a:t>
            </a:r>
            <a:r>
              <a:rPr sz="4800" dirty="0">
                <a:solidFill>
                  <a:schemeClr val="tx1"/>
                </a:solidFill>
                <a:latin typeface="Bahnschrift" panose="020B0502040204020203" pitchFamily="34" charset="0"/>
              </a:rPr>
              <a:t>вые гипотезы и статус проверки</a:t>
            </a:r>
            <a:endParaRPr lang="ru-RU" sz="48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48458" y="1716533"/>
            <a:ext cx="888694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sz="2000" dirty="0">
                <a:latin typeface="Bahnschrift" panose="020B0502040204020203" pitchFamily="34" charset="0"/>
              </a:rPr>
              <a:t>H0. Индивидуальная подготовка доминирует, хотя олимпиады командно‑проектные</a:t>
            </a:r>
          </a:p>
          <a:p>
            <a:pPr algn="just"/>
            <a:br>
              <a:rPr sz="2000" dirty="0">
                <a:latin typeface="Bahnschrift" panose="020B0502040204020203" pitchFamily="34" charset="0"/>
              </a:rPr>
            </a:br>
            <a:r>
              <a:rPr sz="2000" dirty="0">
                <a:latin typeface="Bahnschrift" panose="020B0502040204020203" pitchFamily="34" charset="0"/>
              </a:rPr>
              <a:t>H1: Исполняемые правила сезона повышают долю корректных </a:t>
            </a:r>
            <a:r>
              <a:rPr sz="2000" dirty="0" err="1">
                <a:latin typeface="Bahnschrift" panose="020B0502040204020203" pitchFamily="34" charset="0"/>
              </a:rPr>
              <a:t>сабмитов</a:t>
            </a:r>
            <a:r>
              <a:rPr sz="2000" dirty="0">
                <a:latin typeface="Bahnschrift" panose="020B0502040204020203" pitchFamily="34" charset="0"/>
              </a:rPr>
              <a:t> до дедлайна на отборочных этапах — проверяется метрикой </a:t>
            </a:r>
            <a:r>
              <a:rPr sz="2000" dirty="0" err="1">
                <a:latin typeface="Bahnschrift" panose="020B0502040204020203" pitchFamily="34" charset="0"/>
              </a:rPr>
              <a:t>on‑time</a:t>
            </a:r>
            <a:r>
              <a:rPr sz="2000" dirty="0">
                <a:latin typeface="Bahnschrift" panose="020B0502040204020203" pitchFamily="34" charset="0"/>
              </a:rPr>
              <a:t> submissions в симуляции I/II туров по гайдам.​</a:t>
            </a:r>
          </a:p>
          <a:p>
            <a:pPr algn="just"/>
            <a:br>
              <a:rPr sz="2000" dirty="0">
                <a:latin typeface="Bahnschrift" panose="020B0502040204020203" pitchFamily="34" charset="0"/>
              </a:rPr>
            </a:br>
            <a:r>
              <a:rPr sz="2000" dirty="0">
                <a:latin typeface="Bahnschrift" panose="020B0502040204020203" pitchFamily="34" charset="0"/>
              </a:rPr>
              <a:t>H2: Контейнерная проверка снижает долю </a:t>
            </a:r>
            <a:r>
              <a:rPr sz="2000" dirty="0" err="1">
                <a:latin typeface="Bahnschrift" panose="020B0502040204020203" pitchFamily="34" charset="0"/>
              </a:rPr>
              <a:t>нереплицируемых</a:t>
            </a:r>
            <a:r>
              <a:rPr sz="2000" dirty="0">
                <a:latin typeface="Bahnschrift" panose="020B0502040204020203" pitchFamily="34" charset="0"/>
              </a:rPr>
              <a:t> решений на «финале» — целевая метрика: reproducible runs ≥ 95% в тестовом пуле задач.​</a:t>
            </a:r>
          </a:p>
          <a:p>
            <a:pPr algn="just"/>
            <a:br>
              <a:rPr sz="2000" dirty="0">
                <a:latin typeface="Bahnschrift" panose="020B0502040204020203" pitchFamily="34" charset="0"/>
              </a:rPr>
            </a:br>
            <a:r>
              <a:rPr sz="2000" dirty="0">
                <a:latin typeface="Bahnschrift" panose="020B0502040204020203" pitchFamily="34" charset="0"/>
              </a:rPr>
              <a:t>H3: Отчёты спринтов увеличивают удержание наставников и школ в течение сезона — измеряется долей команд, завершивших все этапы и сохранивших состав согласно регламенту</a:t>
            </a:r>
            <a:r>
              <a:rPr lang="ru-RU" sz="2000" dirty="0">
                <a:latin typeface="Bahnschrift" panose="020B0502040204020203" pitchFamily="34" charset="0"/>
              </a:rPr>
              <a:t>.</a:t>
            </a:r>
            <a:endParaRPr sz="2000" dirty="0">
              <a:latin typeface="Bahnschrift" panose="020B0502040204020203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3665AC-DE42-959C-E084-4D706C649C1A}"/>
              </a:ext>
            </a:extLst>
          </p:cNvPr>
          <p:cNvSpPr/>
          <p:nvPr/>
        </p:nvSpPr>
        <p:spPr>
          <a:xfrm>
            <a:off x="292480" y="502417"/>
            <a:ext cx="241161" cy="1001668"/>
          </a:xfrm>
          <a:prstGeom prst="rect">
            <a:avLst/>
          </a:prstGeom>
          <a:solidFill>
            <a:srgbClr val="6C87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1BBE0B-9E12-FEC3-FF64-C91700C08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502" y="1276028"/>
            <a:ext cx="4885714" cy="530476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801DC31-F6A8-6151-CEFB-AA84A129DFE3}"/>
              </a:ext>
            </a:extLst>
          </p:cNvPr>
          <p:cNvSpPr/>
          <p:nvPr/>
        </p:nvSpPr>
        <p:spPr>
          <a:xfrm>
            <a:off x="823965" y="277210"/>
            <a:ext cx="4420689" cy="59384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13663CA-BA5A-41E7-1FBE-D38846DFE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881" y="-63458"/>
            <a:ext cx="10544070" cy="1688906"/>
          </a:xfrm>
        </p:spPr>
        <p:txBody>
          <a:bodyPr rtlCol="0"/>
          <a:lstStyle>
            <a:defPPr>
              <a:defRPr lang="ru-RU"/>
            </a:defPPr>
          </a:lstStyle>
          <a:p>
            <a:pPr algn="just"/>
            <a:r>
              <a:rPr sz="4000" dirty="0">
                <a:solidFill>
                  <a:schemeClr val="tx1"/>
                </a:solidFill>
                <a:latin typeface="Bahnschrift" panose="020B0502040204020203" pitchFamily="34" charset="0"/>
              </a:rPr>
              <a:t>Проблема: подготовка разрознена, а правила — сложны и меняются</a:t>
            </a:r>
            <a:endParaRPr lang="ru-RU" sz="40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02CEC6EF-006F-693B-5D79-47FD797CB22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13060" y="2102818"/>
            <a:ext cx="6884604" cy="3651181"/>
          </a:xfrm>
        </p:spPr>
        <p:txBody>
          <a:bodyPr rtlCol="0"/>
          <a:lstStyle>
            <a:defPPr>
              <a:defRPr lang="ru-RU"/>
            </a:defPPr>
          </a:lstStyle>
          <a:p>
            <a:pPr algn="just"/>
            <a:r>
              <a:rPr sz="2000" b="1" dirty="0">
                <a:solidFill>
                  <a:schemeClr val="tx1"/>
                </a:solidFill>
                <a:latin typeface="Bahnschrift" panose="020B0502040204020203" pitchFamily="34" charset="0"/>
              </a:rPr>
              <a:t>Разрозненность: </a:t>
            </a:r>
            <a:r>
              <a:rPr sz="2000" dirty="0">
                <a:solidFill>
                  <a:schemeClr val="tx1"/>
                </a:solidFill>
                <a:latin typeface="Bahnschrift" panose="020B0502040204020203" pitchFamily="34" charset="0"/>
              </a:rPr>
              <a:t>знания берутся из курсов, локальных практик и чатов, нет единой среды.</a:t>
            </a:r>
          </a:p>
          <a:p>
            <a:pPr algn="just"/>
            <a:r>
              <a:rPr sz="2000" b="1" dirty="0">
                <a:solidFill>
                  <a:schemeClr val="tx1"/>
                </a:solidFill>
                <a:latin typeface="Bahnschrift" panose="020B0502040204020203" pitchFamily="34" charset="0"/>
              </a:rPr>
              <a:t>Реальные требования: </a:t>
            </a:r>
            <a:r>
              <a:rPr sz="2000" dirty="0">
                <a:solidFill>
                  <a:schemeClr val="tx1"/>
                </a:solidFill>
                <a:latin typeface="Bahnschrift" panose="020B0502040204020203" pitchFamily="34" charset="0"/>
              </a:rPr>
              <a:t>соревнования — это командная работа, жёсткие дедлайны и специфичные форматы сдачи.</a:t>
            </a:r>
          </a:p>
          <a:p>
            <a:pPr algn="just"/>
            <a:r>
              <a:rPr sz="2000" b="1" dirty="0">
                <a:solidFill>
                  <a:schemeClr val="tx1"/>
                </a:solidFill>
                <a:latin typeface="Bahnschrift" panose="020B0502040204020203" pitchFamily="34" charset="0"/>
              </a:rPr>
              <a:t>Юридическая сложность: </a:t>
            </a:r>
            <a:r>
              <a:rPr sz="2000" dirty="0">
                <a:solidFill>
                  <a:schemeClr val="tx1"/>
                </a:solidFill>
                <a:latin typeface="Bahnschrift" panose="020B0502040204020203" pitchFamily="34" charset="0"/>
              </a:rPr>
              <a:t>правила и перечни олимпиад ежегодно обновляются (Минпросвещения, НТО).</a:t>
            </a:r>
          </a:p>
          <a:p>
            <a:pPr algn="just"/>
            <a:r>
              <a:rPr sz="2000" b="1" dirty="0">
                <a:solidFill>
                  <a:schemeClr val="tx1"/>
                </a:solidFill>
                <a:latin typeface="Bahnschrift" panose="020B0502040204020203" pitchFamily="34" charset="0"/>
              </a:rPr>
              <a:t>Результат: </a:t>
            </a:r>
            <a:r>
              <a:rPr sz="2000" dirty="0">
                <a:solidFill>
                  <a:schemeClr val="tx1"/>
                </a:solidFill>
                <a:latin typeface="Bahnschrift" panose="020B0502040204020203" pitchFamily="34" charset="0"/>
              </a:rPr>
              <a:t>команды не готовы к формату финалов, теряют баллы из-за технических ошибок.</a:t>
            </a:r>
          </a:p>
          <a:p>
            <a:pPr rtl="0"/>
            <a:endParaRPr lang="ru-RU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pPr rtl="0"/>
            <a:endParaRPr lang="ru-RU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3A6B6FB-DEBA-00AA-0812-B47A64FF054A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Заголовок презентации</a:t>
            </a:r>
          </a:p>
        </p:txBody>
      </p:sp>
      <p:sp>
        <p:nvSpPr>
          <p:cNvPr id="8" name="Номер слайда 13">
            <a:extLst>
              <a:ext uri="{FF2B5EF4-FFF2-40B4-BE49-F238E27FC236}">
                <a16:creationId xmlns:a16="http://schemas.microsoft.com/office/drawing/2014/main" id="{7B1FF929-CED0-79CA-154D-98463CC4A608}"/>
              </a:ext>
            </a:extLst>
          </p:cNvPr>
          <p:cNvSpPr txBox="1">
            <a:spLocks/>
          </p:cNvSpPr>
          <p:nvPr/>
        </p:nvSpPr>
        <p:spPr>
          <a:xfrm>
            <a:off x="11194169" y="6215665"/>
            <a:ext cx="458592" cy="365125"/>
          </a:xfrm>
          <a:prstGeom prst="rect">
            <a:avLst/>
          </a:prstGeom>
        </p:spPr>
        <p:txBody>
          <a:bodyPr rtlCol="0" anchor="ctr"/>
          <a:lstStyle>
            <a:defPPr>
              <a:defRPr lang="ru-RU"/>
            </a:defPPr>
            <a:lvl1pPr marL="0" algn="ctr" defTabSz="914400" rtl="0" eaLnBrk="1" latinLnBrk="0" hangingPunct="1">
              <a:defRPr lang="ru-RU"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fld id="{47FEACEE-25B4-4A2D-B147-27296E36371D}" type="slidenum">
              <a:rPr kumimoji="0" lang="ru-RU" altLang="zh-CN" sz="120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ru-RU"/>
              </a:pPr>
              <a:t>6</a:t>
            </a:fld>
            <a:endParaRPr kumimoji="0" lang="ru-RU" altLang="zh-CN" sz="120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12A101D-46AC-787D-F9FF-81127BECFDCE}"/>
              </a:ext>
            </a:extLst>
          </p:cNvPr>
          <p:cNvSpPr/>
          <p:nvPr/>
        </p:nvSpPr>
        <p:spPr>
          <a:xfrm>
            <a:off x="292480" y="502417"/>
            <a:ext cx="241161" cy="1001668"/>
          </a:xfrm>
          <a:prstGeom prst="rect">
            <a:avLst/>
          </a:prstGeom>
          <a:solidFill>
            <a:srgbClr val="6C87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5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379BBF1-9BC2-6DCE-0154-887346987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5756"/>
            <a:ext cx="12192000" cy="1418998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sz="4000" dirty="0">
                <a:solidFill>
                  <a:schemeClr val="tx1"/>
                </a:solidFill>
              </a:rPr>
              <a:t>Исследование конкурентов</a:t>
            </a:r>
            <a:endParaRPr lang="ru-RU" sz="40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 8">
            <a:extLst>
              <a:ext uri="{FF2B5EF4-FFF2-40B4-BE49-F238E27FC236}">
                <a16:creationId xmlns:a16="http://schemas.microsoft.com/office/drawing/2014/main" id="{7E5E2BDF-8ED2-40CB-B07C-B015E1420EA8}"/>
              </a:ext>
            </a:extLst>
          </p:cNvPr>
          <p:cNvGraphicFramePr>
            <a:graphicFrameLocks noGrp="1"/>
          </p:cNvGraphicFramePr>
          <p:nvPr>
            <p:ph type="tbl" sz="quarter" idx="27"/>
            <p:extLst>
              <p:ext uri="{D42A27DB-BD31-4B8C-83A1-F6EECF244321}">
                <p14:modId xmlns:p14="http://schemas.microsoft.com/office/powerpoint/2010/main" val="3434966717"/>
              </p:ext>
            </p:extLst>
          </p:nvPr>
        </p:nvGraphicFramePr>
        <p:xfrm>
          <a:off x="163059" y="1183543"/>
          <a:ext cx="11865881" cy="521437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73881">
                  <a:extLst>
                    <a:ext uri="{9D8B030D-6E8A-4147-A177-3AD203B41FA5}">
                      <a16:colId xmlns:a16="http://schemas.microsoft.com/office/drawing/2014/main" val="1457000769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1939741220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1728182267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3091143212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440248734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78034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Платформа / Признак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Системная программа под НТО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Интерактивные задания с автопроверкой</a:t>
                      </a:r>
                      <a:endParaRPr lang="ru-RU" sz="1600" b="1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Командные инструменты и проектный трек</a:t>
                      </a:r>
                      <a:endParaRPr lang="ru-RU" sz="1600" b="1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Интеграция с </a:t>
                      </a:r>
                      <a:r>
                        <a:rPr lang="en-US" sz="1600" b="1" u="none" strike="noStrike" dirty="0" err="1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Git</a:t>
                      </a: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 / </a:t>
                      </a:r>
                      <a:r>
                        <a:rPr lang="en-US" sz="1600" b="1" u="none" strike="noStrike" dirty="0" err="1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Docker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Тренажер формата НТО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Масштабируемость (доступ по всей стране)</a:t>
                      </a:r>
                      <a:endParaRPr lang="ru-RU" sz="1600" b="1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Гибкость (обучение в своем темпе)</a:t>
                      </a:r>
                      <a:endParaRPr lang="ru-RU" sz="1600" b="1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Персональный трекинг прогресса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343578"/>
                  </a:ext>
                </a:extLst>
              </a:tr>
              <a:tr h="559566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Офиц. сайты НТО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34691"/>
                  </a:ext>
                </a:extLst>
              </a:tr>
              <a:tr h="353410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Stepik</a:t>
                      </a:r>
                      <a:endParaRPr lang="en-US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783827"/>
                  </a:ext>
                </a:extLst>
              </a:tr>
              <a:tr h="559566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b="0" u="none" strike="noStrike" dirty="0" err="1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Orbita.education</a:t>
                      </a:r>
                      <a:endParaRPr lang="en-US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436735"/>
                  </a:ext>
                </a:extLst>
              </a:tr>
              <a:tr h="961031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Регион. центры (ДНК, IT-куб и региональные проекты)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±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±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9566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Частные курсы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±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–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±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5994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ИИ-агенты/лаборатории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±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±</a:t>
                      </a:r>
                      <a:endParaRPr lang="ru-RU" sz="160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±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±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+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±</a:t>
                      </a:r>
                      <a:endParaRPr lang="ru-RU" sz="1600" dirty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53340" marR="53340" marT="76200" marB="762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021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Заголовок 37">
            <a:extLst>
              <a:ext uri="{FF2B5EF4-FFF2-40B4-BE49-F238E27FC236}">
                <a16:creationId xmlns:a16="http://schemas.microsoft.com/office/drawing/2014/main" id="{478CB64C-71AF-6B72-8069-000DD2505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3624" y="340469"/>
            <a:ext cx="12425624" cy="1325563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dirty="0">
                <a:solidFill>
                  <a:schemeClr val="tx1"/>
                </a:solidFill>
                <a:latin typeface="Bahnschrift" panose="020B0502040204020203" pitchFamily="34" charset="0"/>
              </a:rPr>
              <a:t>Наше решение: технология и инновация</a:t>
            </a:r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 </a:t>
            </a:r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FA2F9A05-8E79-46FF-1ABA-927EF2D69BC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63118" y="1853472"/>
            <a:ext cx="2071256" cy="866219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400" dirty="0">
                <a:solidFill>
                  <a:schemeClr val="tx1"/>
                </a:solidFill>
                <a:latin typeface="Bahnschrift" panose="020B0502040204020203" pitchFamily="34" charset="0"/>
              </a:rPr>
              <a:t>ДВИЖОК ПРАВИЛ</a:t>
            </a:r>
          </a:p>
        </p:txBody>
      </p:sp>
      <p:sp>
        <p:nvSpPr>
          <p:cNvPr id="50" name="Текст 49">
            <a:extLst>
              <a:ext uri="{FF2B5EF4-FFF2-40B4-BE49-F238E27FC236}">
                <a16:creationId xmlns:a16="http://schemas.microsoft.com/office/drawing/2014/main" id="{0532F467-8DBE-D445-0CF7-D5D242DAD66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603832" y="2736316"/>
            <a:ext cx="2094807" cy="3437726"/>
          </a:xfrm>
          <a:ln>
            <a:noFill/>
          </a:ln>
        </p:spPr>
        <p:txBody>
          <a:bodyPr rtlCol="0"/>
          <a:lstStyle>
            <a:defPPr>
              <a:defRPr lang="ru-RU"/>
            </a:defPPr>
          </a:lstStyle>
          <a:p>
            <a:pPr algn="just"/>
            <a:r>
              <a:rPr sz="1600" dirty="0">
                <a:solidFill>
                  <a:schemeClr val="tx1"/>
                </a:solidFill>
                <a:latin typeface="Bahnschrift" panose="020B0502040204020203" pitchFamily="34" charset="0"/>
              </a:rPr>
              <a:t>этапы, дедлайны, состав команд, формат </a:t>
            </a:r>
            <a:r>
              <a:rPr sz="1600" dirty="0" err="1">
                <a:solidFill>
                  <a:schemeClr val="tx1"/>
                </a:solidFill>
                <a:latin typeface="Bahnschrift" panose="020B0502040204020203" pitchFamily="34" charset="0"/>
              </a:rPr>
              <a:t>сабмита</a:t>
            </a:r>
            <a:r>
              <a:rPr sz="1600" dirty="0">
                <a:solidFill>
                  <a:schemeClr val="tx1"/>
                </a:solidFill>
                <a:latin typeface="Bahnschrift" panose="020B0502040204020203" pitchFamily="34" charset="0"/>
              </a:rPr>
              <a:t> и проверки воспроизводимости задаются конфигом «сезона» под конкретный профиль/ олимпиаду, включая junior/ студенческие варианты.​</a:t>
            </a:r>
          </a:p>
          <a:p>
            <a:pPr lvl="0" algn="just" rtl="0"/>
            <a:endParaRPr lang="ru-RU" sz="13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42" name="Текст 41">
            <a:extLst>
              <a:ext uri="{FF2B5EF4-FFF2-40B4-BE49-F238E27FC236}">
                <a16:creationId xmlns:a16="http://schemas.microsoft.com/office/drawing/2014/main" id="{48BF8F22-E288-84B0-03E9-82D678051D45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034708" y="1853472"/>
            <a:ext cx="2064742" cy="866219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400" dirty="0">
                <a:solidFill>
                  <a:schemeClr val="tx1"/>
                </a:solidFill>
                <a:latin typeface="Bahnschrift" panose="020B0502040204020203" pitchFamily="34" charset="0"/>
              </a:rPr>
              <a:t>ОБЛАЧНЫЙ РАННЕР</a:t>
            </a:r>
          </a:p>
        </p:txBody>
      </p:sp>
      <p:sp>
        <p:nvSpPr>
          <p:cNvPr id="52" name="Текст 51">
            <a:extLst>
              <a:ext uri="{FF2B5EF4-FFF2-40B4-BE49-F238E27FC236}">
                <a16:creationId xmlns:a16="http://schemas.microsoft.com/office/drawing/2014/main" id="{BACB9342-C47E-6729-46BE-F10DBB78182A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5070608" y="2719691"/>
            <a:ext cx="2095399" cy="3446039"/>
          </a:xfrm>
          <a:ln>
            <a:noFill/>
          </a:ln>
        </p:spPr>
        <p:txBody>
          <a:bodyPr rtlCol="0"/>
          <a:lstStyle>
            <a:defPPr>
              <a:defRPr lang="ru-RU"/>
            </a:defPPr>
          </a:lstStyle>
          <a:p>
            <a:pPr algn="just"/>
            <a:r>
              <a:rPr sz="1600" dirty="0">
                <a:solidFill>
                  <a:schemeClr val="tx1"/>
                </a:solidFill>
                <a:latin typeface="Bahnschrift" panose="020B0502040204020203" pitchFamily="34" charset="0"/>
              </a:rPr>
              <a:t>запуск контейнеров с фиксированными зависимостями и логами Verify, близкими к условиям финалов/ заключительных этапов, чтобы результат был воспроизводим независимо от локального окружения</a:t>
            </a:r>
            <a:r>
              <a:rPr sz="1400" dirty="0">
                <a:solidFill>
                  <a:schemeClr val="tx1"/>
                </a:solidFill>
                <a:latin typeface="Bahnschrift" panose="020B0502040204020203" pitchFamily="34" charset="0"/>
              </a:rPr>
              <a:t>.​</a:t>
            </a:r>
            <a:endParaRPr lang="ru-RU" sz="13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44" name="Текст 43">
            <a:extLst>
              <a:ext uri="{FF2B5EF4-FFF2-40B4-BE49-F238E27FC236}">
                <a16:creationId xmlns:a16="http://schemas.microsoft.com/office/drawing/2014/main" id="{D0C47E92-8875-E555-5480-8A9BAEE853A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8250" y="1853472"/>
            <a:ext cx="2477624" cy="866219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400" dirty="0">
                <a:solidFill>
                  <a:schemeClr val="tx1"/>
                </a:solidFill>
                <a:latin typeface="Bahnschrift" panose="020B0502040204020203" pitchFamily="34" charset="0"/>
              </a:rPr>
              <a:t>ДОКАЗУЕМЫЙ ПРОГРЕСС</a:t>
            </a:r>
          </a:p>
        </p:txBody>
      </p:sp>
      <p:sp>
        <p:nvSpPr>
          <p:cNvPr id="54" name="Текст 53">
            <a:extLst>
              <a:ext uri="{FF2B5EF4-FFF2-40B4-BE49-F238E27FC236}">
                <a16:creationId xmlns:a16="http://schemas.microsoft.com/office/drawing/2014/main" id="{DDCD388C-8374-D810-DCE5-554B7E05F55A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8577650" y="2744629"/>
            <a:ext cx="2051232" cy="3421101"/>
          </a:xfrm>
          <a:ln>
            <a:noFill/>
          </a:ln>
        </p:spPr>
        <p:txBody>
          <a:bodyPr rtlCol="0"/>
          <a:lstStyle>
            <a:defPPr>
              <a:defRPr lang="ru-RU"/>
            </a:defPPr>
          </a:lstStyle>
          <a:p>
            <a:pPr algn="just"/>
            <a:r>
              <a:rPr sz="1600" dirty="0">
                <a:solidFill>
                  <a:schemeClr val="tx1"/>
                </a:solidFill>
                <a:latin typeface="Bahnschrift" panose="020B0502040204020203" pitchFamily="34" charset="0"/>
              </a:rPr>
              <a:t>автоотчёты спринтов с метрикой, дедлайном и логом воспроизводимости — формальные артефакты для наставников, школ и подтверждения дисциплины подготовки</a:t>
            </a:r>
          </a:p>
          <a:p>
            <a:pPr lvl="0" algn="just" rtl="0"/>
            <a:endParaRPr lang="ru-RU" sz="13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pPr algn="just" rtl="0"/>
            <a:endParaRPr lang="ru-RU" sz="13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15" name="Номер слайда 13">
            <a:extLst>
              <a:ext uri="{FF2B5EF4-FFF2-40B4-BE49-F238E27FC236}">
                <a16:creationId xmlns:a16="http://schemas.microsoft.com/office/drawing/2014/main" id="{679DA676-802B-4F1C-F2D7-8AB7BA23BD93}"/>
              </a:ext>
            </a:extLst>
          </p:cNvPr>
          <p:cNvSpPr txBox="1">
            <a:spLocks/>
          </p:cNvSpPr>
          <p:nvPr/>
        </p:nvSpPr>
        <p:spPr>
          <a:xfrm>
            <a:off x="11194169" y="6215665"/>
            <a:ext cx="458592" cy="365125"/>
          </a:xfrm>
          <a:prstGeom prst="rect">
            <a:avLst/>
          </a:prstGeom>
        </p:spPr>
        <p:txBody>
          <a:bodyPr rtlCol="0" anchor="ctr"/>
          <a:lstStyle>
            <a:defPPr>
              <a:defRPr lang="ru-RU"/>
            </a:defPPr>
            <a:lvl1pPr marL="0" algn="ctr" defTabSz="914400" rtl="0" eaLnBrk="1" latinLnBrk="0" hangingPunct="1">
              <a:defRPr lang="ru-RU"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fld id="{47FEACEE-25B4-4A2D-B147-27296E36371D}" type="slidenum">
              <a:rPr kumimoji="0" lang="ru-RU" altLang="zh-CN" sz="1200" u="none" strike="noStrike" kern="1200" cap="none" spc="0" normalizeH="0" baseline="0" smtClean="0">
                <a:ln>
                  <a:noFill/>
                </a:ln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ru-RU"/>
              </a:pPr>
              <a:t>8</a:t>
            </a:fld>
            <a:endParaRPr kumimoji="0" lang="ru-RU" altLang="zh-CN" sz="1200" u="none" strike="noStrike" kern="1200" cap="none" spc="0" normalizeH="0" baseline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5208892-623A-4480-759D-ACBE7B0754C2}"/>
              </a:ext>
            </a:extLst>
          </p:cNvPr>
          <p:cNvSpPr/>
          <p:nvPr/>
        </p:nvSpPr>
        <p:spPr>
          <a:xfrm>
            <a:off x="292480" y="502417"/>
            <a:ext cx="241161" cy="1001668"/>
          </a:xfrm>
          <a:prstGeom prst="rect">
            <a:avLst/>
          </a:prstGeom>
          <a:solidFill>
            <a:srgbClr val="6C87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88F9EFD-29DA-EB0E-4AA0-FEE358B7F175}"/>
              </a:ext>
            </a:extLst>
          </p:cNvPr>
          <p:cNvSpPr/>
          <p:nvPr/>
        </p:nvSpPr>
        <p:spPr>
          <a:xfrm>
            <a:off x="1268542" y="1687430"/>
            <a:ext cx="2772981" cy="4893360"/>
          </a:xfrm>
          <a:prstGeom prst="rect">
            <a:avLst/>
          </a:prstGeom>
          <a:noFill/>
          <a:ln w="57150">
            <a:solidFill>
              <a:srgbClr val="C95B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C41F5B4-310C-55F0-8826-85624155C358}"/>
              </a:ext>
            </a:extLst>
          </p:cNvPr>
          <p:cNvSpPr/>
          <p:nvPr/>
        </p:nvSpPr>
        <p:spPr>
          <a:xfrm>
            <a:off x="4709509" y="1687430"/>
            <a:ext cx="2772981" cy="4893360"/>
          </a:xfrm>
          <a:prstGeom prst="rect">
            <a:avLst/>
          </a:prstGeom>
          <a:noFill/>
          <a:ln w="57150">
            <a:solidFill>
              <a:srgbClr val="C95B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16A3B4A-40CA-3EC0-BE5B-D228ABEC403C}"/>
              </a:ext>
            </a:extLst>
          </p:cNvPr>
          <p:cNvSpPr/>
          <p:nvPr/>
        </p:nvSpPr>
        <p:spPr>
          <a:xfrm>
            <a:off x="8220572" y="1666032"/>
            <a:ext cx="2772981" cy="4893360"/>
          </a:xfrm>
          <a:prstGeom prst="rect">
            <a:avLst/>
          </a:prstGeom>
          <a:noFill/>
          <a:ln w="57150">
            <a:solidFill>
              <a:srgbClr val="C95B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021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1D18537-D028-9E9C-FB87-93F24955D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641" y="340469"/>
            <a:ext cx="6138873" cy="132556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dirty="0">
                <a:solidFill>
                  <a:schemeClr val="tx1"/>
                </a:solidFill>
                <a:latin typeface="Bahnschrift" panose="020B0502040204020203" pitchFamily="34" charset="0"/>
              </a:rPr>
              <a:t>Наше преимущество</a:t>
            </a:r>
            <a:endParaRPr lang="ru-RU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CC0093B1-77CC-1E61-FB22-E136F94EABD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92480" y="1827980"/>
            <a:ext cx="5803520" cy="4263670"/>
          </a:xfrm>
        </p:spPr>
        <p:txBody>
          <a:bodyPr rtlCol="0"/>
          <a:lstStyle>
            <a:defPPr>
              <a:defRPr lang="ru-RU"/>
            </a:defPPr>
          </a:lstStyle>
          <a:p>
            <a:pPr algn="just"/>
            <a:r>
              <a:rPr sz="1800" b="1" dirty="0">
                <a:solidFill>
                  <a:schemeClr val="tx1"/>
                </a:solidFill>
                <a:latin typeface="Bahnschrift" panose="020B0502040204020203" pitchFamily="34" charset="0"/>
              </a:rPr>
              <a:t>Независимость от предмета: </a:t>
            </a:r>
            <a:r>
              <a:rPr sz="1800" dirty="0">
                <a:solidFill>
                  <a:schemeClr val="tx1"/>
                </a:solidFill>
                <a:latin typeface="Bahnschrift" panose="020B0502040204020203" pitchFamily="34" charset="0"/>
              </a:rPr>
              <a:t>одно ядро для разных профилей/олимпиад, где сохраняется общая структура этапов и командности.</a:t>
            </a:r>
            <a:br>
              <a:rPr sz="1800" dirty="0">
                <a:solidFill>
                  <a:schemeClr val="tx1"/>
                </a:solidFill>
                <a:latin typeface="Bahnschrift" panose="020B0502040204020203" pitchFamily="34" charset="0"/>
              </a:rPr>
            </a:br>
            <a:endParaRPr sz="18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pPr algn="just"/>
            <a:r>
              <a:rPr sz="1800" b="1" dirty="0">
                <a:solidFill>
                  <a:schemeClr val="tx1"/>
                </a:solidFill>
                <a:latin typeface="Bahnschrift" panose="020B0502040204020203" pitchFamily="34" charset="0"/>
              </a:rPr>
              <a:t>Быстрая адаптация к изменениям: </a:t>
            </a:r>
            <a:r>
              <a:rPr sz="1800" dirty="0">
                <a:solidFill>
                  <a:schemeClr val="tx1"/>
                </a:solidFill>
                <a:latin typeface="Bahnschrift" panose="020B0502040204020203" pitchFamily="34" charset="0"/>
              </a:rPr>
              <a:t>переключение конфигураций сезонов и подключение новых профилей по опубликованным спискам и регламентам без переделки платформы.​</a:t>
            </a:r>
            <a:br>
              <a:rPr sz="1800" dirty="0">
                <a:solidFill>
                  <a:schemeClr val="tx1"/>
                </a:solidFill>
                <a:latin typeface="Bahnschrift" panose="020B0502040204020203" pitchFamily="34" charset="0"/>
              </a:rPr>
            </a:br>
            <a:endParaRPr sz="18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pPr algn="just"/>
            <a:r>
              <a:rPr sz="1800" b="1" dirty="0">
                <a:solidFill>
                  <a:schemeClr val="tx1"/>
                </a:solidFill>
                <a:latin typeface="Bahnschrift" panose="020B0502040204020203" pitchFamily="34" charset="0"/>
              </a:rPr>
              <a:t>Соответствие «боевому» формату: </a:t>
            </a:r>
            <a:r>
              <a:rPr sz="1800" dirty="0">
                <a:solidFill>
                  <a:schemeClr val="tx1"/>
                </a:solidFill>
                <a:latin typeface="Bahnschrift" panose="020B0502040204020203" pitchFamily="34" charset="0"/>
              </a:rPr>
              <a:t>облачная проверка и формат сдачи, близкий к заключительным онлайн‑этапам.</a:t>
            </a:r>
            <a:br>
              <a:rPr dirty="0">
                <a:solidFill>
                  <a:schemeClr val="tx1"/>
                </a:solidFill>
                <a:latin typeface="Bahnschrift" panose="020B0502040204020203" pitchFamily="34" charset="0"/>
              </a:rPr>
            </a:br>
            <a:endParaRPr lang="ru-RU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pic>
        <p:nvPicPr>
          <p:cNvPr id="12" name="Рисунок 11" descr="Люди с ноутбуками сидят вокруг стола">
            <a:extLst>
              <a:ext uri="{FF2B5EF4-FFF2-40B4-BE49-F238E27FC236}">
                <a16:creationId xmlns:a16="http://schemas.microsoft.com/office/drawing/2014/main" id="{8C4B5C6A-45B4-1976-622A-4CEB4E3211BC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" r="26"/>
          <a:stretch/>
        </p:blipFill>
        <p:spPr>
          <a:xfrm>
            <a:off x="6337161" y="0"/>
            <a:ext cx="6446999" cy="6858000"/>
          </a:xfrm>
        </p:spPr>
      </p:pic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D91FB993-29E1-3DBD-8335-7970016F8D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13675" y="-343632"/>
            <a:ext cx="1896941" cy="217161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rgbClr val="C95B3A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1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C3EAA4-A766-FED7-1108-1F0B733BE516}"/>
              </a:ext>
            </a:extLst>
          </p:cNvPr>
          <p:cNvSpPr/>
          <p:nvPr/>
        </p:nvSpPr>
        <p:spPr>
          <a:xfrm>
            <a:off x="292480" y="502417"/>
            <a:ext cx="241161" cy="1001668"/>
          </a:xfrm>
          <a:prstGeom prst="rect">
            <a:avLst/>
          </a:prstGeom>
          <a:solidFill>
            <a:srgbClr val="6C87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54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4EFA9173-F892-5C7D-99AF-4C5FFB153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0" y="672737"/>
            <a:ext cx="9823998" cy="831348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dirty="0">
                <a:solidFill>
                  <a:schemeClr val="tx1"/>
                </a:solidFill>
                <a:latin typeface="Bahnschrift" panose="020B0502040204020203" pitchFamily="34" charset="0"/>
              </a:rPr>
              <a:t>План </a:t>
            </a:r>
            <a:r>
              <a:rPr lang="en-US" dirty="0">
                <a:solidFill>
                  <a:schemeClr val="tx1"/>
                </a:solidFill>
                <a:latin typeface="Bahnschrift" panose="020B0502040204020203" pitchFamily="34" charset="0"/>
              </a:rPr>
              <a:t>MVP</a:t>
            </a:r>
            <a:endParaRPr lang="ru-RU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29" name="Текст 28">
            <a:extLst>
              <a:ext uri="{FF2B5EF4-FFF2-40B4-BE49-F238E27FC236}">
                <a16:creationId xmlns:a16="http://schemas.microsoft.com/office/drawing/2014/main" id="{52FD53DB-CD39-2575-F8BA-63488E81091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92481" y="2151829"/>
            <a:ext cx="6048030" cy="3734214"/>
          </a:xfrm>
        </p:spPr>
        <p:txBody>
          <a:bodyPr rtlCol="0"/>
          <a:lstStyle>
            <a:defPPr>
              <a:defRPr lang="ru-RU"/>
            </a:defPPr>
          </a:lstStyle>
          <a:p>
            <a:pPr marL="342900" indent="-342900" algn="just">
              <a:buFont typeface="+mj-lt"/>
              <a:buAutoNum type="arabicPeriod"/>
            </a:pPr>
            <a:r>
              <a:rPr sz="1800" dirty="0">
                <a:solidFill>
                  <a:schemeClr val="tx1"/>
                </a:solidFill>
                <a:latin typeface="Bahnschrift" panose="020B0502040204020203" pitchFamily="34" charset="0"/>
              </a:rPr>
              <a:t> Season </a:t>
            </a:r>
            <a:r>
              <a:rPr sz="1800" dirty="0" err="1">
                <a:solidFill>
                  <a:schemeClr val="tx1"/>
                </a:solidFill>
                <a:latin typeface="Bahnschrift" panose="020B0502040204020203" pitchFamily="34" charset="0"/>
              </a:rPr>
              <a:t>Config</a:t>
            </a:r>
            <a:r>
              <a:rPr sz="1800" dirty="0">
                <a:solidFill>
                  <a:schemeClr val="tx1"/>
                </a:solidFill>
                <a:latin typeface="Bahnschrift" panose="020B0502040204020203" pitchFamily="34" charset="0"/>
              </a:rPr>
              <a:t> для одного профиля, 6–8 задач из открытых сборников, базовый </a:t>
            </a:r>
            <a:r>
              <a:rPr sz="1800" dirty="0" err="1">
                <a:solidFill>
                  <a:schemeClr val="tx1"/>
                </a:solidFill>
                <a:latin typeface="Bahnschrift" panose="020B0502040204020203" pitchFamily="34" charset="0"/>
              </a:rPr>
              <a:t>раннер</a:t>
            </a:r>
            <a:r>
              <a:rPr sz="1800" dirty="0">
                <a:solidFill>
                  <a:schemeClr val="tx1"/>
                </a:solidFill>
                <a:latin typeface="Bahnschrift" panose="020B0502040204020203" pitchFamily="34" charset="0"/>
              </a:rPr>
              <a:t> и отчёт о воспроизводимости; пилот с 3–5 кружками.​</a:t>
            </a:r>
            <a:br>
              <a:rPr sz="1800" dirty="0">
                <a:solidFill>
                  <a:schemeClr val="tx1"/>
                </a:solidFill>
                <a:latin typeface="Bahnschrift" panose="020B0502040204020203" pitchFamily="34" charset="0"/>
              </a:rPr>
            </a:br>
            <a:r>
              <a:rPr sz="1800" dirty="0">
                <a:solidFill>
                  <a:schemeClr val="tx1"/>
                </a:solidFill>
                <a:latin typeface="Bahnschrift" panose="020B0502040204020203" pitchFamily="34" charset="0"/>
              </a:rPr>
              <a:t> </a:t>
            </a:r>
          </a:p>
          <a:p>
            <a:pPr marL="342900" indent="-342900" algn="just">
              <a:buFont typeface="+mj-lt"/>
              <a:buAutoNum type="arabicPeriod"/>
            </a:pPr>
            <a:r>
              <a:rPr sz="1800" dirty="0">
                <a:solidFill>
                  <a:schemeClr val="tx1"/>
                </a:solidFill>
                <a:latin typeface="Bahnschrift" panose="020B0502040204020203" pitchFamily="34" charset="0"/>
              </a:rPr>
              <a:t>Поддержка двух профилей, таймеры/дедлайны и командные роли по регламенту, </a:t>
            </a:r>
            <a:r>
              <a:rPr sz="1800" dirty="0" err="1">
                <a:solidFill>
                  <a:schemeClr val="tx1"/>
                </a:solidFill>
                <a:latin typeface="Bahnschrift" panose="020B0502040204020203" pitchFamily="34" charset="0"/>
              </a:rPr>
              <a:t>автогенерация</a:t>
            </a:r>
            <a:r>
              <a:rPr sz="1800" dirty="0">
                <a:solidFill>
                  <a:schemeClr val="tx1"/>
                </a:solidFill>
                <a:latin typeface="Bahnschrift" panose="020B0502040204020203" pitchFamily="34" charset="0"/>
              </a:rPr>
              <a:t> отчётов спринтов; подключение ещё 8–10 задач.​</a:t>
            </a:r>
            <a:br>
              <a:rPr sz="1800" dirty="0">
                <a:solidFill>
                  <a:schemeClr val="tx1"/>
                </a:solidFill>
                <a:latin typeface="Bahnschrift" panose="020B0502040204020203" pitchFamily="34" charset="0"/>
              </a:rPr>
            </a:br>
            <a:r>
              <a:rPr sz="1800" dirty="0">
                <a:solidFill>
                  <a:schemeClr val="tx1"/>
                </a:solidFill>
                <a:latin typeface="Bahnschrift" panose="020B0502040204020203" pitchFamily="34" charset="0"/>
              </a:rPr>
              <a:t> </a:t>
            </a:r>
          </a:p>
          <a:p>
            <a:pPr marL="342900" indent="-342900" algn="just">
              <a:buFont typeface="+mj-lt"/>
              <a:buAutoNum type="arabicPeriod"/>
            </a:pPr>
            <a:r>
              <a:rPr sz="1800" dirty="0">
                <a:solidFill>
                  <a:schemeClr val="tx1"/>
                </a:solidFill>
                <a:latin typeface="Bahnschrift" panose="020B0502040204020203" pitchFamily="34" charset="0"/>
              </a:rPr>
              <a:t>Маркетплейс пакетов задач для наставников с автоматическим лицензированием и проверкой ограничений профиля/перечня олимпиад.</a:t>
            </a:r>
          </a:p>
          <a:p>
            <a:pPr algn="just"/>
            <a:br>
              <a:rPr dirty="0">
                <a:solidFill>
                  <a:schemeClr val="tx1"/>
                </a:solidFill>
              </a:rPr>
            </a:br>
            <a:endParaRPr dirty="0">
              <a:solidFill>
                <a:schemeClr val="tx1"/>
              </a:solidFill>
            </a:endParaRPr>
          </a:p>
        </p:txBody>
      </p:sp>
      <p:pic>
        <p:nvPicPr>
          <p:cNvPr id="39" name="Рисунок 31">
            <a:extLst>
              <a:ext uri="{FF2B5EF4-FFF2-40B4-BE49-F238E27FC236}">
                <a16:creationId xmlns:a16="http://schemas.microsoft.com/office/drawing/2014/main" id="{6037332D-8714-C147-6E64-3654D8C57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55" b="2555"/>
          <a:stretch>
            <a:fillRect/>
          </a:stretch>
        </p:blipFill>
        <p:spPr>
          <a:xfrm>
            <a:off x="6504265" y="2987516"/>
            <a:ext cx="1570617" cy="17968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pic>
        <p:nvPicPr>
          <p:cNvPr id="10" name="Рисунок 9" descr="qrcod_прототипа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5802" y="2114733"/>
            <a:ext cx="3275215" cy="32752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78018" y="5421668"/>
            <a:ext cx="1910779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dirty="0"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Наш макет </a:t>
            </a:r>
            <a:r>
              <a:rPr lang="en-US" dirty="0"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MVP</a:t>
            </a:r>
            <a:endParaRPr lang="ru-RU" sz="1800" dirty="0">
              <a:latin typeface="Posterama" panose="020B0504020200020000" pitchFamily="34" charset="0"/>
              <a:ea typeface="微软雅黑"/>
              <a:cs typeface="Posterama" panose="020B0504020200020000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4D8502A-9DA4-1B1A-D3AA-B0AAC8447085}"/>
              </a:ext>
            </a:extLst>
          </p:cNvPr>
          <p:cNvSpPr/>
          <p:nvPr/>
        </p:nvSpPr>
        <p:spPr>
          <a:xfrm>
            <a:off x="292480" y="502417"/>
            <a:ext cx="241161" cy="1001668"/>
          </a:xfrm>
          <a:prstGeom prst="rect">
            <a:avLst/>
          </a:prstGeom>
          <a:solidFill>
            <a:srgbClr val="6C87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4C715A-A865-7695-92AA-413AD546E127}"/>
              </a:ext>
            </a:extLst>
          </p:cNvPr>
          <p:cNvSpPr/>
          <p:nvPr/>
        </p:nvSpPr>
        <p:spPr>
          <a:xfrm>
            <a:off x="8495801" y="2108486"/>
            <a:ext cx="3275215" cy="3275215"/>
          </a:xfrm>
          <a:prstGeom prst="rect">
            <a:avLst/>
          </a:prstGeom>
          <a:noFill/>
          <a:ln w="57150">
            <a:solidFill>
              <a:srgbClr val="C95B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533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Заголовок 59">
            <a:extLst>
              <a:ext uri="{FF2B5EF4-FFF2-40B4-BE49-F238E27FC236}">
                <a16:creationId xmlns:a16="http://schemas.microsoft.com/office/drawing/2014/main" id="{0031CE36-F77D-3964-C169-771DBA49D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5890" y="947300"/>
            <a:ext cx="6599429" cy="132556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solidFill>
                  <a:schemeClr val="tx1"/>
                </a:solidFill>
                <a:latin typeface="Bahnschrift" panose="020B0502040204020203" pitchFamily="34" charset="0"/>
              </a:rPr>
              <a:t>Целевая аудитория</a:t>
            </a:r>
          </a:p>
        </p:txBody>
      </p:sp>
      <p:pic>
        <p:nvPicPr>
          <p:cNvPr id="26" name="Рисунок 25" descr="Макет дизайна веб-сайта: наброски на белой бумаге">
            <a:extLst>
              <a:ext uri="{FF2B5EF4-FFF2-40B4-BE49-F238E27FC236}">
                <a16:creationId xmlns:a16="http://schemas.microsoft.com/office/drawing/2014/main" id="{4CBFAFCC-A306-4EA1-BEE3-7557795635A8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55560" y="1433877"/>
            <a:ext cx="2609405" cy="2966723"/>
          </a:xfrm>
        </p:spPr>
      </p:pic>
      <p:sp>
        <p:nvSpPr>
          <p:cNvPr id="43" name="Текст 42">
            <a:extLst>
              <a:ext uri="{FF2B5EF4-FFF2-40B4-BE49-F238E27FC236}">
                <a16:creationId xmlns:a16="http://schemas.microsoft.com/office/drawing/2014/main" id="{520E98B6-7B33-8FD4-A662-31DD4B85E22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522974" y="2436802"/>
            <a:ext cx="6081823" cy="2616782"/>
          </a:xfrm>
        </p:spPr>
        <p:txBody>
          <a:bodyPr rtlCol="0"/>
          <a:lstStyle>
            <a:defPPr>
              <a:defRPr lang="ru-RU"/>
            </a:defPPr>
          </a:lstStyle>
          <a:p>
            <a:pPr algn="just"/>
            <a:r>
              <a:rPr lang="ru-RU" sz="2400" dirty="0">
                <a:solidFill>
                  <a:schemeClr val="tx1"/>
                </a:solidFill>
                <a:latin typeface="Bahnschrift" panose="020B0502040204020203" pitchFamily="34" charset="0"/>
              </a:rPr>
              <a:t>— центры допобразования и технопарки,</a:t>
            </a:r>
            <a:endParaRPr sz="24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pPr algn="just"/>
            <a:r>
              <a:rPr sz="2400" dirty="0">
                <a:solidFill>
                  <a:schemeClr val="tx1"/>
                </a:solidFill>
                <a:latin typeface="Bahnschrift" panose="020B0502040204020203" pitchFamily="34" charset="0"/>
              </a:rPr>
              <a:t>— школьные команды (8–11 классы),</a:t>
            </a:r>
          </a:p>
          <a:p>
            <a:pPr algn="just"/>
            <a:r>
              <a:rPr sz="2400" dirty="0">
                <a:solidFill>
                  <a:schemeClr val="tx1"/>
                </a:solidFill>
                <a:latin typeface="Bahnschrift" panose="020B0502040204020203" pitchFamily="34" charset="0"/>
              </a:rPr>
              <a:t>— наставники и учителя,</a:t>
            </a:r>
          </a:p>
          <a:p>
            <a:pPr algn="just"/>
            <a:r>
              <a:rPr sz="2400" dirty="0">
                <a:solidFill>
                  <a:schemeClr val="tx1"/>
                </a:solidFill>
                <a:latin typeface="Bahnschrift" panose="020B0502040204020203" pitchFamily="34" charset="0"/>
              </a:rPr>
              <a:t>— мотивированные родители, которые часто платят за курсы, репетиторов и участие в сборах.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36846D5-0EE3-27E6-B8AD-A01664A2A234}"/>
              </a:ext>
            </a:extLst>
          </p:cNvPr>
          <p:cNvSpPr/>
          <p:nvPr/>
        </p:nvSpPr>
        <p:spPr>
          <a:xfrm>
            <a:off x="4522974" y="1435134"/>
            <a:ext cx="241161" cy="1001668"/>
          </a:xfrm>
          <a:prstGeom prst="rect">
            <a:avLst/>
          </a:prstGeom>
          <a:solidFill>
            <a:srgbClr val="6C87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148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E17942FE-65D3-7C03-B361-8DF125B81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914" y="697915"/>
            <a:ext cx="10515600" cy="1205058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Команда</a:t>
            </a:r>
            <a:endParaRPr lang="ru-RU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7BD10CEB-2241-4246-B0F4-96E0DB642C4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074506" y="5049608"/>
            <a:ext cx="1877575" cy="111047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sz="2000" dirty="0">
                <a:solidFill>
                  <a:schemeClr val="tx1"/>
                </a:solidFill>
                <a:latin typeface="Bahnschrift" panose="020B0502040204020203" pitchFamily="34" charset="0"/>
              </a:rPr>
              <a:t>экономист-менеджер проекта</a:t>
            </a:r>
            <a:endParaRPr lang="ru-RU" altLang="zh-CN" sz="20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65" name="Текст 64">
            <a:extLst>
              <a:ext uri="{FF2B5EF4-FFF2-40B4-BE49-F238E27FC236}">
                <a16:creationId xmlns:a16="http://schemas.microsoft.com/office/drawing/2014/main" id="{0ECD9490-0BE0-6A65-01CD-D54CAB83951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443317" y="3829705"/>
            <a:ext cx="2037216" cy="506399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sz="2800" b="0" dirty="0">
                <a:solidFill>
                  <a:schemeClr val="tx1"/>
                </a:solidFill>
                <a:latin typeface="Bahnschrift" panose="020B0502040204020203" pitchFamily="34" charset="0"/>
              </a:rPr>
              <a:t>Сергей Герасимов</a:t>
            </a:r>
            <a:endParaRPr lang="ru-RU" sz="28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78038ACE-740A-4AE7-A0B3-BEEA90495BD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155639" y="4416896"/>
            <a:ext cx="2612572" cy="1845940"/>
          </a:xfrm>
        </p:spPr>
        <p:txBody>
          <a:bodyPr rtlCol="0"/>
          <a:lstStyle>
            <a:defPPr>
              <a:defRPr lang="ru-RU"/>
            </a:defPPr>
          </a:lstStyle>
          <a:p>
            <a:pPr lvl="0"/>
            <a:r>
              <a:rPr sz="2000" dirty="0">
                <a:solidFill>
                  <a:schemeClr val="tx1"/>
                </a:solidFill>
                <a:latin typeface="Bahnschrift" panose="020B0502040204020203" pitchFamily="34" charset="0"/>
              </a:rPr>
              <a:t>руководитель проекта. Методист и руководитель проектов в Центре “Дом научной коллаборации”</a:t>
            </a:r>
            <a:endParaRPr lang="ru-RU" sz="20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67" name="Текст 66">
            <a:extLst>
              <a:ext uri="{FF2B5EF4-FFF2-40B4-BE49-F238E27FC236}">
                <a16:creationId xmlns:a16="http://schemas.microsoft.com/office/drawing/2014/main" id="{CEEED1DD-BCBD-5246-2A2C-BCED87782D53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8499494" y="2716692"/>
            <a:ext cx="2301524" cy="506399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sz="2800" b="0" dirty="0">
                <a:solidFill>
                  <a:schemeClr val="tx1"/>
                </a:solidFill>
                <a:latin typeface="Bahnschrift" panose="020B0502040204020203" pitchFamily="34" charset="0"/>
              </a:rPr>
              <a:t>Александра  </a:t>
            </a:r>
            <a:r>
              <a:rPr sz="2800" b="0" dirty="0" err="1">
                <a:solidFill>
                  <a:schemeClr val="tx1"/>
                </a:solidFill>
                <a:latin typeface="Bahnschrift" panose="020B0502040204020203" pitchFamily="34" charset="0"/>
              </a:rPr>
              <a:t>Сахияева</a:t>
            </a:r>
            <a:endParaRPr lang="ru-RU" sz="28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DD441F7A-4624-45D2-AE88-EEBA65185E6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8631649" y="3280908"/>
            <a:ext cx="2037214" cy="892443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sz="2000" dirty="0">
                <a:solidFill>
                  <a:schemeClr val="tx1"/>
                </a:solidFill>
                <a:latin typeface="Bahnschrift" panose="020B0502040204020203" pitchFamily="34" charset="0"/>
              </a:rPr>
              <a:t>экономист-исследователь</a:t>
            </a:r>
            <a:endParaRPr lang="ru-RU" altLang="zh-CN" sz="20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69" name="Текст 68">
            <a:extLst>
              <a:ext uri="{FF2B5EF4-FFF2-40B4-BE49-F238E27FC236}">
                <a16:creationId xmlns:a16="http://schemas.microsoft.com/office/drawing/2014/main" id="{868536F0-BECB-41C2-208F-CAAC89E244F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443080" y="4543209"/>
            <a:ext cx="1877575" cy="50639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2800" b="0" dirty="0">
                <a:solidFill>
                  <a:schemeClr val="tx1"/>
                </a:solidFill>
                <a:latin typeface="Bahnschrift" panose="020B0502040204020203" pitchFamily="34" charset="0"/>
              </a:rPr>
              <a:t>Ирина </a:t>
            </a:r>
            <a:r>
              <a:rPr lang="ru-RU" sz="2800" b="0" dirty="0" err="1">
                <a:solidFill>
                  <a:schemeClr val="tx1"/>
                </a:solidFill>
                <a:latin typeface="Bahnschrift" panose="020B0502040204020203" pitchFamily="34" charset="0"/>
              </a:rPr>
              <a:t>Вохмина</a:t>
            </a:r>
            <a:endParaRPr lang="ru-RU" sz="2800" b="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4EF68FE0-ADE3-4AB5-AC04-6C029B601AB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7501941" y="5049608"/>
            <a:ext cx="1877575" cy="892443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sz="2000" dirty="0">
                <a:solidFill>
                  <a:schemeClr val="tx1"/>
                </a:solidFill>
                <a:latin typeface="Bahnschrift" panose="020B0502040204020203" pitchFamily="34" charset="0"/>
              </a:rPr>
              <a:t>экономист-аналитик проекта</a:t>
            </a:r>
            <a:endParaRPr lang="ru-RU" altLang="zh-CN" sz="20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71" name="Текст 70">
            <a:extLst>
              <a:ext uri="{FF2B5EF4-FFF2-40B4-BE49-F238E27FC236}">
                <a16:creationId xmlns:a16="http://schemas.microsoft.com/office/drawing/2014/main" id="{FAFB92ED-EE9E-1E13-228D-2A33EE0B2FC2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906347" y="2413910"/>
            <a:ext cx="1877575" cy="506399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sz="2800" b="0" dirty="0">
                <a:solidFill>
                  <a:schemeClr val="tx1"/>
                </a:solidFill>
                <a:latin typeface="Bahnschrift" panose="020B0502040204020203" pitchFamily="34" charset="0"/>
              </a:rPr>
              <a:t>Артем Сафонов</a:t>
            </a:r>
            <a:endParaRPr sz="28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5140B95D-A59E-4E6C-BF07-5DD5E0E818A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769958" y="3092412"/>
            <a:ext cx="2150354" cy="79601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</a:rPr>
              <a:t>PR-</a:t>
            </a:r>
            <a:r>
              <a:rPr sz="2000" dirty="0">
                <a:solidFill>
                  <a:schemeClr val="tx1"/>
                </a:solidFill>
                <a:latin typeface="Bahnschrift" panose="020B0502040204020203" pitchFamily="34" charset="0"/>
              </a:rPr>
              <a:t>менеджер проекта</a:t>
            </a:r>
            <a:endParaRPr lang="ru-RU" altLang="zh-CN" sz="20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27"/>
          </p:nvPr>
        </p:nvSpPr>
        <p:spPr>
          <a:xfrm>
            <a:off x="5015645" y="4173351"/>
            <a:ext cx="1877575" cy="857899"/>
          </a:xfrm>
        </p:spPr>
        <p:txBody>
          <a:bodyPr/>
          <a:lstStyle/>
          <a:p>
            <a:r>
              <a:rPr sz="2800" b="0" dirty="0">
                <a:solidFill>
                  <a:schemeClr val="tx1"/>
                </a:solidFill>
                <a:latin typeface="Bahnschrift" panose="020B0502040204020203" pitchFamily="34" charset="0"/>
              </a:rPr>
              <a:t>Сардана Корякина</a:t>
            </a:r>
            <a:endParaRPr lang="ru-RU" sz="28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9C81C4F-17DD-BB1D-511E-1B4AE7D8A63D}"/>
              </a:ext>
            </a:extLst>
          </p:cNvPr>
          <p:cNvSpPr/>
          <p:nvPr/>
        </p:nvSpPr>
        <p:spPr>
          <a:xfrm>
            <a:off x="292480" y="502417"/>
            <a:ext cx="241161" cy="1001668"/>
          </a:xfrm>
          <a:prstGeom prst="rect">
            <a:avLst/>
          </a:prstGeom>
          <a:solidFill>
            <a:srgbClr val="6C87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906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1090" y="2575276"/>
            <a:ext cx="10889796" cy="1418998"/>
          </a:xfrm>
        </p:spPr>
        <p:txBody>
          <a:bodyPr/>
          <a:lstStyle/>
          <a:p>
            <a:r>
              <a:rPr sz="6000" dirty="0">
                <a:solidFill>
                  <a:schemeClr val="tx1"/>
                </a:solidFill>
                <a:latin typeface="Bahnschrift" panose="020B0502040204020203" pitchFamily="34" charset="0"/>
              </a:rPr>
              <a:t>Дополнительные материалы</a:t>
            </a:r>
            <a:endParaRPr lang="ru-RU" sz="60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367363"/>
            <a:ext cx="12192000" cy="1115434"/>
          </a:xfrm>
        </p:spPr>
        <p:txBody>
          <a:bodyPr/>
          <a:lstStyle/>
          <a:p>
            <a:pPr lvl="0" algn="ctr"/>
            <a:r>
              <a:rPr dirty="0">
                <a:solidFill>
                  <a:schemeClr val="tx1"/>
                </a:solidFill>
                <a:latin typeface="Bahnschrift" panose="020B0502040204020203" pitchFamily="34" charset="0"/>
                <a:cs typeface="Arial" pitchFamily="34" charset="0"/>
              </a:rPr>
              <a:t>Таблица сектора и модели</a:t>
            </a:r>
            <a:br>
              <a:rPr sz="3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0" name="Диаграмма 9"/>
          <p:cNvGraphicFramePr>
            <a:graphicFrameLocks noGrp="1"/>
          </p:cNvGraphicFramePr>
          <p:nvPr>
            <p:ph type="chart" sz="quarter" idx="27"/>
            <p:extLst>
              <p:ext uri="{D42A27DB-BD31-4B8C-83A1-F6EECF244321}">
                <p14:modId xmlns:p14="http://schemas.microsoft.com/office/powerpoint/2010/main" val="1757257342"/>
              </p:ext>
            </p:extLst>
          </p:nvPr>
        </p:nvGraphicFramePr>
        <p:xfrm>
          <a:off x="374635" y="1087813"/>
          <a:ext cx="11442730" cy="558369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481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9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09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5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65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06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185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latin typeface="Bahnschrift" panose="020B0502040204020203" pitchFamily="34" charset="0"/>
                        </a:rPr>
                        <a:t>Сектор</a:t>
                      </a:r>
                      <a:endParaRPr lang="ru-RU" sz="1200" b="1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latin typeface="Bahnschrift" panose="020B0502040204020203" pitchFamily="34" charset="0"/>
                        </a:rPr>
                        <a:t>Основной продукт</a:t>
                      </a:r>
                      <a:endParaRPr lang="ru-RU" sz="1200" b="1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latin typeface="Bahnschrift" panose="020B0502040204020203" pitchFamily="34" charset="0"/>
                        </a:rPr>
                        <a:t>Единица тарификации</a:t>
                      </a:r>
                      <a:endParaRPr lang="ru-RU" sz="1200" b="1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latin typeface="Bahnschrift" panose="020B0502040204020203" pitchFamily="34" charset="0"/>
                        </a:rPr>
                        <a:t>Базовая цена (пример)</a:t>
                      </a:r>
                      <a:endParaRPr lang="ru-RU" sz="1200" b="1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latin typeface="Bahnschrift" panose="020B0502040204020203" pitchFamily="34" charset="0"/>
                        </a:rPr>
                        <a:t>Что входит</a:t>
                      </a:r>
                      <a:endParaRPr lang="ru-RU" sz="1200" b="1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latin typeface="Bahnschrift" panose="020B0502040204020203" pitchFamily="34" charset="0"/>
                        </a:rPr>
                        <a:t>Цель/</a:t>
                      </a:r>
                      <a:r>
                        <a:rPr lang="en-US" sz="1200" b="1" u="none" strike="noStrike" dirty="0">
                          <a:latin typeface="Bahnschrift" panose="020B0502040204020203" pitchFamily="34" charset="0"/>
                        </a:rPr>
                        <a:t>fit</a:t>
                      </a:r>
                      <a:endParaRPr lang="en-US" sz="1200" b="1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85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latin typeface="Bahnschrift" panose="020B0502040204020203" pitchFamily="34" charset="0"/>
                        </a:rPr>
                        <a:t>Школы и лицеи</a:t>
                      </a:r>
                      <a:endParaRPr lang="ru-RU" sz="1200" b="1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Сезонная лицензия «Школа»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За школу/сезон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«Якорь»: 60–120 тыс./сезон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2–3 команды, отчёты, шаблон сезона, </a:t>
                      </a:r>
                      <a:r>
                        <a:rPr lang="ru-RU" sz="1200" u="none" strike="noStrike" dirty="0" err="1">
                          <a:latin typeface="Bahnschrift" panose="020B0502040204020203" pitchFamily="34" charset="0"/>
                        </a:rPr>
                        <a:t>саппорт</a:t>
                      </a: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 наставника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Повышение рейтинга школы, льготы для выпускников 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85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latin typeface="Bahnschrift" panose="020B0502040204020203" pitchFamily="34" charset="0"/>
                        </a:rPr>
                        <a:t>Региональные Ресурсные центры</a:t>
                      </a:r>
                      <a:endParaRPr lang="ru-RU" sz="1200" b="1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Лицензия «Центр»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За центр/сезон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90–180 тыс./сезон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4–6 команд, бренд‑аккаунт, отчёты для региона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Массовая подготовка, отчётность перед учредителем 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57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latin typeface="Bahnschrift" panose="020B0502040204020203" pitchFamily="34" charset="0"/>
                        </a:rPr>
                        <a:t>Частные онлайн‑школы</a:t>
                      </a:r>
                      <a:endParaRPr lang="ru-RU" sz="1200" b="1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Пакет «Регион»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За регион/год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0.8–1.5 </a:t>
                      </a:r>
                      <a:r>
                        <a:rPr lang="ru-RU" sz="1200" u="none" strike="noStrike" dirty="0" err="1">
                          <a:latin typeface="Bahnschrift" panose="020B0502040204020203" pitchFamily="34" charset="0"/>
                        </a:rPr>
                        <a:t>млн</a:t>
                      </a: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/год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N школ, единые шаблоны сезонов, витрина результатов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Стандартизация региона, </a:t>
                      </a:r>
                      <a:r>
                        <a:rPr lang="en-US" sz="1200" u="none" strike="noStrike" dirty="0">
                          <a:latin typeface="Bahnschrift" panose="020B0502040204020203" pitchFamily="34" charset="0"/>
                        </a:rPr>
                        <a:t>KPI </a:t>
                      </a: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побед 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57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>
                          <a:latin typeface="Bahnschrift" panose="020B0502040204020203" pitchFamily="34" charset="0"/>
                        </a:rPr>
                        <a:t>Родители/семьи</a:t>
                      </a:r>
                      <a:endParaRPr lang="ru-RU" sz="1200" b="1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latin typeface="Bahnschrift" panose="020B0502040204020203" pitchFamily="34" charset="0"/>
                        </a:rPr>
                        <a:t>Партнёрский доступ</a:t>
                      </a:r>
                      <a:endParaRPr lang="ru-RU" sz="120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За поток/месяц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150–300 тыс./поток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Доступ к ядру, отчёты для курсов, API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latin typeface="Bahnschrift" panose="020B0502040204020203" pitchFamily="34" charset="0"/>
                        </a:rPr>
                        <a:t>Повышение LTV и воронки курсов </a:t>
                      </a:r>
                      <a:endParaRPr lang="ru-RU" sz="120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185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latin typeface="Bahnschrift" panose="020B0502040204020203" pitchFamily="34" charset="0"/>
                        </a:rPr>
                        <a:t>Вузы/кафедры</a:t>
                      </a:r>
                      <a:endParaRPr lang="ru-RU" sz="1200" b="1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latin typeface="Bahnschrift" panose="020B0502040204020203" pitchFamily="34" charset="0"/>
                        </a:rPr>
                        <a:t>«Команда+»</a:t>
                      </a:r>
                      <a:endParaRPr lang="ru-RU" sz="120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За команду/сезон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15–30 тыс./команда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Подключение к сезону, отчёты, доступ наставнику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Прозрачность прогресса и шанс на льготы 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464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latin typeface="Bahnschrift" panose="020B0502040204020203" pitchFamily="34" charset="0"/>
                        </a:rPr>
                        <a:t>СПО (колледжи/</a:t>
                      </a:r>
                      <a:br>
                        <a:rPr lang="ru-RU" sz="1200" b="1" u="none" strike="noStrike" dirty="0">
                          <a:latin typeface="Bahnschrift" panose="020B0502040204020203" pitchFamily="34" charset="0"/>
                        </a:rPr>
                      </a:br>
                      <a:r>
                        <a:rPr lang="ru-RU" sz="1200" b="1" u="none" strike="noStrike" dirty="0">
                          <a:latin typeface="Bahnschrift" panose="020B0502040204020203" pitchFamily="34" charset="0"/>
                        </a:rPr>
                        <a:t>техникумы)</a:t>
                      </a:r>
                      <a:endParaRPr lang="ru-RU" sz="1200" b="1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latin typeface="Bahnschrift" panose="020B0502040204020203" pitchFamily="34" charset="0"/>
                        </a:rPr>
                        <a:t>Лицензия «Колледж/СПО»</a:t>
                      </a:r>
                      <a:endParaRPr lang="ru-RU" sz="120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latin typeface="Bahnschrift" panose="020B0502040204020203" pitchFamily="34" charset="0"/>
                        </a:rPr>
                        <a:t>За колледж/семестр или сезон</a:t>
                      </a:r>
                      <a:endParaRPr lang="ru-RU" sz="120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latin typeface="Bahnschrift" panose="020B0502040204020203" pitchFamily="34" charset="0"/>
                        </a:rPr>
                        <a:t>80–160 тыс./семестр</a:t>
                      </a:r>
                      <a:endParaRPr lang="ru-RU" sz="120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2–4 команды, шаблоны сезонов под СПО, отчёты для </a:t>
                      </a:r>
                      <a:r>
                        <a:rPr lang="ru-RU" sz="1200" u="none" strike="noStrike" dirty="0" err="1">
                          <a:latin typeface="Bahnschrift" panose="020B0502040204020203" pitchFamily="34" charset="0"/>
                        </a:rPr>
                        <a:t>методслужбы</a:t>
                      </a: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, интеграция с наставниками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Подготовка к олимпиадам/чемпионатам СПО, отчётность и витрина достижений колледжа 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709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u="none" strike="noStrike" dirty="0">
                          <a:latin typeface="Bahnschrift" panose="020B0502040204020203" pitchFamily="34" charset="0"/>
                        </a:rPr>
                        <a:t>Корпоративное образование</a:t>
                      </a:r>
                      <a:endParaRPr lang="ru-RU" sz="1200" b="1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latin typeface="Bahnschrift" panose="020B0502040204020203" pitchFamily="34" charset="0"/>
                        </a:rPr>
                        <a:t>Академ‑партнер + финансовое вложение</a:t>
                      </a:r>
                      <a:endParaRPr lang="ru-RU" sz="120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latin typeface="Bahnschrift" panose="020B0502040204020203" pitchFamily="34" charset="0"/>
                        </a:rPr>
                        <a:t>За лабораторию/</a:t>
                      </a:r>
                      <a:br>
                        <a:rPr lang="ru-RU" sz="1200" u="none" strike="noStrike">
                          <a:latin typeface="Bahnschrift" panose="020B0502040204020203" pitchFamily="34" charset="0"/>
                        </a:rPr>
                      </a:br>
                      <a:r>
                        <a:rPr lang="ru-RU" sz="1200" u="none" strike="noStrike">
                          <a:latin typeface="Bahnschrift" panose="020B0502040204020203" pitchFamily="34" charset="0"/>
                        </a:rPr>
                        <a:t>год</a:t>
                      </a:r>
                      <a:endParaRPr lang="ru-RU" sz="120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latin typeface="Bahnschrift" panose="020B0502040204020203" pitchFamily="34" charset="0"/>
                        </a:rPr>
                        <a:t>300–700 тыс./год</a:t>
                      </a:r>
                      <a:endParaRPr lang="ru-RU" sz="120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Доступ к профилям, совместные треки, витрина талантов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dirty="0" err="1">
                          <a:latin typeface="Bahnschrift" panose="020B0502040204020203" pitchFamily="34" charset="0"/>
                        </a:rPr>
                        <a:t>Рекрутинг</a:t>
                      </a: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 и бренд </a:t>
                      </a:r>
                      <a:r>
                        <a:rPr lang="en-US" sz="1200" u="none" strike="noStrike" dirty="0">
                          <a:latin typeface="Bahnschrift" panose="020B0502040204020203" pitchFamily="34" charset="0"/>
                        </a:rPr>
                        <a:t>AI‑</a:t>
                      </a:r>
                      <a:r>
                        <a:rPr lang="ru-RU" sz="1200" u="none" strike="noStrike" dirty="0">
                          <a:latin typeface="Bahnschrift" panose="020B0502040204020203" pitchFamily="34" charset="0"/>
                        </a:rPr>
                        <a:t>направления </a:t>
                      </a:r>
                      <a:endParaRPr lang="ru-RU" sz="1200" dirty="0">
                        <a:latin typeface="Bahnschrift" panose="020B0502040204020203" pitchFamily="34" charset="0"/>
                      </a:endParaRPr>
                    </a:p>
                  </a:txBody>
                  <a:tcPr marL="71044" marR="71044" marT="71044" marB="7104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2B5DEB2-2A60-DC19-0394-E9A406506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591" y="1802400"/>
            <a:ext cx="4058435" cy="395402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7514" y="602459"/>
            <a:ext cx="11227997" cy="801583"/>
          </a:xfrm>
        </p:spPr>
        <p:txBody>
          <a:bodyPr/>
          <a:lstStyle/>
          <a:p>
            <a:br>
              <a:rPr dirty="0">
                <a:solidFill>
                  <a:schemeClr val="tx1"/>
                </a:solidFill>
                <a:latin typeface="Bahnschrift" panose="020B0502040204020203" pitchFamily="34" charset="0"/>
              </a:rPr>
            </a:br>
            <a:r>
              <a:rPr dirty="0">
                <a:solidFill>
                  <a:schemeClr val="tx1"/>
                </a:solidFill>
                <a:latin typeface="Bahnschrift" panose="020B0502040204020203" pitchFamily="34" charset="0"/>
              </a:rPr>
              <a:t>Потенциальные финансовые партнеры </a:t>
            </a:r>
            <a:br>
              <a:rPr b="0" dirty="0">
                <a:solidFill>
                  <a:schemeClr val="tx1"/>
                </a:solidFill>
                <a:latin typeface="Bahnschrift" panose="020B0502040204020203" pitchFamily="34" charset="0"/>
              </a:rPr>
            </a:br>
            <a:endParaRPr lang="ru-RU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28"/>
          </p:nvPr>
        </p:nvSpPr>
        <p:spPr>
          <a:xfrm>
            <a:off x="292480" y="1802400"/>
            <a:ext cx="8148135" cy="3593565"/>
          </a:xfrm>
        </p:spPr>
        <p:txBody>
          <a:bodyPr/>
          <a:lstStyle/>
          <a:p>
            <a:pPr marL="285750" indent="-285750" algn="just" fontAlgn="base">
              <a:buFont typeface="Bahnschrift" panose="020B0502040204020203" pitchFamily="34" charset="0"/>
              <a:buChar char="—"/>
            </a:pPr>
            <a:r>
              <a:rPr sz="2000" dirty="0">
                <a:solidFill>
                  <a:schemeClr val="tx1"/>
                </a:solidFill>
                <a:latin typeface="Bahnschrift" panose="020B0502040204020203" pitchFamily="34" charset="0"/>
              </a:rPr>
              <a:t> Банки и корпорации с грантовыми инициативами в образовании: пример — грантовые программы для вузов/</a:t>
            </a:r>
            <a:r>
              <a:rPr sz="2000" dirty="0" err="1">
                <a:solidFill>
                  <a:schemeClr val="tx1"/>
                </a:solidFill>
                <a:latin typeface="Bahnschrift" panose="020B0502040204020203" pitchFamily="34" charset="0"/>
              </a:rPr>
              <a:t>EdTech</a:t>
            </a:r>
            <a:r>
              <a:rPr sz="2000" dirty="0">
                <a:solidFill>
                  <a:schemeClr val="tx1"/>
                </a:solidFill>
                <a:latin typeface="Bahnschrift" panose="020B0502040204020203" pitchFamily="34" charset="0"/>
              </a:rPr>
              <a:t>, открываемые системными банками </a:t>
            </a:r>
          </a:p>
          <a:p>
            <a:pPr marL="285750" indent="-285750" algn="just" fontAlgn="base">
              <a:buFont typeface="Bahnschrift" panose="020B0502040204020203" pitchFamily="34" charset="0"/>
              <a:buChar char="—"/>
            </a:pPr>
            <a:r>
              <a:rPr sz="2000" dirty="0">
                <a:solidFill>
                  <a:schemeClr val="tx1"/>
                </a:solidFill>
                <a:latin typeface="Bahnschrift" panose="020B0502040204020203" pitchFamily="34" charset="0"/>
              </a:rPr>
              <a:t> Программы развития ИИ для школьников и регионов: конкурсы и гранты на поддержку кружков, олимпиадных инициатив, лагерей и соревнований </a:t>
            </a:r>
          </a:p>
          <a:p>
            <a:pPr marL="285750" indent="-285750" algn="just" fontAlgn="base">
              <a:buFont typeface="Bahnschrift" panose="020B0502040204020203" pitchFamily="34" charset="0"/>
              <a:buChar char="—"/>
            </a:pPr>
            <a:r>
              <a:rPr sz="2000" dirty="0">
                <a:solidFill>
                  <a:schemeClr val="tx1"/>
                </a:solidFill>
                <a:latin typeface="Bahnschrift" panose="020B0502040204020203" pitchFamily="34" charset="0"/>
              </a:rPr>
              <a:t> Федпроект «Искусственный интеллект»: гранты и субсидии, приоритет — ИИ‑решения, доступ к облачным мощностям со скидками и ваучерами </a:t>
            </a:r>
          </a:p>
          <a:p>
            <a:pPr marL="285750" indent="-285750" algn="just" fontAlgn="base">
              <a:buFont typeface="Bahnschrift" panose="020B0502040204020203" pitchFamily="34" charset="0"/>
              <a:buChar char="—"/>
            </a:pPr>
            <a:r>
              <a:rPr sz="2000" dirty="0">
                <a:solidFill>
                  <a:schemeClr val="tx1"/>
                </a:solidFill>
                <a:latin typeface="Bahnschrift" panose="020B0502040204020203" pitchFamily="34" charset="0"/>
              </a:rPr>
              <a:t> Альянс в сфере ИИ (корпорации‑участники): совместные образовательные треки, софинансирование пилотов со школами/вузами, экспертиза и доступ к аудитории</a:t>
            </a:r>
          </a:p>
          <a:p>
            <a:endParaRPr lang="ru-RU" sz="14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3C4B257-44BC-23DE-50B5-1871CC40B610}"/>
              </a:ext>
            </a:extLst>
          </p:cNvPr>
          <p:cNvSpPr/>
          <p:nvPr/>
        </p:nvSpPr>
        <p:spPr>
          <a:xfrm>
            <a:off x="292480" y="502417"/>
            <a:ext cx="241161" cy="1001668"/>
          </a:xfrm>
          <a:prstGeom prst="rect">
            <a:avLst/>
          </a:prstGeom>
          <a:solidFill>
            <a:srgbClr val="6C87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689984D-5711-73D8-B445-0B4CB0EAD201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AB5D8C-0FBD-2B37-0CDD-83C6AF320503}"/>
              </a:ext>
            </a:extLst>
          </p:cNvPr>
          <p:cNvSpPr txBox="1"/>
          <p:nvPr/>
        </p:nvSpPr>
        <p:spPr>
          <a:xfrm>
            <a:off x="3157535" y="368218"/>
            <a:ext cx="5876930" cy="70788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latin typeface="Bahnschrift" panose="020B0502040204020203" pitchFamily="34" charset="0"/>
              </a:rPr>
              <a:t>Бюджет MVP (3 месяца)</a:t>
            </a:r>
            <a:endParaRPr lang="ru-RU" sz="4000" dirty="0">
              <a:latin typeface="Bahnschrift" panose="020B0502040204020203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DB889F38-4E27-000A-9841-B95418732C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889012"/>
              </p:ext>
            </p:extLst>
          </p:nvPr>
        </p:nvGraphicFramePr>
        <p:xfrm>
          <a:off x="591597" y="1441229"/>
          <a:ext cx="10974056" cy="4776691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5125915">
                  <a:extLst>
                    <a:ext uri="{9D8B030D-6E8A-4147-A177-3AD203B41FA5}">
                      <a16:colId xmlns:a16="http://schemas.microsoft.com/office/drawing/2014/main" val="1088696913"/>
                    </a:ext>
                  </a:extLst>
                </a:gridCol>
                <a:gridCol w="3848519">
                  <a:extLst>
                    <a:ext uri="{9D8B030D-6E8A-4147-A177-3AD203B41FA5}">
                      <a16:colId xmlns:a16="http://schemas.microsoft.com/office/drawing/2014/main" val="185768145"/>
                    </a:ext>
                  </a:extLst>
                </a:gridCol>
                <a:gridCol w="1999622">
                  <a:extLst>
                    <a:ext uri="{9D8B030D-6E8A-4147-A177-3AD203B41FA5}">
                      <a16:colId xmlns:a16="http://schemas.microsoft.com/office/drawing/2014/main" val="858438929"/>
                    </a:ext>
                  </a:extLst>
                </a:gridCol>
              </a:tblGrid>
              <a:tr h="597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Bahnschrift" panose="020B0502040204020203" pitchFamily="34" charset="0"/>
                        </a:rPr>
                        <a:t>Статья расходов</a:t>
                      </a:r>
                      <a:endParaRPr lang="ru-RU" sz="1800" kern="100" dirty="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Bahnschrift" panose="020B0502040204020203" pitchFamily="34" charset="0"/>
                        </a:rPr>
                        <a:t>Расчет</a:t>
                      </a:r>
                      <a:endParaRPr lang="ru-RU" sz="1800" kern="10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Bahnschrift" panose="020B0502040204020203" pitchFamily="34" charset="0"/>
                        </a:rPr>
                        <a:t>Сумма (руб.)</a:t>
                      </a:r>
                      <a:endParaRPr lang="ru-RU" sz="1800" kern="100" dirty="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359885"/>
                  </a:ext>
                </a:extLst>
              </a:tr>
              <a:tr h="5968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Bahnschrift" panose="020B0502040204020203" pitchFamily="34" charset="0"/>
                        </a:rPr>
                        <a:t>Облачная инфраструктура</a:t>
                      </a:r>
                      <a:endParaRPr lang="ru-RU" sz="1800" kern="100" dirty="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Bahnschrift" panose="020B0502040204020203" pitchFamily="34" charset="0"/>
                        </a:rPr>
                        <a:t>5000 руб./мес. × 3 мес.</a:t>
                      </a:r>
                      <a:endParaRPr lang="ru-RU" sz="1800" kern="10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Bahnschrift" panose="020B0502040204020203" pitchFamily="34" charset="0"/>
                        </a:rPr>
                        <a:t>15 000</a:t>
                      </a:r>
                      <a:endParaRPr lang="ru-RU" sz="1800" kern="10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994251"/>
                  </a:ext>
                </a:extLst>
              </a:tr>
              <a:tr h="5975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Bahnschrift" panose="020B0502040204020203" pitchFamily="34" charset="0"/>
                        </a:rPr>
                        <a:t>Доменное имя и SSL-сертификаты</a:t>
                      </a:r>
                      <a:endParaRPr lang="ru-RU" sz="1800" kern="10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Bahnschrift" panose="020B0502040204020203" pitchFamily="34" charset="0"/>
                        </a:rPr>
                        <a:t>Ежегодно</a:t>
                      </a:r>
                      <a:endParaRPr lang="ru-RU" sz="1800" kern="100" dirty="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Bahnschrift" panose="020B0502040204020203" pitchFamily="34" charset="0"/>
                        </a:rPr>
                        <a:t>5000</a:t>
                      </a:r>
                      <a:endParaRPr lang="ru-RU" sz="1800" kern="10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755754"/>
                  </a:ext>
                </a:extLst>
              </a:tr>
              <a:tr h="5968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Bahnschrift" panose="020B0502040204020203" pitchFamily="34" charset="0"/>
                        </a:rPr>
                        <a:t>Лицензии ПО</a:t>
                      </a:r>
                      <a:endParaRPr lang="ru-RU" sz="1800" kern="10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Bahnschrift" panose="020B0502040204020203" pitchFamily="34" charset="0"/>
                        </a:rPr>
                        <a:t>IDE, инструменты разработки</a:t>
                      </a:r>
                      <a:endParaRPr lang="ru-RU" sz="1800" kern="100" dirty="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Bahnschrift" panose="020B0502040204020203" pitchFamily="34" charset="0"/>
                        </a:rPr>
                        <a:t>15 000</a:t>
                      </a:r>
                      <a:endParaRPr lang="ru-RU" sz="1800" kern="10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21804"/>
                  </a:ext>
                </a:extLst>
              </a:tr>
              <a:tr h="5968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Bahnschrift" panose="020B0502040204020203" pitchFamily="34" charset="0"/>
                        </a:rPr>
                        <a:t>Тестовые данные и датасеты</a:t>
                      </a:r>
                      <a:endParaRPr lang="ru-RU" sz="1800" kern="10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Bahnschrift" panose="020B0502040204020203" pitchFamily="34" charset="0"/>
                        </a:rPr>
                        <a:t>Приобретение/подготовка</a:t>
                      </a:r>
                      <a:endParaRPr lang="ru-RU" sz="1800" kern="100" dirty="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Bahnschrift" panose="020B0502040204020203" pitchFamily="34" charset="0"/>
                        </a:rPr>
                        <a:t>25 000</a:t>
                      </a:r>
                      <a:endParaRPr lang="ru-RU" sz="1800" kern="10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971668"/>
                  </a:ext>
                </a:extLst>
              </a:tr>
              <a:tr h="5968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Bahnschrift" panose="020B0502040204020203" pitchFamily="34" charset="0"/>
                        </a:rPr>
                        <a:t>Маркетинг пилота</a:t>
                      </a:r>
                      <a:endParaRPr lang="ru-RU" sz="1800" kern="10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Bahnschrift" panose="020B0502040204020203" pitchFamily="34" charset="0"/>
                        </a:rPr>
                        <a:t>Привлечение тестовых групп</a:t>
                      </a:r>
                      <a:endParaRPr lang="ru-RU" sz="1800" kern="100" dirty="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Bahnschrift" panose="020B0502040204020203" pitchFamily="34" charset="0"/>
                        </a:rPr>
                        <a:t>30 000</a:t>
                      </a:r>
                      <a:endParaRPr lang="ru-RU" sz="1800" kern="100" dirty="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032463"/>
                  </a:ext>
                </a:extLst>
              </a:tr>
              <a:tr h="5968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Bahnschrift" panose="020B0502040204020203" pitchFamily="34" charset="0"/>
                        </a:rPr>
                        <a:t>Пилотная платформа</a:t>
                      </a:r>
                      <a:endParaRPr lang="ru-RU" sz="1800" kern="100" dirty="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Bahnschrift" panose="020B0502040204020203" pitchFamily="34" charset="0"/>
                        </a:rPr>
                        <a:t>Базовые функции и визуал</a:t>
                      </a:r>
                      <a:endParaRPr lang="ru-RU" sz="1800" kern="100" dirty="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Bahnschrift" panose="020B0502040204020203" pitchFamily="34" charset="0"/>
                        </a:rPr>
                        <a:t>300 000</a:t>
                      </a:r>
                      <a:endParaRPr lang="ru-RU" sz="1800" kern="100" dirty="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25783"/>
                  </a:ext>
                </a:extLst>
              </a:tr>
              <a:tr h="59756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Bahnschrift" panose="020B0502040204020203" pitchFamily="34" charset="0"/>
                        </a:rPr>
                        <a:t>ИТОГО</a:t>
                      </a:r>
                      <a:endParaRPr lang="ru-RU" sz="1800" kern="10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Bahnschrift" panose="020B0502040204020203" pitchFamily="34" charset="0"/>
                        </a:rPr>
                        <a:t>390 000</a:t>
                      </a:r>
                      <a:endParaRPr lang="ru-RU" sz="1800" kern="100" dirty="0">
                        <a:effectLst/>
                        <a:latin typeface="Bahnschrift" panose="020B0502040204020203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4993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8887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625952" y="340469"/>
            <a:ext cx="11273568" cy="1325563"/>
          </a:xfrm>
        </p:spPr>
        <p:txBody>
          <a:bodyPr/>
          <a:lstStyle/>
          <a:p>
            <a:r>
              <a:rPr dirty="0">
                <a:solidFill>
                  <a:schemeClr val="tx1"/>
                </a:solidFill>
                <a:latin typeface="Bahnschrift" panose="020B0502040204020203" pitchFamily="34" charset="0"/>
              </a:rPr>
              <a:t>Доказательства спроса и особенностей</a:t>
            </a:r>
            <a:endParaRPr lang="ru-RU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8"/>
          </p:nvPr>
        </p:nvSpPr>
        <p:spPr>
          <a:xfrm>
            <a:off x="292480" y="2115509"/>
            <a:ext cx="7784518" cy="3447392"/>
          </a:xfrm>
        </p:spPr>
        <p:txBody>
          <a:bodyPr/>
          <a:lstStyle/>
          <a:p>
            <a:pPr algn="just"/>
            <a:r>
              <a:rPr sz="2000" dirty="0">
                <a:solidFill>
                  <a:schemeClr val="tx1"/>
                </a:solidFill>
                <a:latin typeface="Bahnschrift" panose="020B0502040204020203" pitchFamily="34" charset="0"/>
              </a:rPr>
              <a:t>Спрос подтверждается масштабом перечневых олимпиад и ростом заявок: на 2025/26 учебный год официально утвержден Перечень из 83 соревнований, дающий льготы при поступлении, что поддерживает стабильную мотивацию школ и семей инвестировать в подготовку каждый сезон.</a:t>
            </a:r>
          </a:p>
          <a:p>
            <a:pPr algn="just"/>
            <a:br>
              <a:rPr sz="2000" dirty="0">
                <a:solidFill>
                  <a:schemeClr val="tx1"/>
                </a:solidFill>
                <a:latin typeface="Bahnschrift" panose="020B0502040204020203" pitchFamily="34" charset="0"/>
              </a:rPr>
            </a:br>
            <a:r>
              <a:rPr sz="2000" dirty="0">
                <a:solidFill>
                  <a:schemeClr val="tx1"/>
                </a:solidFill>
                <a:latin typeface="Bahnschrift" panose="020B0502040204020203" pitchFamily="34" charset="0"/>
              </a:rPr>
              <a:t>В десятом сезоне НТО число заявок выросло до ~220 тыс., а популярные технологические профили собрали по &gt;7 тыс. регистраций каждый, что демонстрирует высокий интерес именно к инженерно‑командным направлениям.</a:t>
            </a:r>
            <a:endParaRPr lang="ru-RU" sz="20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20811" y="1666032"/>
            <a:ext cx="2228330" cy="2173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48025" y="4075498"/>
            <a:ext cx="2201116" cy="2178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769D88-5502-7D9E-EDDD-1F8C27F823FD}"/>
              </a:ext>
            </a:extLst>
          </p:cNvPr>
          <p:cNvSpPr/>
          <p:nvPr/>
        </p:nvSpPr>
        <p:spPr>
          <a:xfrm>
            <a:off x="292480" y="502417"/>
            <a:ext cx="241161" cy="1001668"/>
          </a:xfrm>
          <a:prstGeom prst="rect">
            <a:avLst/>
          </a:prstGeom>
          <a:solidFill>
            <a:srgbClr val="6C87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7EBCE78-0697-4300-903D-F5A63AB4B4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057459"/>
              </p:ext>
            </p:extLst>
          </p:nvPr>
        </p:nvGraphicFramePr>
        <p:xfrm>
          <a:off x="290513" y="673960"/>
          <a:ext cx="11626832" cy="607674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54305">
                  <a:extLst>
                    <a:ext uri="{9D8B030D-6E8A-4147-A177-3AD203B41FA5}">
                      <a16:colId xmlns:a16="http://schemas.microsoft.com/office/drawing/2014/main" val="2640712233"/>
                    </a:ext>
                  </a:extLst>
                </a:gridCol>
                <a:gridCol w="9046170">
                  <a:extLst>
                    <a:ext uri="{9D8B030D-6E8A-4147-A177-3AD203B41FA5}">
                      <a16:colId xmlns:a16="http://schemas.microsoft.com/office/drawing/2014/main" val="1084825804"/>
                    </a:ext>
                  </a:extLst>
                </a:gridCol>
                <a:gridCol w="2026357">
                  <a:extLst>
                    <a:ext uri="{9D8B030D-6E8A-4147-A177-3AD203B41FA5}">
                      <a16:colId xmlns:a16="http://schemas.microsoft.com/office/drawing/2014/main" val="1725224478"/>
                    </a:ext>
                  </a:extLst>
                </a:gridCol>
              </a:tblGrid>
              <a:tr h="176333">
                <a:tc>
                  <a:txBody>
                    <a:bodyPr/>
                    <a:lstStyle/>
                    <a:p>
                      <a:pPr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№ п/п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задачи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Крайний срок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extLst>
                  <a:ext uri="{0D108BD9-81ED-4DB2-BD59-A6C34878D82A}">
                    <a16:rowId xmlns:a16="http://schemas.microsoft.com/office/drawing/2014/main" val="2466398406"/>
                  </a:ext>
                </a:extLst>
              </a:tr>
              <a:tr h="340968">
                <a:tc gridSpan="3">
                  <a:txBody>
                    <a:bodyPr/>
                    <a:lstStyle/>
                    <a:p>
                      <a:pPr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Этап 1: завершить канву бизнес‑модели (Остервальдер) и ICP: описать сегменты (школы, ДОП, СПО, университеты, бизнес), каналы привлечения и ключевые партнерства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87082" marR="87082" marT="43541" marB="4354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638486"/>
                  </a:ext>
                </a:extLst>
              </a:tr>
              <a:tr h="35034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Детально описать каждый сегмент (Школы/ДОП, СПО, Университеты, Бизнес) по схеме: "Проблемы", "Каналы коммуникации", "Критерии принятия решения о покупке".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13.12.2025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87082" marR="87082" marT="43541" marB="43541" anchor="ctr"/>
                </a:tc>
                <a:extLst>
                  <a:ext uri="{0D108BD9-81ED-4DB2-BD59-A6C34878D82A}">
                    <a16:rowId xmlns:a16="http://schemas.microsoft.com/office/drawing/2014/main" val="3972910387"/>
                  </a:ext>
                </a:extLst>
              </a:tr>
              <a:tr h="23967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Составить ICP (Ideal Customer Profile): Определить 1-2 самых перспективных сегмента для старта.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068676"/>
                  </a:ext>
                </a:extLst>
              </a:tr>
              <a:tr h="17633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Составить первичный список партнеров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54792"/>
                  </a:ext>
                </a:extLst>
              </a:tr>
              <a:tr h="17633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Заполнить канву Остервальдера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637895"/>
                  </a:ext>
                </a:extLst>
              </a:tr>
              <a:tr h="23967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Включение в команду двух программистов: backend и frontend-разработчиков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951732"/>
                  </a:ext>
                </a:extLst>
              </a:tr>
              <a:tr h="23967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Начать предварительные переговоры с потенциальными партнерами из списка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983620"/>
                  </a:ext>
                </a:extLst>
              </a:tr>
              <a:tr h="340968">
                <a:tc gridSpan="3">
                  <a:txBody>
                    <a:bodyPr/>
                    <a:lstStyle/>
                    <a:p>
                      <a:pPr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Этап 2: выпустить MVP «Season Config → Сабмит → Облачный прогон → Отчёт»: 1 профиль ИИ, 8+ задач, роли команд, дедлайны, отчеты спринтов — доступно для внешних пилотов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87082" marR="87082" marT="43541" marB="4354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579596"/>
                  </a:ext>
                </a:extLst>
              </a:tr>
              <a:tr h="5716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Разработка ядра: </a:t>
                      </a:r>
                      <a:b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1. Модуль "Season Config": интерфейс для создания сезона, настройки дедлайнов, ролей в команде. </a:t>
                      </a:r>
                      <a:b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2. Модуль "Сабмит": механизм загрузки и валидации решений от участников.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31.03.2025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87082" marR="87082" marT="43541" marB="43541" anchor="ctr"/>
                </a:tc>
                <a:extLst>
                  <a:ext uri="{0D108BD9-81ED-4DB2-BD59-A6C34878D82A}">
                    <a16:rowId xmlns:a16="http://schemas.microsoft.com/office/drawing/2014/main" val="1900981007"/>
                  </a:ext>
                </a:extLst>
              </a:tr>
              <a:tr h="50560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Разработка сложных модулей: </a:t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1. Модуль "Облачный прогон": создание системы запуска контейнеров, обработки задач, сбора логов. </a:t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2. Подготовка 8+ тестовых задач по профилю "ИИ".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813501"/>
                  </a:ext>
                </a:extLst>
              </a:tr>
              <a:tr h="50560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Интеграция и отчетность: </a:t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1. Модуль "Отчёт": разработка дашбордов и генерации отчетов по спринтам. </a:t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2. Интеграция всех модулей в единый рабочий поток.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356003"/>
                  </a:ext>
                </a:extLst>
              </a:tr>
              <a:tr h="6702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Подготовка к пилоту (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</a:rPr>
                        <a:t>Beta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): </a:t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1. Документация для пилотов. </a:t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2. Создание демо-контента. </a:t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3. Выбор и приглашение ~3-5 внешних пилотных организаций.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71843"/>
                  </a:ext>
                </a:extLst>
              </a:tr>
              <a:tr h="239677">
                <a:tc gridSpan="3">
                  <a:txBody>
                    <a:bodyPr/>
                    <a:lstStyle/>
                    <a:p>
                      <a:pPr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Этап 3: сформировать 2+ совместные заявки с вузами/регионами и подписать 1 инфраструктурное соглашение (облако/ресурсы) — до 31.05.2026.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87082" marR="87082" marT="43541" marB="4354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049773"/>
                  </a:ext>
                </a:extLst>
              </a:tr>
              <a:tr h="50560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1. Составление карты потенциальных партнеров:</a:t>
                      </a:r>
                      <a:b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* Для грантов: 3-5 ведущих вузов / региональных органов образования.</a:t>
                      </a:r>
                      <a:b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* Для инфраструктуры: 2 крупных облачных провайдера (Yandex Cloud, SberCloud)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31.05.2025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87082" marR="87082" marT="43541" marB="43541" anchor="ctr"/>
                </a:tc>
                <a:extLst>
                  <a:ext uri="{0D108BD9-81ED-4DB2-BD59-A6C34878D82A}">
                    <a16:rowId xmlns:a16="http://schemas.microsoft.com/office/drawing/2014/main" val="1126693506"/>
                  </a:ext>
                </a:extLst>
              </a:tr>
              <a:tr h="46100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1. Подача заявок на гранты: отправить не менее 3-х совместных заявок с вузами/регионами. </a:t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2. Переговоры с облачными провайдерами о заключении инфраструктурного соглашения.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829" marR="10829" marT="7220" marB="722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997706"/>
                  </a:ext>
                </a:extLst>
              </a:tr>
              <a:tr h="239677">
                <a:tc gridSpan="3">
                  <a:txBody>
                    <a:bodyPr/>
                    <a:lstStyle/>
                    <a:p>
                      <a:pPr rtl="0" fontAlgn="ctr"/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Итог: подписано 1 инфраструктурное соглашение, сформировано и подано 2+ совместные заявки с партнерами.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87082" marR="87082" marT="43541" marB="4354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21267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F8E6034-413B-46C4-D68B-D1E012F0BCE9}"/>
              </a:ext>
            </a:extLst>
          </p:cNvPr>
          <p:cNvSpPr txBox="1"/>
          <p:nvPr/>
        </p:nvSpPr>
        <p:spPr>
          <a:xfrm>
            <a:off x="3804261" y="27629"/>
            <a:ext cx="4599336" cy="6463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latin typeface="Bahnschrift" panose="020B0502040204020203" pitchFamily="34" charset="0"/>
              </a:rPr>
              <a:t>Логистический план</a:t>
            </a:r>
          </a:p>
        </p:txBody>
      </p:sp>
    </p:spTree>
    <p:extLst>
      <p:ext uri="{BB962C8B-B14F-4D97-AF65-F5344CB8AC3E}">
        <p14:creationId xmlns:p14="http://schemas.microsoft.com/office/powerpoint/2010/main" val="2760351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616333-F919-3D4E-D1AB-6B10C1F868B3}"/>
              </a:ext>
            </a:extLst>
          </p:cNvPr>
          <p:cNvSpPr txBox="1"/>
          <p:nvPr/>
        </p:nvSpPr>
        <p:spPr>
          <a:xfrm>
            <a:off x="3038913" y="2505670"/>
            <a:ext cx="6114174" cy="92333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ru-RU" sz="5400" b="1" dirty="0">
                <a:latin typeface="Bahnschrift" panose="020B0502040204020203" pitchFamily="34" charset="0"/>
                <a:ea typeface="微软雅黑"/>
                <a:cs typeface="Posterama" panose="020B0504020200020000" pitchFamily="34" charset="0"/>
              </a:rPr>
              <a:t>Пример прототипа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688483-20AB-613E-CF64-EA7074432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3087" y="4268291"/>
            <a:ext cx="2457143" cy="238095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1C5529-EF11-456E-B405-E20F4FADB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56" y="1"/>
            <a:ext cx="11985777" cy="635827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A685DFC-BC6F-4488-9D9D-8AAE698F4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9151" cy="647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195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8353D85-207E-4558-9BA7-C31274950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077101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48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6B76E9-3C5C-4E10-8959-B300463FB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74247" cy="646459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AD2C8D04-263D-9589-1CFF-A5968D7C3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168" y="1321153"/>
            <a:ext cx="7597832" cy="132556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solidFill>
                  <a:schemeClr val="tx1"/>
                </a:solidFill>
              </a:rPr>
              <a:t>Спасибо за внимание!</a:t>
            </a:r>
          </a:p>
        </p:txBody>
      </p:sp>
      <p:pic>
        <p:nvPicPr>
          <p:cNvPr id="14" name="Рисунок 13" descr="Люди, работающие в офисе">
            <a:extLst>
              <a:ext uri="{FF2B5EF4-FFF2-40B4-BE49-F238E27FC236}">
                <a16:creationId xmlns:a16="http://schemas.microsoft.com/office/drawing/2014/main" id="{496155F4-61B2-441D-9F16-788866450DA2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8" name="Рисунок 17" descr="Макет дизайна веб-сайта: наброски на белой бумаге">
            <a:extLst>
              <a:ext uri="{FF2B5EF4-FFF2-40B4-BE49-F238E27FC236}">
                <a16:creationId xmlns:a16="http://schemas.microsoft.com/office/drawing/2014/main" id="{1051CD21-1408-4D13-BF0B-0D7013AD2D0C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8" name="Рисунок 27" descr="Женщина-бизнесмен смотрит на наклейки на стене">
            <a:extLst>
              <a:ext uri="{FF2B5EF4-FFF2-40B4-BE49-F238E27FC236}">
                <a16:creationId xmlns:a16="http://schemas.microsoft.com/office/drawing/2014/main" id="{B746A775-E65C-70F6-9DB4-E51F7F2DAECE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8EE751-3C14-077D-F404-6580BCBBB035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6"/>
          <a:srcRect l="12198" r="121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29279411"/>
      </p:ext>
    </p:extLst>
  </p:cSld>
  <p:clrMapOvr>
    <a:masterClrMapping/>
  </p:clrMapOvr>
</p:sld>
</file>

<file path=ppt/theme/theme1.xml><?xml version="1.0" encoding="utf-8"?>
<a:theme xmlns:a="http://schemas.openxmlformats.org/drawingml/2006/main" name="Другие">
  <a:themeElements>
    <a:clrScheme name="Custom 7">
      <a:dk1>
        <a:srgbClr val="000000"/>
      </a:dk1>
      <a:lt1>
        <a:srgbClr val="FFFFFF"/>
      </a:lt1>
      <a:dk2>
        <a:srgbClr val="0F253E"/>
      </a:dk2>
      <a:lt2>
        <a:srgbClr val="E7E6E6"/>
      </a:lt2>
      <a:accent1>
        <a:srgbClr val="4472C4"/>
      </a:accent1>
      <a:accent2>
        <a:srgbClr val="B83903"/>
      </a:accent2>
      <a:accent3>
        <a:srgbClr val="75262A"/>
      </a:accent3>
      <a:accent4>
        <a:srgbClr val="F79320"/>
      </a:accent4>
      <a:accent5>
        <a:srgbClr val="44668D"/>
      </a:accent5>
      <a:accent6>
        <a:srgbClr val="0F253E"/>
      </a:accent6>
      <a:hlink>
        <a:srgbClr val="AEC0D9"/>
      </a:hlink>
      <a:folHlink>
        <a:srgbClr val="B83903"/>
      </a:folHlink>
    </a:clrScheme>
    <a:fontScheme name="Custom 10">
      <a:majorFont>
        <a:latin typeface="Arial Black"/>
        <a:ea typeface=""/>
        <a:cs typeface="Arial Black"/>
      </a:majorFont>
      <a:minorFont>
        <a:latin typeface="Abad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marL="0" indent="0" algn="ctr">
          <a:lnSpc>
            <a:spcPct val="100000"/>
          </a:lnSpc>
          <a:spcBef>
            <a:spcPts val="0"/>
          </a:spcBef>
          <a:buFontTx/>
          <a:buNone/>
          <a:defRPr sz="1800" smtClean="0">
            <a:solidFill>
              <a:prstClr val="white"/>
            </a:solidFill>
            <a:latin typeface="Posterama" panose="020B0504020200020000" pitchFamily="34" charset="0"/>
            <a:ea typeface="微软雅黑"/>
            <a:cs typeface="Posterama" panose="020B0504020200020000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exagon Dark Presentation_win32_v2" id="{93B44BEE-AA18-4720-B555-E5F46C5F93FC}" vid="{88E458CA-BB4B-4D24-B4FE-119ECB54A9BE}"/>
    </a:ext>
  </a:extLst>
</a:theme>
</file>

<file path=ppt/theme/theme2.xml><?xml version="1.0" encoding="utf-8"?>
<a:theme xmlns:a="http://schemas.openxmlformats.org/drawingml/2006/main" name="1_Другие">
  <a:themeElements>
    <a:clrScheme name="Custom 7">
      <a:dk1>
        <a:srgbClr val="000000"/>
      </a:dk1>
      <a:lt1>
        <a:srgbClr val="FFFFFF"/>
      </a:lt1>
      <a:dk2>
        <a:srgbClr val="0F253E"/>
      </a:dk2>
      <a:lt2>
        <a:srgbClr val="E7E6E6"/>
      </a:lt2>
      <a:accent1>
        <a:srgbClr val="4472C4"/>
      </a:accent1>
      <a:accent2>
        <a:srgbClr val="B83903"/>
      </a:accent2>
      <a:accent3>
        <a:srgbClr val="75262A"/>
      </a:accent3>
      <a:accent4>
        <a:srgbClr val="F79320"/>
      </a:accent4>
      <a:accent5>
        <a:srgbClr val="44668D"/>
      </a:accent5>
      <a:accent6>
        <a:srgbClr val="0F253E"/>
      </a:accent6>
      <a:hlink>
        <a:srgbClr val="AEC0D9"/>
      </a:hlink>
      <a:folHlink>
        <a:srgbClr val="B83903"/>
      </a:folHlink>
    </a:clrScheme>
    <a:fontScheme name="Custom 10">
      <a:majorFont>
        <a:latin typeface="Arial Black"/>
        <a:ea typeface=""/>
        <a:cs typeface="Arial Black"/>
      </a:majorFont>
      <a:minorFont>
        <a:latin typeface="Abad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marL="0" indent="0" algn="ctr">
          <a:lnSpc>
            <a:spcPct val="100000"/>
          </a:lnSpc>
          <a:spcBef>
            <a:spcPts val="0"/>
          </a:spcBef>
          <a:buFontTx/>
          <a:buNone/>
          <a:defRPr sz="1800" smtClean="0">
            <a:solidFill>
              <a:prstClr val="white"/>
            </a:solidFill>
            <a:latin typeface="Posterama" panose="020B0504020200020000" pitchFamily="34" charset="0"/>
            <a:ea typeface="微软雅黑"/>
            <a:cs typeface="Posterama" panose="020B0504020200020000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exagon Dark Presentation_win32_v2" id="{93B44BEE-AA18-4720-B555-E5F46C5F93FC}" vid="{88E458CA-BB4B-4D24-B4FE-119ECB54A9BE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E77570E-71D6-4005-B631-1B00A1197B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009351-EDD4-484E-ACD6-D50CCB1376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DB3C62-858A-4A01-AFEF-21E0BB8CE26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1791</Words>
  <Application>Microsoft Office PowerPoint</Application>
  <PresentationFormat>Широкоэкранный</PresentationFormat>
  <Paragraphs>267</Paragraphs>
  <Slides>24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Abadi</vt:lpstr>
      <vt:lpstr>Arial</vt:lpstr>
      <vt:lpstr>Arial Black</vt:lpstr>
      <vt:lpstr>Bahnschrift</vt:lpstr>
      <vt:lpstr>Bahnschrift SemiBold SemiConden</vt:lpstr>
      <vt:lpstr>Calibri</vt:lpstr>
      <vt:lpstr>Posterama</vt:lpstr>
      <vt:lpstr>Другие</vt:lpstr>
      <vt:lpstr>1_Другие</vt:lpstr>
      <vt:lpstr>ПЛАТФОРМА СОРЕВНОВАТЕЛЬНОЙ ПОДГОТОВКИ И  ПРОЕКТНОЙ ВАЛИДАЦИИ</vt:lpstr>
      <vt:lpstr>Суть идеи</vt:lpstr>
      <vt:lpstr>Презентация PowerPoint</vt:lpstr>
      <vt:lpstr>Формулировка HADI-гипотезы</vt:lpstr>
      <vt:lpstr>Ключевые гипотезы и статус проверки</vt:lpstr>
      <vt:lpstr>Проблема: подготовка разрознена, а правила — сложны и меняются</vt:lpstr>
      <vt:lpstr>Исследование конкурентов</vt:lpstr>
      <vt:lpstr>Наше решение: технология и инновация </vt:lpstr>
      <vt:lpstr>Наше преимущество</vt:lpstr>
      <vt:lpstr>План MVP</vt:lpstr>
      <vt:lpstr>Целевая аудитория</vt:lpstr>
      <vt:lpstr>Команда</vt:lpstr>
      <vt:lpstr>Дополнительные материалы</vt:lpstr>
      <vt:lpstr>Таблица сектора и модели </vt:lpstr>
      <vt:lpstr> Потенциальные финансовые партнеры  </vt:lpstr>
      <vt:lpstr>Презентация PowerPoint</vt:lpstr>
      <vt:lpstr>Доказательства спроса и особенностей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2023-09-14T05:46:04Z</dcterms:created>
  <dcterms:modified xsi:type="dcterms:W3CDTF">2025-10-31T16:48:09Z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