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7.xml" ContentType="application/vnd.ms-office.drawingml.diagramDrawing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tiff" ContentType="image/tif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7" r:id="rId2"/>
    <p:sldId id="288" r:id="rId3"/>
    <p:sldId id="256" r:id="rId4"/>
    <p:sldId id="257" r:id="rId5"/>
    <p:sldId id="269" r:id="rId6"/>
    <p:sldId id="268" r:id="rId7"/>
    <p:sldId id="260" r:id="rId8"/>
    <p:sldId id="261" r:id="rId9"/>
    <p:sldId id="262" r:id="rId10"/>
    <p:sldId id="263" r:id="rId11"/>
    <p:sldId id="264" r:id="rId12"/>
    <p:sldId id="274" r:id="rId13"/>
    <p:sldId id="295" r:id="rId14"/>
    <p:sldId id="296" r:id="rId15"/>
    <p:sldId id="294" r:id="rId16"/>
    <p:sldId id="281" r:id="rId17"/>
    <p:sldId id="280" r:id="rId18"/>
    <p:sldId id="30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CA8"/>
    <a:srgbClr val="9371FF"/>
    <a:srgbClr val="00A9C5"/>
    <a:srgbClr val="0093AC"/>
    <a:srgbClr val="017CA6"/>
    <a:srgbClr val="F008FC"/>
    <a:srgbClr val="A58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28" autoAdjust="0"/>
    <p:restoredTop sz="94660"/>
  </p:normalViewPr>
  <p:slideViewPr>
    <p:cSldViewPr snapToGrid="0" showGuides="1">
      <p:cViewPr>
        <p:scale>
          <a:sx n="52" d="100"/>
          <a:sy n="52" d="100"/>
        </p:scale>
        <p:origin x="-1786" y="-8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7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png"/><Relationship Id="rId1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#1">
  <dgm:title val=""/>
  <dgm:desc val=""/>
  <dgm:catLst>
    <dgm:cat type="accent1" pri="11400"/>
  </dgm:catLst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#6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7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9BA74F-C31D-48E6-A4A9-A44FD563AA9D}" type="doc">
      <dgm:prSet loTypeId="urn:microsoft.com/office/officeart/2005/8/layout/vList3#1" loCatId="picture" qsTypeId="urn:microsoft.com/office/officeart/2005/8/quickstyle/simple1#1" qsCatId="simple" csTypeId="urn:microsoft.com/office/officeart/2005/8/colors/accent1_2#1" csCatId="accent1" phldr="1"/>
      <dgm:spPr/>
    </dgm:pt>
    <dgm:pt modelId="{A7773DFF-3761-4D93-AFAB-85B0155AF9FD}">
      <dgm:prSet phldrT="[Текст]"/>
      <dgm:spPr>
        <a:solidFill>
          <a:srgbClr val="00A9C5"/>
        </a:solidFill>
      </dgm:spPr>
      <dgm:t>
        <a:bodyPr/>
        <a:lstStyle/>
        <a:p>
          <a:r>
            <a:rPr lang="ru-RU" b="0" i="1" dirty="0"/>
            <a:t>Вы находитесь в Казани, но не знаете куда пойти и на что взглянуть?</a:t>
          </a:r>
        </a:p>
        <a:p>
          <a:r>
            <a:rPr lang="ru-RU" b="0" i="0" dirty="0"/>
            <a:t>  Не переживайте, в нашем приложении Вы сможете познать все самые лучшие места Казани. Наш онлайн-гид предоставляет множество тарифов, где Вы сможете подобрать маршрут под свои предпочтения. Около каждой локации есть </a:t>
          </a:r>
          <a:r>
            <a:rPr lang="en-US" b="0" i="0" dirty="0"/>
            <a:t>QR</a:t>
          </a:r>
          <a:r>
            <a:rPr lang="ru-RU" b="0" i="0" dirty="0"/>
            <a:t> код, благодаря которому Вы сможете прослушать интереснейшие факты о данной достопримечательности. </a:t>
          </a:r>
          <a:r>
            <a:rPr lang="ru-RU" b="0" i="0" dirty="0" err="1"/>
            <a:t>Запечатлите</a:t>
          </a:r>
          <a:r>
            <a:rPr lang="ru-RU" b="0" i="0" dirty="0"/>
            <a:t> Ваши эмоции, сделав крутые фотографии, тем самым пополнив копилку ярких воспоминаний пользователей приложения.</a:t>
          </a:r>
          <a:endParaRPr lang="ru-RU" dirty="0"/>
        </a:p>
      </dgm:t>
    </dgm:pt>
    <dgm:pt modelId="{5234E837-2A2E-4E39-945D-4E09F77C8636}" type="parTrans" cxnId="{44FCE0DE-CF71-409E-8022-B93123EE5C9F}">
      <dgm:prSet/>
      <dgm:spPr/>
      <dgm:t>
        <a:bodyPr/>
        <a:lstStyle/>
        <a:p>
          <a:endParaRPr lang="ru-RU"/>
        </a:p>
      </dgm:t>
    </dgm:pt>
    <dgm:pt modelId="{D36A9805-1505-4EC7-9036-1E8B581EC2EE}" type="sibTrans" cxnId="{44FCE0DE-CF71-409E-8022-B93123EE5C9F}">
      <dgm:prSet/>
      <dgm:spPr/>
      <dgm:t>
        <a:bodyPr/>
        <a:lstStyle/>
        <a:p>
          <a:endParaRPr lang="ru-RU"/>
        </a:p>
      </dgm:t>
    </dgm:pt>
    <dgm:pt modelId="{3EA1B1EA-FBF2-45D2-9894-DC5CA9B0A901}">
      <dgm:prSet/>
      <dgm:spPr>
        <a:solidFill>
          <a:srgbClr val="00A9C5"/>
        </a:solidFill>
      </dgm:spPr>
      <dgm:t>
        <a:bodyPr/>
        <a:lstStyle/>
        <a:p>
          <a:r>
            <a:rPr lang="ru-RU" b="0" i="1" dirty="0"/>
            <a:t> Вы находитесь не в Казани, но очень хотите познать все самые таинственные и знаменитые места города? </a:t>
          </a:r>
        </a:p>
        <a:p>
          <a:r>
            <a:rPr lang="ru-RU" b="0" i="0" dirty="0"/>
            <a:t> Тогда Вам точно к нам! Ведь вы сможете увидеть подробные видео локации, прослушать аудио с интересными фактами, не выходя из своего дома. Узнать город чуть ближе, влюбиться даже через экран своего телефона и в дальнейшем увидеть столицу Татарстана уже вживую.</a:t>
          </a:r>
          <a:endParaRPr lang="ru-RU" dirty="0"/>
        </a:p>
      </dgm:t>
    </dgm:pt>
    <dgm:pt modelId="{C4E0E99B-A7F5-4CDF-B855-A4A06489469C}" type="parTrans" cxnId="{52F2D84E-471F-4C0E-AE48-E15E1976592F}">
      <dgm:prSet/>
      <dgm:spPr/>
      <dgm:t>
        <a:bodyPr/>
        <a:lstStyle/>
        <a:p>
          <a:endParaRPr lang="ru-RU"/>
        </a:p>
      </dgm:t>
    </dgm:pt>
    <dgm:pt modelId="{32D77B16-B8C5-4ABA-A076-DD2D2DAEFF10}" type="sibTrans" cxnId="{52F2D84E-471F-4C0E-AE48-E15E1976592F}">
      <dgm:prSet/>
      <dgm:spPr/>
      <dgm:t>
        <a:bodyPr/>
        <a:lstStyle/>
        <a:p>
          <a:endParaRPr lang="ru-RU"/>
        </a:p>
      </dgm:t>
    </dgm:pt>
    <dgm:pt modelId="{F83D2BD5-CDF1-4567-AE01-9D1C2BF48BDA}" type="pres">
      <dgm:prSet presAssocID="{359BA74F-C31D-48E6-A4A9-A44FD563AA9D}" presName="linearFlow" presStyleCnt="0">
        <dgm:presLayoutVars>
          <dgm:dir/>
          <dgm:resizeHandles val="exact"/>
        </dgm:presLayoutVars>
      </dgm:prSet>
      <dgm:spPr/>
    </dgm:pt>
    <dgm:pt modelId="{11D9279F-7E04-42D8-A96E-98C3A5378EDB}" type="pres">
      <dgm:prSet presAssocID="{3EA1B1EA-FBF2-45D2-9894-DC5CA9B0A901}" presName="composite" presStyleCnt="0"/>
      <dgm:spPr/>
    </dgm:pt>
    <dgm:pt modelId="{023B026E-6BD1-48DC-8399-EB9523AE91E2}" type="pres">
      <dgm:prSet presAssocID="{3EA1B1EA-FBF2-45D2-9894-DC5CA9B0A901}" presName="imgShp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  <a:effectLst>
          <a:innerShdw blurRad="63500" dist="50800" dir="10800000">
            <a:prstClr val="black">
              <a:alpha val="50000"/>
            </a:prstClr>
          </a:innerShdw>
        </a:effectLst>
      </dgm:spPr>
    </dgm:pt>
    <dgm:pt modelId="{3398A13B-FF9F-4C39-BC1B-AE3046E81848}" type="pres">
      <dgm:prSet presAssocID="{3EA1B1EA-FBF2-45D2-9894-DC5CA9B0A901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0E6A3-AFCD-474A-A6F6-6A4B4AF5E148}" type="pres">
      <dgm:prSet presAssocID="{32D77B16-B8C5-4ABA-A076-DD2D2DAEFF10}" presName="spacing" presStyleCnt="0"/>
      <dgm:spPr/>
    </dgm:pt>
    <dgm:pt modelId="{D8A0D99D-16C6-4192-9B7E-86459E91C1B2}" type="pres">
      <dgm:prSet presAssocID="{A7773DFF-3761-4D93-AFAB-85B0155AF9FD}" presName="composite" presStyleCnt="0"/>
      <dgm:spPr/>
    </dgm:pt>
    <dgm:pt modelId="{7BDBEF0A-4B1B-4534-A71A-96056E447292}" type="pres">
      <dgm:prSet presAssocID="{A7773DFF-3761-4D93-AFAB-85B0155AF9FD}" presName="imgShp" presStyleLbl="fgImgPlace1" presStyleIdx="1" presStyleCnt="2" custScaleX="104545" custScaleY="91556"/>
      <dgm:spPr>
        <a:blipFill rotWithShape="1">
          <a:blip xmlns:r="http://schemas.openxmlformats.org/officeDocument/2006/relationships" r:embed="rId2"/>
          <a:stretch>
            <a:fillRect/>
          </a:stretch>
        </a:blipFill>
        <a:effectLst>
          <a:innerShdw blurRad="63500" dist="50800" dir="10800000">
            <a:prstClr val="black">
              <a:alpha val="50000"/>
            </a:prstClr>
          </a:innerShdw>
        </a:effectLst>
      </dgm:spPr>
    </dgm:pt>
    <dgm:pt modelId="{CED64541-8592-40F9-A962-BB20A6A5C584}" type="pres">
      <dgm:prSet presAssocID="{A7773DFF-3761-4D93-AFAB-85B0155AF9FD}" presName="txShp" presStyleLbl="node1" presStyleIdx="1" presStyleCnt="2" custLinFactNeighborX="370" custLinFactNeighborY="21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418588-9642-4A14-A45A-EDFFD4B8C7CA}" type="presOf" srcId="{359BA74F-C31D-48E6-A4A9-A44FD563AA9D}" destId="{F83D2BD5-CDF1-4567-AE01-9D1C2BF48BDA}" srcOrd="0" destOrd="0" presId="urn:microsoft.com/office/officeart/2005/8/layout/vList3#1"/>
    <dgm:cxn modelId="{44FCE0DE-CF71-409E-8022-B93123EE5C9F}" srcId="{359BA74F-C31D-48E6-A4A9-A44FD563AA9D}" destId="{A7773DFF-3761-4D93-AFAB-85B0155AF9FD}" srcOrd="1" destOrd="0" parTransId="{5234E837-2A2E-4E39-945D-4E09F77C8636}" sibTransId="{D36A9805-1505-4EC7-9036-1E8B581EC2EE}"/>
    <dgm:cxn modelId="{76DBE1B3-B7FA-46B6-98E9-2B3B70C4975A}" type="presOf" srcId="{3EA1B1EA-FBF2-45D2-9894-DC5CA9B0A901}" destId="{3398A13B-FF9F-4C39-BC1B-AE3046E81848}" srcOrd="0" destOrd="0" presId="urn:microsoft.com/office/officeart/2005/8/layout/vList3#1"/>
    <dgm:cxn modelId="{52F2D84E-471F-4C0E-AE48-E15E1976592F}" srcId="{359BA74F-C31D-48E6-A4A9-A44FD563AA9D}" destId="{3EA1B1EA-FBF2-45D2-9894-DC5CA9B0A901}" srcOrd="0" destOrd="0" parTransId="{C4E0E99B-A7F5-4CDF-B855-A4A06489469C}" sibTransId="{32D77B16-B8C5-4ABA-A076-DD2D2DAEFF10}"/>
    <dgm:cxn modelId="{F6434833-4EEC-48FE-A905-88C533D04BA6}" type="presOf" srcId="{A7773DFF-3761-4D93-AFAB-85B0155AF9FD}" destId="{CED64541-8592-40F9-A962-BB20A6A5C584}" srcOrd="0" destOrd="0" presId="urn:microsoft.com/office/officeart/2005/8/layout/vList3#1"/>
    <dgm:cxn modelId="{4DEAD3DC-45F7-4563-97EF-D541E1534A5E}" type="presParOf" srcId="{F83D2BD5-CDF1-4567-AE01-9D1C2BF48BDA}" destId="{11D9279F-7E04-42D8-A96E-98C3A5378EDB}" srcOrd="0" destOrd="0" presId="urn:microsoft.com/office/officeart/2005/8/layout/vList3#1"/>
    <dgm:cxn modelId="{C38A1C9F-D90B-434F-8D69-0240B88A3DC8}" type="presParOf" srcId="{11D9279F-7E04-42D8-A96E-98C3A5378EDB}" destId="{023B026E-6BD1-48DC-8399-EB9523AE91E2}" srcOrd="0" destOrd="0" presId="urn:microsoft.com/office/officeart/2005/8/layout/vList3#1"/>
    <dgm:cxn modelId="{D01A5DF5-0EF1-47AB-A636-45898B4B28CC}" type="presParOf" srcId="{11D9279F-7E04-42D8-A96E-98C3A5378EDB}" destId="{3398A13B-FF9F-4C39-BC1B-AE3046E81848}" srcOrd="1" destOrd="0" presId="urn:microsoft.com/office/officeart/2005/8/layout/vList3#1"/>
    <dgm:cxn modelId="{CA4DF556-8E94-41B5-9EAE-F990A9569702}" type="presParOf" srcId="{F83D2BD5-CDF1-4567-AE01-9D1C2BF48BDA}" destId="{19D0E6A3-AFCD-474A-A6F6-6A4B4AF5E148}" srcOrd="1" destOrd="0" presId="urn:microsoft.com/office/officeart/2005/8/layout/vList3#1"/>
    <dgm:cxn modelId="{6598F0B4-05A2-4DA2-AC56-E5A24ECE3EDF}" type="presParOf" srcId="{F83D2BD5-CDF1-4567-AE01-9D1C2BF48BDA}" destId="{D8A0D99D-16C6-4192-9B7E-86459E91C1B2}" srcOrd="2" destOrd="0" presId="urn:microsoft.com/office/officeart/2005/8/layout/vList3#1"/>
    <dgm:cxn modelId="{F97D02EF-AB27-4329-99BE-12129AFF3636}" type="presParOf" srcId="{D8A0D99D-16C6-4192-9B7E-86459E91C1B2}" destId="{7BDBEF0A-4B1B-4534-A71A-96056E447292}" srcOrd="0" destOrd="0" presId="urn:microsoft.com/office/officeart/2005/8/layout/vList3#1"/>
    <dgm:cxn modelId="{165EDD9C-D053-49A3-8331-CAC2FB7F0849}" type="presParOf" srcId="{D8A0D99D-16C6-4192-9B7E-86459E91C1B2}" destId="{CED64541-8592-40F9-A962-BB20A6A5C584}" srcOrd="1" destOrd="0" presId="urn:microsoft.com/office/officeart/2005/8/layout/vList3#1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BC4432-EAE6-4A6C-A5EE-85D4A0DE32EC}" type="doc">
      <dgm:prSet loTypeId="urn:microsoft.com/office/officeart/2005/8/layout/process2" loCatId="process" qsTypeId="urn:microsoft.com/office/officeart/2005/8/quickstyle/3d1#1" qsCatId="3D" csTypeId="urn:microsoft.com/office/officeart/2005/8/colors/accent1_4#1" csCatId="accent1" phldr="1"/>
      <dgm:spPr/>
      <dgm:t>
        <a:bodyPr/>
        <a:lstStyle/>
        <a:p>
          <a:endParaRPr lang="ru-RU"/>
        </a:p>
      </dgm:t>
    </dgm:pt>
    <dgm:pt modelId="{91686BEC-5CA7-431E-828C-F7A94AFD8A93}">
      <dgm:prSet phldr="0"/>
      <dgm:spPr>
        <a:solidFill>
          <a:srgbClr val="F008FC"/>
        </a:solidFill>
      </dgm:spPr>
      <dgm:t>
        <a:bodyPr/>
        <a:lstStyle/>
        <a:p>
          <a:pPr rtl="0"/>
          <a:r>
            <a:rPr lang="ru-RU" dirty="0">
              <a:latin typeface="Arial" panose="020B0604020202020204"/>
              <a:cs typeface="Arial" panose="020B0604020202020204"/>
            </a:rPr>
            <a:t>Маршрут "Студенческий трип"</a:t>
          </a:r>
          <a:endParaRPr lang="en-US" dirty="0">
            <a:latin typeface="Arial" panose="020B0604020202020204"/>
            <a:cs typeface="Arial" panose="020B0604020202020204"/>
          </a:endParaRPr>
        </a:p>
      </dgm:t>
    </dgm:pt>
    <dgm:pt modelId="{8F052C65-F74A-4C4E-8524-0C3F2C2197DD}" type="parTrans" cxnId="{7E7C0163-2984-4305-84D9-0A5D4A0B7302}">
      <dgm:prSet/>
      <dgm:spPr/>
      <dgm:t>
        <a:bodyPr/>
        <a:lstStyle/>
        <a:p>
          <a:endParaRPr lang="ru-RU"/>
        </a:p>
      </dgm:t>
    </dgm:pt>
    <dgm:pt modelId="{D2D63F08-AB5A-4053-9CFC-777BACC760F9}" type="sibTrans" cxnId="{7E7C0163-2984-4305-84D9-0A5D4A0B7302}">
      <dgm:prSet/>
      <dgm:spPr/>
      <dgm:t>
        <a:bodyPr/>
        <a:lstStyle/>
        <a:p>
          <a:endParaRPr lang="en-US"/>
        </a:p>
      </dgm:t>
    </dgm:pt>
    <dgm:pt modelId="{843E8B7E-726A-43E2-9ACC-15640867B212}">
      <dgm:prSet phldr="0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dirty="0">
              <a:latin typeface="Arial" panose="020B0604020202020204"/>
              <a:cs typeface="Arial" panose="020B0604020202020204"/>
            </a:rPr>
            <a:t>Маршрут "Семейное путешествие"</a:t>
          </a:r>
          <a:endParaRPr lang="en-US" dirty="0">
            <a:latin typeface="Arial" panose="020B0604020202020204"/>
            <a:cs typeface="Arial" panose="020B0604020202020204"/>
          </a:endParaRPr>
        </a:p>
      </dgm:t>
    </dgm:pt>
    <dgm:pt modelId="{978AA03D-5F0B-4536-9F89-E997DC3791B9}" type="parTrans" cxnId="{55A4893A-3EE1-4489-886B-6E616A6B19C1}">
      <dgm:prSet/>
      <dgm:spPr/>
      <dgm:t>
        <a:bodyPr/>
        <a:lstStyle/>
        <a:p>
          <a:endParaRPr lang="ru-RU"/>
        </a:p>
      </dgm:t>
    </dgm:pt>
    <dgm:pt modelId="{F802B8F6-7D1E-44B0-B231-37112179662C}" type="sibTrans" cxnId="{55A4893A-3EE1-4489-886B-6E616A6B19C1}">
      <dgm:prSet/>
      <dgm:spPr/>
      <dgm:t>
        <a:bodyPr/>
        <a:lstStyle/>
        <a:p>
          <a:endParaRPr lang="en-US"/>
        </a:p>
      </dgm:t>
    </dgm:pt>
    <dgm:pt modelId="{2CA59D09-C06E-4267-9DC9-755295A69718}">
      <dgm:prSet phldr="0"/>
      <dgm:spPr>
        <a:solidFill>
          <a:srgbClr val="7030A0"/>
        </a:solidFill>
      </dgm:spPr>
      <dgm:t>
        <a:bodyPr/>
        <a:lstStyle/>
        <a:p>
          <a:r>
            <a:rPr lang="ru-RU" dirty="0">
              <a:latin typeface="Arial" panose="020B0604020202020204"/>
              <a:cs typeface="Arial" panose="020B0604020202020204"/>
            </a:rPr>
            <a:t>Маршрут "Историческое просвещение"</a:t>
          </a:r>
          <a:endParaRPr lang="en-US" dirty="0">
            <a:latin typeface="Arial" panose="020B0604020202020204"/>
            <a:cs typeface="Arial" panose="020B0604020202020204"/>
          </a:endParaRPr>
        </a:p>
      </dgm:t>
    </dgm:pt>
    <dgm:pt modelId="{575CA04A-E9C4-4F9F-A8AE-080B73067580}" type="parTrans" cxnId="{41DE569C-0E0F-4561-A9B9-FF6F32A019FE}">
      <dgm:prSet/>
      <dgm:spPr/>
      <dgm:t>
        <a:bodyPr/>
        <a:lstStyle/>
        <a:p>
          <a:endParaRPr lang="ru-RU"/>
        </a:p>
      </dgm:t>
    </dgm:pt>
    <dgm:pt modelId="{031E6F1D-B33C-4D22-8A60-FE2CC421CC50}" type="sibTrans" cxnId="{41DE569C-0E0F-4561-A9B9-FF6F32A019FE}">
      <dgm:prSet/>
      <dgm:spPr/>
      <dgm:t>
        <a:bodyPr/>
        <a:lstStyle/>
        <a:p>
          <a:endParaRPr lang="en-US"/>
        </a:p>
      </dgm:t>
    </dgm:pt>
    <dgm:pt modelId="{A97F8AD6-3435-46C1-8F3E-18F62707E8C4}">
      <dgm:prSet phldr="0"/>
      <dgm:spPr>
        <a:solidFill>
          <a:srgbClr val="FF0000"/>
        </a:solidFill>
      </dgm:spPr>
      <dgm:t>
        <a:bodyPr/>
        <a:lstStyle/>
        <a:p>
          <a:r>
            <a:rPr lang="ru-RU" dirty="0">
              <a:latin typeface="Arial" panose="020B0604020202020204"/>
              <a:cs typeface="Arial" panose="020B0604020202020204"/>
            </a:rPr>
            <a:t>Маршрут "</a:t>
          </a:r>
          <a:r>
            <a:rPr lang="ru-RU" dirty="0" err="1">
              <a:latin typeface="Arial" panose="020B0604020202020204"/>
              <a:cs typeface="Arial" panose="020B0604020202020204"/>
            </a:rPr>
            <a:t>КультТур</a:t>
          </a:r>
          <a:r>
            <a:rPr lang="ru-RU" dirty="0">
              <a:latin typeface="Arial" panose="020B0604020202020204"/>
              <a:cs typeface="Arial" panose="020B0604020202020204"/>
            </a:rPr>
            <a:t>"</a:t>
          </a:r>
          <a:endParaRPr lang="en-US" dirty="0">
            <a:latin typeface="Arial" panose="020B0604020202020204"/>
            <a:cs typeface="Arial" panose="020B0604020202020204"/>
          </a:endParaRPr>
        </a:p>
      </dgm:t>
    </dgm:pt>
    <dgm:pt modelId="{B7355F61-B3DF-4CAF-B3E3-F66FDDBD530F}" type="parTrans" cxnId="{1A463F58-27A7-4AC5-92CA-2BD335358C7C}">
      <dgm:prSet/>
      <dgm:spPr/>
      <dgm:t>
        <a:bodyPr/>
        <a:lstStyle/>
        <a:p>
          <a:endParaRPr lang="ru-RU"/>
        </a:p>
      </dgm:t>
    </dgm:pt>
    <dgm:pt modelId="{836EC40E-1B04-491B-BEA6-8F37551846B6}" type="sibTrans" cxnId="{1A463F58-27A7-4AC5-92CA-2BD335358C7C}">
      <dgm:prSet/>
      <dgm:spPr/>
      <dgm:t>
        <a:bodyPr/>
        <a:lstStyle/>
        <a:p>
          <a:endParaRPr lang="en-US"/>
        </a:p>
      </dgm:t>
    </dgm:pt>
    <dgm:pt modelId="{091818E4-7ABA-4489-86BF-8D3944726FC0}" type="pres">
      <dgm:prSet presAssocID="{58BC4432-EAE6-4A6C-A5EE-85D4A0DE32E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65804A-DAB8-4636-8DC7-056072EBFA30}" type="pres">
      <dgm:prSet presAssocID="{91686BEC-5CA7-431E-828C-F7A94AFD8A93}" presName="node" presStyleLbl="node1" presStyleIdx="0" presStyleCnt="4" custScaleY="86573" custLinFactNeighborX="-945" custLinFactNeighborY="2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C6BC4-861D-4599-827A-1A0B0572EB91}" type="pres">
      <dgm:prSet presAssocID="{D2D63F08-AB5A-4053-9CFC-777BACC760F9}" presName="sibTrans" presStyleLbl="sibTrans2D1" presStyleIdx="0" presStyleCnt="3"/>
      <dgm:spPr/>
      <dgm:t>
        <a:bodyPr/>
        <a:lstStyle/>
        <a:p>
          <a:endParaRPr lang="ru-RU"/>
        </a:p>
      </dgm:t>
    </dgm:pt>
    <dgm:pt modelId="{9933AF5F-0C17-4A5A-9219-CA7DC4660390}" type="pres">
      <dgm:prSet presAssocID="{D2D63F08-AB5A-4053-9CFC-777BACC760F9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2714F440-CD9B-4AC5-B31E-43382C0FB058}" type="pres">
      <dgm:prSet presAssocID="{843E8B7E-726A-43E2-9ACC-15640867B21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4F8A21-F970-4A1E-A91D-99777F36BD78}" type="pres">
      <dgm:prSet presAssocID="{F802B8F6-7D1E-44B0-B231-37112179662C}" presName="sibTrans" presStyleLbl="sibTrans2D1" presStyleIdx="1" presStyleCnt="3"/>
      <dgm:spPr/>
      <dgm:t>
        <a:bodyPr/>
        <a:lstStyle/>
        <a:p>
          <a:endParaRPr lang="ru-RU"/>
        </a:p>
      </dgm:t>
    </dgm:pt>
    <dgm:pt modelId="{BE4EC07B-CA0F-4427-A289-28192BB8352A}" type="pres">
      <dgm:prSet presAssocID="{F802B8F6-7D1E-44B0-B231-37112179662C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5EA6D778-2106-4CC7-A31E-01694DCD7E4B}" type="pres">
      <dgm:prSet presAssocID="{2CA59D09-C06E-4267-9DC9-755295A6971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CC4D7A-FEF9-447C-9C84-7C8D4ECE1414}" type="pres">
      <dgm:prSet presAssocID="{031E6F1D-B33C-4D22-8A60-FE2CC421CC50}" presName="sibTrans" presStyleLbl="sibTrans2D1" presStyleIdx="2" presStyleCnt="3" custLinFactNeighborX="2895" custLinFactNeighborY="3479"/>
      <dgm:spPr/>
      <dgm:t>
        <a:bodyPr/>
        <a:lstStyle/>
        <a:p>
          <a:endParaRPr lang="ru-RU"/>
        </a:p>
      </dgm:t>
    </dgm:pt>
    <dgm:pt modelId="{2AF2CF2C-D45B-4FC0-9A50-570ED4CF7F6C}" type="pres">
      <dgm:prSet presAssocID="{031E6F1D-B33C-4D22-8A60-FE2CC421CC50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39631A96-B908-4CD5-AFA5-83448110CB6A}" type="pres">
      <dgm:prSet presAssocID="{A97F8AD6-3435-46C1-8F3E-18F62707E8C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19C2C4-8CD5-4038-BFAA-563D4EA8789C}" type="presOf" srcId="{91686BEC-5CA7-431E-828C-F7A94AFD8A93}" destId="{A465804A-DAB8-4636-8DC7-056072EBFA30}" srcOrd="0" destOrd="0" presId="urn:microsoft.com/office/officeart/2005/8/layout/process2"/>
    <dgm:cxn modelId="{CD7B3915-44CB-4172-BFFA-1FF524D127C8}" type="presOf" srcId="{F802B8F6-7D1E-44B0-B231-37112179662C}" destId="{BE4EC07B-CA0F-4427-A289-28192BB8352A}" srcOrd="1" destOrd="0" presId="urn:microsoft.com/office/officeart/2005/8/layout/process2"/>
    <dgm:cxn modelId="{41DE569C-0E0F-4561-A9B9-FF6F32A019FE}" srcId="{58BC4432-EAE6-4A6C-A5EE-85D4A0DE32EC}" destId="{2CA59D09-C06E-4267-9DC9-755295A69718}" srcOrd="2" destOrd="0" parTransId="{575CA04A-E9C4-4F9F-A8AE-080B73067580}" sibTransId="{031E6F1D-B33C-4D22-8A60-FE2CC421CC50}"/>
    <dgm:cxn modelId="{E2C17FCD-6C6B-4153-8100-F2BB17CA90A8}" type="presOf" srcId="{031E6F1D-B33C-4D22-8A60-FE2CC421CC50}" destId="{4DCC4D7A-FEF9-447C-9C84-7C8D4ECE1414}" srcOrd="0" destOrd="0" presId="urn:microsoft.com/office/officeart/2005/8/layout/process2"/>
    <dgm:cxn modelId="{36202216-BCB2-44FC-B53D-287D20E5DC21}" type="presOf" srcId="{58BC4432-EAE6-4A6C-A5EE-85D4A0DE32EC}" destId="{091818E4-7ABA-4489-86BF-8D3944726FC0}" srcOrd="0" destOrd="0" presId="urn:microsoft.com/office/officeart/2005/8/layout/process2"/>
    <dgm:cxn modelId="{55A4893A-3EE1-4489-886B-6E616A6B19C1}" srcId="{58BC4432-EAE6-4A6C-A5EE-85D4A0DE32EC}" destId="{843E8B7E-726A-43E2-9ACC-15640867B212}" srcOrd="1" destOrd="0" parTransId="{978AA03D-5F0B-4536-9F89-E997DC3791B9}" sibTransId="{F802B8F6-7D1E-44B0-B231-37112179662C}"/>
    <dgm:cxn modelId="{1C270699-73D3-4921-9250-F9134E24FECD}" type="presOf" srcId="{D2D63F08-AB5A-4053-9CFC-777BACC760F9}" destId="{91DC6BC4-861D-4599-827A-1A0B0572EB91}" srcOrd="0" destOrd="0" presId="urn:microsoft.com/office/officeart/2005/8/layout/process2"/>
    <dgm:cxn modelId="{C2EC1ABA-D601-4C89-8D06-07F62B1726C8}" type="presOf" srcId="{2CA59D09-C06E-4267-9DC9-755295A69718}" destId="{5EA6D778-2106-4CC7-A31E-01694DCD7E4B}" srcOrd="0" destOrd="0" presId="urn:microsoft.com/office/officeart/2005/8/layout/process2"/>
    <dgm:cxn modelId="{29D54E16-B491-4229-9332-DAFA87B8490D}" type="presOf" srcId="{D2D63F08-AB5A-4053-9CFC-777BACC760F9}" destId="{9933AF5F-0C17-4A5A-9219-CA7DC4660390}" srcOrd="1" destOrd="0" presId="urn:microsoft.com/office/officeart/2005/8/layout/process2"/>
    <dgm:cxn modelId="{38ECA1F2-93EA-4AD4-964E-CE3078CAEAE5}" type="presOf" srcId="{A97F8AD6-3435-46C1-8F3E-18F62707E8C4}" destId="{39631A96-B908-4CD5-AFA5-83448110CB6A}" srcOrd="0" destOrd="0" presId="urn:microsoft.com/office/officeart/2005/8/layout/process2"/>
    <dgm:cxn modelId="{19424E94-B85B-40CA-8797-2C680E12AADB}" type="presOf" srcId="{843E8B7E-726A-43E2-9ACC-15640867B212}" destId="{2714F440-CD9B-4AC5-B31E-43382C0FB058}" srcOrd="0" destOrd="0" presId="urn:microsoft.com/office/officeart/2005/8/layout/process2"/>
    <dgm:cxn modelId="{860E7AD2-2973-441F-BEB9-15ACC93ABF0B}" type="presOf" srcId="{F802B8F6-7D1E-44B0-B231-37112179662C}" destId="{304F8A21-F970-4A1E-A91D-99777F36BD78}" srcOrd="0" destOrd="0" presId="urn:microsoft.com/office/officeart/2005/8/layout/process2"/>
    <dgm:cxn modelId="{7E7C0163-2984-4305-84D9-0A5D4A0B7302}" srcId="{58BC4432-EAE6-4A6C-A5EE-85D4A0DE32EC}" destId="{91686BEC-5CA7-431E-828C-F7A94AFD8A93}" srcOrd="0" destOrd="0" parTransId="{8F052C65-F74A-4C4E-8524-0C3F2C2197DD}" sibTransId="{D2D63F08-AB5A-4053-9CFC-777BACC760F9}"/>
    <dgm:cxn modelId="{95BD0B82-0756-47D0-BCC5-B567C27F2813}" type="presOf" srcId="{031E6F1D-B33C-4D22-8A60-FE2CC421CC50}" destId="{2AF2CF2C-D45B-4FC0-9A50-570ED4CF7F6C}" srcOrd="1" destOrd="0" presId="urn:microsoft.com/office/officeart/2005/8/layout/process2"/>
    <dgm:cxn modelId="{1A463F58-27A7-4AC5-92CA-2BD335358C7C}" srcId="{58BC4432-EAE6-4A6C-A5EE-85D4A0DE32EC}" destId="{A97F8AD6-3435-46C1-8F3E-18F62707E8C4}" srcOrd="3" destOrd="0" parTransId="{B7355F61-B3DF-4CAF-B3E3-F66FDDBD530F}" sibTransId="{836EC40E-1B04-491B-BEA6-8F37551846B6}"/>
    <dgm:cxn modelId="{A0DDA00C-FB31-4246-AF8B-618C82435158}" type="presParOf" srcId="{091818E4-7ABA-4489-86BF-8D3944726FC0}" destId="{A465804A-DAB8-4636-8DC7-056072EBFA30}" srcOrd="0" destOrd="0" presId="urn:microsoft.com/office/officeart/2005/8/layout/process2"/>
    <dgm:cxn modelId="{A58894BB-FE1D-4CB8-8C6F-41F6497C43AF}" type="presParOf" srcId="{091818E4-7ABA-4489-86BF-8D3944726FC0}" destId="{91DC6BC4-861D-4599-827A-1A0B0572EB91}" srcOrd="1" destOrd="0" presId="urn:microsoft.com/office/officeart/2005/8/layout/process2"/>
    <dgm:cxn modelId="{4A4DBD9B-504A-4253-93B4-E580F8229138}" type="presParOf" srcId="{91DC6BC4-861D-4599-827A-1A0B0572EB91}" destId="{9933AF5F-0C17-4A5A-9219-CA7DC4660390}" srcOrd="0" destOrd="0" presId="urn:microsoft.com/office/officeart/2005/8/layout/process2"/>
    <dgm:cxn modelId="{8BB79CD7-83C1-4596-9464-FAD220BDC05B}" type="presParOf" srcId="{091818E4-7ABA-4489-86BF-8D3944726FC0}" destId="{2714F440-CD9B-4AC5-B31E-43382C0FB058}" srcOrd="2" destOrd="0" presId="urn:microsoft.com/office/officeart/2005/8/layout/process2"/>
    <dgm:cxn modelId="{A8756918-7E9E-42D8-8AEE-B9AFF2E62E0C}" type="presParOf" srcId="{091818E4-7ABA-4489-86BF-8D3944726FC0}" destId="{304F8A21-F970-4A1E-A91D-99777F36BD78}" srcOrd="3" destOrd="0" presId="urn:microsoft.com/office/officeart/2005/8/layout/process2"/>
    <dgm:cxn modelId="{180C6A85-5F95-4777-AC8B-303E539095CD}" type="presParOf" srcId="{304F8A21-F970-4A1E-A91D-99777F36BD78}" destId="{BE4EC07B-CA0F-4427-A289-28192BB8352A}" srcOrd="0" destOrd="0" presId="urn:microsoft.com/office/officeart/2005/8/layout/process2"/>
    <dgm:cxn modelId="{C6D487D3-BE28-47D8-A14E-1978336CFFD6}" type="presParOf" srcId="{091818E4-7ABA-4489-86BF-8D3944726FC0}" destId="{5EA6D778-2106-4CC7-A31E-01694DCD7E4B}" srcOrd="4" destOrd="0" presId="urn:microsoft.com/office/officeart/2005/8/layout/process2"/>
    <dgm:cxn modelId="{F3E48E94-DC99-478A-BD29-EA6568AF3715}" type="presParOf" srcId="{091818E4-7ABA-4489-86BF-8D3944726FC0}" destId="{4DCC4D7A-FEF9-447C-9C84-7C8D4ECE1414}" srcOrd="5" destOrd="0" presId="urn:microsoft.com/office/officeart/2005/8/layout/process2"/>
    <dgm:cxn modelId="{4735B718-BFAF-4DF6-B658-2F1FF54D6840}" type="presParOf" srcId="{4DCC4D7A-FEF9-447C-9C84-7C8D4ECE1414}" destId="{2AF2CF2C-D45B-4FC0-9A50-570ED4CF7F6C}" srcOrd="0" destOrd="0" presId="urn:microsoft.com/office/officeart/2005/8/layout/process2"/>
    <dgm:cxn modelId="{248A5972-3EA7-43A8-8CB4-30A84D98CCDF}" type="presParOf" srcId="{091818E4-7ABA-4489-86BF-8D3944726FC0}" destId="{39631A96-B908-4CD5-AFA5-83448110CB6A}" srcOrd="6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9A2DE0-4F5D-447B-9019-7924AF9BB79E}" type="doc">
      <dgm:prSet loTypeId="urn:microsoft.com/office/officeart/2005/8/layout/process2" loCatId="process" qsTypeId="urn:microsoft.com/office/officeart/2005/8/quickstyle/simple5#1" qsCatId="simple" csTypeId="urn:microsoft.com/office/officeart/2005/8/colors/colorful2#1" csCatId="colorful" phldr="1"/>
      <dgm:spPr/>
      <dgm:t>
        <a:bodyPr/>
        <a:lstStyle/>
        <a:p>
          <a:endParaRPr lang="ru-RU"/>
        </a:p>
      </dgm:t>
    </dgm:pt>
    <dgm:pt modelId="{7710E391-31F8-44FA-AF51-34A3DAADB416}">
      <dgm:prSet phldr="0"/>
      <dgm:spPr/>
      <dgm:t>
        <a:bodyPr/>
        <a:lstStyle/>
        <a:p>
          <a:pPr rtl="0"/>
          <a:r>
            <a:rPr lang="ru-RU" b="1" dirty="0">
              <a:latin typeface="Segoe UI"/>
              <a:cs typeface="Segoe UI"/>
            </a:rPr>
            <a:t> Инновационный IT </a:t>
          </a:r>
          <a:r>
            <a:rPr lang="ru-RU" b="1" dirty="0" err="1">
              <a:latin typeface="Segoe UI"/>
              <a:cs typeface="Segoe UI"/>
            </a:rPr>
            <a:t>park</a:t>
          </a:r>
          <a:r>
            <a:rPr lang="ru-RU" b="1" dirty="0">
              <a:latin typeface="Segoe UI"/>
              <a:cs typeface="Segoe UI"/>
            </a:rPr>
            <a:t> </a:t>
          </a:r>
          <a:endParaRPr lang="ru-RU" dirty="0">
            <a:latin typeface="Segoe UI"/>
            <a:cs typeface="Segoe UI"/>
          </a:endParaRPr>
        </a:p>
      </dgm:t>
    </dgm:pt>
    <dgm:pt modelId="{8EEA8E4E-787A-4557-BB7A-5516657264A5}" type="parTrans" cxnId="{6050CBA2-D1AA-428B-BB4F-929090B5D749}">
      <dgm:prSet/>
      <dgm:spPr/>
      <dgm:t>
        <a:bodyPr/>
        <a:lstStyle/>
        <a:p>
          <a:endParaRPr lang="ru-RU"/>
        </a:p>
      </dgm:t>
    </dgm:pt>
    <dgm:pt modelId="{22C6F160-7842-496D-9662-2091E2994BA7}" type="sibTrans" cxnId="{6050CBA2-D1AA-428B-BB4F-929090B5D749}">
      <dgm:prSet/>
      <dgm:spPr/>
      <dgm:t>
        <a:bodyPr/>
        <a:lstStyle/>
        <a:p>
          <a:endParaRPr lang="en-US"/>
        </a:p>
      </dgm:t>
    </dgm:pt>
    <dgm:pt modelId="{41AFC407-C394-4F54-8DD6-2DCDD149D4AB}">
      <dgm:prSet phldr="0"/>
      <dgm:spPr/>
      <dgm:t>
        <a:bodyPr/>
        <a:lstStyle/>
        <a:p>
          <a:r>
            <a:rPr lang="ru-RU" b="1" dirty="0">
              <a:latin typeface="Segoe UI"/>
              <a:cs typeface="Segoe UI"/>
            </a:rPr>
            <a:t>Арт-пространство </a:t>
          </a:r>
          <a:r>
            <a:rPr lang="ru-RU" b="1" dirty="0" err="1">
              <a:latin typeface="Segoe UI"/>
              <a:cs typeface="Segoe UI"/>
            </a:rPr>
            <a:t>Werk</a:t>
          </a:r>
          <a:endParaRPr lang="ru-RU" dirty="0" err="1">
            <a:latin typeface="Segoe UI"/>
            <a:cs typeface="Segoe UI"/>
          </a:endParaRPr>
        </a:p>
      </dgm:t>
    </dgm:pt>
    <dgm:pt modelId="{4458230B-BE84-48A3-AC1D-C7C2BF82AEEC}" type="parTrans" cxnId="{474930AB-4FDB-4178-9709-AF1D75DC1C7E}">
      <dgm:prSet/>
      <dgm:spPr/>
      <dgm:t>
        <a:bodyPr/>
        <a:lstStyle/>
        <a:p>
          <a:endParaRPr lang="ru-RU"/>
        </a:p>
      </dgm:t>
    </dgm:pt>
    <dgm:pt modelId="{09283569-A14D-4783-A044-673A6023E3AF}" type="sibTrans" cxnId="{474930AB-4FDB-4178-9709-AF1D75DC1C7E}">
      <dgm:prSet/>
      <dgm:spPr/>
      <dgm:t>
        <a:bodyPr/>
        <a:lstStyle/>
        <a:p>
          <a:endParaRPr lang="en-US"/>
        </a:p>
      </dgm:t>
    </dgm:pt>
    <dgm:pt modelId="{7C09FDF9-6AFA-4294-9434-0E69D206B5DB}">
      <dgm:prSet phldr="0"/>
      <dgm:spPr/>
      <dgm:t>
        <a:bodyPr/>
        <a:lstStyle/>
        <a:p>
          <a:r>
            <a:rPr lang="ru-RU" b="1" dirty="0" err="1">
              <a:latin typeface="Segoe UI"/>
              <a:cs typeface="Segoe UI"/>
            </a:rPr>
            <a:t>Вайбовый</a:t>
          </a:r>
          <a:r>
            <a:rPr lang="ru-RU" b="1" dirty="0">
              <a:latin typeface="Segoe UI"/>
              <a:cs typeface="Segoe UI"/>
            </a:rPr>
            <a:t> экстрим парк </a:t>
          </a:r>
          <a:r>
            <a:rPr lang="ru-RU" b="1" dirty="0" err="1">
              <a:latin typeface="Segoe UI"/>
              <a:cs typeface="Segoe UI"/>
            </a:rPr>
            <a:t>Урам</a:t>
          </a:r>
          <a:endParaRPr lang="en-US" b="1" dirty="0">
            <a:latin typeface="Segoe UI"/>
            <a:cs typeface="Segoe UI"/>
          </a:endParaRPr>
        </a:p>
      </dgm:t>
    </dgm:pt>
    <dgm:pt modelId="{6DA6FC53-3904-42A2-AFC5-7A6621E0F3F1}" type="parTrans" cxnId="{E81B1737-B2A4-4FF7-AAA3-CBB2B4B25722}">
      <dgm:prSet/>
      <dgm:spPr/>
      <dgm:t>
        <a:bodyPr/>
        <a:lstStyle/>
        <a:p>
          <a:endParaRPr lang="ru-RU"/>
        </a:p>
      </dgm:t>
    </dgm:pt>
    <dgm:pt modelId="{01B45F61-FE97-47B7-B961-00A25EFAAF8B}" type="sibTrans" cxnId="{E81B1737-B2A4-4FF7-AAA3-CBB2B4B25722}">
      <dgm:prSet/>
      <dgm:spPr/>
      <dgm:t>
        <a:bodyPr/>
        <a:lstStyle/>
        <a:p>
          <a:endParaRPr lang="en-US"/>
        </a:p>
      </dgm:t>
    </dgm:pt>
    <dgm:pt modelId="{AFB530B3-3AED-4294-95DD-D3071D4D6D56}">
      <dgm:prSet phldr="0"/>
      <dgm:spPr/>
      <dgm:t>
        <a:bodyPr/>
        <a:lstStyle/>
        <a:p>
          <a:r>
            <a:rPr lang="ru-RU" b="1" dirty="0">
              <a:latin typeface="Segoe UI"/>
              <a:cs typeface="Segoe UI"/>
            </a:rPr>
            <a:t>Национальная библиотека </a:t>
          </a:r>
          <a:endParaRPr lang="en-US" dirty="0">
            <a:latin typeface="Segoe UI"/>
            <a:cs typeface="Segoe UI"/>
          </a:endParaRPr>
        </a:p>
      </dgm:t>
    </dgm:pt>
    <dgm:pt modelId="{83D5FC84-A4EF-4EFF-81BE-5FDD3D9D7DC1}" type="parTrans" cxnId="{52C2D201-ABAA-4509-9120-00B39513BCB5}">
      <dgm:prSet/>
      <dgm:spPr/>
      <dgm:t>
        <a:bodyPr/>
        <a:lstStyle/>
        <a:p>
          <a:endParaRPr lang="ru-RU"/>
        </a:p>
      </dgm:t>
    </dgm:pt>
    <dgm:pt modelId="{E92B57F2-CB98-4E6C-8E84-71ED7F8EF0C1}" type="sibTrans" cxnId="{52C2D201-ABAA-4509-9120-00B39513BCB5}">
      <dgm:prSet/>
      <dgm:spPr/>
      <dgm:t>
        <a:bodyPr/>
        <a:lstStyle/>
        <a:p>
          <a:endParaRPr lang="en-US"/>
        </a:p>
      </dgm:t>
    </dgm:pt>
    <dgm:pt modelId="{E647128E-1778-4814-9BD4-04BF06A325C1}">
      <dgm:prSet phldr="0"/>
      <dgm:spPr/>
      <dgm:t>
        <a:bodyPr/>
        <a:lstStyle/>
        <a:p>
          <a:r>
            <a:rPr lang="ru-RU" b="1" dirty="0">
              <a:latin typeface="Segoe UI"/>
              <a:cs typeface="Segoe UI"/>
            </a:rPr>
            <a:t>Мистическая Набережная озера Кабан </a:t>
          </a:r>
          <a:endParaRPr lang="en-US" dirty="0">
            <a:latin typeface="Segoe UI"/>
            <a:cs typeface="Segoe UI"/>
          </a:endParaRPr>
        </a:p>
      </dgm:t>
    </dgm:pt>
    <dgm:pt modelId="{11F10C4B-6C45-4269-8CEE-7386E3BDD839}" type="parTrans" cxnId="{C67B098E-B072-481E-8CBC-BA624D04B2A2}">
      <dgm:prSet/>
      <dgm:spPr/>
      <dgm:t>
        <a:bodyPr/>
        <a:lstStyle/>
        <a:p>
          <a:endParaRPr lang="ru-RU"/>
        </a:p>
      </dgm:t>
    </dgm:pt>
    <dgm:pt modelId="{8EF1682C-F210-4889-B69E-4B464D3A2A71}" type="sibTrans" cxnId="{C67B098E-B072-481E-8CBC-BA624D04B2A2}">
      <dgm:prSet/>
      <dgm:spPr/>
      <dgm:t>
        <a:bodyPr/>
        <a:lstStyle/>
        <a:p>
          <a:endParaRPr lang="en-US"/>
        </a:p>
      </dgm:t>
    </dgm:pt>
    <dgm:pt modelId="{9DA0BC75-479C-40D2-8BB8-137D157EBEDA}">
      <dgm:prSet phldr="0"/>
      <dgm:spPr/>
      <dgm:t>
        <a:bodyPr/>
        <a:lstStyle/>
        <a:p>
          <a:r>
            <a:rPr lang="ru-RU" b="1" dirty="0">
              <a:latin typeface="Segoe UI"/>
              <a:cs typeface="Segoe UI"/>
            </a:rPr>
            <a:t>Творческое </a:t>
          </a:r>
          <a:r>
            <a:rPr lang="en-US" b="1" dirty="0">
              <a:latin typeface="Segoe UI"/>
              <a:cs typeface="Segoe UI"/>
            </a:rPr>
            <a:t>community “</a:t>
          </a:r>
          <a:r>
            <a:rPr lang="ru-RU" b="1" dirty="0">
              <a:latin typeface="Segoe UI"/>
              <a:cs typeface="Segoe UI"/>
            </a:rPr>
            <a:t>Смена</a:t>
          </a:r>
          <a:r>
            <a:rPr lang="en-US" b="1" dirty="0">
              <a:latin typeface="Segoe UI"/>
              <a:cs typeface="Segoe UI"/>
            </a:rPr>
            <a:t>”</a:t>
          </a:r>
          <a:r>
            <a:rPr lang="ru-RU" b="1" dirty="0">
              <a:latin typeface="Segoe UI"/>
              <a:cs typeface="Segoe UI"/>
            </a:rPr>
            <a:t> </a:t>
          </a:r>
          <a:endParaRPr lang="en-US" dirty="0">
            <a:latin typeface="Segoe UI"/>
            <a:cs typeface="Segoe UI"/>
          </a:endParaRPr>
        </a:p>
      </dgm:t>
    </dgm:pt>
    <dgm:pt modelId="{6A056FA0-C680-4835-8BA4-53EB6E7DBDDB}" type="parTrans" cxnId="{69F2DA6B-9808-4330-BAB5-887183EBAAD6}">
      <dgm:prSet/>
      <dgm:spPr/>
      <dgm:t>
        <a:bodyPr/>
        <a:lstStyle/>
        <a:p>
          <a:endParaRPr lang="ru-RU"/>
        </a:p>
      </dgm:t>
    </dgm:pt>
    <dgm:pt modelId="{1292667A-A9DE-417B-AB4D-A0500825002A}" type="sibTrans" cxnId="{69F2DA6B-9808-4330-BAB5-887183EBAAD6}">
      <dgm:prSet/>
      <dgm:spPr/>
      <dgm:t>
        <a:bodyPr/>
        <a:lstStyle/>
        <a:p>
          <a:endParaRPr lang="en-US"/>
        </a:p>
      </dgm:t>
    </dgm:pt>
    <dgm:pt modelId="{06D53534-778D-4983-9F93-79B70528B66E}" type="pres">
      <dgm:prSet presAssocID="{E59A2DE0-4F5D-447B-9019-7924AF9BB79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BC27FF-F934-4142-BBC7-08B39B368701}" type="pres">
      <dgm:prSet presAssocID="{7710E391-31F8-44FA-AF51-34A3DAADB41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132D31-80D2-4FEA-B423-4C364FD96FF3}" type="pres">
      <dgm:prSet presAssocID="{22C6F160-7842-496D-9662-2091E2994BA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C0644F6C-AC27-4190-A314-7E025AB5CF5B}" type="pres">
      <dgm:prSet presAssocID="{22C6F160-7842-496D-9662-2091E2994BA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3814E127-52C5-44E4-9A8D-861A44A5B003}" type="pres">
      <dgm:prSet presAssocID="{41AFC407-C394-4F54-8DD6-2DCDD149D4A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C0AB37-70FE-4BA3-A412-680D760FB406}" type="pres">
      <dgm:prSet presAssocID="{09283569-A14D-4783-A044-673A6023E3AF}" presName="sibTrans" presStyleLbl="sibTrans2D1" presStyleIdx="1" presStyleCnt="5"/>
      <dgm:spPr/>
      <dgm:t>
        <a:bodyPr/>
        <a:lstStyle/>
        <a:p>
          <a:endParaRPr lang="ru-RU"/>
        </a:p>
      </dgm:t>
    </dgm:pt>
    <dgm:pt modelId="{15591FFF-AE3F-4F8F-89AE-DF129CAD18D8}" type="pres">
      <dgm:prSet presAssocID="{09283569-A14D-4783-A044-673A6023E3AF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5EF5BD18-070F-4F74-B067-84C6D6B4127D}" type="pres">
      <dgm:prSet presAssocID="{7C09FDF9-6AFA-4294-9434-0E69D206B5D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B4719-A1DA-4302-8E88-764F09E3E6CE}" type="pres">
      <dgm:prSet presAssocID="{01B45F61-FE97-47B7-B961-00A25EFAAF8B}" presName="sibTrans" presStyleLbl="sibTrans2D1" presStyleIdx="2" presStyleCnt="5"/>
      <dgm:spPr/>
      <dgm:t>
        <a:bodyPr/>
        <a:lstStyle/>
        <a:p>
          <a:endParaRPr lang="ru-RU"/>
        </a:p>
      </dgm:t>
    </dgm:pt>
    <dgm:pt modelId="{856A5385-CFE6-475D-8A9D-DE6DB756ED40}" type="pres">
      <dgm:prSet presAssocID="{01B45F61-FE97-47B7-B961-00A25EFAAF8B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0E2C6C33-03A2-445D-9F8B-BE9CD6DCED2B}" type="pres">
      <dgm:prSet presAssocID="{AFB530B3-3AED-4294-95DD-D3071D4D6D5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509210-AEEC-4E6B-AE2E-9D54EFFF1D27}" type="pres">
      <dgm:prSet presAssocID="{E92B57F2-CB98-4E6C-8E84-71ED7F8EF0C1}" presName="sibTrans" presStyleLbl="sibTrans2D1" presStyleIdx="3" presStyleCnt="5"/>
      <dgm:spPr/>
      <dgm:t>
        <a:bodyPr/>
        <a:lstStyle/>
        <a:p>
          <a:endParaRPr lang="ru-RU"/>
        </a:p>
      </dgm:t>
    </dgm:pt>
    <dgm:pt modelId="{045E388E-BF96-49B8-8626-E503EE111AF1}" type="pres">
      <dgm:prSet presAssocID="{E92B57F2-CB98-4E6C-8E84-71ED7F8EF0C1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7EF52576-F270-469B-99F8-DD3287BB8B40}" type="pres">
      <dgm:prSet presAssocID="{E647128E-1778-4814-9BD4-04BF06A325C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E589E0-ADA6-4642-B9E5-1198B2A74643}" type="pres">
      <dgm:prSet presAssocID="{8EF1682C-F210-4889-B69E-4B464D3A2A71}" presName="sibTrans" presStyleLbl="sibTrans2D1" presStyleIdx="4" presStyleCnt="5"/>
      <dgm:spPr/>
      <dgm:t>
        <a:bodyPr/>
        <a:lstStyle/>
        <a:p>
          <a:endParaRPr lang="ru-RU"/>
        </a:p>
      </dgm:t>
    </dgm:pt>
    <dgm:pt modelId="{F47F625F-384B-4352-8278-9AF900E95C46}" type="pres">
      <dgm:prSet presAssocID="{8EF1682C-F210-4889-B69E-4B464D3A2A71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7BA43590-0886-4F3F-BECE-5CCB66C1939E}" type="pres">
      <dgm:prSet presAssocID="{9DA0BC75-479C-40D2-8BB8-137D157EBED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F2DA6B-9808-4330-BAB5-887183EBAAD6}" srcId="{E59A2DE0-4F5D-447B-9019-7924AF9BB79E}" destId="{9DA0BC75-479C-40D2-8BB8-137D157EBEDA}" srcOrd="5" destOrd="0" parTransId="{6A056FA0-C680-4835-8BA4-53EB6E7DBDDB}" sibTransId="{1292667A-A9DE-417B-AB4D-A0500825002A}"/>
    <dgm:cxn modelId="{BFAA8607-5FFA-433B-9A14-81492CCB3E28}" type="presOf" srcId="{09283569-A14D-4783-A044-673A6023E3AF}" destId="{37C0AB37-70FE-4BA3-A412-680D760FB406}" srcOrd="0" destOrd="0" presId="urn:microsoft.com/office/officeart/2005/8/layout/process2"/>
    <dgm:cxn modelId="{78D146B3-CA4C-4E8C-A3BA-EC0BA24E761B}" type="presOf" srcId="{E92B57F2-CB98-4E6C-8E84-71ED7F8EF0C1}" destId="{045E388E-BF96-49B8-8626-E503EE111AF1}" srcOrd="1" destOrd="0" presId="urn:microsoft.com/office/officeart/2005/8/layout/process2"/>
    <dgm:cxn modelId="{6050CBA2-D1AA-428B-BB4F-929090B5D749}" srcId="{E59A2DE0-4F5D-447B-9019-7924AF9BB79E}" destId="{7710E391-31F8-44FA-AF51-34A3DAADB416}" srcOrd="0" destOrd="0" parTransId="{8EEA8E4E-787A-4557-BB7A-5516657264A5}" sibTransId="{22C6F160-7842-496D-9662-2091E2994BA7}"/>
    <dgm:cxn modelId="{A2ECCA7B-FD7C-4CF6-8745-B904B9A7FCAF}" type="presOf" srcId="{E59A2DE0-4F5D-447B-9019-7924AF9BB79E}" destId="{06D53534-778D-4983-9F93-79B70528B66E}" srcOrd="0" destOrd="0" presId="urn:microsoft.com/office/officeart/2005/8/layout/process2"/>
    <dgm:cxn modelId="{87A737EA-DAA6-4B4A-946A-3134338E70FF}" type="presOf" srcId="{AFB530B3-3AED-4294-95DD-D3071D4D6D56}" destId="{0E2C6C33-03A2-445D-9F8B-BE9CD6DCED2B}" srcOrd="0" destOrd="0" presId="urn:microsoft.com/office/officeart/2005/8/layout/process2"/>
    <dgm:cxn modelId="{20B4C9E6-5A3C-4F85-94D4-484CD8CD5E45}" type="presOf" srcId="{7C09FDF9-6AFA-4294-9434-0E69D206B5DB}" destId="{5EF5BD18-070F-4F74-B067-84C6D6B4127D}" srcOrd="0" destOrd="0" presId="urn:microsoft.com/office/officeart/2005/8/layout/process2"/>
    <dgm:cxn modelId="{769D8858-4B9A-46C8-8183-C10CBA808FD7}" type="presOf" srcId="{22C6F160-7842-496D-9662-2091E2994BA7}" destId="{C0644F6C-AC27-4190-A314-7E025AB5CF5B}" srcOrd="1" destOrd="0" presId="urn:microsoft.com/office/officeart/2005/8/layout/process2"/>
    <dgm:cxn modelId="{23672C97-0F9C-4047-8C2A-13B6A5278FF4}" type="presOf" srcId="{01B45F61-FE97-47B7-B961-00A25EFAAF8B}" destId="{856A5385-CFE6-475D-8A9D-DE6DB756ED40}" srcOrd="1" destOrd="0" presId="urn:microsoft.com/office/officeart/2005/8/layout/process2"/>
    <dgm:cxn modelId="{E81B1737-B2A4-4FF7-AAA3-CBB2B4B25722}" srcId="{E59A2DE0-4F5D-447B-9019-7924AF9BB79E}" destId="{7C09FDF9-6AFA-4294-9434-0E69D206B5DB}" srcOrd="2" destOrd="0" parTransId="{6DA6FC53-3904-42A2-AFC5-7A6621E0F3F1}" sibTransId="{01B45F61-FE97-47B7-B961-00A25EFAAF8B}"/>
    <dgm:cxn modelId="{8F113932-4E33-400E-BB89-63167444FEF8}" type="presOf" srcId="{E647128E-1778-4814-9BD4-04BF06A325C1}" destId="{7EF52576-F270-469B-99F8-DD3287BB8B40}" srcOrd="0" destOrd="0" presId="urn:microsoft.com/office/officeart/2005/8/layout/process2"/>
    <dgm:cxn modelId="{24C6952D-D29A-4903-9970-1E7FE545B164}" type="presOf" srcId="{09283569-A14D-4783-A044-673A6023E3AF}" destId="{15591FFF-AE3F-4F8F-89AE-DF129CAD18D8}" srcOrd="1" destOrd="0" presId="urn:microsoft.com/office/officeart/2005/8/layout/process2"/>
    <dgm:cxn modelId="{52C2D201-ABAA-4509-9120-00B39513BCB5}" srcId="{E59A2DE0-4F5D-447B-9019-7924AF9BB79E}" destId="{AFB530B3-3AED-4294-95DD-D3071D4D6D56}" srcOrd="3" destOrd="0" parTransId="{83D5FC84-A4EF-4EFF-81BE-5FDD3D9D7DC1}" sibTransId="{E92B57F2-CB98-4E6C-8E84-71ED7F8EF0C1}"/>
    <dgm:cxn modelId="{16241A4A-A683-42BC-AF80-02F0C3203005}" type="presOf" srcId="{22C6F160-7842-496D-9662-2091E2994BA7}" destId="{AE132D31-80D2-4FEA-B423-4C364FD96FF3}" srcOrd="0" destOrd="0" presId="urn:microsoft.com/office/officeart/2005/8/layout/process2"/>
    <dgm:cxn modelId="{474930AB-4FDB-4178-9709-AF1D75DC1C7E}" srcId="{E59A2DE0-4F5D-447B-9019-7924AF9BB79E}" destId="{41AFC407-C394-4F54-8DD6-2DCDD149D4AB}" srcOrd="1" destOrd="0" parTransId="{4458230B-BE84-48A3-AC1D-C7C2BF82AEEC}" sibTransId="{09283569-A14D-4783-A044-673A6023E3AF}"/>
    <dgm:cxn modelId="{34570032-BF2F-4920-A26D-4B8AF9042F4F}" type="presOf" srcId="{01B45F61-FE97-47B7-B961-00A25EFAAF8B}" destId="{5E2B4719-A1DA-4302-8E88-764F09E3E6CE}" srcOrd="0" destOrd="0" presId="urn:microsoft.com/office/officeart/2005/8/layout/process2"/>
    <dgm:cxn modelId="{99CE24C6-CAD9-4A95-BA72-2D5235B16202}" type="presOf" srcId="{7710E391-31F8-44FA-AF51-34A3DAADB416}" destId="{41BC27FF-F934-4142-BBC7-08B39B368701}" srcOrd="0" destOrd="0" presId="urn:microsoft.com/office/officeart/2005/8/layout/process2"/>
    <dgm:cxn modelId="{C48D957D-C96A-4817-AEDE-66C60BE1476F}" type="presOf" srcId="{41AFC407-C394-4F54-8DD6-2DCDD149D4AB}" destId="{3814E127-52C5-44E4-9A8D-861A44A5B003}" srcOrd="0" destOrd="0" presId="urn:microsoft.com/office/officeart/2005/8/layout/process2"/>
    <dgm:cxn modelId="{3BE905D7-57E0-4239-B636-49B406C377C1}" type="presOf" srcId="{9DA0BC75-479C-40D2-8BB8-137D157EBEDA}" destId="{7BA43590-0886-4F3F-BECE-5CCB66C1939E}" srcOrd="0" destOrd="0" presId="urn:microsoft.com/office/officeart/2005/8/layout/process2"/>
    <dgm:cxn modelId="{0643FF4C-4310-4CA4-93AF-22E6AE8DB98C}" type="presOf" srcId="{E92B57F2-CB98-4E6C-8E84-71ED7F8EF0C1}" destId="{5A509210-AEEC-4E6B-AE2E-9D54EFFF1D27}" srcOrd="0" destOrd="0" presId="urn:microsoft.com/office/officeart/2005/8/layout/process2"/>
    <dgm:cxn modelId="{56F04555-0E0D-441D-A844-4A9676DA16FF}" type="presOf" srcId="{8EF1682C-F210-4889-B69E-4B464D3A2A71}" destId="{36E589E0-ADA6-4642-B9E5-1198B2A74643}" srcOrd="0" destOrd="0" presId="urn:microsoft.com/office/officeart/2005/8/layout/process2"/>
    <dgm:cxn modelId="{C67B098E-B072-481E-8CBC-BA624D04B2A2}" srcId="{E59A2DE0-4F5D-447B-9019-7924AF9BB79E}" destId="{E647128E-1778-4814-9BD4-04BF06A325C1}" srcOrd="4" destOrd="0" parTransId="{11F10C4B-6C45-4269-8CEE-7386E3BDD839}" sibTransId="{8EF1682C-F210-4889-B69E-4B464D3A2A71}"/>
    <dgm:cxn modelId="{B5DAEA17-6AEF-4535-B601-4A410E34F66A}" type="presOf" srcId="{8EF1682C-F210-4889-B69E-4B464D3A2A71}" destId="{F47F625F-384B-4352-8278-9AF900E95C46}" srcOrd="1" destOrd="0" presId="urn:microsoft.com/office/officeart/2005/8/layout/process2"/>
    <dgm:cxn modelId="{FACB4BC1-CF57-43E4-A1E7-EFB3555BC5FA}" type="presParOf" srcId="{06D53534-778D-4983-9F93-79B70528B66E}" destId="{41BC27FF-F934-4142-BBC7-08B39B368701}" srcOrd="0" destOrd="0" presId="urn:microsoft.com/office/officeart/2005/8/layout/process2"/>
    <dgm:cxn modelId="{1BC2E28E-2787-42D2-B51E-4ABCC255F1DA}" type="presParOf" srcId="{06D53534-778D-4983-9F93-79B70528B66E}" destId="{AE132D31-80D2-4FEA-B423-4C364FD96FF3}" srcOrd="1" destOrd="0" presId="urn:microsoft.com/office/officeart/2005/8/layout/process2"/>
    <dgm:cxn modelId="{2E7132D5-6F0D-4C30-AA86-E9D6D47C873D}" type="presParOf" srcId="{AE132D31-80D2-4FEA-B423-4C364FD96FF3}" destId="{C0644F6C-AC27-4190-A314-7E025AB5CF5B}" srcOrd="0" destOrd="0" presId="urn:microsoft.com/office/officeart/2005/8/layout/process2"/>
    <dgm:cxn modelId="{9D5A62C7-8828-4FBF-8BBA-FC463CFBA53E}" type="presParOf" srcId="{06D53534-778D-4983-9F93-79B70528B66E}" destId="{3814E127-52C5-44E4-9A8D-861A44A5B003}" srcOrd="2" destOrd="0" presId="urn:microsoft.com/office/officeart/2005/8/layout/process2"/>
    <dgm:cxn modelId="{C1361DC1-6A00-44EF-B87E-4FD5D24281A9}" type="presParOf" srcId="{06D53534-778D-4983-9F93-79B70528B66E}" destId="{37C0AB37-70FE-4BA3-A412-680D760FB406}" srcOrd="3" destOrd="0" presId="urn:microsoft.com/office/officeart/2005/8/layout/process2"/>
    <dgm:cxn modelId="{7AA644E6-BA4F-4E44-9657-5CBF46976969}" type="presParOf" srcId="{37C0AB37-70FE-4BA3-A412-680D760FB406}" destId="{15591FFF-AE3F-4F8F-89AE-DF129CAD18D8}" srcOrd="0" destOrd="0" presId="urn:microsoft.com/office/officeart/2005/8/layout/process2"/>
    <dgm:cxn modelId="{D6CD72CE-BE9A-40E5-B13D-863A1747A488}" type="presParOf" srcId="{06D53534-778D-4983-9F93-79B70528B66E}" destId="{5EF5BD18-070F-4F74-B067-84C6D6B4127D}" srcOrd="4" destOrd="0" presId="urn:microsoft.com/office/officeart/2005/8/layout/process2"/>
    <dgm:cxn modelId="{58D89CF5-5348-474B-B653-CEB17BF2943C}" type="presParOf" srcId="{06D53534-778D-4983-9F93-79B70528B66E}" destId="{5E2B4719-A1DA-4302-8E88-764F09E3E6CE}" srcOrd="5" destOrd="0" presId="urn:microsoft.com/office/officeart/2005/8/layout/process2"/>
    <dgm:cxn modelId="{86BED2FD-3F08-4995-9968-291F75BDEDD2}" type="presParOf" srcId="{5E2B4719-A1DA-4302-8E88-764F09E3E6CE}" destId="{856A5385-CFE6-475D-8A9D-DE6DB756ED40}" srcOrd="0" destOrd="0" presId="urn:microsoft.com/office/officeart/2005/8/layout/process2"/>
    <dgm:cxn modelId="{5A39A235-4121-4A76-9634-FDA25D117B53}" type="presParOf" srcId="{06D53534-778D-4983-9F93-79B70528B66E}" destId="{0E2C6C33-03A2-445D-9F8B-BE9CD6DCED2B}" srcOrd="6" destOrd="0" presId="urn:microsoft.com/office/officeart/2005/8/layout/process2"/>
    <dgm:cxn modelId="{793EA5E5-CA2E-4084-9B39-49C2EC36F364}" type="presParOf" srcId="{06D53534-778D-4983-9F93-79B70528B66E}" destId="{5A509210-AEEC-4E6B-AE2E-9D54EFFF1D27}" srcOrd="7" destOrd="0" presId="urn:microsoft.com/office/officeart/2005/8/layout/process2"/>
    <dgm:cxn modelId="{5464404D-5AAB-42CA-B2A1-9E792F639022}" type="presParOf" srcId="{5A509210-AEEC-4E6B-AE2E-9D54EFFF1D27}" destId="{045E388E-BF96-49B8-8626-E503EE111AF1}" srcOrd="0" destOrd="0" presId="urn:microsoft.com/office/officeart/2005/8/layout/process2"/>
    <dgm:cxn modelId="{EE2F4BCB-856C-4AB0-BB8B-24D3F2FE2EF8}" type="presParOf" srcId="{06D53534-778D-4983-9F93-79B70528B66E}" destId="{7EF52576-F270-469B-99F8-DD3287BB8B40}" srcOrd="8" destOrd="0" presId="urn:microsoft.com/office/officeart/2005/8/layout/process2"/>
    <dgm:cxn modelId="{5DCBFEDE-B660-487B-AAF7-9D2FDE991CD7}" type="presParOf" srcId="{06D53534-778D-4983-9F93-79B70528B66E}" destId="{36E589E0-ADA6-4642-B9E5-1198B2A74643}" srcOrd="9" destOrd="0" presId="urn:microsoft.com/office/officeart/2005/8/layout/process2"/>
    <dgm:cxn modelId="{7693A3E6-589E-4D7B-B3F5-02E8AC9E727B}" type="presParOf" srcId="{36E589E0-ADA6-4642-B9E5-1198B2A74643}" destId="{F47F625F-384B-4352-8278-9AF900E95C46}" srcOrd="0" destOrd="0" presId="urn:microsoft.com/office/officeart/2005/8/layout/process2"/>
    <dgm:cxn modelId="{F4A311F1-2317-433A-B140-AEB4E33CB6DC}" type="presParOf" srcId="{06D53534-778D-4983-9F93-79B70528B66E}" destId="{7BA43590-0886-4F3F-BECE-5CCB66C1939E}" srcOrd="10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225616-EE31-4CF9-880A-8D4B2AC4BA53}" type="doc">
      <dgm:prSet loTypeId="urn:microsoft.com/office/officeart/2005/8/layout/process2" loCatId="process" qsTypeId="urn:microsoft.com/office/officeart/2005/8/quickstyle/simple5#2" qsCatId="simple" csTypeId="urn:microsoft.com/office/officeart/2005/8/colors/colorful2#2" csCatId="colorful" phldr="1"/>
      <dgm:spPr/>
      <dgm:t>
        <a:bodyPr/>
        <a:lstStyle/>
        <a:p>
          <a:endParaRPr lang="ru-RU"/>
        </a:p>
      </dgm:t>
    </dgm:pt>
    <dgm:pt modelId="{EAD97918-DD04-4128-9ABC-4246BA45364C}">
      <dgm:prSet phldr="0"/>
      <dgm:spPr/>
      <dgm:t>
        <a:bodyPr/>
        <a:lstStyle/>
        <a:p>
          <a:pPr rtl="0"/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Волшебное Черное озеро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24781973-72E8-4443-B493-2D2BBC008DDA}" type="parTrans" cxnId="{5082D623-4B71-4D6B-BFB8-D3561AD3D68F}">
      <dgm:prSet/>
      <dgm:spPr/>
      <dgm:t>
        <a:bodyPr/>
        <a:lstStyle/>
        <a:p>
          <a:endParaRPr lang="ru-RU"/>
        </a:p>
      </dgm:t>
    </dgm:pt>
    <dgm:pt modelId="{92F97F00-CA30-4E63-89B1-DB3342AC36B8}" type="sibTrans" cxnId="{5082D623-4B71-4D6B-BFB8-D3561AD3D68F}">
      <dgm:prSet/>
      <dgm:spPr/>
      <dgm:t>
        <a:bodyPr/>
        <a:lstStyle/>
        <a:p>
          <a:endParaRPr lang="ru-RU"/>
        </a:p>
      </dgm:t>
    </dgm:pt>
    <dgm:pt modelId="{D951B81F-EDF7-401D-A9EC-4612C8DFC107}">
      <dgm:prSet phldr="0"/>
      <dgm:spPr/>
      <dgm:t>
        <a:bodyPr/>
        <a:lstStyle/>
        <a:p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Русско-немецкая Швейцария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390D1E7E-6522-468A-B934-333336B80D6F}" type="parTrans" cxnId="{76056D51-5221-4A8F-B4D0-8B9F5A4A607F}">
      <dgm:prSet/>
      <dgm:spPr/>
      <dgm:t>
        <a:bodyPr/>
        <a:lstStyle/>
        <a:p>
          <a:endParaRPr lang="ru-RU"/>
        </a:p>
      </dgm:t>
    </dgm:pt>
    <dgm:pt modelId="{E1DD1F08-2893-4AEB-825E-D7556AE4234B}" type="sibTrans" cxnId="{76056D51-5221-4A8F-B4D0-8B9F5A4A607F}">
      <dgm:prSet/>
      <dgm:spPr/>
      <dgm:t>
        <a:bodyPr/>
        <a:lstStyle/>
        <a:p>
          <a:endParaRPr lang="ru-RU"/>
        </a:p>
      </dgm:t>
    </dgm:pt>
    <dgm:pt modelId="{5BCBD877-93BF-434C-B63B-04951123826D}">
      <dgm:prSet phldr="0"/>
      <dgm:spPr/>
      <dgm:t>
        <a:bodyPr/>
        <a:lstStyle/>
        <a:p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Необычный дом Гауди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A3B0F4D4-E96A-4D85-8F30-9E540BAD29C3}" type="parTrans" cxnId="{5F3CB293-C69D-441D-BA33-3F9CC735E4A1}">
      <dgm:prSet/>
      <dgm:spPr/>
      <dgm:t>
        <a:bodyPr/>
        <a:lstStyle/>
        <a:p>
          <a:endParaRPr lang="ru-RU"/>
        </a:p>
      </dgm:t>
    </dgm:pt>
    <dgm:pt modelId="{094D7989-00C8-4EF5-9D1E-1D2C28B53254}" type="sibTrans" cxnId="{5F3CB293-C69D-441D-BA33-3F9CC735E4A1}">
      <dgm:prSet/>
      <dgm:spPr/>
      <dgm:t>
        <a:bodyPr/>
        <a:lstStyle/>
        <a:p>
          <a:endParaRPr lang="ru-RU"/>
        </a:p>
      </dgm:t>
    </dgm:pt>
    <dgm:pt modelId="{2E1C3F4D-33E3-4951-98C9-93B4A683F343}">
      <dgm:prSet phldr="0"/>
      <dgm:spPr/>
      <dgm:t>
        <a:bodyPr/>
        <a:lstStyle/>
        <a:p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  Студенческая тусовка на Профсоюзной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B5DE6CE1-27CE-47F5-8A7F-EF1BCCFE9B8D}" type="parTrans" cxnId="{F16E1B4F-A7A3-4E36-9B5E-6EFA1F62DE8A}">
      <dgm:prSet/>
      <dgm:spPr/>
      <dgm:t>
        <a:bodyPr/>
        <a:lstStyle/>
        <a:p>
          <a:endParaRPr lang="ru-RU"/>
        </a:p>
      </dgm:t>
    </dgm:pt>
    <dgm:pt modelId="{94145E8E-B5FC-43EE-B98E-638FE5609451}" type="sibTrans" cxnId="{F16E1B4F-A7A3-4E36-9B5E-6EFA1F62DE8A}">
      <dgm:prSet/>
      <dgm:spPr/>
      <dgm:t>
        <a:bodyPr/>
        <a:lstStyle/>
        <a:p>
          <a:endParaRPr lang="ru-RU"/>
        </a:p>
      </dgm:t>
    </dgm:pt>
    <dgm:pt modelId="{B987B8CC-4131-4CA7-A84C-EC2B49709FD6}">
      <dgm:prSet phldr="0"/>
      <dgm:spPr/>
      <dgm:t>
        <a:bodyPr/>
        <a:lstStyle/>
        <a:p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Казанские Патрики 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AC6D0649-4ABD-4DBD-8E1B-1C7E2E992E3B}" type="parTrans" cxnId="{F91E5B77-8606-4DA3-9F81-17E21FD81C46}">
      <dgm:prSet/>
      <dgm:spPr/>
      <dgm:t>
        <a:bodyPr/>
        <a:lstStyle/>
        <a:p>
          <a:endParaRPr lang="ru-RU"/>
        </a:p>
      </dgm:t>
    </dgm:pt>
    <dgm:pt modelId="{6CE17939-2414-45CB-BD90-D7592E9ECF91}" type="sibTrans" cxnId="{F91E5B77-8606-4DA3-9F81-17E21FD81C46}">
      <dgm:prSet/>
      <dgm:spPr/>
      <dgm:t>
        <a:bodyPr/>
        <a:lstStyle/>
        <a:p>
          <a:endParaRPr lang="ru-RU"/>
        </a:p>
      </dgm:t>
    </dgm:pt>
    <dgm:pt modelId="{83892137-8932-4E18-9482-8556949FCBD7}">
      <dgm:prSet phldr="0"/>
      <dgm:spPr/>
      <dgm:t>
        <a:bodyPr/>
        <a:lstStyle/>
        <a:p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Развлекательная Кремлевская набережная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6A760B3B-97A5-4646-9F96-BDE47C3A7618}" type="parTrans" cxnId="{8EF958D1-479A-4B9C-BB10-9430C5806B07}">
      <dgm:prSet/>
      <dgm:spPr/>
      <dgm:t>
        <a:bodyPr/>
        <a:lstStyle/>
        <a:p>
          <a:endParaRPr lang="ru-RU"/>
        </a:p>
      </dgm:t>
    </dgm:pt>
    <dgm:pt modelId="{9CA4F586-DF0E-43A6-AB60-DDB1783B1E1C}" type="sibTrans" cxnId="{8EF958D1-479A-4B9C-BB10-9430C5806B07}">
      <dgm:prSet/>
      <dgm:spPr/>
      <dgm:t>
        <a:bodyPr/>
        <a:lstStyle/>
        <a:p>
          <a:endParaRPr lang="ru-RU"/>
        </a:p>
      </dgm:t>
    </dgm:pt>
    <dgm:pt modelId="{EB08D58C-BC56-4576-AC67-658EBCF8F7BE}" type="pres">
      <dgm:prSet presAssocID="{D4225616-EE31-4CF9-880A-8D4B2AC4BA53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7E6FF3-91F0-42D7-B467-ED4FAADBF5AA}" type="pres">
      <dgm:prSet presAssocID="{EAD97918-DD04-4128-9ABC-4246BA45364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41473A-D882-428F-97F5-92DB3C5F1064}" type="pres">
      <dgm:prSet presAssocID="{92F97F00-CA30-4E63-89B1-DB3342AC36B8}" presName="sibTrans" presStyleLbl="sibTrans2D1" presStyleIdx="0" presStyleCnt="5"/>
      <dgm:spPr/>
      <dgm:t>
        <a:bodyPr/>
        <a:lstStyle/>
        <a:p>
          <a:endParaRPr lang="ru-RU"/>
        </a:p>
      </dgm:t>
    </dgm:pt>
    <dgm:pt modelId="{D356C7F0-07CF-4825-B1E2-B6F851C5DAD7}" type="pres">
      <dgm:prSet presAssocID="{92F97F00-CA30-4E63-89B1-DB3342AC36B8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5DBAF753-B189-439A-8404-580948DD758C}" type="pres">
      <dgm:prSet presAssocID="{D951B81F-EDF7-401D-A9EC-4612C8DFC10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9F481-E13F-470F-A9E4-90F3473E3F04}" type="pres">
      <dgm:prSet presAssocID="{E1DD1F08-2893-4AEB-825E-D7556AE4234B}" presName="sibTrans" presStyleLbl="sibTrans2D1" presStyleIdx="1" presStyleCnt="5"/>
      <dgm:spPr/>
      <dgm:t>
        <a:bodyPr/>
        <a:lstStyle/>
        <a:p>
          <a:endParaRPr lang="ru-RU"/>
        </a:p>
      </dgm:t>
    </dgm:pt>
    <dgm:pt modelId="{8DC08A6F-F9B3-4ECE-A54C-FA5314128EE3}" type="pres">
      <dgm:prSet presAssocID="{E1DD1F08-2893-4AEB-825E-D7556AE4234B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4746DF5C-5449-4B49-BDF3-41447C78ADF9}" type="pres">
      <dgm:prSet presAssocID="{5BCBD877-93BF-434C-B63B-04951123826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DC28BE-D83E-4385-BA05-AD566104C471}" type="pres">
      <dgm:prSet presAssocID="{094D7989-00C8-4EF5-9D1E-1D2C28B53254}" presName="sibTrans" presStyleLbl="sibTrans2D1" presStyleIdx="2" presStyleCnt="5"/>
      <dgm:spPr/>
      <dgm:t>
        <a:bodyPr/>
        <a:lstStyle/>
        <a:p>
          <a:endParaRPr lang="ru-RU"/>
        </a:p>
      </dgm:t>
    </dgm:pt>
    <dgm:pt modelId="{8A4DEC5F-FE66-46CE-9058-B6BE701CEC34}" type="pres">
      <dgm:prSet presAssocID="{094D7989-00C8-4EF5-9D1E-1D2C28B53254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F1FA3827-E4A6-48F1-928A-CA008B904E0B}" type="pres">
      <dgm:prSet presAssocID="{2E1C3F4D-33E3-4951-98C9-93B4A683F34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B6150-CBE9-4FC8-8282-FD887AC6B5AF}" type="pres">
      <dgm:prSet presAssocID="{94145E8E-B5FC-43EE-B98E-638FE5609451}" presName="sibTrans" presStyleLbl="sibTrans2D1" presStyleIdx="3" presStyleCnt="5"/>
      <dgm:spPr/>
      <dgm:t>
        <a:bodyPr/>
        <a:lstStyle/>
        <a:p>
          <a:endParaRPr lang="ru-RU"/>
        </a:p>
      </dgm:t>
    </dgm:pt>
    <dgm:pt modelId="{9DCE64BB-C59B-47BA-B7A3-75FC072AB282}" type="pres">
      <dgm:prSet presAssocID="{94145E8E-B5FC-43EE-B98E-638FE5609451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DFC84ACB-A885-44D7-9310-196463ED4183}" type="pres">
      <dgm:prSet presAssocID="{B987B8CC-4131-4CA7-A84C-EC2B49709FD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A48922-722B-4D2A-B7FA-B3BAA6D7B79E}" type="pres">
      <dgm:prSet presAssocID="{6CE17939-2414-45CB-BD90-D7592E9ECF91}" presName="sibTrans" presStyleLbl="sibTrans2D1" presStyleIdx="4" presStyleCnt="5"/>
      <dgm:spPr/>
      <dgm:t>
        <a:bodyPr/>
        <a:lstStyle/>
        <a:p>
          <a:endParaRPr lang="ru-RU"/>
        </a:p>
      </dgm:t>
    </dgm:pt>
    <dgm:pt modelId="{FF7BD88B-E9CB-4D8B-9056-1BE8E4E8464D}" type="pres">
      <dgm:prSet presAssocID="{6CE17939-2414-45CB-BD90-D7592E9ECF91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C5DB79D0-0320-4D2E-B5F5-7DD839F85C86}" type="pres">
      <dgm:prSet presAssocID="{83892137-8932-4E18-9482-8556949FCBD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36B38A-C001-476D-8D33-788FF1E835F6}" type="presOf" srcId="{83892137-8932-4E18-9482-8556949FCBD7}" destId="{C5DB79D0-0320-4D2E-B5F5-7DD839F85C86}" srcOrd="0" destOrd="0" presId="urn:microsoft.com/office/officeart/2005/8/layout/process2"/>
    <dgm:cxn modelId="{03B96BEB-90FE-4A93-9617-CD4C1A139DB8}" type="presOf" srcId="{094D7989-00C8-4EF5-9D1E-1D2C28B53254}" destId="{8A4DEC5F-FE66-46CE-9058-B6BE701CEC34}" srcOrd="1" destOrd="0" presId="urn:microsoft.com/office/officeart/2005/8/layout/process2"/>
    <dgm:cxn modelId="{70C61D92-063B-4A24-AAF7-1F00D81794A1}" type="presOf" srcId="{D4225616-EE31-4CF9-880A-8D4B2AC4BA53}" destId="{EB08D58C-BC56-4576-AC67-658EBCF8F7BE}" srcOrd="0" destOrd="0" presId="urn:microsoft.com/office/officeart/2005/8/layout/process2"/>
    <dgm:cxn modelId="{56AEF919-9BB1-48B1-A970-CA4C15A83C32}" type="presOf" srcId="{94145E8E-B5FC-43EE-B98E-638FE5609451}" destId="{6E2B6150-CBE9-4FC8-8282-FD887AC6B5AF}" srcOrd="0" destOrd="0" presId="urn:microsoft.com/office/officeart/2005/8/layout/process2"/>
    <dgm:cxn modelId="{8EF958D1-479A-4B9C-BB10-9430C5806B07}" srcId="{D4225616-EE31-4CF9-880A-8D4B2AC4BA53}" destId="{83892137-8932-4E18-9482-8556949FCBD7}" srcOrd="5" destOrd="0" parTransId="{6A760B3B-97A5-4646-9F96-BDE47C3A7618}" sibTransId="{9CA4F586-DF0E-43A6-AB60-DDB1783B1E1C}"/>
    <dgm:cxn modelId="{5082D623-4B71-4D6B-BFB8-D3561AD3D68F}" srcId="{D4225616-EE31-4CF9-880A-8D4B2AC4BA53}" destId="{EAD97918-DD04-4128-9ABC-4246BA45364C}" srcOrd="0" destOrd="0" parTransId="{24781973-72E8-4443-B493-2D2BBC008DDA}" sibTransId="{92F97F00-CA30-4E63-89B1-DB3342AC36B8}"/>
    <dgm:cxn modelId="{4164126F-8B75-46D2-8776-1A8B3A4D9ABF}" type="presOf" srcId="{EAD97918-DD04-4128-9ABC-4246BA45364C}" destId="{8A7E6FF3-91F0-42D7-B467-ED4FAADBF5AA}" srcOrd="0" destOrd="0" presId="urn:microsoft.com/office/officeart/2005/8/layout/process2"/>
    <dgm:cxn modelId="{5F3CB293-C69D-441D-BA33-3F9CC735E4A1}" srcId="{D4225616-EE31-4CF9-880A-8D4B2AC4BA53}" destId="{5BCBD877-93BF-434C-B63B-04951123826D}" srcOrd="2" destOrd="0" parTransId="{A3B0F4D4-E96A-4D85-8F30-9E540BAD29C3}" sibTransId="{094D7989-00C8-4EF5-9D1E-1D2C28B53254}"/>
    <dgm:cxn modelId="{F91E5B77-8606-4DA3-9F81-17E21FD81C46}" srcId="{D4225616-EE31-4CF9-880A-8D4B2AC4BA53}" destId="{B987B8CC-4131-4CA7-A84C-EC2B49709FD6}" srcOrd="4" destOrd="0" parTransId="{AC6D0649-4ABD-4DBD-8E1B-1C7E2E992E3B}" sibTransId="{6CE17939-2414-45CB-BD90-D7592E9ECF91}"/>
    <dgm:cxn modelId="{D5B89B48-9207-4F6B-8012-351DD0081344}" type="presOf" srcId="{D951B81F-EDF7-401D-A9EC-4612C8DFC107}" destId="{5DBAF753-B189-439A-8404-580948DD758C}" srcOrd="0" destOrd="0" presId="urn:microsoft.com/office/officeart/2005/8/layout/process2"/>
    <dgm:cxn modelId="{67250803-96AE-44F1-8EAF-7B8F6B0806EF}" type="presOf" srcId="{5BCBD877-93BF-434C-B63B-04951123826D}" destId="{4746DF5C-5449-4B49-BDF3-41447C78ADF9}" srcOrd="0" destOrd="0" presId="urn:microsoft.com/office/officeart/2005/8/layout/process2"/>
    <dgm:cxn modelId="{17FBE448-2209-41DE-891A-3D3411EE0AAA}" type="presOf" srcId="{6CE17939-2414-45CB-BD90-D7592E9ECF91}" destId="{FF7BD88B-E9CB-4D8B-9056-1BE8E4E8464D}" srcOrd="1" destOrd="0" presId="urn:microsoft.com/office/officeart/2005/8/layout/process2"/>
    <dgm:cxn modelId="{72B0AEDD-077E-4354-92B2-3CF416BA62AD}" type="presOf" srcId="{6CE17939-2414-45CB-BD90-D7592E9ECF91}" destId="{ECA48922-722B-4D2A-B7FA-B3BAA6D7B79E}" srcOrd="0" destOrd="0" presId="urn:microsoft.com/office/officeart/2005/8/layout/process2"/>
    <dgm:cxn modelId="{CA56FF77-9418-4ED5-85AA-3B441F880CF9}" type="presOf" srcId="{92F97F00-CA30-4E63-89B1-DB3342AC36B8}" destId="{D356C7F0-07CF-4825-B1E2-B6F851C5DAD7}" srcOrd="1" destOrd="0" presId="urn:microsoft.com/office/officeart/2005/8/layout/process2"/>
    <dgm:cxn modelId="{4882AE04-523B-4976-8C53-60AE701FF369}" type="presOf" srcId="{E1DD1F08-2893-4AEB-825E-D7556AE4234B}" destId="{8A79F481-E13F-470F-A9E4-90F3473E3F04}" srcOrd="0" destOrd="0" presId="urn:microsoft.com/office/officeart/2005/8/layout/process2"/>
    <dgm:cxn modelId="{E467DBA9-FF3E-40D7-AA80-99A358440DD3}" type="presOf" srcId="{094D7989-00C8-4EF5-9D1E-1D2C28B53254}" destId="{64DC28BE-D83E-4385-BA05-AD566104C471}" srcOrd="0" destOrd="0" presId="urn:microsoft.com/office/officeart/2005/8/layout/process2"/>
    <dgm:cxn modelId="{D6321131-004A-448B-8964-D8A711F58ECD}" type="presOf" srcId="{92F97F00-CA30-4E63-89B1-DB3342AC36B8}" destId="{2741473A-D882-428F-97F5-92DB3C5F1064}" srcOrd="0" destOrd="0" presId="urn:microsoft.com/office/officeart/2005/8/layout/process2"/>
    <dgm:cxn modelId="{76056D51-5221-4A8F-B4D0-8B9F5A4A607F}" srcId="{D4225616-EE31-4CF9-880A-8D4B2AC4BA53}" destId="{D951B81F-EDF7-401D-A9EC-4612C8DFC107}" srcOrd="1" destOrd="0" parTransId="{390D1E7E-6522-468A-B934-333336B80D6F}" sibTransId="{E1DD1F08-2893-4AEB-825E-D7556AE4234B}"/>
    <dgm:cxn modelId="{25B19017-4B09-4BD9-8401-D6FDF328EA2C}" type="presOf" srcId="{94145E8E-B5FC-43EE-B98E-638FE5609451}" destId="{9DCE64BB-C59B-47BA-B7A3-75FC072AB282}" srcOrd="1" destOrd="0" presId="urn:microsoft.com/office/officeart/2005/8/layout/process2"/>
    <dgm:cxn modelId="{FC7CD12D-3898-488A-A608-56128ED8AD87}" type="presOf" srcId="{2E1C3F4D-33E3-4951-98C9-93B4A683F343}" destId="{F1FA3827-E4A6-48F1-928A-CA008B904E0B}" srcOrd="0" destOrd="0" presId="urn:microsoft.com/office/officeart/2005/8/layout/process2"/>
    <dgm:cxn modelId="{F16E1B4F-A7A3-4E36-9B5E-6EFA1F62DE8A}" srcId="{D4225616-EE31-4CF9-880A-8D4B2AC4BA53}" destId="{2E1C3F4D-33E3-4951-98C9-93B4A683F343}" srcOrd="3" destOrd="0" parTransId="{B5DE6CE1-27CE-47F5-8A7F-EF1BCCFE9B8D}" sibTransId="{94145E8E-B5FC-43EE-B98E-638FE5609451}"/>
    <dgm:cxn modelId="{811ADACE-D5F5-4C55-8609-C96E9A714F0D}" type="presOf" srcId="{B987B8CC-4131-4CA7-A84C-EC2B49709FD6}" destId="{DFC84ACB-A885-44D7-9310-196463ED4183}" srcOrd="0" destOrd="0" presId="urn:microsoft.com/office/officeart/2005/8/layout/process2"/>
    <dgm:cxn modelId="{E1386EEB-EA91-4C34-ADE9-23985E7ACEA0}" type="presOf" srcId="{E1DD1F08-2893-4AEB-825E-D7556AE4234B}" destId="{8DC08A6F-F9B3-4ECE-A54C-FA5314128EE3}" srcOrd="1" destOrd="0" presId="urn:microsoft.com/office/officeart/2005/8/layout/process2"/>
    <dgm:cxn modelId="{3512D356-A9CC-4898-BADC-CFC0C802B152}" type="presParOf" srcId="{EB08D58C-BC56-4576-AC67-658EBCF8F7BE}" destId="{8A7E6FF3-91F0-42D7-B467-ED4FAADBF5AA}" srcOrd="0" destOrd="0" presId="urn:microsoft.com/office/officeart/2005/8/layout/process2"/>
    <dgm:cxn modelId="{E613662C-DF32-4449-9AE3-F77F6F563945}" type="presParOf" srcId="{EB08D58C-BC56-4576-AC67-658EBCF8F7BE}" destId="{2741473A-D882-428F-97F5-92DB3C5F1064}" srcOrd="1" destOrd="0" presId="urn:microsoft.com/office/officeart/2005/8/layout/process2"/>
    <dgm:cxn modelId="{AAAE27B4-B325-4707-A7E4-86FAE3B6C23E}" type="presParOf" srcId="{2741473A-D882-428F-97F5-92DB3C5F1064}" destId="{D356C7F0-07CF-4825-B1E2-B6F851C5DAD7}" srcOrd="0" destOrd="0" presId="urn:microsoft.com/office/officeart/2005/8/layout/process2"/>
    <dgm:cxn modelId="{C53E74EA-030F-4574-BE50-3D50CD24B86E}" type="presParOf" srcId="{EB08D58C-BC56-4576-AC67-658EBCF8F7BE}" destId="{5DBAF753-B189-439A-8404-580948DD758C}" srcOrd="2" destOrd="0" presId="urn:microsoft.com/office/officeart/2005/8/layout/process2"/>
    <dgm:cxn modelId="{4D2F2686-AFBF-4476-9BC8-311F207E7172}" type="presParOf" srcId="{EB08D58C-BC56-4576-AC67-658EBCF8F7BE}" destId="{8A79F481-E13F-470F-A9E4-90F3473E3F04}" srcOrd="3" destOrd="0" presId="urn:microsoft.com/office/officeart/2005/8/layout/process2"/>
    <dgm:cxn modelId="{BC43C4E0-5197-472C-AF05-6F471FCF046C}" type="presParOf" srcId="{8A79F481-E13F-470F-A9E4-90F3473E3F04}" destId="{8DC08A6F-F9B3-4ECE-A54C-FA5314128EE3}" srcOrd="0" destOrd="0" presId="urn:microsoft.com/office/officeart/2005/8/layout/process2"/>
    <dgm:cxn modelId="{B8D1BC7C-BDA6-4B50-AA31-9FCDC7CC3DBE}" type="presParOf" srcId="{EB08D58C-BC56-4576-AC67-658EBCF8F7BE}" destId="{4746DF5C-5449-4B49-BDF3-41447C78ADF9}" srcOrd="4" destOrd="0" presId="urn:microsoft.com/office/officeart/2005/8/layout/process2"/>
    <dgm:cxn modelId="{4A8BDCF8-A3C1-4F5E-94A6-E90C63375D0F}" type="presParOf" srcId="{EB08D58C-BC56-4576-AC67-658EBCF8F7BE}" destId="{64DC28BE-D83E-4385-BA05-AD566104C471}" srcOrd="5" destOrd="0" presId="urn:microsoft.com/office/officeart/2005/8/layout/process2"/>
    <dgm:cxn modelId="{D2A7C7E0-8038-4532-AE0A-D49034BCFB09}" type="presParOf" srcId="{64DC28BE-D83E-4385-BA05-AD566104C471}" destId="{8A4DEC5F-FE66-46CE-9058-B6BE701CEC34}" srcOrd="0" destOrd="0" presId="urn:microsoft.com/office/officeart/2005/8/layout/process2"/>
    <dgm:cxn modelId="{CBE41DD0-66AE-410B-9D3A-DC9780DE06CB}" type="presParOf" srcId="{EB08D58C-BC56-4576-AC67-658EBCF8F7BE}" destId="{F1FA3827-E4A6-48F1-928A-CA008B904E0B}" srcOrd="6" destOrd="0" presId="urn:microsoft.com/office/officeart/2005/8/layout/process2"/>
    <dgm:cxn modelId="{F53B83A6-3459-4324-8F9D-2E8A3CFFBA02}" type="presParOf" srcId="{EB08D58C-BC56-4576-AC67-658EBCF8F7BE}" destId="{6E2B6150-CBE9-4FC8-8282-FD887AC6B5AF}" srcOrd="7" destOrd="0" presId="urn:microsoft.com/office/officeart/2005/8/layout/process2"/>
    <dgm:cxn modelId="{3E0E71DA-588C-4C5C-97D0-DCDF50EAE86E}" type="presParOf" srcId="{6E2B6150-CBE9-4FC8-8282-FD887AC6B5AF}" destId="{9DCE64BB-C59B-47BA-B7A3-75FC072AB282}" srcOrd="0" destOrd="0" presId="urn:microsoft.com/office/officeart/2005/8/layout/process2"/>
    <dgm:cxn modelId="{AD5A8E68-638A-4575-A4F0-379A1CFC2FC9}" type="presParOf" srcId="{EB08D58C-BC56-4576-AC67-658EBCF8F7BE}" destId="{DFC84ACB-A885-44D7-9310-196463ED4183}" srcOrd="8" destOrd="0" presId="urn:microsoft.com/office/officeart/2005/8/layout/process2"/>
    <dgm:cxn modelId="{E6321EA7-8B4B-49E1-B767-CB7F2E736F26}" type="presParOf" srcId="{EB08D58C-BC56-4576-AC67-658EBCF8F7BE}" destId="{ECA48922-722B-4D2A-B7FA-B3BAA6D7B79E}" srcOrd="9" destOrd="0" presId="urn:microsoft.com/office/officeart/2005/8/layout/process2"/>
    <dgm:cxn modelId="{0B816992-29E6-4308-8A8B-99A36D627299}" type="presParOf" srcId="{ECA48922-722B-4D2A-B7FA-B3BAA6D7B79E}" destId="{FF7BD88B-E9CB-4D8B-9056-1BE8E4E8464D}" srcOrd="0" destOrd="0" presId="urn:microsoft.com/office/officeart/2005/8/layout/process2"/>
    <dgm:cxn modelId="{9F301FB6-A317-4FA7-A364-239B5796BBDD}" type="presParOf" srcId="{EB08D58C-BC56-4576-AC67-658EBCF8F7BE}" destId="{C5DB79D0-0320-4D2E-B5F5-7DD839F85C86}" srcOrd="10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305527-F740-4AA3-B821-1686FE672813}" type="doc">
      <dgm:prSet loTypeId="urn:microsoft.com/office/officeart/2005/8/layout/process2" loCatId="process" qsTypeId="urn:microsoft.com/office/officeart/2005/8/quickstyle/simple5#3" qsCatId="simple" csTypeId="urn:microsoft.com/office/officeart/2005/8/colors/colorful2#3" csCatId="colorful" phldr="1"/>
      <dgm:spPr/>
    </dgm:pt>
    <dgm:pt modelId="{9CD3E3DA-9287-41E6-A611-F326B5404FC2}">
      <dgm:prSet phldrT="[Текст]"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Неповторимая Чаша</a:t>
          </a:r>
          <a:endParaRPr lang="ru-RU" b="1" dirty="0"/>
        </a:p>
      </dgm:t>
    </dgm:pt>
    <dgm:pt modelId="{7D753465-7DB7-4A5A-95CD-7BA1BD0F508F}" type="parTrans" cxnId="{75749F4F-73DA-4F4E-A342-3DC2E0810D42}">
      <dgm:prSet/>
      <dgm:spPr/>
      <dgm:t>
        <a:bodyPr/>
        <a:lstStyle/>
        <a:p>
          <a:endParaRPr lang="ru-RU"/>
        </a:p>
      </dgm:t>
    </dgm:pt>
    <dgm:pt modelId="{D7769F28-601F-4F10-B578-264116E9E83C}" type="sibTrans" cxnId="{75749F4F-73DA-4F4E-A342-3DC2E0810D42}">
      <dgm:prSet/>
      <dgm:spPr/>
      <dgm:t>
        <a:bodyPr/>
        <a:lstStyle/>
        <a:p>
          <a:endParaRPr lang="ru-RU"/>
        </a:p>
      </dgm:t>
    </dgm:pt>
    <dgm:pt modelId="{E239C2CC-9B72-45D4-B60F-EEBA1E652781}">
      <dgm:prSet phldr="0" custT="1"/>
      <dgm:spPr/>
      <dgm:t>
        <a:bodyPr/>
        <a:lstStyle/>
        <a:p>
          <a:pPr algn="ctr" rtl="0">
            <a:lnSpc>
              <a:spcPct val="110000"/>
            </a:lnSpc>
          </a:pPr>
          <a:r>
            <a:rPr lang="ru-RU" sz="1600" b="1" dirty="0">
              <a:latin typeface="Calibri" panose="020F0502020204030204"/>
              <a:ea typeface="Calibri" panose="020F0502020204030204"/>
              <a:cs typeface="Calibri" panose="020F0502020204030204"/>
            </a:rPr>
            <a:t>Речная прогулка</a:t>
          </a:r>
          <a:r>
            <a:rPr lang="ru-RU" sz="1600" dirty="0">
              <a:latin typeface="Calibri" panose="020F0502020204030204"/>
              <a:ea typeface="Calibri" panose="020F0502020204030204"/>
              <a:cs typeface="Calibri" panose="020F0502020204030204"/>
            </a:rPr>
            <a:t> </a:t>
          </a:r>
          <a:endParaRPr lang="en-US" sz="1600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FA49B158-20FF-43CE-B9B3-9F1276FB99B9}" type="parTrans" cxnId="{7346531A-0A7D-431E-B890-7EE7F41B51A7}">
      <dgm:prSet/>
      <dgm:spPr/>
      <dgm:t>
        <a:bodyPr/>
        <a:lstStyle/>
        <a:p>
          <a:endParaRPr lang="ru-RU"/>
        </a:p>
      </dgm:t>
    </dgm:pt>
    <dgm:pt modelId="{BCF21BDD-D44B-40AD-9333-0086C542D724}" type="sibTrans" cxnId="{7346531A-0A7D-431E-B890-7EE7F41B51A7}">
      <dgm:prSet/>
      <dgm:spPr/>
      <dgm:t>
        <a:bodyPr/>
        <a:lstStyle/>
        <a:p>
          <a:endParaRPr lang="ru-RU"/>
        </a:p>
      </dgm:t>
    </dgm:pt>
    <dgm:pt modelId="{FFCAB9FB-E90E-4F3A-BFD9-75FBA659734A}">
      <dgm:prSet phldr="0" custT="1"/>
      <dgm:spPr/>
      <dgm:t>
        <a:bodyPr/>
        <a:lstStyle/>
        <a:p>
          <a:pPr algn="ctr">
            <a:lnSpc>
              <a:spcPct val="110000"/>
            </a:lnSpc>
          </a:pPr>
          <a:r>
            <a:rPr lang="ru-RU" sz="1500" b="1" dirty="0">
              <a:latin typeface="Calibri" panose="020F0502020204030204"/>
              <a:ea typeface="Calibri" panose="020F0502020204030204"/>
              <a:cs typeface="Calibri" panose="020F0502020204030204"/>
            </a:rPr>
            <a:t>Русско- немецкая </a:t>
          </a:r>
          <a:r>
            <a:rPr lang="ru-RU" sz="1600" b="1" dirty="0">
              <a:latin typeface="Calibri" panose="020F0502020204030204"/>
              <a:ea typeface="Calibri" panose="020F0502020204030204"/>
              <a:cs typeface="Calibri" panose="020F0502020204030204"/>
            </a:rPr>
            <a:t>Швейцария</a:t>
          </a:r>
          <a:endParaRPr lang="en-US" sz="1500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29DB27B1-2D5D-406D-B31E-3CFFB6A88B8C}" type="parTrans" cxnId="{ABBE7429-7C41-4F57-98AF-6FBF89A6A256}">
      <dgm:prSet/>
      <dgm:spPr/>
      <dgm:t>
        <a:bodyPr/>
        <a:lstStyle/>
        <a:p>
          <a:endParaRPr lang="ru-RU"/>
        </a:p>
      </dgm:t>
    </dgm:pt>
    <dgm:pt modelId="{F12F8400-21B9-45BB-9003-86A8927E226C}" type="sibTrans" cxnId="{ABBE7429-7C41-4F57-98AF-6FBF89A6A256}">
      <dgm:prSet/>
      <dgm:spPr/>
      <dgm:t>
        <a:bodyPr/>
        <a:lstStyle/>
        <a:p>
          <a:endParaRPr lang="ru-RU"/>
        </a:p>
      </dgm:t>
    </dgm:pt>
    <dgm:pt modelId="{84AD1201-1BDE-4943-A05E-395A4BE27AEC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Мистическая набережная Кабан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5FA4DEED-4F3B-4664-8D98-777B27DD4192}" type="parTrans" cxnId="{4960CBDF-387C-4F19-A696-51E7AC32FD40}">
      <dgm:prSet/>
      <dgm:spPr/>
      <dgm:t>
        <a:bodyPr/>
        <a:lstStyle/>
        <a:p>
          <a:endParaRPr lang="ru-RU"/>
        </a:p>
      </dgm:t>
    </dgm:pt>
    <dgm:pt modelId="{81A0CC1D-A81B-4249-8DF7-6A1A2DC50D4A}" type="sibTrans" cxnId="{4960CBDF-387C-4F19-A696-51E7AC32FD40}">
      <dgm:prSet/>
      <dgm:spPr/>
      <dgm:t>
        <a:bodyPr/>
        <a:lstStyle/>
        <a:p>
          <a:endParaRPr lang="ru-RU"/>
        </a:p>
      </dgm:t>
    </dgm:pt>
    <dgm:pt modelId="{73F5511F-B010-432B-AB2F-8A0B5B124F2B}">
      <dgm:prSet phldr="0"/>
      <dgm:spPr/>
      <dgm:t>
        <a:bodyPr/>
        <a:lstStyle/>
        <a:p>
          <a:pPr algn="l">
            <a:lnSpc>
              <a:spcPct val="110000"/>
            </a:lnSpc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Старо-татарская слобода 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BD26D600-F859-4E42-8478-4E7DEB08428A}" type="parTrans" cxnId="{3F58024A-6B64-418F-B32B-D265942019C6}">
      <dgm:prSet/>
      <dgm:spPr/>
      <dgm:t>
        <a:bodyPr/>
        <a:lstStyle/>
        <a:p>
          <a:endParaRPr lang="ru-RU"/>
        </a:p>
      </dgm:t>
    </dgm:pt>
    <dgm:pt modelId="{E253B294-5863-4A71-A10B-A2DB25DE4A69}" type="sibTrans" cxnId="{3F58024A-6B64-418F-B32B-D265942019C6}">
      <dgm:prSet/>
      <dgm:spPr/>
      <dgm:t>
        <a:bodyPr/>
        <a:lstStyle/>
        <a:p>
          <a:endParaRPr lang="ru-RU"/>
        </a:p>
      </dgm:t>
    </dgm:pt>
    <dgm:pt modelId="{C8EA782A-6CD6-4C97-AC51-C0B2563B0030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Развлекательная Кремлевская набережная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B7BA86AA-B53F-44E2-BD58-06FB3107914F}" type="parTrans" cxnId="{3620ADD1-895C-4409-B988-3CD04F056E80}">
      <dgm:prSet/>
      <dgm:spPr/>
      <dgm:t>
        <a:bodyPr/>
        <a:lstStyle/>
        <a:p>
          <a:endParaRPr lang="ru-RU"/>
        </a:p>
      </dgm:t>
    </dgm:pt>
    <dgm:pt modelId="{C7579116-A122-471A-9039-E83645F43BA1}" type="sibTrans" cxnId="{3620ADD1-895C-4409-B988-3CD04F056E80}">
      <dgm:prSet/>
      <dgm:spPr/>
      <dgm:t>
        <a:bodyPr/>
        <a:lstStyle/>
        <a:p>
          <a:endParaRPr lang="ru-RU"/>
        </a:p>
      </dgm:t>
    </dgm:pt>
    <dgm:pt modelId="{17C1270D-E6D2-41D4-8993-DC09D57C7FF9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Парк виртуальной реальности «The </a:t>
          </a:r>
          <a:r>
            <a:rPr lang="ru-RU" b="1" dirty="0" err="1">
              <a:latin typeface="Calibri" panose="020F0502020204030204"/>
              <a:ea typeface="Calibri" panose="020F0502020204030204"/>
              <a:cs typeface="Calibri" panose="020F0502020204030204"/>
            </a:rPr>
            <a:t>deep</a:t>
          </a: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 VR”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gm:t>
    </dgm:pt>
    <dgm:pt modelId="{4CCCF12A-22E1-4D46-BE76-8983EB165F6F}" type="parTrans" cxnId="{024EFBB3-E917-4FBB-91AB-1FA9F89FECAD}">
      <dgm:prSet/>
      <dgm:spPr/>
      <dgm:t>
        <a:bodyPr/>
        <a:lstStyle/>
        <a:p>
          <a:endParaRPr lang="ru-RU"/>
        </a:p>
      </dgm:t>
    </dgm:pt>
    <dgm:pt modelId="{186120B7-B823-4865-A00B-4B9655C75310}" type="sibTrans" cxnId="{024EFBB3-E917-4FBB-91AB-1FA9F89FECAD}">
      <dgm:prSet/>
      <dgm:spPr/>
      <dgm:t>
        <a:bodyPr/>
        <a:lstStyle/>
        <a:p>
          <a:endParaRPr lang="ru-RU"/>
        </a:p>
      </dgm:t>
    </dgm:pt>
    <dgm:pt modelId="{68696CB0-2438-4FA0-9487-1697D0116FEE}" type="pres">
      <dgm:prSet presAssocID="{18305527-F740-4AA3-B821-1686FE672813}" presName="linearFlow" presStyleCnt="0">
        <dgm:presLayoutVars>
          <dgm:resizeHandles val="exact"/>
        </dgm:presLayoutVars>
      </dgm:prSet>
      <dgm:spPr/>
    </dgm:pt>
    <dgm:pt modelId="{DCDDB9C8-F75C-4A41-9A6A-E4576EF1CADD}" type="pres">
      <dgm:prSet presAssocID="{E239C2CC-9B72-45D4-B60F-EEBA1E65278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73E3C2-E1A4-4186-B517-0E56D964EFC6}" type="pres">
      <dgm:prSet presAssocID="{BCF21BDD-D44B-40AD-9333-0086C542D724}" presName="sibTrans" presStyleLbl="sibTrans2D1" presStyleIdx="0" presStyleCnt="6"/>
      <dgm:spPr/>
      <dgm:t>
        <a:bodyPr/>
        <a:lstStyle/>
        <a:p>
          <a:endParaRPr lang="ru-RU"/>
        </a:p>
      </dgm:t>
    </dgm:pt>
    <dgm:pt modelId="{BA4C91F4-DD66-450E-BC2B-76FC62F603EC}" type="pres">
      <dgm:prSet presAssocID="{BCF21BDD-D44B-40AD-9333-0086C542D724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8020FE29-E8A8-42BE-AF4D-8DA38C44AEBF}" type="pres">
      <dgm:prSet presAssocID="{FFCAB9FB-E90E-4F3A-BFD9-75FBA659734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0CE99-4D08-480F-8A6F-37820259749C}" type="pres">
      <dgm:prSet presAssocID="{F12F8400-21B9-45BB-9003-86A8927E226C}" presName="sibTrans" presStyleLbl="sibTrans2D1" presStyleIdx="1" presStyleCnt="6"/>
      <dgm:spPr/>
      <dgm:t>
        <a:bodyPr/>
        <a:lstStyle/>
        <a:p>
          <a:endParaRPr lang="ru-RU"/>
        </a:p>
      </dgm:t>
    </dgm:pt>
    <dgm:pt modelId="{3AFC06D9-C84E-4F30-A04B-0ABB3103A841}" type="pres">
      <dgm:prSet presAssocID="{F12F8400-21B9-45BB-9003-86A8927E226C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F8E48751-C374-4DAF-9B3B-F56887AD73C6}" type="pres">
      <dgm:prSet presAssocID="{84AD1201-1BDE-4943-A05E-395A4BE27AEC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55CAAC-72D3-42C6-9D47-CED8C7E06CC0}" type="pres">
      <dgm:prSet presAssocID="{81A0CC1D-A81B-4249-8DF7-6A1A2DC50D4A}" presName="sibTrans" presStyleLbl="sibTrans2D1" presStyleIdx="2" presStyleCnt="6"/>
      <dgm:spPr/>
      <dgm:t>
        <a:bodyPr/>
        <a:lstStyle/>
        <a:p>
          <a:endParaRPr lang="ru-RU"/>
        </a:p>
      </dgm:t>
    </dgm:pt>
    <dgm:pt modelId="{BE1A08F1-443A-4798-A387-C72FC9BC22DC}" type="pres">
      <dgm:prSet presAssocID="{81A0CC1D-A81B-4249-8DF7-6A1A2DC50D4A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0E74B1E5-A5C1-4F63-910A-86344183DA16}" type="pres">
      <dgm:prSet presAssocID="{73F5511F-B010-432B-AB2F-8A0B5B124F2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9339D9-FEFF-439E-858A-9C36BC3A91D3}" type="pres">
      <dgm:prSet presAssocID="{E253B294-5863-4A71-A10B-A2DB25DE4A69}" presName="sibTrans" presStyleLbl="sibTrans2D1" presStyleIdx="3" presStyleCnt="6"/>
      <dgm:spPr/>
      <dgm:t>
        <a:bodyPr/>
        <a:lstStyle/>
        <a:p>
          <a:endParaRPr lang="ru-RU"/>
        </a:p>
      </dgm:t>
    </dgm:pt>
    <dgm:pt modelId="{ECDB2771-A3E5-49CF-9496-BCF753BA71AF}" type="pres">
      <dgm:prSet presAssocID="{E253B294-5863-4A71-A10B-A2DB25DE4A69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871F246E-8831-4F4C-A1F8-613298C9C4B2}" type="pres">
      <dgm:prSet presAssocID="{C8EA782A-6CD6-4C97-AC51-C0B2563B0030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EE3D79-2645-414A-9E7D-96679CE9AED1}" type="pres">
      <dgm:prSet presAssocID="{C7579116-A122-471A-9039-E83645F43BA1}" presName="sibTrans" presStyleLbl="sibTrans2D1" presStyleIdx="4" presStyleCnt="6"/>
      <dgm:spPr/>
      <dgm:t>
        <a:bodyPr/>
        <a:lstStyle/>
        <a:p>
          <a:endParaRPr lang="ru-RU"/>
        </a:p>
      </dgm:t>
    </dgm:pt>
    <dgm:pt modelId="{B6C2B4F9-5F8C-4008-950D-E9C4A3E36E34}" type="pres">
      <dgm:prSet presAssocID="{C7579116-A122-471A-9039-E83645F43BA1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0529BB6E-5436-4DB7-820E-AC05CFE2B553}" type="pres">
      <dgm:prSet presAssocID="{17C1270D-E6D2-41D4-8993-DC09D57C7FF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0DC513-B541-4B31-AB7A-8BA5222D5319}" type="pres">
      <dgm:prSet presAssocID="{186120B7-B823-4865-A00B-4B9655C75310}" presName="sibTrans" presStyleLbl="sibTrans2D1" presStyleIdx="5" presStyleCnt="6"/>
      <dgm:spPr/>
      <dgm:t>
        <a:bodyPr/>
        <a:lstStyle/>
        <a:p>
          <a:endParaRPr lang="ru-RU"/>
        </a:p>
      </dgm:t>
    </dgm:pt>
    <dgm:pt modelId="{9B9F3EA7-12BE-43A9-81A7-C7FAA2C8AA48}" type="pres">
      <dgm:prSet presAssocID="{186120B7-B823-4865-A00B-4B9655C75310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E8F713C4-16D6-46EB-AE64-28BDDE655B59}" type="pres">
      <dgm:prSet presAssocID="{9CD3E3DA-9287-41E6-A611-F326B5404FC2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EE95BB-25E4-4C5B-9573-885D9D5CDAA4}" type="presOf" srcId="{F12F8400-21B9-45BB-9003-86A8927E226C}" destId="{3AFC06D9-C84E-4F30-A04B-0ABB3103A841}" srcOrd="1" destOrd="0" presId="urn:microsoft.com/office/officeart/2005/8/layout/process2"/>
    <dgm:cxn modelId="{6068F3C1-5649-40BB-93A7-426121210D8D}" type="presOf" srcId="{81A0CC1D-A81B-4249-8DF7-6A1A2DC50D4A}" destId="{BE1A08F1-443A-4798-A387-C72FC9BC22DC}" srcOrd="1" destOrd="0" presId="urn:microsoft.com/office/officeart/2005/8/layout/process2"/>
    <dgm:cxn modelId="{6CD1DFC9-DE85-46A5-9B16-A3F9CDE72AC3}" type="presOf" srcId="{BCF21BDD-D44B-40AD-9333-0086C542D724}" destId="{BA4C91F4-DD66-450E-BC2B-76FC62F603EC}" srcOrd="1" destOrd="0" presId="urn:microsoft.com/office/officeart/2005/8/layout/process2"/>
    <dgm:cxn modelId="{9F83F577-7D05-4DFB-B548-7607A0B84E47}" type="presOf" srcId="{186120B7-B823-4865-A00B-4B9655C75310}" destId="{390DC513-B541-4B31-AB7A-8BA5222D5319}" srcOrd="0" destOrd="0" presId="urn:microsoft.com/office/officeart/2005/8/layout/process2"/>
    <dgm:cxn modelId="{B0EF204B-7E45-477A-935C-BC9467E59190}" type="presOf" srcId="{C8EA782A-6CD6-4C97-AC51-C0B2563B0030}" destId="{871F246E-8831-4F4C-A1F8-613298C9C4B2}" srcOrd="0" destOrd="0" presId="urn:microsoft.com/office/officeart/2005/8/layout/process2"/>
    <dgm:cxn modelId="{75749F4F-73DA-4F4E-A342-3DC2E0810D42}" srcId="{18305527-F740-4AA3-B821-1686FE672813}" destId="{9CD3E3DA-9287-41E6-A611-F326B5404FC2}" srcOrd="6" destOrd="0" parTransId="{7D753465-7DB7-4A5A-95CD-7BA1BD0F508F}" sibTransId="{D7769F28-601F-4F10-B578-264116E9E83C}"/>
    <dgm:cxn modelId="{FEA25D63-9AAC-40D8-AFD2-77D6A5A7DFF2}" type="presOf" srcId="{FFCAB9FB-E90E-4F3A-BFD9-75FBA659734A}" destId="{8020FE29-E8A8-42BE-AF4D-8DA38C44AEBF}" srcOrd="0" destOrd="0" presId="urn:microsoft.com/office/officeart/2005/8/layout/process2"/>
    <dgm:cxn modelId="{2EF183BE-6576-4288-9F52-EF8104D91CCD}" type="presOf" srcId="{81A0CC1D-A81B-4249-8DF7-6A1A2DC50D4A}" destId="{BE55CAAC-72D3-42C6-9D47-CED8C7E06CC0}" srcOrd="0" destOrd="0" presId="urn:microsoft.com/office/officeart/2005/8/layout/process2"/>
    <dgm:cxn modelId="{9486F8B1-0292-43AB-B8DB-9F52EE967521}" type="presOf" srcId="{E253B294-5863-4A71-A10B-A2DB25DE4A69}" destId="{7A9339D9-FEFF-439E-858A-9C36BC3A91D3}" srcOrd="0" destOrd="0" presId="urn:microsoft.com/office/officeart/2005/8/layout/process2"/>
    <dgm:cxn modelId="{4838454D-F296-4423-A018-F409E59E7817}" type="presOf" srcId="{186120B7-B823-4865-A00B-4B9655C75310}" destId="{9B9F3EA7-12BE-43A9-81A7-C7FAA2C8AA48}" srcOrd="1" destOrd="0" presId="urn:microsoft.com/office/officeart/2005/8/layout/process2"/>
    <dgm:cxn modelId="{C26760F8-8719-4398-A4BD-7D84159623B0}" type="presOf" srcId="{E239C2CC-9B72-45D4-B60F-EEBA1E652781}" destId="{DCDDB9C8-F75C-4A41-9A6A-E4576EF1CADD}" srcOrd="0" destOrd="0" presId="urn:microsoft.com/office/officeart/2005/8/layout/process2"/>
    <dgm:cxn modelId="{3620ADD1-895C-4409-B988-3CD04F056E80}" srcId="{18305527-F740-4AA3-B821-1686FE672813}" destId="{C8EA782A-6CD6-4C97-AC51-C0B2563B0030}" srcOrd="4" destOrd="0" parTransId="{B7BA86AA-B53F-44E2-BD58-06FB3107914F}" sibTransId="{C7579116-A122-471A-9039-E83645F43BA1}"/>
    <dgm:cxn modelId="{ABBE7429-7C41-4F57-98AF-6FBF89A6A256}" srcId="{18305527-F740-4AA3-B821-1686FE672813}" destId="{FFCAB9FB-E90E-4F3A-BFD9-75FBA659734A}" srcOrd="1" destOrd="0" parTransId="{29DB27B1-2D5D-406D-B31E-3CFFB6A88B8C}" sibTransId="{F12F8400-21B9-45BB-9003-86A8927E226C}"/>
    <dgm:cxn modelId="{01E4B5EF-2FD9-4326-8C4F-B71D054B10F8}" type="presOf" srcId="{84AD1201-1BDE-4943-A05E-395A4BE27AEC}" destId="{F8E48751-C374-4DAF-9B3B-F56887AD73C6}" srcOrd="0" destOrd="0" presId="urn:microsoft.com/office/officeart/2005/8/layout/process2"/>
    <dgm:cxn modelId="{7346531A-0A7D-431E-B890-7EE7F41B51A7}" srcId="{18305527-F740-4AA3-B821-1686FE672813}" destId="{E239C2CC-9B72-45D4-B60F-EEBA1E652781}" srcOrd="0" destOrd="0" parTransId="{FA49B158-20FF-43CE-B9B3-9F1276FB99B9}" sibTransId="{BCF21BDD-D44B-40AD-9333-0086C542D724}"/>
    <dgm:cxn modelId="{32431565-8A19-4614-85F8-6E9A98C93D76}" type="presOf" srcId="{18305527-F740-4AA3-B821-1686FE672813}" destId="{68696CB0-2438-4FA0-9487-1697D0116FEE}" srcOrd="0" destOrd="0" presId="urn:microsoft.com/office/officeart/2005/8/layout/process2"/>
    <dgm:cxn modelId="{3F58024A-6B64-418F-B32B-D265942019C6}" srcId="{18305527-F740-4AA3-B821-1686FE672813}" destId="{73F5511F-B010-432B-AB2F-8A0B5B124F2B}" srcOrd="3" destOrd="0" parTransId="{BD26D600-F859-4E42-8478-4E7DEB08428A}" sibTransId="{E253B294-5863-4A71-A10B-A2DB25DE4A69}"/>
    <dgm:cxn modelId="{81A47A3A-277A-4FBF-A0A2-BF768CE748FC}" type="presOf" srcId="{9CD3E3DA-9287-41E6-A611-F326B5404FC2}" destId="{E8F713C4-16D6-46EB-AE64-28BDDE655B59}" srcOrd="0" destOrd="0" presId="urn:microsoft.com/office/officeart/2005/8/layout/process2"/>
    <dgm:cxn modelId="{647D3F35-EA00-433D-99D1-B26C5C2225E8}" type="presOf" srcId="{73F5511F-B010-432B-AB2F-8A0B5B124F2B}" destId="{0E74B1E5-A5C1-4F63-910A-86344183DA16}" srcOrd="0" destOrd="0" presId="urn:microsoft.com/office/officeart/2005/8/layout/process2"/>
    <dgm:cxn modelId="{4960CBDF-387C-4F19-A696-51E7AC32FD40}" srcId="{18305527-F740-4AA3-B821-1686FE672813}" destId="{84AD1201-1BDE-4943-A05E-395A4BE27AEC}" srcOrd="2" destOrd="0" parTransId="{5FA4DEED-4F3B-4664-8D98-777B27DD4192}" sibTransId="{81A0CC1D-A81B-4249-8DF7-6A1A2DC50D4A}"/>
    <dgm:cxn modelId="{024EFBB3-E917-4FBB-91AB-1FA9F89FECAD}" srcId="{18305527-F740-4AA3-B821-1686FE672813}" destId="{17C1270D-E6D2-41D4-8993-DC09D57C7FF9}" srcOrd="5" destOrd="0" parTransId="{4CCCF12A-22E1-4D46-BE76-8983EB165F6F}" sibTransId="{186120B7-B823-4865-A00B-4B9655C75310}"/>
    <dgm:cxn modelId="{90117350-9706-4E63-AEC6-F9B4C0D393FC}" type="presOf" srcId="{17C1270D-E6D2-41D4-8993-DC09D57C7FF9}" destId="{0529BB6E-5436-4DB7-820E-AC05CFE2B553}" srcOrd="0" destOrd="0" presId="urn:microsoft.com/office/officeart/2005/8/layout/process2"/>
    <dgm:cxn modelId="{3D3ABF7A-CF4A-4571-9F09-0F2974D37953}" type="presOf" srcId="{C7579116-A122-471A-9039-E83645F43BA1}" destId="{B6C2B4F9-5F8C-4008-950D-E9C4A3E36E34}" srcOrd="1" destOrd="0" presId="urn:microsoft.com/office/officeart/2005/8/layout/process2"/>
    <dgm:cxn modelId="{E15BBE9A-0EDD-4B80-80F9-3C6E2841D0B7}" type="presOf" srcId="{E253B294-5863-4A71-A10B-A2DB25DE4A69}" destId="{ECDB2771-A3E5-49CF-9496-BCF753BA71AF}" srcOrd="1" destOrd="0" presId="urn:microsoft.com/office/officeart/2005/8/layout/process2"/>
    <dgm:cxn modelId="{CB07AC19-FE68-4103-89A6-0D729A6F0378}" type="presOf" srcId="{F12F8400-21B9-45BB-9003-86A8927E226C}" destId="{2E40CE99-4D08-480F-8A6F-37820259749C}" srcOrd="0" destOrd="0" presId="urn:microsoft.com/office/officeart/2005/8/layout/process2"/>
    <dgm:cxn modelId="{B5E62B73-649F-4954-81D2-313C0960335C}" type="presOf" srcId="{BCF21BDD-D44B-40AD-9333-0086C542D724}" destId="{9673E3C2-E1A4-4186-B517-0E56D964EFC6}" srcOrd="0" destOrd="0" presId="urn:microsoft.com/office/officeart/2005/8/layout/process2"/>
    <dgm:cxn modelId="{2C138D7D-9F3B-4439-ACEC-EE8C5487E837}" type="presOf" srcId="{C7579116-A122-471A-9039-E83645F43BA1}" destId="{01EE3D79-2645-414A-9E7D-96679CE9AED1}" srcOrd="0" destOrd="0" presId="urn:microsoft.com/office/officeart/2005/8/layout/process2"/>
    <dgm:cxn modelId="{D29F6B9D-E9B4-47AE-82EB-8809D7006C9E}" type="presParOf" srcId="{68696CB0-2438-4FA0-9487-1697D0116FEE}" destId="{DCDDB9C8-F75C-4A41-9A6A-E4576EF1CADD}" srcOrd="0" destOrd="0" presId="urn:microsoft.com/office/officeart/2005/8/layout/process2"/>
    <dgm:cxn modelId="{F169C3EF-2C78-45A0-AECE-A8F38CF24A3B}" type="presParOf" srcId="{68696CB0-2438-4FA0-9487-1697D0116FEE}" destId="{9673E3C2-E1A4-4186-B517-0E56D964EFC6}" srcOrd="1" destOrd="0" presId="urn:microsoft.com/office/officeart/2005/8/layout/process2"/>
    <dgm:cxn modelId="{BE1A62A2-62C8-4FE6-A7F7-59D73B380B6A}" type="presParOf" srcId="{9673E3C2-E1A4-4186-B517-0E56D964EFC6}" destId="{BA4C91F4-DD66-450E-BC2B-76FC62F603EC}" srcOrd="0" destOrd="0" presId="urn:microsoft.com/office/officeart/2005/8/layout/process2"/>
    <dgm:cxn modelId="{F68E6E32-5F59-475B-947C-3EF81E0F669D}" type="presParOf" srcId="{68696CB0-2438-4FA0-9487-1697D0116FEE}" destId="{8020FE29-E8A8-42BE-AF4D-8DA38C44AEBF}" srcOrd="2" destOrd="0" presId="urn:microsoft.com/office/officeart/2005/8/layout/process2"/>
    <dgm:cxn modelId="{1C1FBF4C-BFAF-4CB6-9876-EC6AA19186FD}" type="presParOf" srcId="{68696CB0-2438-4FA0-9487-1697D0116FEE}" destId="{2E40CE99-4D08-480F-8A6F-37820259749C}" srcOrd="3" destOrd="0" presId="urn:microsoft.com/office/officeart/2005/8/layout/process2"/>
    <dgm:cxn modelId="{71367218-5DEC-46B1-BDB6-9515123562A5}" type="presParOf" srcId="{2E40CE99-4D08-480F-8A6F-37820259749C}" destId="{3AFC06D9-C84E-4F30-A04B-0ABB3103A841}" srcOrd="0" destOrd="0" presId="urn:microsoft.com/office/officeart/2005/8/layout/process2"/>
    <dgm:cxn modelId="{267E92F8-01CB-4422-9A06-C922ACCEC51C}" type="presParOf" srcId="{68696CB0-2438-4FA0-9487-1697D0116FEE}" destId="{F8E48751-C374-4DAF-9B3B-F56887AD73C6}" srcOrd="4" destOrd="0" presId="urn:microsoft.com/office/officeart/2005/8/layout/process2"/>
    <dgm:cxn modelId="{204BCC2A-92F9-4A43-8CC8-1EA2A3736477}" type="presParOf" srcId="{68696CB0-2438-4FA0-9487-1697D0116FEE}" destId="{BE55CAAC-72D3-42C6-9D47-CED8C7E06CC0}" srcOrd="5" destOrd="0" presId="urn:microsoft.com/office/officeart/2005/8/layout/process2"/>
    <dgm:cxn modelId="{42A3FF15-F3DF-4B68-8E0E-440A71FB8E40}" type="presParOf" srcId="{BE55CAAC-72D3-42C6-9D47-CED8C7E06CC0}" destId="{BE1A08F1-443A-4798-A387-C72FC9BC22DC}" srcOrd="0" destOrd="0" presId="urn:microsoft.com/office/officeart/2005/8/layout/process2"/>
    <dgm:cxn modelId="{911E4573-F3DB-4531-9164-C486ED924374}" type="presParOf" srcId="{68696CB0-2438-4FA0-9487-1697D0116FEE}" destId="{0E74B1E5-A5C1-4F63-910A-86344183DA16}" srcOrd="6" destOrd="0" presId="urn:microsoft.com/office/officeart/2005/8/layout/process2"/>
    <dgm:cxn modelId="{5E0E29E3-0E37-46C7-8FA0-FDD81FFC15DF}" type="presParOf" srcId="{68696CB0-2438-4FA0-9487-1697D0116FEE}" destId="{7A9339D9-FEFF-439E-858A-9C36BC3A91D3}" srcOrd="7" destOrd="0" presId="urn:microsoft.com/office/officeart/2005/8/layout/process2"/>
    <dgm:cxn modelId="{23F5A514-9C8E-4EC9-8621-8C29EF784C7B}" type="presParOf" srcId="{7A9339D9-FEFF-439E-858A-9C36BC3A91D3}" destId="{ECDB2771-A3E5-49CF-9496-BCF753BA71AF}" srcOrd="0" destOrd="0" presId="urn:microsoft.com/office/officeart/2005/8/layout/process2"/>
    <dgm:cxn modelId="{AF9BDC5B-E976-42DB-8449-52AD4BC3A56D}" type="presParOf" srcId="{68696CB0-2438-4FA0-9487-1697D0116FEE}" destId="{871F246E-8831-4F4C-A1F8-613298C9C4B2}" srcOrd="8" destOrd="0" presId="urn:microsoft.com/office/officeart/2005/8/layout/process2"/>
    <dgm:cxn modelId="{6C5EA28F-59ED-4AA4-A007-9A28791A97AB}" type="presParOf" srcId="{68696CB0-2438-4FA0-9487-1697D0116FEE}" destId="{01EE3D79-2645-414A-9E7D-96679CE9AED1}" srcOrd="9" destOrd="0" presId="urn:microsoft.com/office/officeart/2005/8/layout/process2"/>
    <dgm:cxn modelId="{5CEB4AE8-1E01-4004-8344-F45821D65E34}" type="presParOf" srcId="{01EE3D79-2645-414A-9E7D-96679CE9AED1}" destId="{B6C2B4F9-5F8C-4008-950D-E9C4A3E36E34}" srcOrd="0" destOrd="0" presId="urn:microsoft.com/office/officeart/2005/8/layout/process2"/>
    <dgm:cxn modelId="{F2C4083D-FC76-4661-96D6-D8F715B67DB6}" type="presParOf" srcId="{68696CB0-2438-4FA0-9487-1697D0116FEE}" destId="{0529BB6E-5436-4DB7-820E-AC05CFE2B553}" srcOrd="10" destOrd="0" presId="urn:microsoft.com/office/officeart/2005/8/layout/process2"/>
    <dgm:cxn modelId="{E02CA786-7797-4654-8F01-375C360EF9C0}" type="presParOf" srcId="{68696CB0-2438-4FA0-9487-1697D0116FEE}" destId="{390DC513-B541-4B31-AB7A-8BA5222D5319}" srcOrd="11" destOrd="0" presId="urn:microsoft.com/office/officeart/2005/8/layout/process2"/>
    <dgm:cxn modelId="{85206BA9-FC13-46DA-B6FC-F97118A7720B}" type="presParOf" srcId="{390DC513-B541-4B31-AB7A-8BA5222D5319}" destId="{9B9F3EA7-12BE-43A9-81A7-C7FAA2C8AA48}" srcOrd="0" destOrd="0" presId="urn:microsoft.com/office/officeart/2005/8/layout/process2"/>
    <dgm:cxn modelId="{041CE711-5C96-4BD7-B626-298F77F6B453}" type="presParOf" srcId="{68696CB0-2438-4FA0-9487-1697D0116FEE}" destId="{E8F713C4-16D6-46EB-AE64-28BDDE655B59}" srcOrd="12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806041-ACEF-4ADC-9E38-D657A0B98C73}" type="doc">
      <dgm:prSet loTypeId="urn:microsoft.com/office/officeart/2005/8/layout/process2" loCatId="process" qsTypeId="urn:microsoft.com/office/officeart/2005/8/quickstyle/simple5#4" qsCatId="simple" csTypeId="urn:microsoft.com/office/officeart/2005/8/colors/colorful2#4" csCatId="colorful" phldr="1"/>
      <dgm:spPr/>
      <dgm:t>
        <a:bodyPr/>
        <a:lstStyle/>
        <a:p>
          <a:endParaRPr lang="ru-RU"/>
        </a:p>
      </dgm:t>
    </dgm:pt>
    <dgm:pt modelId="{E88E08AC-A521-4D9D-8572-0F0D31A35B62}">
      <dgm:prSet phldr="0"/>
      <dgm:spPr/>
      <dgm:t>
        <a:bodyPr/>
        <a:lstStyle/>
        <a:p>
          <a:pPr algn="ctr" rtl="0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Закаляющее Голубое озеро</a:t>
          </a:r>
        </a:p>
      </dgm:t>
    </dgm:pt>
    <dgm:pt modelId="{99E601DD-C06B-40EF-8D76-B7F604D3761B}" type="parTrans" cxnId="{9A6F63B9-4DA0-4D5B-83D3-1C74E308EBF7}">
      <dgm:prSet/>
      <dgm:spPr/>
      <dgm:t>
        <a:bodyPr/>
        <a:lstStyle/>
        <a:p>
          <a:endParaRPr lang="ru-RU"/>
        </a:p>
      </dgm:t>
    </dgm:pt>
    <dgm:pt modelId="{95607493-5B72-4409-9EEC-82DB2DCC0C9A}" type="sibTrans" cxnId="{9A6F63B9-4DA0-4D5B-83D3-1C74E308EBF7}">
      <dgm:prSet/>
      <dgm:spPr/>
      <dgm:t>
        <a:bodyPr/>
        <a:lstStyle/>
        <a:p>
          <a:endParaRPr lang="ru-RU"/>
        </a:p>
      </dgm:t>
    </dgm:pt>
    <dgm:pt modelId="{8783AE9D-8BE2-47DF-A3F4-90C16AECD2D5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Каникулы на Камском море</a:t>
          </a:r>
        </a:p>
      </dgm:t>
    </dgm:pt>
    <dgm:pt modelId="{EC745000-B856-4454-8066-7B87A614E661}" type="parTrans" cxnId="{E6475A55-800E-4187-AA2D-33B4AE1AE8BF}">
      <dgm:prSet/>
      <dgm:spPr/>
      <dgm:t>
        <a:bodyPr/>
        <a:lstStyle/>
        <a:p>
          <a:endParaRPr lang="ru-RU"/>
        </a:p>
      </dgm:t>
    </dgm:pt>
    <dgm:pt modelId="{360686FA-B87E-4A95-B7C5-DC7F0A97DCBE}" type="sibTrans" cxnId="{E6475A55-800E-4187-AA2D-33B4AE1AE8BF}">
      <dgm:prSet/>
      <dgm:spPr/>
      <dgm:t>
        <a:bodyPr/>
        <a:lstStyle/>
        <a:p>
          <a:endParaRPr lang="ru-RU"/>
        </a:p>
      </dgm:t>
    </dgm:pt>
    <dgm:pt modelId="{46AE33CF-40A6-4A84-8A01-1B1FEE8E0FA8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Аквапарк «Ривьера» </a:t>
          </a:r>
        </a:p>
      </dgm:t>
    </dgm:pt>
    <dgm:pt modelId="{B249C3B4-79EB-4D43-AB94-87FBF79F00C9}" type="parTrans" cxnId="{122A3302-558D-442A-8752-B44150D35563}">
      <dgm:prSet/>
      <dgm:spPr/>
      <dgm:t>
        <a:bodyPr/>
        <a:lstStyle/>
        <a:p>
          <a:endParaRPr lang="ru-RU"/>
        </a:p>
      </dgm:t>
    </dgm:pt>
    <dgm:pt modelId="{D1E42196-836C-41B8-BA3B-83FE950D2E76}" type="sibTrans" cxnId="{122A3302-558D-442A-8752-B44150D35563}">
      <dgm:prSet/>
      <dgm:spPr/>
      <dgm:t>
        <a:bodyPr/>
        <a:lstStyle/>
        <a:p>
          <a:endParaRPr lang="ru-RU"/>
        </a:p>
      </dgm:t>
    </dgm:pt>
    <dgm:pt modelId="{60A20C6D-3B56-48DD-BD86-2466344996E7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Весёлый вечер в </a:t>
          </a:r>
          <a:r>
            <a:rPr lang="ru-RU" b="1" dirty="0" err="1">
              <a:latin typeface="Arial" panose="020B0604020202020204"/>
              <a:cs typeface="Arial" panose="020B0604020202020204"/>
            </a:rPr>
            <a:t>MazaPark</a:t>
          </a:r>
          <a:endParaRPr lang="ru-RU" b="1" dirty="0">
            <a:latin typeface="Arial" panose="020B0604020202020204"/>
            <a:cs typeface="Arial" panose="020B0604020202020204"/>
          </a:endParaRPr>
        </a:p>
      </dgm:t>
    </dgm:pt>
    <dgm:pt modelId="{0358BD57-0125-4A5D-A287-44E1E9F26B6B}" type="parTrans" cxnId="{F4BC67A8-92A0-461E-8A03-EDBD0AC54069}">
      <dgm:prSet/>
      <dgm:spPr/>
      <dgm:t>
        <a:bodyPr/>
        <a:lstStyle/>
        <a:p>
          <a:endParaRPr lang="ru-RU"/>
        </a:p>
      </dgm:t>
    </dgm:pt>
    <dgm:pt modelId="{3CB4985A-D4A8-4EF5-8E17-3B21C069B488}" type="sibTrans" cxnId="{F4BC67A8-92A0-461E-8A03-EDBD0AC54069}">
      <dgm:prSet/>
      <dgm:spPr/>
      <dgm:t>
        <a:bodyPr/>
        <a:lstStyle/>
        <a:p>
          <a:endParaRPr lang="ru-RU"/>
        </a:p>
      </dgm:t>
    </dgm:pt>
    <dgm:pt modelId="{D8688F19-848E-4300-B8A4-7CF5FD62729F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 err="1">
              <a:latin typeface="Arial" panose="020B0604020202020204"/>
              <a:cs typeface="Arial" panose="020B0604020202020204"/>
            </a:rPr>
            <a:t>Горкинско-ометьевский</a:t>
          </a:r>
          <a:r>
            <a:rPr lang="ru-RU" b="1" dirty="0">
              <a:latin typeface="Arial" panose="020B0604020202020204"/>
              <a:cs typeface="Arial" panose="020B0604020202020204"/>
            </a:rPr>
            <a:t> лес</a:t>
          </a:r>
        </a:p>
      </dgm:t>
    </dgm:pt>
    <dgm:pt modelId="{6540188D-1E41-47C1-9F89-00C99B775FF7}" type="parTrans" cxnId="{40F6AE63-98A6-460D-8C97-664E9C4CB43B}">
      <dgm:prSet/>
      <dgm:spPr/>
      <dgm:t>
        <a:bodyPr/>
        <a:lstStyle/>
        <a:p>
          <a:endParaRPr lang="ru-RU"/>
        </a:p>
      </dgm:t>
    </dgm:pt>
    <dgm:pt modelId="{7D3F9D56-AA20-41C8-A89E-FA615B3DDB71}" type="sibTrans" cxnId="{40F6AE63-98A6-460D-8C97-664E9C4CB43B}">
      <dgm:prSet/>
      <dgm:spPr/>
      <dgm:t>
        <a:bodyPr/>
        <a:lstStyle/>
        <a:p>
          <a:endParaRPr lang="ru-RU"/>
        </a:p>
      </dgm:t>
    </dgm:pt>
    <dgm:pt modelId="{13119F98-0061-45E1-A4E5-B6E97230ACE9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Детская железная дорога </a:t>
          </a:r>
        </a:p>
      </dgm:t>
    </dgm:pt>
    <dgm:pt modelId="{99C28835-F8ED-4877-B28D-D8E369F69AEA}" type="parTrans" cxnId="{013B4A43-A38E-415E-B709-79FCFE427AC0}">
      <dgm:prSet/>
      <dgm:spPr/>
      <dgm:t>
        <a:bodyPr/>
        <a:lstStyle/>
        <a:p>
          <a:endParaRPr lang="ru-RU"/>
        </a:p>
      </dgm:t>
    </dgm:pt>
    <dgm:pt modelId="{579193DD-D2FC-4DD3-8340-67C2198E7D31}" type="sibTrans" cxnId="{013B4A43-A38E-415E-B709-79FCFE427AC0}">
      <dgm:prSet/>
      <dgm:spPr/>
      <dgm:t>
        <a:bodyPr/>
        <a:lstStyle/>
        <a:p>
          <a:endParaRPr lang="ru-RU"/>
        </a:p>
      </dgm:t>
    </dgm:pt>
    <dgm:pt modelId="{0A05985D-9D25-4FA5-BAEB-492B8E236961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Живописный парк Урицкого</a:t>
          </a:r>
        </a:p>
      </dgm:t>
    </dgm:pt>
    <dgm:pt modelId="{9F390D8A-3466-4AD9-A1F5-CD14B8172BFC}" type="parTrans" cxnId="{10F7E116-2BB2-4FCC-8816-5FC3E1AB95D3}">
      <dgm:prSet/>
      <dgm:spPr/>
      <dgm:t>
        <a:bodyPr/>
        <a:lstStyle/>
        <a:p>
          <a:endParaRPr lang="ru-RU"/>
        </a:p>
      </dgm:t>
    </dgm:pt>
    <dgm:pt modelId="{B25568A0-469B-498A-AD04-F601AEE1E9D5}" type="sibTrans" cxnId="{10F7E116-2BB2-4FCC-8816-5FC3E1AB95D3}">
      <dgm:prSet/>
      <dgm:spPr/>
      <dgm:t>
        <a:bodyPr/>
        <a:lstStyle/>
        <a:p>
          <a:endParaRPr lang="ru-RU"/>
        </a:p>
      </dgm:t>
    </dgm:pt>
    <dgm:pt modelId="{E30AAB5B-FB62-409F-BFDB-7D091355BE24}" type="pres">
      <dgm:prSet presAssocID="{CD806041-ACEF-4ADC-9E38-D657A0B98C73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E036A9-EDCA-4D17-B7EE-D3688D9F6E9E}" type="pres">
      <dgm:prSet presAssocID="{E88E08AC-A521-4D9D-8572-0F0D31A35B6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DFA19F-1811-4BC1-987D-63C86DED1BC0}" type="pres">
      <dgm:prSet presAssocID="{95607493-5B72-4409-9EEC-82DB2DCC0C9A}" presName="sibTrans" presStyleLbl="sibTrans2D1" presStyleIdx="0" presStyleCnt="6"/>
      <dgm:spPr/>
      <dgm:t>
        <a:bodyPr/>
        <a:lstStyle/>
        <a:p>
          <a:endParaRPr lang="ru-RU"/>
        </a:p>
      </dgm:t>
    </dgm:pt>
    <dgm:pt modelId="{5FB9F210-99A8-4232-8CB9-DA7B92B5DA05}" type="pres">
      <dgm:prSet presAssocID="{95607493-5B72-4409-9EEC-82DB2DCC0C9A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D6A83162-9046-479F-971B-494FD6A2DDE1}" type="pres">
      <dgm:prSet presAssocID="{8783AE9D-8BE2-47DF-A3F4-90C16AECD2D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0CBC8A-57BF-40D6-9802-AD8105285175}" type="pres">
      <dgm:prSet presAssocID="{360686FA-B87E-4A95-B7C5-DC7F0A97DCBE}" presName="sibTrans" presStyleLbl="sibTrans2D1" presStyleIdx="1" presStyleCnt="6"/>
      <dgm:spPr/>
      <dgm:t>
        <a:bodyPr/>
        <a:lstStyle/>
        <a:p>
          <a:endParaRPr lang="ru-RU"/>
        </a:p>
      </dgm:t>
    </dgm:pt>
    <dgm:pt modelId="{54E0A3B4-125B-430D-9B13-79DA0FDD1DE7}" type="pres">
      <dgm:prSet presAssocID="{360686FA-B87E-4A95-B7C5-DC7F0A97DCBE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403523D7-08EA-420C-9FE9-A07B8CC38AEB}" type="pres">
      <dgm:prSet presAssocID="{46AE33CF-40A6-4A84-8A01-1B1FEE8E0FA8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8F0683-606E-4BAB-AC3E-847278E671E4}" type="pres">
      <dgm:prSet presAssocID="{D1E42196-836C-41B8-BA3B-83FE950D2E76}" presName="sibTrans" presStyleLbl="sibTrans2D1" presStyleIdx="2" presStyleCnt="6"/>
      <dgm:spPr/>
      <dgm:t>
        <a:bodyPr/>
        <a:lstStyle/>
        <a:p>
          <a:endParaRPr lang="ru-RU"/>
        </a:p>
      </dgm:t>
    </dgm:pt>
    <dgm:pt modelId="{8AFBBBA2-3709-4B15-B976-BF8AA10EDC89}" type="pres">
      <dgm:prSet presAssocID="{D1E42196-836C-41B8-BA3B-83FE950D2E76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69E36012-2739-445E-9B5A-C63C33EAA6C3}" type="pres">
      <dgm:prSet presAssocID="{60A20C6D-3B56-48DD-BD86-2466344996E7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175551-FFBC-4475-A3B2-815EAFD30E0A}" type="pres">
      <dgm:prSet presAssocID="{3CB4985A-D4A8-4EF5-8E17-3B21C069B488}" presName="sibTrans" presStyleLbl="sibTrans2D1" presStyleIdx="3" presStyleCnt="6"/>
      <dgm:spPr/>
      <dgm:t>
        <a:bodyPr/>
        <a:lstStyle/>
        <a:p>
          <a:endParaRPr lang="ru-RU"/>
        </a:p>
      </dgm:t>
    </dgm:pt>
    <dgm:pt modelId="{03E90F5D-8761-49C9-BB9C-0C648C083D16}" type="pres">
      <dgm:prSet presAssocID="{3CB4985A-D4A8-4EF5-8E17-3B21C069B488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BA7D4D2A-1065-4AE3-9EC0-BC73FCF3C494}" type="pres">
      <dgm:prSet presAssocID="{D8688F19-848E-4300-B8A4-7CF5FD62729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BBB54-0CBA-49FE-8846-078D46CB7660}" type="pres">
      <dgm:prSet presAssocID="{7D3F9D56-AA20-41C8-A89E-FA615B3DDB71}" presName="sibTrans" presStyleLbl="sibTrans2D1" presStyleIdx="4" presStyleCnt="6"/>
      <dgm:spPr/>
      <dgm:t>
        <a:bodyPr/>
        <a:lstStyle/>
        <a:p>
          <a:endParaRPr lang="ru-RU"/>
        </a:p>
      </dgm:t>
    </dgm:pt>
    <dgm:pt modelId="{C7A51C27-EB22-4910-B42F-6C427A863C23}" type="pres">
      <dgm:prSet presAssocID="{7D3F9D56-AA20-41C8-A89E-FA615B3DDB71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71E23D3F-B005-4BF0-8646-FDB10CCFF9C7}" type="pres">
      <dgm:prSet presAssocID="{13119F98-0061-45E1-A4E5-B6E97230ACE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5FBD1E-19A7-43E3-937E-C4B5D59CC5E9}" type="pres">
      <dgm:prSet presAssocID="{579193DD-D2FC-4DD3-8340-67C2198E7D31}" presName="sibTrans" presStyleLbl="sibTrans2D1" presStyleIdx="5" presStyleCnt="6"/>
      <dgm:spPr/>
      <dgm:t>
        <a:bodyPr/>
        <a:lstStyle/>
        <a:p>
          <a:endParaRPr lang="ru-RU"/>
        </a:p>
      </dgm:t>
    </dgm:pt>
    <dgm:pt modelId="{66C6CAD6-5DBD-4B19-BBBD-D55B8C327C7D}" type="pres">
      <dgm:prSet presAssocID="{579193DD-D2FC-4DD3-8340-67C2198E7D31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14208242-6B6C-4E31-AE3B-ACFA86A28AC3}" type="pres">
      <dgm:prSet presAssocID="{0A05985D-9D25-4FA5-BAEB-492B8E236961}" presName="node" presStyleLbl="node1" presStyleIdx="6" presStyleCnt="7" custLinFactNeighborX="788" custLinFactNeighborY="-22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DF5AB3-7D8B-419F-8992-4835869FD56D}" type="presOf" srcId="{D1E42196-836C-41B8-BA3B-83FE950D2E76}" destId="{338F0683-606E-4BAB-AC3E-847278E671E4}" srcOrd="0" destOrd="0" presId="urn:microsoft.com/office/officeart/2005/8/layout/process2"/>
    <dgm:cxn modelId="{08B5CF01-52F9-4310-968D-FC7A3D6196F0}" type="presOf" srcId="{7D3F9D56-AA20-41C8-A89E-FA615B3DDB71}" destId="{C7A51C27-EB22-4910-B42F-6C427A863C23}" srcOrd="1" destOrd="0" presId="urn:microsoft.com/office/officeart/2005/8/layout/process2"/>
    <dgm:cxn modelId="{F4BC67A8-92A0-461E-8A03-EDBD0AC54069}" srcId="{CD806041-ACEF-4ADC-9E38-D657A0B98C73}" destId="{60A20C6D-3B56-48DD-BD86-2466344996E7}" srcOrd="3" destOrd="0" parTransId="{0358BD57-0125-4A5D-A287-44E1E9F26B6B}" sibTransId="{3CB4985A-D4A8-4EF5-8E17-3B21C069B488}"/>
    <dgm:cxn modelId="{8832E995-5F4E-4145-9CD5-49FA159DE6C7}" type="presOf" srcId="{95607493-5B72-4409-9EEC-82DB2DCC0C9A}" destId="{29DFA19F-1811-4BC1-987D-63C86DED1BC0}" srcOrd="0" destOrd="0" presId="urn:microsoft.com/office/officeart/2005/8/layout/process2"/>
    <dgm:cxn modelId="{CA46E36B-5DE0-4C9A-B626-B0FB8DCB259A}" type="presOf" srcId="{3CB4985A-D4A8-4EF5-8E17-3B21C069B488}" destId="{AA175551-FFBC-4475-A3B2-815EAFD30E0A}" srcOrd="0" destOrd="0" presId="urn:microsoft.com/office/officeart/2005/8/layout/process2"/>
    <dgm:cxn modelId="{0A50131D-3035-41C0-AB79-C386F143D657}" type="presOf" srcId="{13119F98-0061-45E1-A4E5-B6E97230ACE9}" destId="{71E23D3F-B005-4BF0-8646-FDB10CCFF9C7}" srcOrd="0" destOrd="0" presId="urn:microsoft.com/office/officeart/2005/8/layout/process2"/>
    <dgm:cxn modelId="{C306079C-AE9A-49A1-BAE5-46EB8D1DECD0}" type="presOf" srcId="{95607493-5B72-4409-9EEC-82DB2DCC0C9A}" destId="{5FB9F210-99A8-4232-8CB9-DA7B92B5DA05}" srcOrd="1" destOrd="0" presId="urn:microsoft.com/office/officeart/2005/8/layout/process2"/>
    <dgm:cxn modelId="{8D1D3E41-22B9-45A6-9BDD-322EBDFC6447}" type="presOf" srcId="{0A05985D-9D25-4FA5-BAEB-492B8E236961}" destId="{14208242-6B6C-4E31-AE3B-ACFA86A28AC3}" srcOrd="0" destOrd="0" presId="urn:microsoft.com/office/officeart/2005/8/layout/process2"/>
    <dgm:cxn modelId="{3F1422E6-1425-4D23-A48F-04ADBBA0C481}" type="presOf" srcId="{3CB4985A-D4A8-4EF5-8E17-3B21C069B488}" destId="{03E90F5D-8761-49C9-BB9C-0C648C083D16}" srcOrd="1" destOrd="0" presId="urn:microsoft.com/office/officeart/2005/8/layout/process2"/>
    <dgm:cxn modelId="{2BEF2EAF-FB5C-4BE4-BE09-9DBAF131FD6D}" type="presOf" srcId="{579193DD-D2FC-4DD3-8340-67C2198E7D31}" destId="{475FBD1E-19A7-43E3-937E-C4B5D59CC5E9}" srcOrd="0" destOrd="0" presId="urn:microsoft.com/office/officeart/2005/8/layout/process2"/>
    <dgm:cxn modelId="{40F6AE63-98A6-460D-8C97-664E9C4CB43B}" srcId="{CD806041-ACEF-4ADC-9E38-D657A0B98C73}" destId="{D8688F19-848E-4300-B8A4-7CF5FD62729F}" srcOrd="4" destOrd="0" parTransId="{6540188D-1E41-47C1-9F89-00C99B775FF7}" sibTransId="{7D3F9D56-AA20-41C8-A89E-FA615B3DDB71}"/>
    <dgm:cxn modelId="{D6DE0106-E9E5-4452-B29A-DD52AB73DA12}" type="presOf" srcId="{579193DD-D2FC-4DD3-8340-67C2198E7D31}" destId="{66C6CAD6-5DBD-4B19-BBBD-D55B8C327C7D}" srcOrd="1" destOrd="0" presId="urn:microsoft.com/office/officeart/2005/8/layout/process2"/>
    <dgm:cxn modelId="{D6B7AE73-A602-4024-AD64-DCDBA8588D1C}" type="presOf" srcId="{8783AE9D-8BE2-47DF-A3F4-90C16AECD2D5}" destId="{D6A83162-9046-479F-971B-494FD6A2DDE1}" srcOrd="0" destOrd="0" presId="urn:microsoft.com/office/officeart/2005/8/layout/process2"/>
    <dgm:cxn modelId="{2FCE3EB5-7EAD-4E07-B28C-F227E69A1DEC}" type="presOf" srcId="{360686FA-B87E-4A95-B7C5-DC7F0A97DCBE}" destId="{730CBC8A-57BF-40D6-9802-AD8105285175}" srcOrd="0" destOrd="0" presId="urn:microsoft.com/office/officeart/2005/8/layout/process2"/>
    <dgm:cxn modelId="{9A6F63B9-4DA0-4D5B-83D3-1C74E308EBF7}" srcId="{CD806041-ACEF-4ADC-9E38-D657A0B98C73}" destId="{E88E08AC-A521-4D9D-8572-0F0D31A35B62}" srcOrd="0" destOrd="0" parTransId="{99E601DD-C06B-40EF-8D76-B7F604D3761B}" sibTransId="{95607493-5B72-4409-9EEC-82DB2DCC0C9A}"/>
    <dgm:cxn modelId="{6C715F48-26E1-4817-B8DE-490864A8181D}" type="presOf" srcId="{360686FA-B87E-4A95-B7C5-DC7F0A97DCBE}" destId="{54E0A3B4-125B-430D-9B13-79DA0FDD1DE7}" srcOrd="1" destOrd="0" presId="urn:microsoft.com/office/officeart/2005/8/layout/process2"/>
    <dgm:cxn modelId="{AF7EE2EA-8AFB-4F3C-BC06-6AE946B84F76}" type="presOf" srcId="{E88E08AC-A521-4D9D-8572-0F0D31A35B62}" destId="{EEE036A9-EDCA-4D17-B7EE-D3688D9F6E9E}" srcOrd="0" destOrd="0" presId="urn:microsoft.com/office/officeart/2005/8/layout/process2"/>
    <dgm:cxn modelId="{10F7E116-2BB2-4FCC-8816-5FC3E1AB95D3}" srcId="{CD806041-ACEF-4ADC-9E38-D657A0B98C73}" destId="{0A05985D-9D25-4FA5-BAEB-492B8E236961}" srcOrd="6" destOrd="0" parTransId="{9F390D8A-3466-4AD9-A1F5-CD14B8172BFC}" sibTransId="{B25568A0-469B-498A-AD04-F601AEE1E9D5}"/>
    <dgm:cxn modelId="{E6475A55-800E-4187-AA2D-33B4AE1AE8BF}" srcId="{CD806041-ACEF-4ADC-9E38-D657A0B98C73}" destId="{8783AE9D-8BE2-47DF-A3F4-90C16AECD2D5}" srcOrd="1" destOrd="0" parTransId="{EC745000-B856-4454-8066-7B87A614E661}" sibTransId="{360686FA-B87E-4A95-B7C5-DC7F0A97DCBE}"/>
    <dgm:cxn modelId="{122A3302-558D-442A-8752-B44150D35563}" srcId="{CD806041-ACEF-4ADC-9E38-D657A0B98C73}" destId="{46AE33CF-40A6-4A84-8A01-1B1FEE8E0FA8}" srcOrd="2" destOrd="0" parTransId="{B249C3B4-79EB-4D43-AB94-87FBF79F00C9}" sibTransId="{D1E42196-836C-41B8-BA3B-83FE950D2E76}"/>
    <dgm:cxn modelId="{013B4A43-A38E-415E-B709-79FCFE427AC0}" srcId="{CD806041-ACEF-4ADC-9E38-D657A0B98C73}" destId="{13119F98-0061-45E1-A4E5-B6E97230ACE9}" srcOrd="5" destOrd="0" parTransId="{99C28835-F8ED-4877-B28D-D8E369F69AEA}" sibTransId="{579193DD-D2FC-4DD3-8340-67C2198E7D31}"/>
    <dgm:cxn modelId="{DD8BB1C6-E032-48EA-80CE-993B8EC16F8C}" type="presOf" srcId="{D1E42196-836C-41B8-BA3B-83FE950D2E76}" destId="{8AFBBBA2-3709-4B15-B976-BF8AA10EDC89}" srcOrd="1" destOrd="0" presId="urn:microsoft.com/office/officeart/2005/8/layout/process2"/>
    <dgm:cxn modelId="{4C02021E-3C7F-439D-8E03-369B369B5AB7}" type="presOf" srcId="{7D3F9D56-AA20-41C8-A89E-FA615B3DDB71}" destId="{72ABBB54-0CBA-49FE-8846-078D46CB7660}" srcOrd="0" destOrd="0" presId="urn:microsoft.com/office/officeart/2005/8/layout/process2"/>
    <dgm:cxn modelId="{B00A8FFA-AC5F-4E50-BCCF-79B7D047FCEB}" type="presOf" srcId="{60A20C6D-3B56-48DD-BD86-2466344996E7}" destId="{69E36012-2739-445E-9B5A-C63C33EAA6C3}" srcOrd="0" destOrd="0" presId="urn:microsoft.com/office/officeart/2005/8/layout/process2"/>
    <dgm:cxn modelId="{E1F532CF-E210-400E-82D3-7F92F9B1D4C5}" type="presOf" srcId="{CD806041-ACEF-4ADC-9E38-D657A0B98C73}" destId="{E30AAB5B-FB62-409F-BFDB-7D091355BE24}" srcOrd="0" destOrd="0" presId="urn:microsoft.com/office/officeart/2005/8/layout/process2"/>
    <dgm:cxn modelId="{E7E8CA22-2647-423D-BAB8-1F6A15224D2F}" type="presOf" srcId="{46AE33CF-40A6-4A84-8A01-1B1FEE8E0FA8}" destId="{403523D7-08EA-420C-9FE9-A07B8CC38AEB}" srcOrd="0" destOrd="0" presId="urn:microsoft.com/office/officeart/2005/8/layout/process2"/>
    <dgm:cxn modelId="{862FB730-1CE0-4182-A388-F4352673A23B}" type="presOf" srcId="{D8688F19-848E-4300-B8A4-7CF5FD62729F}" destId="{BA7D4D2A-1065-4AE3-9EC0-BC73FCF3C494}" srcOrd="0" destOrd="0" presId="urn:microsoft.com/office/officeart/2005/8/layout/process2"/>
    <dgm:cxn modelId="{19B651B3-71D6-49D3-A797-F937D5537FD0}" type="presParOf" srcId="{E30AAB5B-FB62-409F-BFDB-7D091355BE24}" destId="{EEE036A9-EDCA-4D17-B7EE-D3688D9F6E9E}" srcOrd="0" destOrd="0" presId="urn:microsoft.com/office/officeart/2005/8/layout/process2"/>
    <dgm:cxn modelId="{E258D18B-8BC9-46D5-A8F1-9CFA96BA6846}" type="presParOf" srcId="{E30AAB5B-FB62-409F-BFDB-7D091355BE24}" destId="{29DFA19F-1811-4BC1-987D-63C86DED1BC0}" srcOrd="1" destOrd="0" presId="urn:microsoft.com/office/officeart/2005/8/layout/process2"/>
    <dgm:cxn modelId="{5856794A-97C8-4A35-B04B-C9A9E7464BB6}" type="presParOf" srcId="{29DFA19F-1811-4BC1-987D-63C86DED1BC0}" destId="{5FB9F210-99A8-4232-8CB9-DA7B92B5DA05}" srcOrd="0" destOrd="0" presId="urn:microsoft.com/office/officeart/2005/8/layout/process2"/>
    <dgm:cxn modelId="{CE11E002-0EF4-46E3-9F5C-65359EAAE5BA}" type="presParOf" srcId="{E30AAB5B-FB62-409F-BFDB-7D091355BE24}" destId="{D6A83162-9046-479F-971B-494FD6A2DDE1}" srcOrd="2" destOrd="0" presId="urn:microsoft.com/office/officeart/2005/8/layout/process2"/>
    <dgm:cxn modelId="{B217B77E-4F0C-49E4-91EC-9B05A6258A4B}" type="presParOf" srcId="{E30AAB5B-FB62-409F-BFDB-7D091355BE24}" destId="{730CBC8A-57BF-40D6-9802-AD8105285175}" srcOrd="3" destOrd="0" presId="urn:microsoft.com/office/officeart/2005/8/layout/process2"/>
    <dgm:cxn modelId="{A03FD348-2040-4DE7-8D41-F066790528C0}" type="presParOf" srcId="{730CBC8A-57BF-40D6-9802-AD8105285175}" destId="{54E0A3B4-125B-430D-9B13-79DA0FDD1DE7}" srcOrd="0" destOrd="0" presId="urn:microsoft.com/office/officeart/2005/8/layout/process2"/>
    <dgm:cxn modelId="{A7C1789C-F5EE-473E-B697-E46FCD0410CD}" type="presParOf" srcId="{E30AAB5B-FB62-409F-BFDB-7D091355BE24}" destId="{403523D7-08EA-420C-9FE9-A07B8CC38AEB}" srcOrd="4" destOrd="0" presId="urn:microsoft.com/office/officeart/2005/8/layout/process2"/>
    <dgm:cxn modelId="{D60C5A76-4830-457A-9325-07C7FFB66CA7}" type="presParOf" srcId="{E30AAB5B-FB62-409F-BFDB-7D091355BE24}" destId="{338F0683-606E-4BAB-AC3E-847278E671E4}" srcOrd="5" destOrd="0" presId="urn:microsoft.com/office/officeart/2005/8/layout/process2"/>
    <dgm:cxn modelId="{AF143D4B-9E35-4054-AE26-7E201B19B8D8}" type="presParOf" srcId="{338F0683-606E-4BAB-AC3E-847278E671E4}" destId="{8AFBBBA2-3709-4B15-B976-BF8AA10EDC89}" srcOrd="0" destOrd="0" presId="urn:microsoft.com/office/officeart/2005/8/layout/process2"/>
    <dgm:cxn modelId="{63F6CBA3-545A-4695-9344-8FFAE54E85BF}" type="presParOf" srcId="{E30AAB5B-FB62-409F-BFDB-7D091355BE24}" destId="{69E36012-2739-445E-9B5A-C63C33EAA6C3}" srcOrd="6" destOrd="0" presId="urn:microsoft.com/office/officeart/2005/8/layout/process2"/>
    <dgm:cxn modelId="{8D356FD6-34D0-472B-8CE2-D05497F72859}" type="presParOf" srcId="{E30AAB5B-FB62-409F-BFDB-7D091355BE24}" destId="{AA175551-FFBC-4475-A3B2-815EAFD30E0A}" srcOrd="7" destOrd="0" presId="urn:microsoft.com/office/officeart/2005/8/layout/process2"/>
    <dgm:cxn modelId="{7C7138F8-7AD6-4D4F-8D28-5DD6CD6D2BCB}" type="presParOf" srcId="{AA175551-FFBC-4475-A3B2-815EAFD30E0A}" destId="{03E90F5D-8761-49C9-BB9C-0C648C083D16}" srcOrd="0" destOrd="0" presId="urn:microsoft.com/office/officeart/2005/8/layout/process2"/>
    <dgm:cxn modelId="{763F815D-1BF9-4414-959B-BC7DEF5CAB4B}" type="presParOf" srcId="{E30AAB5B-FB62-409F-BFDB-7D091355BE24}" destId="{BA7D4D2A-1065-4AE3-9EC0-BC73FCF3C494}" srcOrd="8" destOrd="0" presId="urn:microsoft.com/office/officeart/2005/8/layout/process2"/>
    <dgm:cxn modelId="{0BCA2613-19C7-4F3E-A175-622F0CBF9662}" type="presParOf" srcId="{E30AAB5B-FB62-409F-BFDB-7D091355BE24}" destId="{72ABBB54-0CBA-49FE-8846-078D46CB7660}" srcOrd="9" destOrd="0" presId="urn:microsoft.com/office/officeart/2005/8/layout/process2"/>
    <dgm:cxn modelId="{90A9E5AD-7EB9-45FA-A8C9-DB6C905C321E}" type="presParOf" srcId="{72ABBB54-0CBA-49FE-8846-078D46CB7660}" destId="{C7A51C27-EB22-4910-B42F-6C427A863C23}" srcOrd="0" destOrd="0" presId="urn:microsoft.com/office/officeart/2005/8/layout/process2"/>
    <dgm:cxn modelId="{7B06FC64-C348-4BE6-B0CD-0B7D7EF38C3A}" type="presParOf" srcId="{E30AAB5B-FB62-409F-BFDB-7D091355BE24}" destId="{71E23D3F-B005-4BF0-8646-FDB10CCFF9C7}" srcOrd="10" destOrd="0" presId="urn:microsoft.com/office/officeart/2005/8/layout/process2"/>
    <dgm:cxn modelId="{0BEFCE18-9DC3-4197-B3CB-3D04DE8B6D72}" type="presParOf" srcId="{E30AAB5B-FB62-409F-BFDB-7D091355BE24}" destId="{475FBD1E-19A7-43E3-937E-C4B5D59CC5E9}" srcOrd="11" destOrd="0" presId="urn:microsoft.com/office/officeart/2005/8/layout/process2"/>
    <dgm:cxn modelId="{A13387F7-ACA2-4E71-911C-821E7B9D4338}" type="presParOf" srcId="{475FBD1E-19A7-43E3-937E-C4B5D59CC5E9}" destId="{66C6CAD6-5DBD-4B19-BBBD-D55B8C327C7D}" srcOrd="0" destOrd="0" presId="urn:microsoft.com/office/officeart/2005/8/layout/process2"/>
    <dgm:cxn modelId="{72A0DBDD-A954-4E6F-978D-8BEBB5CF6D74}" type="presParOf" srcId="{E30AAB5B-FB62-409F-BFDB-7D091355BE24}" destId="{14208242-6B6C-4E31-AE3B-ACFA86A28AC3}" srcOrd="12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CA4169-B148-4518-96DC-5CA7F450C70A}" type="doc">
      <dgm:prSet loTypeId="urn:microsoft.com/office/officeart/2005/8/layout/process2" loCatId="process" qsTypeId="urn:microsoft.com/office/officeart/2005/8/quickstyle/simple5#5" qsCatId="simple" csTypeId="urn:microsoft.com/office/officeart/2005/8/colors/colorful2#5" csCatId="colorful" phldr="1"/>
      <dgm:spPr/>
    </dgm:pt>
    <dgm:pt modelId="{5CC64E8E-02DF-45C1-BC85-880BC565652F}">
      <dgm:prSet phldrT="[Текст]"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 err="1">
              <a:latin typeface="Arial" panose="020B0604020202020204"/>
              <a:cs typeface="Arial" panose="020B0604020202020204"/>
            </a:rPr>
            <a:t>Чернояровский</a:t>
          </a:r>
          <a:r>
            <a:rPr lang="ru-RU" b="1" dirty="0">
              <a:latin typeface="Arial" panose="020B0604020202020204"/>
              <a:cs typeface="Arial" panose="020B0604020202020204"/>
            </a:rPr>
            <a:t> пассаж на кремлевской</a:t>
          </a:r>
          <a:endParaRPr lang="ru-RU" b="1" dirty="0"/>
        </a:p>
      </dgm:t>
    </dgm:pt>
    <dgm:pt modelId="{E7199E2D-6A54-4E16-9037-4664AD432C0D}" type="parTrans" cxnId="{F47B6352-EDF0-4930-B50E-E0B9B10CE911}">
      <dgm:prSet/>
      <dgm:spPr/>
      <dgm:t>
        <a:bodyPr/>
        <a:lstStyle/>
        <a:p>
          <a:endParaRPr lang="ru-RU"/>
        </a:p>
      </dgm:t>
    </dgm:pt>
    <dgm:pt modelId="{894BC71F-58E1-45A8-BD00-DE71FC8BC5CC}" type="sibTrans" cxnId="{F47B6352-EDF0-4930-B50E-E0B9B10CE911}">
      <dgm:prSet/>
      <dgm:spPr/>
      <dgm:t>
        <a:bodyPr/>
        <a:lstStyle/>
        <a:p>
          <a:endParaRPr lang="ru-RU"/>
        </a:p>
      </dgm:t>
    </dgm:pt>
    <dgm:pt modelId="{68F6B836-1A2D-41D4-A685-BC595A1BD939}">
      <dgm:prSet phldr="0"/>
      <dgm:spPr/>
      <dgm:t>
        <a:bodyPr/>
        <a:lstStyle/>
        <a:p>
          <a:pPr algn="ctr" rtl="0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Сказочный Дворец Земледельцев </a:t>
          </a:r>
        </a:p>
      </dgm:t>
    </dgm:pt>
    <dgm:pt modelId="{9A0D5220-E60A-4167-A280-70B8336E51B4}" type="parTrans" cxnId="{95A7ABFB-B7D9-4A21-9E72-E16CD75C5038}">
      <dgm:prSet/>
      <dgm:spPr/>
      <dgm:t>
        <a:bodyPr/>
        <a:lstStyle/>
        <a:p>
          <a:endParaRPr lang="ru-RU"/>
        </a:p>
      </dgm:t>
    </dgm:pt>
    <dgm:pt modelId="{C62597D2-2533-42A7-B8D9-B3C2A6D6B896}" type="sibTrans" cxnId="{95A7ABFB-B7D9-4A21-9E72-E16CD75C5038}">
      <dgm:prSet/>
      <dgm:spPr/>
      <dgm:t>
        <a:bodyPr/>
        <a:lstStyle/>
        <a:p>
          <a:endParaRPr lang="ru-RU"/>
        </a:p>
      </dgm:t>
    </dgm:pt>
    <dgm:pt modelId="{CED6B4F9-AB7E-44A2-9D7C-549354C777C1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Колокольня Богоявленского собора</a:t>
          </a:r>
        </a:p>
      </dgm:t>
    </dgm:pt>
    <dgm:pt modelId="{19DE7CA3-D5FF-4031-B82A-79F811DB0D74}" type="parTrans" cxnId="{BBC0A9DA-FF2B-4F75-B4D7-E3E770B841DE}">
      <dgm:prSet/>
      <dgm:spPr/>
      <dgm:t>
        <a:bodyPr/>
        <a:lstStyle/>
        <a:p>
          <a:endParaRPr lang="ru-RU"/>
        </a:p>
      </dgm:t>
    </dgm:pt>
    <dgm:pt modelId="{28423F74-7D68-4DC6-9FDF-046B597FBB8C}" type="sibTrans" cxnId="{BBC0A9DA-FF2B-4F75-B4D7-E3E770B841DE}">
      <dgm:prSet/>
      <dgm:spPr/>
      <dgm:t>
        <a:bodyPr/>
        <a:lstStyle/>
        <a:p>
          <a:endParaRPr lang="ru-RU"/>
        </a:p>
      </dgm:t>
    </dgm:pt>
    <dgm:pt modelId="{3F7E1D42-706E-4F76-869C-8EA36D95B841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Уникальный Храм всех религий</a:t>
          </a:r>
        </a:p>
      </dgm:t>
    </dgm:pt>
    <dgm:pt modelId="{6922DC38-67FD-4AB1-96A8-1762301B6BD1}" type="parTrans" cxnId="{E57B752F-A080-4C33-A6F5-D8BAE7F15BE7}">
      <dgm:prSet/>
      <dgm:spPr/>
      <dgm:t>
        <a:bodyPr/>
        <a:lstStyle/>
        <a:p>
          <a:endParaRPr lang="ru-RU"/>
        </a:p>
      </dgm:t>
    </dgm:pt>
    <dgm:pt modelId="{CB2D412E-E513-4348-B9E8-8325A38C4C82}" type="sibTrans" cxnId="{E57B752F-A080-4C33-A6F5-D8BAE7F15BE7}">
      <dgm:prSet/>
      <dgm:spPr/>
      <dgm:t>
        <a:bodyPr/>
        <a:lstStyle/>
        <a:p>
          <a:endParaRPr lang="ru-RU"/>
        </a:p>
      </dgm:t>
    </dgm:pt>
    <dgm:pt modelId="{5EF9099F-3C84-4ADF-BBDA-24216BAA972B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Тайны </a:t>
          </a:r>
          <a:r>
            <a:rPr lang="ru-RU" b="1" dirty="0" err="1">
              <a:latin typeface="Arial" panose="020B0604020202020204"/>
              <a:cs typeface="Arial" panose="020B0604020202020204"/>
            </a:rPr>
            <a:t>Раифского</a:t>
          </a:r>
          <a:r>
            <a:rPr lang="ru-RU" b="1" dirty="0">
              <a:latin typeface="Arial" panose="020B0604020202020204"/>
              <a:cs typeface="Arial" panose="020B0604020202020204"/>
            </a:rPr>
            <a:t> монастыря </a:t>
          </a:r>
        </a:p>
      </dgm:t>
    </dgm:pt>
    <dgm:pt modelId="{760459CD-BB5F-4797-8ED7-EBF2FA1AD911}" type="parTrans" cxnId="{105A3E40-E142-4C42-95F5-DDC93FA5CDEA}">
      <dgm:prSet/>
      <dgm:spPr/>
      <dgm:t>
        <a:bodyPr/>
        <a:lstStyle/>
        <a:p>
          <a:endParaRPr lang="ru-RU"/>
        </a:p>
      </dgm:t>
    </dgm:pt>
    <dgm:pt modelId="{897FBCBF-9346-4E5C-9AB6-94B15FA966E8}" type="sibTrans" cxnId="{105A3E40-E142-4C42-95F5-DDC93FA5CDEA}">
      <dgm:prSet/>
      <dgm:spPr/>
      <dgm:t>
        <a:bodyPr/>
        <a:lstStyle/>
        <a:p>
          <a:endParaRPr lang="ru-RU"/>
        </a:p>
      </dgm:t>
    </dgm:pt>
    <dgm:pt modelId="{6C09DCB6-0517-4EFB-A925-13031B316FD0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i="0" dirty="0">
              <a:latin typeface="Arial" panose="020B0604020202020204"/>
              <a:cs typeface="Arial" panose="020B0604020202020204"/>
            </a:rPr>
            <a:t>Собор Казанской иконы Божией матери</a:t>
          </a:r>
        </a:p>
      </dgm:t>
    </dgm:pt>
    <dgm:pt modelId="{BE439159-F14D-4791-AB25-81824825694C}" type="parTrans" cxnId="{5A816EC5-4A53-406C-A7B0-38FF2F1CA7D1}">
      <dgm:prSet/>
      <dgm:spPr/>
      <dgm:t>
        <a:bodyPr/>
        <a:lstStyle/>
        <a:p>
          <a:endParaRPr lang="ru-RU"/>
        </a:p>
      </dgm:t>
    </dgm:pt>
    <dgm:pt modelId="{04662F65-AED8-498D-8F1D-1D1E5739EFE2}" type="sibTrans" cxnId="{5A816EC5-4A53-406C-A7B0-38FF2F1CA7D1}">
      <dgm:prSet/>
      <dgm:spPr/>
      <dgm:t>
        <a:bodyPr/>
        <a:lstStyle/>
        <a:p>
          <a:endParaRPr lang="ru-RU"/>
        </a:p>
      </dgm:t>
    </dgm:pt>
    <dgm:pt modelId="{45F1486F-63DE-4293-941B-ECC3F50C73EB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Величественный </a:t>
          </a:r>
          <a:r>
            <a:rPr lang="ru-RU" b="1" dirty="0" err="1">
              <a:latin typeface="Arial" panose="020B0604020202020204"/>
              <a:cs typeface="Arial" panose="020B0604020202020204"/>
            </a:rPr>
            <a:t>Кул</a:t>
          </a:r>
          <a:r>
            <a:rPr lang="ru-RU" b="1" dirty="0">
              <a:latin typeface="Arial" panose="020B0604020202020204"/>
              <a:cs typeface="Arial" panose="020B0604020202020204"/>
            </a:rPr>
            <a:t> Шариф</a:t>
          </a:r>
        </a:p>
      </dgm:t>
    </dgm:pt>
    <dgm:pt modelId="{6E2F9C85-DB67-4D37-9C24-E70A39F7EF97}" type="parTrans" cxnId="{0BAE1F48-C656-424C-8D7B-214B72607B85}">
      <dgm:prSet/>
      <dgm:spPr/>
      <dgm:t>
        <a:bodyPr/>
        <a:lstStyle/>
        <a:p>
          <a:endParaRPr lang="ru-RU"/>
        </a:p>
      </dgm:t>
    </dgm:pt>
    <dgm:pt modelId="{CF8E4051-5BB3-427B-924C-3BD050CC9395}" type="sibTrans" cxnId="{0BAE1F48-C656-424C-8D7B-214B72607B85}">
      <dgm:prSet/>
      <dgm:spPr/>
      <dgm:t>
        <a:bodyPr/>
        <a:lstStyle/>
        <a:p>
          <a:endParaRPr lang="ru-RU"/>
        </a:p>
      </dgm:t>
    </dgm:pt>
    <dgm:pt modelId="{8B77F043-2C6F-437F-93C1-516632154D36}" type="pres">
      <dgm:prSet presAssocID="{6BCA4169-B148-4518-96DC-5CA7F450C70A}" presName="linearFlow" presStyleCnt="0">
        <dgm:presLayoutVars>
          <dgm:resizeHandles val="exact"/>
        </dgm:presLayoutVars>
      </dgm:prSet>
      <dgm:spPr/>
    </dgm:pt>
    <dgm:pt modelId="{4E07478C-5AED-45E0-BF82-F01CE8098FA2}" type="pres">
      <dgm:prSet presAssocID="{68F6B836-1A2D-41D4-A685-BC595A1BD939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21D485-933E-4617-8583-9B26C808EC64}" type="pres">
      <dgm:prSet presAssocID="{C62597D2-2533-42A7-B8D9-B3C2A6D6B896}" presName="sibTrans" presStyleLbl="sibTrans2D1" presStyleIdx="0" presStyleCnt="6"/>
      <dgm:spPr/>
      <dgm:t>
        <a:bodyPr/>
        <a:lstStyle/>
        <a:p>
          <a:endParaRPr lang="ru-RU"/>
        </a:p>
      </dgm:t>
    </dgm:pt>
    <dgm:pt modelId="{6661F6A5-AD2A-412C-8048-FD0DDF70CDC7}" type="pres">
      <dgm:prSet presAssocID="{C62597D2-2533-42A7-B8D9-B3C2A6D6B896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FF791882-2C06-43C4-8A2E-46B4574728DA}" type="pres">
      <dgm:prSet presAssocID="{CED6B4F9-AB7E-44A2-9D7C-549354C777C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04FE0-6E55-4482-9F26-921C143A645E}" type="pres">
      <dgm:prSet presAssocID="{28423F74-7D68-4DC6-9FDF-046B597FBB8C}" presName="sibTrans" presStyleLbl="sibTrans2D1" presStyleIdx="1" presStyleCnt="6"/>
      <dgm:spPr/>
      <dgm:t>
        <a:bodyPr/>
        <a:lstStyle/>
        <a:p>
          <a:endParaRPr lang="ru-RU"/>
        </a:p>
      </dgm:t>
    </dgm:pt>
    <dgm:pt modelId="{217784D6-7D90-460E-874E-9CE64687C842}" type="pres">
      <dgm:prSet presAssocID="{28423F74-7D68-4DC6-9FDF-046B597FBB8C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D9FFC418-00A1-4C9D-9F26-19D11D48D71B}" type="pres">
      <dgm:prSet presAssocID="{3F7E1D42-706E-4F76-869C-8EA36D95B84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5735E-146F-4B4D-8DA9-C9CADE319F70}" type="pres">
      <dgm:prSet presAssocID="{CB2D412E-E513-4348-B9E8-8325A38C4C82}" presName="sibTrans" presStyleLbl="sibTrans2D1" presStyleIdx="2" presStyleCnt="6"/>
      <dgm:spPr/>
      <dgm:t>
        <a:bodyPr/>
        <a:lstStyle/>
        <a:p>
          <a:endParaRPr lang="ru-RU"/>
        </a:p>
      </dgm:t>
    </dgm:pt>
    <dgm:pt modelId="{CFCA7CC2-DD8E-4799-AF1F-A69377759D6E}" type="pres">
      <dgm:prSet presAssocID="{CB2D412E-E513-4348-B9E8-8325A38C4C82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DC3467B3-AD52-4DB5-B48F-31E4B25128A8}" type="pres">
      <dgm:prSet presAssocID="{5EF9099F-3C84-4ADF-BBDA-24216BAA972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4E4AC-CF39-4D85-A2D3-16471F125F85}" type="pres">
      <dgm:prSet presAssocID="{897FBCBF-9346-4E5C-9AB6-94B15FA966E8}" presName="sibTrans" presStyleLbl="sibTrans2D1" presStyleIdx="3" presStyleCnt="6"/>
      <dgm:spPr/>
      <dgm:t>
        <a:bodyPr/>
        <a:lstStyle/>
        <a:p>
          <a:endParaRPr lang="ru-RU"/>
        </a:p>
      </dgm:t>
    </dgm:pt>
    <dgm:pt modelId="{263C100D-9968-443F-9F42-0E8036DA8382}" type="pres">
      <dgm:prSet presAssocID="{897FBCBF-9346-4E5C-9AB6-94B15FA966E8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AB4E501A-DB04-4D7A-BD50-0506858EF29B}" type="pres">
      <dgm:prSet presAssocID="{6C09DCB6-0517-4EFB-A925-13031B316FD0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6F9C7-2C62-419A-941E-7DFD53FB6607}" type="pres">
      <dgm:prSet presAssocID="{04662F65-AED8-498D-8F1D-1D1E5739EFE2}" presName="sibTrans" presStyleLbl="sibTrans2D1" presStyleIdx="4" presStyleCnt="6"/>
      <dgm:spPr/>
      <dgm:t>
        <a:bodyPr/>
        <a:lstStyle/>
        <a:p>
          <a:endParaRPr lang="ru-RU"/>
        </a:p>
      </dgm:t>
    </dgm:pt>
    <dgm:pt modelId="{95A97457-CD92-4885-A050-981B33E8CDB9}" type="pres">
      <dgm:prSet presAssocID="{04662F65-AED8-498D-8F1D-1D1E5739EFE2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FE07F1FE-E415-4C70-8DDB-C7BF07B07696}" type="pres">
      <dgm:prSet presAssocID="{45F1486F-63DE-4293-941B-ECC3F50C73E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5011A9-40D9-42AA-8012-B95E77EDDEBF}" type="pres">
      <dgm:prSet presAssocID="{CF8E4051-5BB3-427B-924C-3BD050CC9395}" presName="sibTrans" presStyleLbl="sibTrans2D1" presStyleIdx="5" presStyleCnt="6"/>
      <dgm:spPr/>
      <dgm:t>
        <a:bodyPr/>
        <a:lstStyle/>
        <a:p>
          <a:endParaRPr lang="ru-RU"/>
        </a:p>
      </dgm:t>
    </dgm:pt>
    <dgm:pt modelId="{8C5FD9D6-5ADE-4E7A-8D54-B8D7D84486E1}" type="pres">
      <dgm:prSet presAssocID="{CF8E4051-5BB3-427B-924C-3BD050CC9395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5F02D18C-A7FA-4BDB-9666-F64181E247F7}" type="pres">
      <dgm:prSet presAssocID="{5CC64E8E-02DF-45C1-BC85-880BC565652F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5F7999-B0B7-4FC2-BF65-E1DB5D047125}" type="presOf" srcId="{CF8E4051-5BB3-427B-924C-3BD050CC9395}" destId="{8C5FD9D6-5ADE-4E7A-8D54-B8D7D84486E1}" srcOrd="1" destOrd="0" presId="urn:microsoft.com/office/officeart/2005/8/layout/process2"/>
    <dgm:cxn modelId="{62A8A328-4108-43EF-9D30-D78EBD5CCC99}" type="presOf" srcId="{CB2D412E-E513-4348-B9E8-8325A38C4C82}" destId="{D375735E-146F-4B4D-8DA9-C9CADE319F70}" srcOrd="0" destOrd="0" presId="urn:microsoft.com/office/officeart/2005/8/layout/process2"/>
    <dgm:cxn modelId="{A13249A8-5F0C-4F77-BCCB-5AC8D430FAA3}" type="presOf" srcId="{6C09DCB6-0517-4EFB-A925-13031B316FD0}" destId="{AB4E501A-DB04-4D7A-BD50-0506858EF29B}" srcOrd="0" destOrd="0" presId="urn:microsoft.com/office/officeart/2005/8/layout/process2"/>
    <dgm:cxn modelId="{E57B752F-A080-4C33-A6F5-D8BAE7F15BE7}" srcId="{6BCA4169-B148-4518-96DC-5CA7F450C70A}" destId="{3F7E1D42-706E-4F76-869C-8EA36D95B841}" srcOrd="2" destOrd="0" parTransId="{6922DC38-67FD-4AB1-96A8-1762301B6BD1}" sibTransId="{CB2D412E-E513-4348-B9E8-8325A38C4C82}"/>
    <dgm:cxn modelId="{D8281091-26AF-4580-934B-5556CE53CA38}" type="presOf" srcId="{897FBCBF-9346-4E5C-9AB6-94B15FA966E8}" destId="{F9D4E4AC-CF39-4D85-A2D3-16471F125F85}" srcOrd="0" destOrd="0" presId="urn:microsoft.com/office/officeart/2005/8/layout/process2"/>
    <dgm:cxn modelId="{141789B0-2CBC-44BA-A42C-9390BC2797C0}" type="presOf" srcId="{5CC64E8E-02DF-45C1-BC85-880BC565652F}" destId="{5F02D18C-A7FA-4BDB-9666-F64181E247F7}" srcOrd="0" destOrd="0" presId="urn:microsoft.com/office/officeart/2005/8/layout/process2"/>
    <dgm:cxn modelId="{5440A317-B45F-4E4E-8A72-C521EF33F2B8}" type="presOf" srcId="{28423F74-7D68-4DC6-9FDF-046B597FBB8C}" destId="{217784D6-7D90-460E-874E-9CE64687C842}" srcOrd="1" destOrd="0" presId="urn:microsoft.com/office/officeart/2005/8/layout/process2"/>
    <dgm:cxn modelId="{CFD4B487-39BC-43BD-812F-C95BF85A2F50}" type="presOf" srcId="{CED6B4F9-AB7E-44A2-9D7C-549354C777C1}" destId="{FF791882-2C06-43C4-8A2E-46B4574728DA}" srcOrd="0" destOrd="0" presId="urn:microsoft.com/office/officeart/2005/8/layout/process2"/>
    <dgm:cxn modelId="{ECDF7959-54ED-4EBE-AA52-39750C3D876A}" type="presOf" srcId="{CB2D412E-E513-4348-B9E8-8325A38C4C82}" destId="{CFCA7CC2-DD8E-4799-AF1F-A69377759D6E}" srcOrd="1" destOrd="0" presId="urn:microsoft.com/office/officeart/2005/8/layout/process2"/>
    <dgm:cxn modelId="{132B7CD3-3D27-410C-9450-87DF9616F7FE}" type="presOf" srcId="{45F1486F-63DE-4293-941B-ECC3F50C73EB}" destId="{FE07F1FE-E415-4C70-8DDB-C7BF07B07696}" srcOrd="0" destOrd="0" presId="urn:microsoft.com/office/officeart/2005/8/layout/process2"/>
    <dgm:cxn modelId="{4E6C0123-AD73-4DFD-A5E4-AA16E892A98D}" type="presOf" srcId="{3F7E1D42-706E-4F76-869C-8EA36D95B841}" destId="{D9FFC418-00A1-4C9D-9F26-19D11D48D71B}" srcOrd="0" destOrd="0" presId="urn:microsoft.com/office/officeart/2005/8/layout/process2"/>
    <dgm:cxn modelId="{71C492F6-74D1-4100-8803-4A0DE87FF401}" type="presOf" srcId="{68F6B836-1A2D-41D4-A685-BC595A1BD939}" destId="{4E07478C-5AED-45E0-BF82-F01CE8098FA2}" srcOrd="0" destOrd="0" presId="urn:microsoft.com/office/officeart/2005/8/layout/process2"/>
    <dgm:cxn modelId="{EAD1C2B1-5B6D-4C95-8F1D-EDF3F287CE7F}" type="presOf" srcId="{C62597D2-2533-42A7-B8D9-B3C2A6D6B896}" destId="{6661F6A5-AD2A-412C-8048-FD0DDF70CDC7}" srcOrd="1" destOrd="0" presId="urn:microsoft.com/office/officeart/2005/8/layout/process2"/>
    <dgm:cxn modelId="{7A67C505-522E-44D1-AED2-5C52DA466DA4}" type="presOf" srcId="{04662F65-AED8-498D-8F1D-1D1E5739EFE2}" destId="{B9B6F9C7-2C62-419A-941E-7DFD53FB6607}" srcOrd="0" destOrd="0" presId="urn:microsoft.com/office/officeart/2005/8/layout/process2"/>
    <dgm:cxn modelId="{5A816EC5-4A53-406C-A7B0-38FF2F1CA7D1}" srcId="{6BCA4169-B148-4518-96DC-5CA7F450C70A}" destId="{6C09DCB6-0517-4EFB-A925-13031B316FD0}" srcOrd="4" destOrd="0" parTransId="{BE439159-F14D-4791-AB25-81824825694C}" sibTransId="{04662F65-AED8-498D-8F1D-1D1E5739EFE2}"/>
    <dgm:cxn modelId="{F47B6352-EDF0-4930-B50E-E0B9B10CE911}" srcId="{6BCA4169-B148-4518-96DC-5CA7F450C70A}" destId="{5CC64E8E-02DF-45C1-BC85-880BC565652F}" srcOrd="6" destOrd="0" parTransId="{E7199E2D-6A54-4E16-9037-4664AD432C0D}" sibTransId="{894BC71F-58E1-45A8-BD00-DE71FC8BC5CC}"/>
    <dgm:cxn modelId="{BBC0A9DA-FF2B-4F75-B4D7-E3E770B841DE}" srcId="{6BCA4169-B148-4518-96DC-5CA7F450C70A}" destId="{CED6B4F9-AB7E-44A2-9D7C-549354C777C1}" srcOrd="1" destOrd="0" parTransId="{19DE7CA3-D5FF-4031-B82A-79F811DB0D74}" sibTransId="{28423F74-7D68-4DC6-9FDF-046B597FBB8C}"/>
    <dgm:cxn modelId="{A9B3C065-4182-4C26-A8B3-660E7E0CFBA2}" type="presOf" srcId="{CF8E4051-5BB3-427B-924C-3BD050CC9395}" destId="{065011A9-40D9-42AA-8012-B95E77EDDEBF}" srcOrd="0" destOrd="0" presId="urn:microsoft.com/office/officeart/2005/8/layout/process2"/>
    <dgm:cxn modelId="{B3E17553-4420-4FD8-92BC-214A1CA7EC54}" type="presOf" srcId="{897FBCBF-9346-4E5C-9AB6-94B15FA966E8}" destId="{263C100D-9968-443F-9F42-0E8036DA8382}" srcOrd="1" destOrd="0" presId="urn:microsoft.com/office/officeart/2005/8/layout/process2"/>
    <dgm:cxn modelId="{AA2F0431-0CC7-4344-88F6-E99B085A6A62}" type="presOf" srcId="{C62597D2-2533-42A7-B8D9-B3C2A6D6B896}" destId="{B721D485-933E-4617-8583-9B26C808EC64}" srcOrd="0" destOrd="0" presId="urn:microsoft.com/office/officeart/2005/8/layout/process2"/>
    <dgm:cxn modelId="{105A3E40-E142-4C42-95F5-DDC93FA5CDEA}" srcId="{6BCA4169-B148-4518-96DC-5CA7F450C70A}" destId="{5EF9099F-3C84-4ADF-BBDA-24216BAA972B}" srcOrd="3" destOrd="0" parTransId="{760459CD-BB5F-4797-8ED7-EBF2FA1AD911}" sibTransId="{897FBCBF-9346-4E5C-9AB6-94B15FA966E8}"/>
    <dgm:cxn modelId="{DEAFC7F9-7F14-45B0-91E0-DC391589F983}" type="presOf" srcId="{5EF9099F-3C84-4ADF-BBDA-24216BAA972B}" destId="{DC3467B3-AD52-4DB5-B48F-31E4B25128A8}" srcOrd="0" destOrd="0" presId="urn:microsoft.com/office/officeart/2005/8/layout/process2"/>
    <dgm:cxn modelId="{95A7ABFB-B7D9-4A21-9E72-E16CD75C5038}" srcId="{6BCA4169-B148-4518-96DC-5CA7F450C70A}" destId="{68F6B836-1A2D-41D4-A685-BC595A1BD939}" srcOrd="0" destOrd="0" parTransId="{9A0D5220-E60A-4167-A280-70B8336E51B4}" sibTransId="{C62597D2-2533-42A7-B8D9-B3C2A6D6B896}"/>
    <dgm:cxn modelId="{D26A2840-F7BC-4EC8-A286-8C62D7F435D3}" type="presOf" srcId="{04662F65-AED8-498D-8F1D-1D1E5739EFE2}" destId="{95A97457-CD92-4885-A050-981B33E8CDB9}" srcOrd="1" destOrd="0" presId="urn:microsoft.com/office/officeart/2005/8/layout/process2"/>
    <dgm:cxn modelId="{551C7361-1261-40EF-9A40-A19DE29548FC}" type="presOf" srcId="{28423F74-7D68-4DC6-9FDF-046B597FBB8C}" destId="{CC004FE0-6E55-4482-9F26-921C143A645E}" srcOrd="0" destOrd="0" presId="urn:microsoft.com/office/officeart/2005/8/layout/process2"/>
    <dgm:cxn modelId="{0BAE1F48-C656-424C-8D7B-214B72607B85}" srcId="{6BCA4169-B148-4518-96DC-5CA7F450C70A}" destId="{45F1486F-63DE-4293-941B-ECC3F50C73EB}" srcOrd="5" destOrd="0" parTransId="{6E2F9C85-DB67-4D37-9C24-E70A39F7EF97}" sibTransId="{CF8E4051-5BB3-427B-924C-3BD050CC9395}"/>
    <dgm:cxn modelId="{20450C43-0BFA-4533-B8AC-6973F6AF77E5}" type="presOf" srcId="{6BCA4169-B148-4518-96DC-5CA7F450C70A}" destId="{8B77F043-2C6F-437F-93C1-516632154D36}" srcOrd="0" destOrd="0" presId="urn:microsoft.com/office/officeart/2005/8/layout/process2"/>
    <dgm:cxn modelId="{3E477ED8-FC3E-400D-AD3B-4A21CF34BA2C}" type="presParOf" srcId="{8B77F043-2C6F-437F-93C1-516632154D36}" destId="{4E07478C-5AED-45E0-BF82-F01CE8098FA2}" srcOrd="0" destOrd="0" presId="urn:microsoft.com/office/officeart/2005/8/layout/process2"/>
    <dgm:cxn modelId="{F020CE55-E560-4BF1-B1F8-325741EA41E8}" type="presParOf" srcId="{8B77F043-2C6F-437F-93C1-516632154D36}" destId="{B721D485-933E-4617-8583-9B26C808EC64}" srcOrd="1" destOrd="0" presId="urn:microsoft.com/office/officeart/2005/8/layout/process2"/>
    <dgm:cxn modelId="{886C8CF3-4F3A-4871-AC1D-F3BE46349CD2}" type="presParOf" srcId="{B721D485-933E-4617-8583-9B26C808EC64}" destId="{6661F6A5-AD2A-412C-8048-FD0DDF70CDC7}" srcOrd="0" destOrd="0" presId="urn:microsoft.com/office/officeart/2005/8/layout/process2"/>
    <dgm:cxn modelId="{1A438D18-D73D-4A29-AD5F-6ECCA1C843E6}" type="presParOf" srcId="{8B77F043-2C6F-437F-93C1-516632154D36}" destId="{FF791882-2C06-43C4-8A2E-46B4574728DA}" srcOrd="2" destOrd="0" presId="urn:microsoft.com/office/officeart/2005/8/layout/process2"/>
    <dgm:cxn modelId="{2E23832A-640B-4057-B32A-B5B01C9665C6}" type="presParOf" srcId="{8B77F043-2C6F-437F-93C1-516632154D36}" destId="{CC004FE0-6E55-4482-9F26-921C143A645E}" srcOrd="3" destOrd="0" presId="urn:microsoft.com/office/officeart/2005/8/layout/process2"/>
    <dgm:cxn modelId="{A5A324ED-7BA8-4D9E-85C7-3A676C65279B}" type="presParOf" srcId="{CC004FE0-6E55-4482-9F26-921C143A645E}" destId="{217784D6-7D90-460E-874E-9CE64687C842}" srcOrd="0" destOrd="0" presId="urn:microsoft.com/office/officeart/2005/8/layout/process2"/>
    <dgm:cxn modelId="{851EF82E-8BD8-48F8-B647-986FF90E208A}" type="presParOf" srcId="{8B77F043-2C6F-437F-93C1-516632154D36}" destId="{D9FFC418-00A1-4C9D-9F26-19D11D48D71B}" srcOrd="4" destOrd="0" presId="urn:microsoft.com/office/officeart/2005/8/layout/process2"/>
    <dgm:cxn modelId="{444F8775-1B1B-4ACD-82E5-B001296B0130}" type="presParOf" srcId="{8B77F043-2C6F-437F-93C1-516632154D36}" destId="{D375735E-146F-4B4D-8DA9-C9CADE319F70}" srcOrd="5" destOrd="0" presId="urn:microsoft.com/office/officeart/2005/8/layout/process2"/>
    <dgm:cxn modelId="{47DEC103-A2B2-444C-8CA6-D9930A2583D0}" type="presParOf" srcId="{D375735E-146F-4B4D-8DA9-C9CADE319F70}" destId="{CFCA7CC2-DD8E-4799-AF1F-A69377759D6E}" srcOrd="0" destOrd="0" presId="urn:microsoft.com/office/officeart/2005/8/layout/process2"/>
    <dgm:cxn modelId="{E83DF92E-2497-448A-A0B0-69C652D8CDB2}" type="presParOf" srcId="{8B77F043-2C6F-437F-93C1-516632154D36}" destId="{DC3467B3-AD52-4DB5-B48F-31E4B25128A8}" srcOrd="6" destOrd="0" presId="urn:microsoft.com/office/officeart/2005/8/layout/process2"/>
    <dgm:cxn modelId="{F16CB3B9-2008-4BED-B8E3-D762B3CCB938}" type="presParOf" srcId="{8B77F043-2C6F-437F-93C1-516632154D36}" destId="{F9D4E4AC-CF39-4D85-A2D3-16471F125F85}" srcOrd="7" destOrd="0" presId="urn:microsoft.com/office/officeart/2005/8/layout/process2"/>
    <dgm:cxn modelId="{D61D9CA6-3BFF-44AD-B7AA-D5415816C461}" type="presParOf" srcId="{F9D4E4AC-CF39-4D85-A2D3-16471F125F85}" destId="{263C100D-9968-443F-9F42-0E8036DA8382}" srcOrd="0" destOrd="0" presId="urn:microsoft.com/office/officeart/2005/8/layout/process2"/>
    <dgm:cxn modelId="{3CFE0642-1B88-4EEE-8F57-6C0A409893D7}" type="presParOf" srcId="{8B77F043-2C6F-437F-93C1-516632154D36}" destId="{AB4E501A-DB04-4D7A-BD50-0506858EF29B}" srcOrd="8" destOrd="0" presId="urn:microsoft.com/office/officeart/2005/8/layout/process2"/>
    <dgm:cxn modelId="{7A54AD36-1281-4B1F-B054-0FFFFA72B3FF}" type="presParOf" srcId="{8B77F043-2C6F-437F-93C1-516632154D36}" destId="{B9B6F9C7-2C62-419A-941E-7DFD53FB6607}" srcOrd="9" destOrd="0" presId="urn:microsoft.com/office/officeart/2005/8/layout/process2"/>
    <dgm:cxn modelId="{D6FDB2D3-39A3-4B9E-BA11-FA8931EADD2D}" type="presParOf" srcId="{B9B6F9C7-2C62-419A-941E-7DFD53FB6607}" destId="{95A97457-CD92-4885-A050-981B33E8CDB9}" srcOrd="0" destOrd="0" presId="urn:microsoft.com/office/officeart/2005/8/layout/process2"/>
    <dgm:cxn modelId="{06EF8015-4D72-4587-9B00-5072E6C8E8BD}" type="presParOf" srcId="{8B77F043-2C6F-437F-93C1-516632154D36}" destId="{FE07F1FE-E415-4C70-8DDB-C7BF07B07696}" srcOrd="10" destOrd="0" presId="urn:microsoft.com/office/officeart/2005/8/layout/process2"/>
    <dgm:cxn modelId="{E83E75FB-C52A-478B-9540-30EC5C1C8730}" type="presParOf" srcId="{8B77F043-2C6F-437F-93C1-516632154D36}" destId="{065011A9-40D9-42AA-8012-B95E77EDDEBF}" srcOrd="11" destOrd="0" presId="urn:microsoft.com/office/officeart/2005/8/layout/process2"/>
    <dgm:cxn modelId="{96BA3333-80FE-4DE0-A50A-9E62258F3B55}" type="presParOf" srcId="{065011A9-40D9-42AA-8012-B95E77EDDEBF}" destId="{8C5FD9D6-5ADE-4E7A-8D54-B8D7D84486E1}" srcOrd="0" destOrd="0" presId="urn:microsoft.com/office/officeart/2005/8/layout/process2"/>
    <dgm:cxn modelId="{63423F50-119B-446D-8E40-3D4BB46F1DA8}" type="presParOf" srcId="{8B77F043-2C6F-437F-93C1-516632154D36}" destId="{5F02D18C-A7FA-4BDB-9666-F64181E247F7}" srcOrd="12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05F5CD-2B1D-426C-A896-1E5943B9F8D6}" type="doc">
      <dgm:prSet loTypeId="urn:microsoft.com/office/officeart/2005/8/layout/process2" loCatId="process" qsTypeId="urn:microsoft.com/office/officeart/2005/8/quickstyle/simple5#6" qsCatId="simple" csTypeId="urn:microsoft.com/office/officeart/2005/8/colors/colorful2#6" csCatId="colorful" phldr="1"/>
      <dgm:spPr/>
    </dgm:pt>
    <dgm:pt modelId="{1DC99B61-158C-4703-904D-948FB4210B01}">
      <dgm:prSet phldrT="[Текст]" phldr="0" custT="1"/>
      <dgm:spPr/>
      <dgm:t>
        <a:bodyPr/>
        <a:lstStyle/>
        <a:p>
          <a:pPr algn="ctr">
            <a:lnSpc>
              <a:spcPct val="110000"/>
            </a:lnSpc>
          </a:pPr>
          <a:r>
            <a:rPr lang="ru-RU" sz="1400" b="1" dirty="0">
              <a:latin typeface="Arial" panose="020B0604020202020204"/>
              <a:cs typeface="Arial" panose="020B0604020202020204"/>
            </a:rPr>
            <a:t>Секреты улицы Баумана</a:t>
          </a:r>
        </a:p>
        <a:p>
          <a:pPr algn="ctr">
            <a:lnSpc>
              <a:spcPct val="110000"/>
            </a:lnSpc>
          </a:pPr>
          <a:endParaRPr lang="ru-RU" sz="1300" dirty="0">
            <a:latin typeface="Arial" panose="020B0604020202020204"/>
            <a:cs typeface="Arial" panose="020B0604020202020204"/>
          </a:endParaRPr>
        </a:p>
      </dgm:t>
    </dgm:pt>
    <dgm:pt modelId="{C21988C1-8EC4-4BCE-85B1-943C0A620116}" type="parTrans" cxnId="{47DFB608-627A-4F30-B840-DE892AA772A5}">
      <dgm:prSet/>
      <dgm:spPr/>
      <dgm:t>
        <a:bodyPr/>
        <a:lstStyle/>
        <a:p>
          <a:endParaRPr lang="ru-RU"/>
        </a:p>
      </dgm:t>
    </dgm:pt>
    <dgm:pt modelId="{0C355CA3-8814-4575-A688-5840D0588AF3}" type="sibTrans" cxnId="{47DFB608-627A-4F30-B840-DE892AA772A5}">
      <dgm:prSet/>
      <dgm:spPr/>
      <dgm:t>
        <a:bodyPr/>
        <a:lstStyle/>
        <a:p>
          <a:endParaRPr lang="ru-RU"/>
        </a:p>
      </dgm:t>
    </dgm:pt>
    <dgm:pt modelId="{FBCB1374-1C29-4395-88B1-3779679B4F23}">
      <dgm:prSet phldr="0"/>
      <dgm:spPr/>
      <dgm:t>
        <a:bodyPr/>
        <a:lstStyle/>
        <a:p>
          <a:pPr algn="ctr" rtl="0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Завораживающий Свияжск</a:t>
          </a:r>
        </a:p>
      </dgm:t>
    </dgm:pt>
    <dgm:pt modelId="{F9D0715C-0B31-481F-A76B-CD2E81270D21}" type="parTrans" cxnId="{FF147BEF-54F5-4659-8F4A-F312616AC3EA}">
      <dgm:prSet/>
      <dgm:spPr/>
      <dgm:t>
        <a:bodyPr/>
        <a:lstStyle/>
        <a:p>
          <a:endParaRPr lang="ru-RU"/>
        </a:p>
      </dgm:t>
    </dgm:pt>
    <dgm:pt modelId="{CFD539BA-F25B-4DC9-B87E-33B6555C2987}" type="sibTrans" cxnId="{FF147BEF-54F5-4659-8F4A-F312616AC3EA}">
      <dgm:prSet/>
      <dgm:spPr/>
      <dgm:t>
        <a:bodyPr/>
        <a:lstStyle/>
        <a:p>
          <a:endParaRPr lang="ru-RU"/>
        </a:p>
      </dgm:t>
    </dgm:pt>
    <dgm:pt modelId="{C1903E74-E683-4E28-8109-6F53A10AB676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Дом музей Ленина</a:t>
          </a:r>
        </a:p>
      </dgm:t>
    </dgm:pt>
    <dgm:pt modelId="{EFE77A33-BE85-44F3-A967-12565CC6C9A6}" type="parTrans" cxnId="{B56AFEE7-DA9B-4515-BBA4-8B79CFEC2E7F}">
      <dgm:prSet/>
      <dgm:spPr/>
      <dgm:t>
        <a:bodyPr/>
        <a:lstStyle/>
        <a:p>
          <a:endParaRPr lang="ru-RU"/>
        </a:p>
      </dgm:t>
    </dgm:pt>
    <dgm:pt modelId="{806BA8C0-CC5B-4C82-A993-07E739C07B5F}" type="sibTrans" cxnId="{B56AFEE7-DA9B-4515-BBA4-8B79CFEC2E7F}">
      <dgm:prSet/>
      <dgm:spPr/>
      <dgm:t>
        <a:bodyPr/>
        <a:lstStyle/>
        <a:p>
          <a:endParaRPr lang="ru-RU"/>
        </a:p>
      </dgm:t>
    </dgm:pt>
    <dgm:pt modelId="{C809A5B3-B125-4177-9E57-1294B91569ED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В гостях в доме Ушаковой</a:t>
          </a:r>
        </a:p>
      </dgm:t>
    </dgm:pt>
    <dgm:pt modelId="{19717472-4EE4-49D1-AF3B-DA16992CEF46}" type="parTrans" cxnId="{A888EDDC-CE83-48F1-AC6F-4FF84ACB7007}">
      <dgm:prSet/>
      <dgm:spPr/>
      <dgm:t>
        <a:bodyPr/>
        <a:lstStyle/>
        <a:p>
          <a:endParaRPr lang="ru-RU"/>
        </a:p>
      </dgm:t>
    </dgm:pt>
    <dgm:pt modelId="{EC3F76B2-5B29-434E-8245-1A4A0859BA0F}" type="sibTrans" cxnId="{A888EDDC-CE83-48F1-AC6F-4FF84ACB7007}">
      <dgm:prSet/>
      <dgm:spPr/>
      <dgm:t>
        <a:bodyPr/>
        <a:lstStyle/>
        <a:p>
          <a:endParaRPr lang="ru-RU"/>
        </a:p>
      </dgm:t>
    </dgm:pt>
    <dgm:pt modelId="{9587F8AE-22EE-4746-8940-A3211B5ECE8B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Забытый дворец самолета</a:t>
          </a:r>
        </a:p>
      </dgm:t>
    </dgm:pt>
    <dgm:pt modelId="{53DD4ADD-1505-4F4B-AD42-B36EA8BF772F}" type="parTrans" cxnId="{CC55C9DC-D141-4F4D-90DC-271B3B011D2F}">
      <dgm:prSet/>
      <dgm:spPr/>
      <dgm:t>
        <a:bodyPr/>
        <a:lstStyle/>
        <a:p>
          <a:endParaRPr lang="ru-RU"/>
        </a:p>
      </dgm:t>
    </dgm:pt>
    <dgm:pt modelId="{99A2CFE0-4E77-4F4E-9DB4-C717784D16C0}" type="sibTrans" cxnId="{CC55C9DC-D141-4F4D-90DC-271B3B011D2F}">
      <dgm:prSet/>
      <dgm:spPr/>
      <dgm:t>
        <a:bodyPr/>
        <a:lstStyle/>
        <a:p>
          <a:endParaRPr lang="ru-RU"/>
        </a:p>
      </dgm:t>
    </dgm:pt>
    <dgm:pt modelId="{80E3358C-746D-4214-A106-F72791AB7121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Легенда о башне Сююмбике</a:t>
          </a:r>
          <a:r>
            <a:rPr lang="ru-RU" dirty="0">
              <a:latin typeface="Arial" panose="020B0604020202020204"/>
              <a:cs typeface="Arial" panose="020B0604020202020204"/>
            </a:rPr>
            <a:t> </a:t>
          </a:r>
        </a:p>
      </dgm:t>
    </dgm:pt>
    <dgm:pt modelId="{8416E7D7-2C48-4BA2-9D1C-CF06CE590A54}" type="parTrans" cxnId="{4CFB1F6C-C474-46AF-B935-85F8763827A6}">
      <dgm:prSet/>
      <dgm:spPr/>
      <dgm:t>
        <a:bodyPr/>
        <a:lstStyle/>
        <a:p>
          <a:endParaRPr lang="ru-RU"/>
        </a:p>
      </dgm:t>
    </dgm:pt>
    <dgm:pt modelId="{08B86BDF-D4E8-42A4-9138-F6DA6FAE7622}" type="sibTrans" cxnId="{4CFB1F6C-C474-46AF-B935-85F8763827A6}">
      <dgm:prSet/>
      <dgm:spPr/>
      <dgm:t>
        <a:bodyPr/>
        <a:lstStyle/>
        <a:p>
          <a:endParaRPr lang="ru-RU"/>
        </a:p>
      </dgm:t>
    </dgm:pt>
    <dgm:pt modelId="{B2BF431E-8895-4FE3-A179-647DA721B2D7}">
      <dgm:prSet phldr="0"/>
      <dgm:spPr/>
      <dgm:t>
        <a:bodyPr/>
        <a:lstStyle/>
        <a:p>
          <a:pPr algn="ctr">
            <a:lnSpc>
              <a:spcPct val="110000"/>
            </a:lnSpc>
          </a:pPr>
          <a:r>
            <a:rPr lang="ru-RU" b="1" dirty="0">
              <a:latin typeface="Arial" panose="020B0604020202020204"/>
              <a:cs typeface="Arial" panose="020B0604020202020204"/>
            </a:rPr>
            <a:t>Удивительная Спасская башня</a:t>
          </a:r>
        </a:p>
      </dgm:t>
    </dgm:pt>
    <dgm:pt modelId="{7C238D34-8CB9-4CC1-B1D0-3D3CFBF7116D}" type="parTrans" cxnId="{5D26B037-203E-41D5-990C-750B716A38C0}">
      <dgm:prSet/>
      <dgm:spPr/>
      <dgm:t>
        <a:bodyPr/>
        <a:lstStyle/>
        <a:p>
          <a:endParaRPr lang="ru-RU"/>
        </a:p>
      </dgm:t>
    </dgm:pt>
    <dgm:pt modelId="{7CAAFC0C-0EB3-431B-AFC4-915165B6E8F9}" type="sibTrans" cxnId="{5D26B037-203E-41D5-990C-750B716A38C0}">
      <dgm:prSet/>
      <dgm:spPr/>
      <dgm:t>
        <a:bodyPr/>
        <a:lstStyle/>
        <a:p>
          <a:endParaRPr lang="ru-RU"/>
        </a:p>
      </dgm:t>
    </dgm:pt>
    <dgm:pt modelId="{19564B4E-F1F7-40C0-B936-B084CC0A927C}" type="pres">
      <dgm:prSet presAssocID="{2705F5CD-2B1D-426C-A896-1E5943B9F8D6}" presName="linearFlow" presStyleCnt="0">
        <dgm:presLayoutVars>
          <dgm:resizeHandles val="exact"/>
        </dgm:presLayoutVars>
      </dgm:prSet>
      <dgm:spPr/>
    </dgm:pt>
    <dgm:pt modelId="{420A4461-B5BE-4897-BFDA-8726226B7737}" type="pres">
      <dgm:prSet presAssocID="{FBCB1374-1C29-4395-88B1-3779679B4F2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E7365-87EB-4153-A1B9-BA11004B8B23}" type="pres">
      <dgm:prSet presAssocID="{CFD539BA-F25B-4DC9-B87E-33B6555C2987}" presName="sibTrans" presStyleLbl="sibTrans2D1" presStyleIdx="0" presStyleCnt="6"/>
      <dgm:spPr/>
      <dgm:t>
        <a:bodyPr/>
        <a:lstStyle/>
        <a:p>
          <a:endParaRPr lang="ru-RU"/>
        </a:p>
      </dgm:t>
    </dgm:pt>
    <dgm:pt modelId="{2EB08103-2E5B-4ADB-BF31-000E86A426D8}" type="pres">
      <dgm:prSet presAssocID="{CFD539BA-F25B-4DC9-B87E-33B6555C2987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A58E9BBE-6B3B-4C6E-9DD1-62A7B44DF30B}" type="pres">
      <dgm:prSet presAssocID="{C1903E74-E683-4E28-8109-6F53A10AB67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2E618-A7A8-45CE-80F8-47A2DB8DF77E}" type="pres">
      <dgm:prSet presAssocID="{806BA8C0-CC5B-4C82-A993-07E739C07B5F}" presName="sibTrans" presStyleLbl="sibTrans2D1" presStyleIdx="1" presStyleCnt="6"/>
      <dgm:spPr/>
      <dgm:t>
        <a:bodyPr/>
        <a:lstStyle/>
        <a:p>
          <a:endParaRPr lang="ru-RU"/>
        </a:p>
      </dgm:t>
    </dgm:pt>
    <dgm:pt modelId="{2530EF6C-6703-4059-87D9-475DC91B3B2A}" type="pres">
      <dgm:prSet presAssocID="{806BA8C0-CC5B-4C82-A993-07E739C07B5F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2175829C-7629-4E2D-B0B0-43808956043D}" type="pres">
      <dgm:prSet presAssocID="{C809A5B3-B125-4177-9E57-1294B91569ED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9285D1-31BE-481B-8A40-120626DB87BD}" type="pres">
      <dgm:prSet presAssocID="{EC3F76B2-5B29-434E-8245-1A4A0859BA0F}" presName="sibTrans" presStyleLbl="sibTrans2D1" presStyleIdx="2" presStyleCnt="6"/>
      <dgm:spPr/>
      <dgm:t>
        <a:bodyPr/>
        <a:lstStyle/>
        <a:p>
          <a:endParaRPr lang="ru-RU"/>
        </a:p>
      </dgm:t>
    </dgm:pt>
    <dgm:pt modelId="{684B2886-8CE7-4F17-8023-CA5365E110AD}" type="pres">
      <dgm:prSet presAssocID="{EC3F76B2-5B29-434E-8245-1A4A0859BA0F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EC1AF05D-7ED7-4248-918F-F172B0183FE5}" type="pres">
      <dgm:prSet presAssocID="{9587F8AE-22EE-4746-8940-A3211B5ECE8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5DA701-6C59-4423-960E-6FE9CEDDD59A}" type="pres">
      <dgm:prSet presAssocID="{99A2CFE0-4E77-4F4E-9DB4-C717784D16C0}" presName="sibTrans" presStyleLbl="sibTrans2D1" presStyleIdx="3" presStyleCnt="6"/>
      <dgm:spPr/>
      <dgm:t>
        <a:bodyPr/>
        <a:lstStyle/>
        <a:p>
          <a:endParaRPr lang="ru-RU"/>
        </a:p>
      </dgm:t>
    </dgm:pt>
    <dgm:pt modelId="{27E484EE-3F79-4502-87C7-8B0CFFCE437F}" type="pres">
      <dgm:prSet presAssocID="{99A2CFE0-4E77-4F4E-9DB4-C717784D16C0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BF56C685-DF04-4571-9C58-EB7D49EFEE28}" type="pres">
      <dgm:prSet presAssocID="{80E3358C-746D-4214-A106-F72791AB7121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646B3-9922-4CD2-85A6-FAB188BD5BF4}" type="pres">
      <dgm:prSet presAssocID="{08B86BDF-D4E8-42A4-9138-F6DA6FAE7622}" presName="sibTrans" presStyleLbl="sibTrans2D1" presStyleIdx="4" presStyleCnt="6"/>
      <dgm:spPr/>
      <dgm:t>
        <a:bodyPr/>
        <a:lstStyle/>
        <a:p>
          <a:endParaRPr lang="ru-RU"/>
        </a:p>
      </dgm:t>
    </dgm:pt>
    <dgm:pt modelId="{747938A6-FA5B-43B1-8D02-5FC23079C807}" type="pres">
      <dgm:prSet presAssocID="{08B86BDF-D4E8-42A4-9138-F6DA6FAE7622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320122E6-AC51-4AD1-B848-4321B185E16F}" type="pres">
      <dgm:prSet presAssocID="{B2BF431E-8895-4FE3-A179-647DA721B2D7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B8B14D-1BCA-4FEB-B031-B4B0A6D92936}" type="pres">
      <dgm:prSet presAssocID="{7CAAFC0C-0EB3-431B-AFC4-915165B6E8F9}" presName="sibTrans" presStyleLbl="sibTrans2D1" presStyleIdx="5" presStyleCnt="6"/>
      <dgm:spPr/>
      <dgm:t>
        <a:bodyPr/>
        <a:lstStyle/>
        <a:p>
          <a:endParaRPr lang="ru-RU"/>
        </a:p>
      </dgm:t>
    </dgm:pt>
    <dgm:pt modelId="{E1E78337-FC54-43A3-BC5A-38522590362B}" type="pres">
      <dgm:prSet presAssocID="{7CAAFC0C-0EB3-431B-AFC4-915165B6E8F9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834FF07F-6409-4D06-8EF7-EABE1E0AA9D7}" type="pres">
      <dgm:prSet presAssocID="{1DC99B61-158C-4703-904D-948FB4210B01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6AFEE7-DA9B-4515-BBA4-8B79CFEC2E7F}" srcId="{2705F5CD-2B1D-426C-A896-1E5943B9F8D6}" destId="{C1903E74-E683-4E28-8109-6F53A10AB676}" srcOrd="1" destOrd="0" parTransId="{EFE77A33-BE85-44F3-A967-12565CC6C9A6}" sibTransId="{806BA8C0-CC5B-4C82-A993-07E739C07B5F}"/>
    <dgm:cxn modelId="{2A296E36-26CE-428E-BF30-394C88718EDB}" type="presOf" srcId="{EC3F76B2-5B29-434E-8245-1A4A0859BA0F}" destId="{684B2886-8CE7-4F17-8023-CA5365E110AD}" srcOrd="1" destOrd="0" presId="urn:microsoft.com/office/officeart/2005/8/layout/process2"/>
    <dgm:cxn modelId="{EFB2ABD3-3335-4A0A-8AB6-E1A32CA2FC62}" type="presOf" srcId="{1DC99B61-158C-4703-904D-948FB4210B01}" destId="{834FF07F-6409-4D06-8EF7-EABE1E0AA9D7}" srcOrd="0" destOrd="0" presId="urn:microsoft.com/office/officeart/2005/8/layout/process2"/>
    <dgm:cxn modelId="{4CFB1F6C-C474-46AF-B935-85F8763827A6}" srcId="{2705F5CD-2B1D-426C-A896-1E5943B9F8D6}" destId="{80E3358C-746D-4214-A106-F72791AB7121}" srcOrd="4" destOrd="0" parTransId="{8416E7D7-2C48-4BA2-9D1C-CF06CE590A54}" sibTransId="{08B86BDF-D4E8-42A4-9138-F6DA6FAE7622}"/>
    <dgm:cxn modelId="{84C9FD4F-818F-4D12-B7AA-FD182570CBE8}" type="presOf" srcId="{C1903E74-E683-4E28-8109-6F53A10AB676}" destId="{A58E9BBE-6B3B-4C6E-9DD1-62A7B44DF30B}" srcOrd="0" destOrd="0" presId="urn:microsoft.com/office/officeart/2005/8/layout/process2"/>
    <dgm:cxn modelId="{CC55C9DC-D141-4F4D-90DC-271B3B011D2F}" srcId="{2705F5CD-2B1D-426C-A896-1E5943B9F8D6}" destId="{9587F8AE-22EE-4746-8940-A3211B5ECE8B}" srcOrd="3" destOrd="0" parTransId="{53DD4ADD-1505-4F4B-AD42-B36EA8BF772F}" sibTransId="{99A2CFE0-4E77-4F4E-9DB4-C717784D16C0}"/>
    <dgm:cxn modelId="{9DEF9759-B752-465C-872A-AA8DEFFFD1F2}" type="presOf" srcId="{80E3358C-746D-4214-A106-F72791AB7121}" destId="{BF56C685-DF04-4571-9C58-EB7D49EFEE28}" srcOrd="0" destOrd="0" presId="urn:microsoft.com/office/officeart/2005/8/layout/process2"/>
    <dgm:cxn modelId="{2D7B5C17-BD5E-4EC8-BB79-49D4A59F777A}" type="presOf" srcId="{08B86BDF-D4E8-42A4-9138-F6DA6FAE7622}" destId="{747938A6-FA5B-43B1-8D02-5FC23079C807}" srcOrd="1" destOrd="0" presId="urn:microsoft.com/office/officeart/2005/8/layout/process2"/>
    <dgm:cxn modelId="{7DBB8D54-B58C-4DE6-8B25-D10E32D175E4}" type="presOf" srcId="{C809A5B3-B125-4177-9E57-1294B91569ED}" destId="{2175829C-7629-4E2D-B0B0-43808956043D}" srcOrd="0" destOrd="0" presId="urn:microsoft.com/office/officeart/2005/8/layout/process2"/>
    <dgm:cxn modelId="{89315FD1-1529-446D-A30D-DF519BA5DB47}" type="presOf" srcId="{CFD539BA-F25B-4DC9-B87E-33B6555C2987}" destId="{2EB08103-2E5B-4ADB-BF31-000E86A426D8}" srcOrd="1" destOrd="0" presId="urn:microsoft.com/office/officeart/2005/8/layout/process2"/>
    <dgm:cxn modelId="{D9242BE6-D698-4A99-89CD-23A7BDA3FCB5}" type="presOf" srcId="{7CAAFC0C-0EB3-431B-AFC4-915165B6E8F9}" destId="{E1E78337-FC54-43A3-BC5A-38522590362B}" srcOrd="1" destOrd="0" presId="urn:microsoft.com/office/officeart/2005/8/layout/process2"/>
    <dgm:cxn modelId="{DE2E1DAE-BFE0-4895-9F43-F69DDA85CD20}" type="presOf" srcId="{08B86BDF-D4E8-42A4-9138-F6DA6FAE7622}" destId="{B45646B3-9922-4CD2-85A6-FAB188BD5BF4}" srcOrd="0" destOrd="0" presId="urn:microsoft.com/office/officeart/2005/8/layout/process2"/>
    <dgm:cxn modelId="{B524F270-50C2-490A-B8A7-00119810EB6F}" type="presOf" srcId="{B2BF431E-8895-4FE3-A179-647DA721B2D7}" destId="{320122E6-AC51-4AD1-B848-4321B185E16F}" srcOrd="0" destOrd="0" presId="urn:microsoft.com/office/officeart/2005/8/layout/process2"/>
    <dgm:cxn modelId="{5D26B037-203E-41D5-990C-750B716A38C0}" srcId="{2705F5CD-2B1D-426C-A896-1E5943B9F8D6}" destId="{B2BF431E-8895-4FE3-A179-647DA721B2D7}" srcOrd="5" destOrd="0" parTransId="{7C238D34-8CB9-4CC1-B1D0-3D3CFBF7116D}" sibTransId="{7CAAFC0C-0EB3-431B-AFC4-915165B6E8F9}"/>
    <dgm:cxn modelId="{B17A0F83-E4C5-4F99-8628-47A940F3C676}" type="presOf" srcId="{FBCB1374-1C29-4395-88B1-3779679B4F23}" destId="{420A4461-B5BE-4897-BFDA-8726226B7737}" srcOrd="0" destOrd="0" presId="urn:microsoft.com/office/officeart/2005/8/layout/process2"/>
    <dgm:cxn modelId="{DE727848-0B3B-43C0-90A1-F6736BA58E62}" type="presOf" srcId="{9587F8AE-22EE-4746-8940-A3211B5ECE8B}" destId="{EC1AF05D-7ED7-4248-918F-F172B0183FE5}" srcOrd="0" destOrd="0" presId="urn:microsoft.com/office/officeart/2005/8/layout/process2"/>
    <dgm:cxn modelId="{56B2DFF5-AE27-4F0A-BFC4-E3E8D67298BB}" type="presOf" srcId="{7CAAFC0C-0EB3-431B-AFC4-915165B6E8F9}" destId="{57B8B14D-1BCA-4FEB-B031-B4B0A6D92936}" srcOrd="0" destOrd="0" presId="urn:microsoft.com/office/officeart/2005/8/layout/process2"/>
    <dgm:cxn modelId="{786246C0-80C2-4DA7-BF4B-D96FF4F60A98}" type="presOf" srcId="{2705F5CD-2B1D-426C-A896-1E5943B9F8D6}" destId="{19564B4E-F1F7-40C0-B936-B084CC0A927C}" srcOrd="0" destOrd="0" presId="urn:microsoft.com/office/officeart/2005/8/layout/process2"/>
    <dgm:cxn modelId="{DB2EC928-B994-4FE8-919D-E1C5587483E6}" type="presOf" srcId="{99A2CFE0-4E77-4F4E-9DB4-C717784D16C0}" destId="{8B5DA701-6C59-4423-960E-6FE9CEDDD59A}" srcOrd="0" destOrd="0" presId="urn:microsoft.com/office/officeart/2005/8/layout/process2"/>
    <dgm:cxn modelId="{FF147BEF-54F5-4659-8F4A-F312616AC3EA}" srcId="{2705F5CD-2B1D-426C-A896-1E5943B9F8D6}" destId="{FBCB1374-1C29-4395-88B1-3779679B4F23}" srcOrd="0" destOrd="0" parTransId="{F9D0715C-0B31-481F-A76B-CD2E81270D21}" sibTransId="{CFD539BA-F25B-4DC9-B87E-33B6555C2987}"/>
    <dgm:cxn modelId="{5C63F3CE-00DB-462F-BD57-E86F345AD36D}" type="presOf" srcId="{CFD539BA-F25B-4DC9-B87E-33B6555C2987}" destId="{A4BE7365-87EB-4153-A1B9-BA11004B8B23}" srcOrd="0" destOrd="0" presId="urn:microsoft.com/office/officeart/2005/8/layout/process2"/>
    <dgm:cxn modelId="{4077B684-56B8-49A6-9520-6D2E17A83878}" type="presOf" srcId="{806BA8C0-CC5B-4C82-A993-07E739C07B5F}" destId="{2530EF6C-6703-4059-87D9-475DC91B3B2A}" srcOrd="1" destOrd="0" presId="urn:microsoft.com/office/officeart/2005/8/layout/process2"/>
    <dgm:cxn modelId="{A6934126-64BA-49C3-A739-C2DBCF374CE7}" type="presOf" srcId="{99A2CFE0-4E77-4F4E-9DB4-C717784D16C0}" destId="{27E484EE-3F79-4502-87C7-8B0CFFCE437F}" srcOrd="1" destOrd="0" presId="urn:microsoft.com/office/officeart/2005/8/layout/process2"/>
    <dgm:cxn modelId="{A888EDDC-CE83-48F1-AC6F-4FF84ACB7007}" srcId="{2705F5CD-2B1D-426C-A896-1E5943B9F8D6}" destId="{C809A5B3-B125-4177-9E57-1294B91569ED}" srcOrd="2" destOrd="0" parTransId="{19717472-4EE4-49D1-AF3B-DA16992CEF46}" sibTransId="{EC3F76B2-5B29-434E-8245-1A4A0859BA0F}"/>
    <dgm:cxn modelId="{CBBB2AC4-EEF5-440D-AE4E-0CD0A238B13E}" type="presOf" srcId="{806BA8C0-CC5B-4C82-A993-07E739C07B5F}" destId="{CA52E618-A7A8-45CE-80F8-47A2DB8DF77E}" srcOrd="0" destOrd="0" presId="urn:microsoft.com/office/officeart/2005/8/layout/process2"/>
    <dgm:cxn modelId="{47DFB608-627A-4F30-B840-DE892AA772A5}" srcId="{2705F5CD-2B1D-426C-A896-1E5943B9F8D6}" destId="{1DC99B61-158C-4703-904D-948FB4210B01}" srcOrd="6" destOrd="0" parTransId="{C21988C1-8EC4-4BCE-85B1-943C0A620116}" sibTransId="{0C355CA3-8814-4575-A688-5840D0588AF3}"/>
    <dgm:cxn modelId="{F48307D3-1C75-4FEB-9E8F-DBF4C4A69232}" type="presOf" srcId="{EC3F76B2-5B29-434E-8245-1A4A0859BA0F}" destId="{3B9285D1-31BE-481B-8A40-120626DB87BD}" srcOrd="0" destOrd="0" presId="urn:microsoft.com/office/officeart/2005/8/layout/process2"/>
    <dgm:cxn modelId="{50F3C0CA-5CA2-4E8C-B1E6-45FC3F374BF1}" type="presParOf" srcId="{19564B4E-F1F7-40C0-B936-B084CC0A927C}" destId="{420A4461-B5BE-4897-BFDA-8726226B7737}" srcOrd="0" destOrd="0" presId="urn:microsoft.com/office/officeart/2005/8/layout/process2"/>
    <dgm:cxn modelId="{0349DBF5-BB7C-4B8E-9CEC-F89803B4DE14}" type="presParOf" srcId="{19564B4E-F1F7-40C0-B936-B084CC0A927C}" destId="{A4BE7365-87EB-4153-A1B9-BA11004B8B23}" srcOrd="1" destOrd="0" presId="urn:microsoft.com/office/officeart/2005/8/layout/process2"/>
    <dgm:cxn modelId="{B36700B6-F6DD-4FBA-AB13-F71368746457}" type="presParOf" srcId="{A4BE7365-87EB-4153-A1B9-BA11004B8B23}" destId="{2EB08103-2E5B-4ADB-BF31-000E86A426D8}" srcOrd="0" destOrd="0" presId="urn:microsoft.com/office/officeart/2005/8/layout/process2"/>
    <dgm:cxn modelId="{11E3563D-68BA-475E-AEBF-A271D165D373}" type="presParOf" srcId="{19564B4E-F1F7-40C0-B936-B084CC0A927C}" destId="{A58E9BBE-6B3B-4C6E-9DD1-62A7B44DF30B}" srcOrd="2" destOrd="0" presId="urn:microsoft.com/office/officeart/2005/8/layout/process2"/>
    <dgm:cxn modelId="{9889E589-8B25-4212-9C99-E8DDB6258521}" type="presParOf" srcId="{19564B4E-F1F7-40C0-B936-B084CC0A927C}" destId="{CA52E618-A7A8-45CE-80F8-47A2DB8DF77E}" srcOrd="3" destOrd="0" presId="urn:microsoft.com/office/officeart/2005/8/layout/process2"/>
    <dgm:cxn modelId="{BC68FAFD-ADB5-4179-8AC3-0F6C6FF29764}" type="presParOf" srcId="{CA52E618-A7A8-45CE-80F8-47A2DB8DF77E}" destId="{2530EF6C-6703-4059-87D9-475DC91B3B2A}" srcOrd="0" destOrd="0" presId="urn:microsoft.com/office/officeart/2005/8/layout/process2"/>
    <dgm:cxn modelId="{E4A4BA6F-E09F-4A7F-AE9D-357CDA5BAD28}" type="presParOf" srcId="{19564B4E-F1F7-40C0-B936-B084CC0A927C}" destId="{2175829C-7629-4E2D-B0B0-43808956043D}" srcOrd="4" destOrd="0" presId="urn:microsoft.com/office/officeart/2005/8/layout/process2"/>
    <dgm:cxn modelId="{670F6DF2-689B-4570-8DA3-3293F7A763EF}" type="presParOf" srcId="{19564B4E-F1F7-40C0-B936-B084CC0A927C}" destId="{3B9285D1-31BE-481B-8A40-120626DB87BD}" srcOrd="5" destOrd="0" presId="urn:microsoft.com/office/officeart/2005/8/layout/process2"/>
    <dgm:cxn modelId="{C650595A-077D-4017-ADB2-DEAB1C7DE149}" type="presParOf" srcId="{3B9285D1-31BE-481B-8A40-120626DB87BD}" destId="{684B2886-8CE7-4F17-8023-CA5365E110AD}" srcOrd="0" destOrd="0" presId="urn:microsoft.com/office/officeart/2005/8/layout/process2"/>
    <dgm:cxn modelId="{4309D783-06DB-4334-91F8-A2CB290FA6F5}" type="presParOf" srcId="{19564B4E-F1F7-40C0-B936-B084CC0A927C}" destId="{EC1AF05D-7ED7-4248-918F-F172B0183FE5}" srcOrd="6" destOrd="0" presId="urn:microsoft.com/office/officeart/2005/8/layout/process2"/>
    <dgm:cxn modelId="{2034D70F-618E-4412-B31C-72FEEE592797}" type="presParOf" srcId="{19564B4E-F1F7-40C0-B936-B084CC0A927C}" destId="{8B5DA701-6C59-4423-960E-6FE9CEDDD59A}" srcOrd="7" destOrd="0" presId="urn:microsoft.com/office/officeart/2005/8/layout/process2"/>
    <dgm:cxn modelId="{E3BE0A5E-15FE-4383-912F-293934C6491E}" type="presParOf" srcId="{8B5DA701-6C59-4423-960E-6FE9CEDDD59A}" destId="{27E484EE-3F79-4502-87C7-8B0CFFCE437F}" srcOrd="0" destOrd="0" presId="urn:microsoft.com/office/officeart/2005/8/layout/process2"/>
    <dgm:cxn modelId="{2039E712-45A0-45DF-A938-5DADADEBFED8}" type="presParOf" srcId="{19564B4E-F1F7-40C0-B936-B084CC0A927C}" destId="{BF56C685-DF04-4571-9C58-EB7D49EFEE28}" srcOrd="8" destOrd="0" presId="urn:microsoft.com/office/officeart/2005/8/layout/process2"/>
    <dgm:cxn modelId="{755E2651-C210-4E70-915F-C3B6FAC620EC}" type="presParOf" srcId="{19564B4E-F1F7-40C0-B936-B084CC0A927C}" destId="{B45646B3-9922-4CD2-85A6-FAB188BD5BF4}" srcOrd="9" destOrd="0" presId="urn:microsoft.com/office/officeart/2005/8/layout/process2"/>
    <dgm:cxn modelId="{94FECE51-7E00-4777-8B22-82F85257D34F}" type="presParOf" srcId="{B45646B3-9922-4CD2-85A6-FAB188BD5BF4}" destId="{747938A6-FA5B-43B1-8D02-5FC23079C807}" srcOrd="0" destOrd="0" presId="urn:microsoft.com/office/officeart/2005/8/layout/process2"/>
    <dgm:cxn modelId="{D0724FE1-0058-41AF-8222-057FE6C2A0BA}" type="presParOf" srcId="{19564B4E-F1F7-40C0-B936-B084CC0A927C}" destId="{320122E6-AC51-4AD1-B848-4321B185E16F}" srcOrd="10" destOrd="0" presId="urn:microsoft.com/office/officeart/2005/8/layout/process2"/>
    <dgm:cxn modelId="{9060F2B3-B76B-46E6-AB0E-7E582581515A}" type="presParOf" srcId="{19564B4E-F1F7-40C0-B936-B084CC0A927C}" destId="{57B8B14D-1BCA-4FEB-B031-B4B0A6D92936}" srcOrd="11" destOrd="0" presId="urn:microsoft.com/office/officeart/2005/8/layout/process2"/>
    <dgm:cxn modelId="{A5E76735-1BA7-47B3-A7F0-5983EDCE3621}" type="presParOf" srcId="{57B8B14D-1BCA-4FEB-B031-B4B0A6D92936}" destId="{E1E78337-FC54-43A3-BC5A-38522590362B}" srcOrd="0" destOrd="0" presId="urn:microsoft.com/office/officeart/2005/8/layout/process2"/>
    <dgm:cxn modelId="{EC18B805-907F-4B42-95F8-58DE182D91DF}" type="presParOf" srcId="{19564B4E-F1F7-40C0-B936-B084CC0A927C}" destId="{834FF07F-6409-4D06-8EF7-EABE1E0AA9D7}" srcOrd="12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CAD5B5-B2C4-4019-B098-DE704587492E}" type="doc">
      <dgm:prSet loTypeId="urn:microsoft.com/office/officeart/2008/layout/LinedList" loCatId="list" qsTypeId="urn:microsoft.com/office/officeart/2005/8/quickstyle/simple2#1" qsCatId="simple" csTypeId="urn:microsoft.com/office/officeart/2005/8/colors/colorful2#7" csCatId="colorful" phldr="1"/>
      <dgm:spPr/>
      <dgm:t>
        <a:bodyPr/>
        <a:lstStyle/>
        <a:p>
          <a:endParaRPr lang="ru-RU"/>
        </a:p>
      </dgm:t>
    </dgm:pt>
    <dgm:pt modelId="{1F5B2418-0CF2-4AA5-B863-F3DE5A940FBB}">
      <dgm:prSet phldrT="[Текст]" phldr="0"/>
      <dgm:spPr/>
      <dgm:t>
        <a:bodyPr/>
        <a:lstStyle/>
        <a:p>
          <a:pPr rtl="0"/>
          <a:r>
            <a:rPr lang="ru-RU"/>
            <a:t>Молодежный театр на Булаке</a:t>
          </a:r>
        </a:p>
      </dgm:t>
    </dgm:pt>
    <dgm:pt modelId="{09B72D81-3AAC-4236-A6B4-40562C981C7D}" type="parTrans" cxnId="{66723020-1BC8-4618-8308-B1597C036E5B}">
      <dgm:prSet/>
      <dgm:spPr/>
      <dgm:t>
        <a:bodyPr/>
        <a:lstStyle/>
        <a:p>
          <a:endParaRPr lang="ru-RU"/>
        </a:p>
      </dgm:t>
    </dgm:pt>
    <dgm:pt modelId="{B1599D49-C89C-49A1-B3D8-28304F1C570A}" type="sibTrans" cxnId="{66723020-1BC8-4618-8308-B1597C036E5B}">
      <dgm:prSet/>
      <dgm:spPr/>
      <dgm:t>
        <a:bodyPr/>
        <a:lstStyle/>
        <a:p>
          <a:endParaRPr lang="ru-RU"/>
        </a:p>
      </dgm:t>
    </dgm:pt>
    <dgm:pt modelId="{9AB9D4FE-C608-4063-A1F6-548D9D818512}">
      <dgm:prSet phldr="0"/>
      <dgm:spPr/>
      <dgm:t>
        <a:bodyPr/>
        <a:lstStyle/>
        <a:p>
          <a:pPr rtl="0"/>
          <a:r>
            <a:rPr lang="ru-RU"/>
            <a:t>Театр Качалова</a:t>
          </a:r>
        </a:p>
      </dgm:t>
    </dgm:pt>
    <dgm:pt modelId="{4EC574B4-16AC-4BE1-8780-89FFA22C7AF0}" type="parTrans" cxnId="{D10A3AA9-275B-482B-A81E-5F64AE7C73BE}">
      <dgm:prSet/>
      <dgm:spPr/>
    </dgm:pt>
    <dgm:pt modelId="{0A5AE355-4DBB-4957-87D0-D0D680F0B799}" type="sibTrans" cxnId="{D10A3AA9-275B-482B-A81E-5F64AE7C73BE}">
      <dgm:prSet/>
      <dgm:spPr/>
      <dgm:t>
        <a:bodyPr/>
        <a:lstStyle/>
        <a:p>
          <a:endParaRPr lang="en-US"/>
        </a:p>
      </dgm:t>
    </dgm:pt>
    <dgm:pt modelId="{05D0C667-9960-4EE6-A3E1-B214FF26A93E}">
      <dgm:prSet phldr="0"/>
      <dgm:spPr/>
      <dgm:t>
        <a:bodyPr/>
        <a:lstStyle/>
        <a:p>
          <a:pPr rtl="0"/>
          <a:r>
            <a:rPr lang="ru-RU"/>
            <a:t>Театр оперы и балета </a:t>
          </a:r>
        </a:p>
      </dgm:t>
    </dgm:pt>
    <dgm:pt modelId="{58BB2C41-6FDA-45DD-A6F1-587C3E63635E}" type="parTrans" cxnId="{704796CF-342D-4512-A2CC-333820823CD0}">
      <dgm:prSet/>
      <dgm:spPr/>
    </dgm:pt>
    <dgm:pt modelId="{AF79B88A-D7D9-492B-86B1-32146097439E}" type="sibTrans" cxnId="{704796CF-342D-4512-A2CC-333820823CD0}">
      <dgm:prSet/>
      <dgm:spPr/>
      <dgm:t>
        <a:bodyPr/>
        <a:lstStyle/>
        <a:p>
          <a:endParaRPr lang="en-US"/>
        </a:p>
      </dgm:t>
    </dgm:pt>
    <dgm:pt modelId="{11DC4B6B-3483-4BC1-826C-9B7B3EAE3A65}">
      <dgm:prSet phldr="0"/>
      <dgm:spPr/>
      <dgm:t>
        <a:bodyPr/>
        <a:lstStyle/>
        <a:p>
          <a:pPr rtl="0"/>
          <a:r>
            <a:rPr lang="ru-RU"/>
            <a:t>Театр кукол Экият</a:t>
          </a:r>
        </a:p>
      </dgm:t>
    </dgm:pt>
    <dgm:pt modelId="{96AB80A6-51FA-4E2F-B106-08836D8E1237}" type="parTrans" cxnId="{40059166-0D06-4956-A803-54AA2EB94E7F}">
      <dgm:prSet/>
      <dgm:spPr/>
    </dgm:pt>
    <dgm:pt modelId="{4C89311F-D53B-4997-8B98-5F344FB68DF3}" type="sibTrans" cxnId="{40059166-0D06-4956-A803-54AA2EB94E7F}">
      <dgm:prSet/>
      <dgm:spPr/>
      <dgm:t>
        <a:bodyPr/>
        <a:lstStyle/>
        <a:p>
          <a:endParaRPr lang="en-US"/>
        </a:p>
      </dgm:t>
    </dgm:pt>
    <dgm:pt modelId="{9D5C389C-AF49-4B75-8613-D56AD0D8CBD5}">
      <dgm:prSet phldr="0"/>
      <dgm:spPr/>
      <dgm:t>
        <a:bodyPr/>
        <a:lstStyle/>
        <a:p>
          <a:r>
            <a:rPr lang="ru-RU"/>
            <a:t>Театр Камала</a:t>
          </a:r>
        </a:p>
      </dgm:t>
    </dgm:pt>
    <dgm:pt modelId="{857487FE-50F6-4590-A9C6-762CD0AE8DE2}" type="parTrans" cxnId="{7C6DEF44-7CE7-44F2-B371-58FD691D2E66}">
      <dgm:prSet/>
      <dgm:spPr/>
    </dgm:pt>
    <dgm:pt modelId="{D5C6A1CB-A08F-4AC2-9B5B-575C1AE64338}" type="sibTrans" cxnId="{7C6DEF44-7CE7-44F2-B371-58FD691D2E66}">
      <dgm:prSet/>
      <dgm:spPr/>
      <dgm:t>
        <a:bodyPr/>
        <a:lstStyle/>
        <a:p>
          <a:endParaRPr lang="en-US"/>
        </a:p>
      </dgm:t>
    </dgm:pt>
    <dgm:pt modelId="{A92CEDA0-F1C8-4084-B7F0-A04B22688B80}" type="pres">
      <dgm:prSet presAssocID="{C4CAD5B5-B2C4-4019-B098-DE704587492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4DC6D9E-4285-403F-AA05-FB3B2813A883}" type="pres">
      <dgm:prSet presAssocID="{1F5B2418-0CF2-4AA5-B863-F3DE5A940FBB}" presName="thickLine" presStyleLbl="alignNode1" presStyleIdx="0" presStyleCnt="5"/>
      <dgm:spPr/>
    </dgm:pt>
    <dgm:pt modelId="{D74F176A-94B2-4D78-A5FE-9C07F0E47959}" type="pres">
      <dgm:prSet presAssocID="{1F5B2418-0CF2-4AA5-B863-F3DE5A940FBB}" presName="horz1" presStyleCnt="0"/>
      <dgm:spPr/>
    </dgm:pt>
    <dgm:pt modelId="{7F3A27DD-0CC5-4924-89F2-A57DACFF38DB}" type="pres">
      <dgm:prSet presAssocID="{1F5B2418-0CF2-4AA5-B863-F3DE5A940FBB}" presName="tx1" presStyleLbl="revTx" presStyleIdx="0" presStyleCnt="5"/>
      <dgm:spPr/>
      <dgm:t>
        <a:bodyPr/>
        <a:lstStyle/>
        <a:p>
          <a:endParaRPr lang="ru-RU"/>
        </a:p>
      </dgm:t>
    </dgm:pt>
    <dgm:pt modelId="{606B684F-0409-47D3-B7C6-872DE2303D72}" type="pres">
      <dgm:prSet presAssocID="{1F5B2418-0CF2-4AA5-B863-F3DE5A940FBB}" presName="vert1" presStyleCnt="0"/>
      <dgm:spPr/>
    </dgm:pt>
    <dgm:pt modelId="{FC0BB9E0-E670-45B0-A238-DACADF521457}" type="pres">
      <dgm:prSet presAssocID="{9AB9D4FE-C608-4063-A1F6-548D9D818512}" presName="thickLine" presStyleLbl="alignNode1" presStyleIdx="1" presStyleCnt="5"/>
      <dgm:spPr/>
    </dgm:pt>
    <dgm:pt modelId="{BCBE48A4-9A15-4227-8FC9-6758B9081940}" type="pres">
      <dgm:prSet presAssocID="{9AB9D4FE-C608-4063-A1F6-548D9D818512}" presName="horz1" presStyleCnt="0"/>
      <dgm:spPr/>
    </dgm:pt>
    <dgm:pt modelId="{582734FE-A748-4A07-86C9-C15BC9431FD3}" type="pres">
      <dgm:prSet presAssocID="{9AB9D4FE-C608-4063-A1F6-548D9D818512}" presName="tx1" presStyleLbl="revTx" presStyleIdx="1" presStyleCnt="5"/>
      <dgm:spPr/>
      <dgm:t>
        <a:bodyPr/>
        <a:lstStyle/>
        <a:p>
          <a:endParaRPr lang="ru-RU"/>
        </a:p>
      </dgm:t>
    </dgm:pt>
    <dgm:pt modelId="{4F3157A1-F315-4FBA-882B-1F8303DC69F1}" type="pres">
      <dgm:prSet presAssocID="{9AB9D4FE-C608-4063-A1F6-548D9D818512}" presName="vert1" presStyleCnt="0"/>
      <dgm:spPr/>
    </dgm:pt>
    <dgm:pt modelId="{40FA4399-8A3C-4CF3-8BEE-8C86BFBC3673}" type="pres">
      <dgm:prSet presAssocID="{05D0C667-9960-4EE6-A3E1-B214FF26A93E}" presName="thickLine" presStyleLbl="alignNode1" presStyleIdx="2" presStyleCnt="5"/>
      <dgm:spPr/>
    </dgm:pt>
    <dgm:pt modelId="{675DB6C5-DC14-4DE0-9297-929F7FB3DDC3}" type="pres">
      <dgm:prSet presAssocID="{05D0C667-9960-4EE6-A3E1-B214FF26A93E}" presName="horz1" presStyleCnt="0"/>
      <dgm:spPr/>
    </dgm:pt>
    <dgm:pt modelId="{94D4A6AC-1FDB-459F-89C7-E108C8B4D3A6}" type="pres">
      <dgm:prSet presAssocID="{05D0C667-9960-4EE6-A3E1-B214FF26A93E}" presName="tx1" presStyleLbl="revTx" presStyleIdx="2" presStyleCnt="5"/>
      <dgm:spPr/>
      <dgm:t>
        <a:bodyPr/>
        <a:lstStyle/>
        <a:p>
          <a:endParaRPr lang="ru-RU"/>
        </a:p>
      </dgm:t>
    </dgm:pt>
    <dgm:pt modelId="{E9EFF3C9-0E6E-4735-BCAA-9670084BB194}" type="pres">
      <dgm:prSet presAssocID="{05D0C667-9960-4EE6-A3E1-B214FF26A93E}" presName="vert1" presStyleCnt="0"/>
      <dgm:spPr/>
    </dgm:pt>
    <dgm:pt modelId="{5BB1EE4F-4C55-448A-8FC5-5A766713AE25}" type="pres">
      <dgm:prSet presAssocID="{11DC4B6B-3483-4BC1-826C-9B7B3EAE3A65}" presName="thickLine" presStyleLbl="alignNode1" presStyleIdx="3" presStyleCnt="5"/>
      <dgm:spPr/>
    </dgm:pt>
    <dgm:pt modelId="{C504ECCF-8BF9-4B14-91C1-26925CC6FAFA}" type="pres">
      <dgm:prSet presAssocID="{11DC4B6B-3483-4BC1-826C-9B7B3EAE3A65}" presName="horz1" presStyleCnt="0"/>
      <dgm:spPr/>
    </dgm:pt>
    <dgm:pt modelId="{B97DFBC1-23C5-46FC-B67B-82F2E0A471AB}" type="pres">
      <dgm:prSet presAssocID="{11DC4B6B-3483-4BC1-826C-9B7B3EAE3A65}" presName="tx1" presStyleLbl="revTx" presStyleIdx="3" presStyleCnt="5"/>
      <dgm:spPr/>
      <dgm:t>
        <a:bodyPr/>
        <a:lstStyle/>
        <a:p>
          <a:endParaRPr lang="ru-RU"/>
        </a:p>
      </dgm:t>
    </dgm:pt>
    <dgm:pt modelId="{EDD65ADF-F390-41AD-A8B4-6C1C9BCF38ED}" type="pres">
      <dgm:prSet presAssocID="{11DC4B6B-3483-4BC1-826C-9B7B3EAE3A65}" presName="vert1" presStyleCnt="0"/>
      <dgm:spPr/>
    </dgm:pt>
    <dgm:pt modelId="{05F585AE-2450-4DEB-BE5B-B07155D8DA87}" type="pres">
      <dgm:prSet presAssocID="{9D5C389C-AF49-4B75-8613-D56AD0D8CBD5}" presName="thickLine" presStyleLbl="alignNode1" presStyleIdx="4" presStyleCnt="5"/>
      <dgm:spPr/>
    </dgm:pt>
    <dgm:pt modelId="{46032D67-C05D-4AC1-A7CA-0BD12A94541E}" type="pres">
      <dgm:prSet presAssocID="{9D5C389C-AF49-4B75-8613-D56AD0D8CBD5}" presName="horz1" presStyleCnt="0"/>
      <dgm:spPr/>
    </dgm:pt>
    <dgm:pt modelId="{7534F2D4-F27D-4386-BEEC-8AB4901EEFB3}" type="pres">
      <dgm:prSet presAssocID="{9D5C389C-AF49-4B75-8613-D56AD0D8CBD5}" presName="tx1" presStyleLbl="revTx" presStyleIdx="4" presStyleCnt="5"/>
      <dgm:spPr/>
      <dgm:t>
        <a:bodyPr/>
        <a:lstStyle/>
        <a:p>
          <a:endParaRPr lang="ru-RU"/>
        </a:p>
      </dgm:t>
    </dgm:pt>
    <dgm:pt modelId="{773EFE45-080B-4D58-91E6-881B173EB82B}" type="pres">
      <dgm:prSet presAssocID="{9D5C389C-AF49-4B75-8613-D56AD0D8CBD5}" presName="vert1" presStyleCnt="0"/>
      <dgm:spPr/>
    </dgm:pt>
  </dgm:ptLst>
  <dgm:cxnLst>
    <dgm:cxn modelId="{40059166-0D06-4956-A803-54AA2EB94E7F}" srcId="{C4CAD5B5-B2C4-4019-B098-DE704587492E}" destId="{11DC4B6B-3483-4BC1-826C-9B7B3EAE3A65}" srcOrd="3" destOrd="0" parTransId="{96AB80A6-51FA-4E2F-B106-08836D8E1237}" sibTransId="{4C89311F-D53B-4997-8B98-5F344FB68DF3}"/>
    <dgm:cxn modelId="{7C6DEF44-7CE7-44F2-B371-58FD691D2E66}" srcId="{C4CAD5B5-B2C4-4019-B098-DE704587492E}" destId="{9D5C389C-AF49-4B75-8613-D56AD0D8CBD5}" srcOrd="4" destOrd="0" parTransId="{857487FE-50F6-4590-A9C6-762CD0AE8DE2}" sibTransId="{D5C6A1CB-A08F-4AC2-9B5B-575C1AE64338}"/>
    <dgm:cxn modelId="{D10A3AA9-275B-482B-A81E-5F64AE7C73BE}" srcId="{C4CAD5B5-B2C4-4019-B098-DE704587492E}" destId="{9AB9D4FE-C608-4063-A1F6-548D9D818512}" srcOrd="1" destOrd="0" parTransId="{4EC574B4-16AC-4BE1-8780-89FFA22C7AF0}" sibTransId="{0A5AE355-4DBB-4957-87D0-D0D680F0B799}"/>
    <dgm:cxn modelId="{A37C14DC-0827-4A9B-8AA1-83F0E45F1F99}" type="presOf" srcId="{05D0C667-9960-4EE6-A3E1-B214FF26A93E}" destId="{94D4A6AC-1FDB-459F-89C7-E108C8B4D3A6}" srcOrd="0" destOrd="0" presId="urn:microsoft.com/office/officeart/2008/layout/LinedList"/>
    <dgm:cxn modelId="{66723020-1BC8-4618-8308-B1597C036E5B}" srcId="{C4CAD5B5-B2C4-4019-B098-DE704587492E}" destId="{1F5B2418-0CF2-4AA5-B863-F3DE5A940FBB}" srcOrd="0" destOrd="0" parTransId="{09B72D81-3AAC-4236-A6B4-40562C981C7D}" sibTransId="{B1599D49-C89C-49A1-B3D8-28304F1C570A}"/>
    <dgm:cxn modelId="{AE5A392C-5FEE-4812-B1DC-4286CD05D0A8}" type="presOf" srcId="{C4CAD5B5-B2C4-4019-B098-DE704587492E}" destId="{A92CEDA0-F1C8-4084-B7F0-A04B22688B80}" srcOrd="0" destOrd="0" presId="urn:microsoft.com/office/officeart/2008/layout/LinedList"/>
    <dgm:cxn modelId="{704796CF-342D-4512-A2CC-333820823CD0}" srcId="{C4CAD5B5-B2C4-4019-B098-DE704587492E}" destId="{05D0C667-9960-4EE6-A3E1-B214FF26A93E}" srcOrd="2" destOrd="0" parTransId="{58BB2C41-6FDA-45DD-A6F1-587C3E63635E}" sibTransId="{AF79B88A-D7D9-492B-86B1-32146097439E}"/>
    <dgm:cxn modelId="{4A348D8D-2442-4748-A6EB-B12497E8A259}" type="presOf" srcId="{11DC4B6B-3483-4BC1-826C-9B7B3EAE3A65}" destId="{B97DFBC1-23C5-46FC-B67B-82F2E0A471AB}" srcOrd="0" destOrd="0" presId="urn:microsoft.com/office/officeart/2008/layout/LinedList"/>
    <dgm:cxn modelId="{81DCB073-FB20-44A9-902A-E0D545B4E4D8}" type="presOf" srcId="{9AB9D4FE-C608-4063-A1F6-548D9D818512}" destId="{582734FE-A748-4A07-86C9-C15BC9431FD3}" srcOrd="0" destOrd="0" presId="urn:microsoft.com/office/officeart/2008/layout/LinedList"/>
    <dgm:cxn modelId="{848B8DF1-A757-4E2B-9343-3E3936537F4F}" type="presOf" srcId="{9D5C389C-AF49-4B75-8613-D56AD0D8CBD5}" destId="{7534F2D4-F27D-4386-BEEC-8AB4901EEFB3}" srcOrd="0" destOrd="0" presId="urn:microsoft.com/office/officeart/2008/layout/LinedList"/>
    <dgm:cxn modelId="{4920FFD1-D66A-41B9-A6E9-BA214DC84B5E}" type="presOf" srcId="{1F5B2418-0CF2-4AA5-B863-F3DE5A940FBB}" destId="{7F3A27DD-0CC5-4924-89F2-A57DACFF38DB}" srcOrd="0" destOrd="0" presId="urn:microsoft.com/office/officeart/2008/layout/LinedList"/>
    <dgm:cxn modelId="{69B8E2F7-3F06-4253-A2AB-A9B6168BF82B}" type="presParOf" srcId="{A92CEDA0-F1C8-4084-B7F0-A04B22688B80}" destId="{A4DC6D9E-4285-403F-AA05-FB3B2813A883}" srcOrd="0" destOrd="0" presId="urn:microsoft.com/office/officeart/2008/layout/LinedList"/>
    <dgm:cxn modelId="{FC9B707A-F034-4CFD-8C93-3029A211F3FF}" type="presParOf" srcId="{A92CEDA0-F1C8-4084-B7F0-A04B22688B80}" destId="{D74F176A-94B2-4D78-A5FE-9C07F0E47959}" srcOrd="1" destOrd="0" presId="urn:microsoft.com/office/officeart/2008/layout/LinedList"/>
    <dgm:cxn modelId="{C9EE2CA4-FB63-4B84-967C-EB0BD49D5DE8}" type="presParOf" srcId="{D74F176A-94B2-4D78-A5FE-9C07F0E47959}" destId="{7F3A27DD-0CC5-4924-89F2-A57DACFF38DB}" srcOrd="0" destOrd="0" presId="urn:microsoft.com/office/officeart/2008/layout/LinedList"/>
    <dgm:cxn modelId="{8731B54B-E148-4F6F-9B00-672AD16E8525}" type="presParOf" srcId="{D74F176A-94B2-4D78-A5FE-9C07F0E47959}" destId="{606B684F-0409-47D3-B7C6-872DE2303D72}" srcOrd="1" destOrd="0" presId="urn:microsoft.com/office/officeart/2008/layout/LinedList"/>
    <dgm:cxn modelId="{91B8A3B3-4845-476D-A100-251D98A619DB}" type="presParOf" srcId="{A92CEDA0-F1C8-4084-B7F0-A04B22688B80}" destId="{FC0BB9E0-E670-45B0-A238-DACADF521457}" srcOrd="2" destOrd="0" presId="urn:microsoft.com/office/officeart/2008/layout/LinedList"/>
    <dgm:cxn modelId="{6345A174-78A4-4155-B656-654A3EB27D33}" type="presParOf" srcId="{A92CEDA0-F1C8-4084-B7F0-A04B22688B80}" destId="{BCBE48A4-9A15-4227-8FC9-6758B9081940}" srcOrd="3" destOrd="0" presId="urn:microsoft.com/office/officeart/2008/layout/LinedList"/>
    <dgm:cxn modelId="{9F7AA847-A68F-440C-AAB1-1E6B65B29D1C}" type="presParOf" srcId="{BCBE48A4-9A15-4227-8FC9-6758B9081940}" destId="{582734FE-A748-4A07-86C9-C15BC9431FD3}" srcOrd="0" destOrd="0" presId="urn:microsoft.com/office/officeart/2008/layout/LinedList"/>
    <dgm:cxn modelId="{F21B01DB-2AF0-4A55-A798-FC4F26F1B0C9}" type="presParOf" srcId="{BCBE48A4-9A15-4227-8FC9-6758B9081940}" destId="{4F3157A1-F315-4FBA-882B-1F8303DC69F1}" srcOrd="1" destOrd="0" presId="urn:microsoft.com/office/officeart/2008/layout/LinedList"/>
    <dgm:cxn modelId="{6E2250E9-BB13-4081-93EE-CF1EE4DD78C7}" type="presParOf" srcId="{A92CEDA0-F1C8-4084-B7F0-A04B22688B80}" destId="{40FA4399-8A3C-4CF3-8BEE-8C86BFBC3673}" srcOrd="4" destOrd="0" presId="urn:microsoft.com/office/officeart/2008/layout/LinedList"/>
    <dgm:cxn modelId="{66C083AB-5D6E-4BD5-861C-B67D8A0BE9AA}" type="presParOf" srcId="{A92CEDA0-F1C8-4084-B7F0-A04B22688B80}" destId="{675DB6C5-DC14-4DE0-9297-929F7FB3DDC3}" srcOrd="5" destOrd="0" presId="urn:microsoft.com/office/officeart/2008/layout/LinedList"/>
    <dgm:cxn modelId="{1CF8E27D-D4F6-4C60-AB71-65DF43BC04FD}" type="presParOf" srcId="{675DB6C5-DC14-4DE0-9297-929F7FB3DDC3}" destId="{94D4A6AC-1FDB-459F-89C7-E108C8B4D3A6}" srcOrd="0" destOrd="0" presId="urn:microsoft.com/office/officeart/2008/layout/LinedList"/>
    <dgm:cxn modelId="{12972460-DB32-4FC3-9F81-AE5745E96C37}" type="presParOf" srcId="{675DB6C5-DC14-4DE0-9297-929F7FB3DDC3}" destId="{E9EFF3C9-0E6E-4735-BCAA-9670084BB194}" srcOrd="1" destOrd="0" presId="urn:microsoft.com/office/officeart/2008/layout/LinedList"/>
    <dgm:cxn modelId="{4C40C741-1B60-4000-8943-835F3E1D2466}" type="presParOf" srcId="{A92CEDA0-F1C8-4084-B7F0-A04B22688B80}" destId="{5BB1EE4F-4C55-448A-8FC5-5A766713AE25}" srcOrd="6" destOrd="0" presId="urn:microsoft.com/office/officeart/2008/layout/LinedList"/>
    <dgm:cxn modelId="{9ECE5F71-B8DC-4AB3-8905-00230861BA8B}" type="presParOf" srcId="{A92CEDA0-F1C8-4084-B7F0-A04B22688B80}" destId="{C504ECCF-8BF9-4B14-91C1-26925CC6FAFA}" srcOrd="7" destOrd="0" presId="urn:microsoft.com/office/officeart/2008/layout/LinedList"/>
    <dgm:cxn modelId="{D65F54D4-FF79-4F39-940C-68F78C778C5C}" type="presParOf" srcId="{C504ECCF-8BF9-4B14-91C1-26925CC6FAFA}" destId="{B97DFBC1-23C5-46FC-B67B-82F2E0A471AB}" srcOrd="0" destOrd="0" presId="urn:microsoft.com/office/officeart/2008/layout/LinedList"/>
    <dgm:cxn modelId="{DDD3E5D6-4504-409F-8C3E-C1BF51EDFDC4}" type="presParOf" srcId="{C504ECCF-8BF9-4B14-91C1-26925CC6FAFA}" destId="{EDD65ADF-F390-41AD-A8B4-6C1C9BCF38ED}" srcOrd="1" destOrd="0" presId="urn:microsoft.com/office/officeart/2008/layout/LinedList"/>
    <dgm:cxn modelId="{AA7F143C-0C48-417F-9A4A-C85D0B3E2D0A}" type="presParOf" srcId="{A92CEDA0-F1C8-4084-B7F0-A04B22688B80}" destId="{05F585AE-2450-4DEB-BE5B-B07155D8DA87}" srcOrd="8" destOrd="0" presId="urn:microsoft.com/office/officeart/2008/layout/LinedList"/>
    <dgm:cxn modelId="{85087583-B21C-44EE-B1C9-60DDB3BF6281}" type="presParOf" srcId="{A92CEDA0-F1C8-4084-B7F0-A04B22688B80}" destId="{46032D67-C05D-4AC1-A7CA-0BD12A94541E}" srcOrd="9" destOrd="0" presId="urn:microsoft.com/office/officeart/2008/layout/LinedList"/>
    <dgm:cxn modelId="{8C9E24E8-D934-4285-B8DE-36442A6EBCB6}" type="presParOf" srcId="{46032D67-C05D-4AC1-A7CA-0BD12A94541E}" destId="{7534F2D4-F27D-4386-BEEC-8AB4901EEFB3}" srcOrd="0" destOrd="0" presId="urn:microsoft.com/office/officeart/2008/layout/LinedList"/>
    <dgm:cxn modelId="{C6FC028A-BA18-46FC-913D-89B63065A92A}" type="presParOf" srcId="{46032D67-C05D-4AC1-A7CA-0BD12A94541E}" destId="{773EFE45-080B-4D58-91E6-881B173EB82B}" srcOrd="1" destOrd="0" presId="urn:microsoft.com/office/officeart/2008/layout/LinedList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453C902-552D-439F-8942-666D3840E3CB}" type="doc">
      <dgm:prSet loTypeId="urn:microsoft.com/office/officeart/2005/8/layout/vList4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467D7904-7962-4F5D-9313-42884075692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Разработана общая концепция проекта</a:t>
          </a:r>
          <a:endParaRPr lang="ru-RU" dirty="0"/>
        </a:p>
      </dgm:t>
    </dgm:pt>
    <dgm:pt modelId="{45A24686-9A1B-4E55-97AE-E10C8EF28E88}" type="parTrans" cxnId="{539C5403-F9FC-48A6-99DD-BB10BAE2750F}">
      <dgm:prSet/>
      <dgm:spPr/>
      <dgm:t>
        <a:bodyPr/>
        <a:lstStyle/>
        <a:p>
          <a:endParaRPr lang="ru-RU"/>
        </a:p>
      </dgm:t>
    </dgm:pt>
    <dgm:pt modelId="{E17D3595-7EB0-48FE-8FD5-B052020BF2E1}" type="sibTrans" cxnId="{539C5403-F9FC-48A6-99DD-BB10BAE2750F}">
      <dgm:prSet/>
      <dgm:spPr/>
      <dgm:t>
        <a:bodyPr/>
        <a:lstStyle/>
        <a:p>
          <a:endParaRPr lang="ru-RU"/>
        </a:p>
      </dgm:t>
    </dgm:pt>
    <dgm:pt modelId="{D7545C04-2C73-4231-A93E-D5572248BDC5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 анализ рынка</a:t>
          </a:r>
          <a:endParaRPr lang="ru-RU" dirty="0"/>
        </a:p>
      </dgm:t>
    </dgm:pt>
    <dgm:pt modelId="{4713BFF6-1184-4B45-9FDC-5C445BEFAC72}" type="parTrans" cxnId="{85BB74A0-2B1A-4590-9E89-ACB66DB8B2E2}">
      <dgm:prSet/>
      <dgm:spPr/>
      <dgm:t>
        <a:bodyPr/>
        <a:lstStyle/>
        <a:p>
          <a:endParaRPr lang="ru-RU"/>
        </a:p>
      </dgm:t>
    </dgm:pt>
    <dgm:pt modelId="{223396EC-4B03-46B3-955A-C03823080053}" type="sibTrans" cxnId="{85BB74A0-2B1A-4590-9E89-ACB66DB8B2E2}">
      <dgm:prSet/>
      <dgm:spPr/>
      <dgm:t>
        <a:bodyPr/>
        <a:lstStyle/>
        <a:p>
          <a:endParaRPr lang="ru-RU"/>
        </a:p>
      </dgm:t>
    </dgm:pt>
    <dgm:pt modelId="{1163223D-1D2E-476E-9308-3984CD1437AF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Протестировали нашу потенциально- целевую аудиторию в рамках проблемного интервью</a:t>
          </a:r>
          <a:endParaRPr lang="ru-RU" dirty="0"/>
        </a:p>
      </dgm:t>
    </dgm:pt>
    <dgm:pt modelId="{02387575-20D5-4C9C-954B-BC10FAE5E9B9}" type="parTrans" cxnId="{7B831E74-ADF9-4CFE-9377-A50815AEC570}">
      <dgm:prSet/>
      <dgm:spPr/>
      <dgm:t>
        <a:bodyPr/>
        <a:lstStyle/>
        <a:p>
          <a:endParaRPr lang="ru-RU"/>
        </a:p>
      </dgm:t>
    </dgm:pt>
    <dgm:pt modelId="{63DD5653-4D23-463E-87D7-6E6A780466A0}" type="sibTrans" cxnId="{7B831E74-ADF9-4CFE-9377-A50815AEC570}">
      <dgm:prSet/>
      <dgm:spPr/>
      <dgm:t>
        <a:bodyPr/>
        <a:lstStyle/>
        <a:p>
          <a:endParaRPr lang="ru-RU"/>
        </a:p>
      </dgm:t>
    </dgm:pt>
    <dgm:pt modelId="{4D33B4D1-847F-42FE-97D2-C4F66485D238}">
      <dgm:prSet/>
      <dgm:spPr/>
      <dgm:t>
        <a:bodyPr/>
        <a:lstStyle/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 визуал платформы</a:t>
          </a:r>
          <a:endParaRPr lang="ru-RU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6DEAE5-8A39-4488-B8E6-B6FE0FD689DF}" type="parTrans" cxnId="{3529D928-5589-44FA-9578-1ED33437CB85}">
      <dgm:prSet/>
      <dgm:spPr/>
      <dgm:t>
        <a:bodyPr/>
        <a:lstStyle/>
        <a:p>
          <a:endParaRPr lang="ru-RU"/>
        </a:p>
      </dgm:t>
    </dgm:pt>
    <dgm:pt modelId="{1BE56A39-13C3-4E54-A98C-CFC70360334F}" type="sibTrans" cxnId="{3529D928-5589-44FA-9578-1ED33437CB85}">
      <dgm:prSet/>
      <dgm:spPr/>
      <dgm:t>
        <a:bodyPr/>
        <a:lstStyle/>
        <a:p>
          <a:endParaRPr lang="ru-RU"/>
        </a:p>
      </dgm:t>
    </dgm:pt>
    <dgm:pt modelId="{3B87A3BB-48EC-4678-842D-AF07F111AC31}" type="pres">
      <dgm:prSet presAssocID="{8453C902-552D-439F-8942-666D3840E3C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B2EF5E-916A-4225-8F90-DE3598E6DFFE}" type="pres">
      <dgm:prSet presAssocID="{467D7904-7962-4F5D-9313-428840756927}" presName="comp" presStyleCnt="0"/>
      <dgm:spPr/>
    </dgm:pt>
    <dgm:pt modelId="{1CB8280A-1905-41EF-B61B-A5286806148A}" type="pres">
      <dgm:prSet presAssocID="{467D7904-7962-4F5D-9313-428840756927}" presName="box" presStyleLbl="node1" presStyleIdx="0" presStyleCnt="4" custLinFactY="-100000" custLinFactNeighborX="-49534" custLinFactNeighborY="-177056"/>
      <dgm:spPr/>
      <dgm:t>
        <a:bodyPr/>
        <a:lstStyle/>
        <a:p>
          <a:endParaRPr lang="ru-RU"/>
        </a:p>
      </dgm:t>
    </dgm:pt>
    <dgm:pt modelId="{7D50570D-963C-4DE9-A06C-832DCAE50523}" type="pres">
      <dgm:prSet presAssocID="{467D7904-7962-4F5D-9313-428840756927}" presName="img" presStyleLbl="fgImgPlace1" presStyleIdx="0" presStyleCnt="4" custScaleX="74480" custLinFactNeighborX="2406" custLinFactNeighborY="107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757733B-B5A4-4D7B-8A0B-48D57DA627ED}" type="pres">
      <dgm:prSet presAssocID="{467D7904-7962-4F5D-9313-428840756927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6502CB-DBDD-495A-84B7-CCF598A45059}" type="pres">
      <dgm:prSet presAssocID="{E17D3595-7EB0-48FE-8FD5-B052020BF2E1}" presName="spacer" presStyleCnt="0"/>
      <dgm:spPr/>
    </dgm:pt>
    <dgm:pt modelId="{AAB12208-7BE0-405C-99C3-BCD30CB0697F}" type="pres">
      <dgm:prSet presAssocID="{D7545C04-2C73-4231-A93E-D5572248BDC5}" presName="comp" presStyleCnt="0"/>
      <dgm:spPr/>
    </dgm:pt>
    <dgm:pt modelId="{E66A7685-2E1A-4B8E-9FB0-7D0CD8AF1FDF}" type="pres">
      <dgm:prSet presAssocID="{D7545C04-2C73-4231-A93E-D5572248BDC5}" presName="box" presStyleLbl="node1" presStyleIdx="1" presStyleCnt="4"/>
      <dgm:spPr/>
      <dgm:t>
        <a:bodyPr/>
        <a:lstStyle/>
        <a:p>
          <a:endParaRPr lang="ru-RU"/>
        </a:p>
      </dgm:t>
    </dgm:pt>
    <dgm:pt modelId="{7C349F97-6EA8-43A9-B5BC-82BAC6D3665E}" type="pres">
      <dgm:prSet presAssocID="{D7545C04-2C73-4231-A93E-D5572248BDC5}" presName="img" presStyleLbl="fgImgPlace1" presStyleIdx="1" presStyleCnt="4" custScaleX="7375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D769084-E919-41CF-9B60-C7D3A999214D}" type="pres">
      <dgm:prSet presAssocID="{D7545C04-2C73-4231-A93E-D5572248BDC5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851CED-0ADA-46A8-B8CA-470C47276F36}" type="pres">
      <dgm:prSet presAssocID="{223396EC-4B03-46B3-955A-C03823080053}" presName="spacer" presStyleCnt="0"/>
      <dgm:spPr/>
    </dgm:pt>
    <dgm:pt modelId="{7E070522-622E-4CF3-8698-84193F2448E1}" type="pres">
      <dgm:prSet presAssocID="{1163223D-1D2E-476E-9308-3984CD1437AF}" presName="comp" presStyleCnt="0"/>
      <dgm:spPr/>
    </dgm:pt>
    <dgm:pt modelId="{AC8FEF20-66CD-45EE-859D-B8EFC0ABAD8E}" type="pres">
      <dgm:prSet presAssocID="{1163223D-1D2E-476E-9308-3984CD1437AF}" presName="box" presStyleLbl="node1" presStyleIdx="2" presStyleCnt="4"/>
      <dgm:spPr/>
      <dgm:t>
        <a:bodyPr/>
        <a:lstStyle/>
        <a:p>
          <a:endParaRPr lang="ru-RU"/>
        </a:p>
      </dgm:t>
    </dgm:pt>
    <dgm:pt modelId="{395CC4BA-8202-47FE-B628-D846D4E98B32}" type="pres">
      <dgm:prSet presAssocID="{1163223D-1D2E-476E-9308-3984CD1437AF}" presName="img" presStyleLbl="fgImgPlace1" presStyleIdx="2" presStyleCnt="4" custScaleX="7255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8D126AC-7A95-49CB-A7AD-980BE1417215}" type="pres">
      <dgm:prSet presAssocID="{1163223D-1D2E-476E-9308-3984CD1437AF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46A379-A495-4C52-AF49-10F1DE034585}" type="pres">
      <dgm:prSet presAssocID="{63DD5653-4D23-463E-87D7-6E6A780466A0}" presName="spacer" presStyleCnt="0"/>
      <dgm:spPr/>
    </dgm:pt>
    <dgm:pt modelId="{BCC7D90E-4241-4166-8F69-F36B14765CC7}" type="pres">
      <dgm:prSet presAssocID="{4D33B4D1-847F-42FE-97D2-C4F66485D238}" presName="comp" presStyleCnt="0"/>
      <dgm:spPr/>
    </dgm:pt>
    <dgm:pt modelId="{125FC046-AA72-4F6E-8D60-63702E1412CA}" type="pres">
      <dgm:prSet presAssocID="{4D33B4D1-847F-42FE-97D2-C4F66485D238}" presName="box" presStyleLbl="node1" presStyleIdx="3" presStyleCnt="4"/>
      <dgm:spPr/>
      <dgm:t>
        <a:bodyPr/>
        <a:lstStyle/>
        <a:p>
          <a:endParaRPr lang="ru-RU"/>
        </a:p>
      </dgm:t>
    </dgm:pt>
    <dgm:pt modelId="{04574909-4ED3-4B9F-AFC1-E1F32EFD24F5}" type="pres">
      <dgm:prSet presAssocID="{4D33B4D1-847F-42FE-97D2-C4F66485D238}" presName="img" presStyleLbl="fgImgPlace1" presStyleIdx="3" presStyleCnt="4" custScaleX="7351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AD38FD5-4375-4AD1-98CB-A3554683B10A}" type="pres">
      <dgm:prSet presAssocID="{4D33B4D1-847F-42FE-97D2-C4F66485D238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673423-1D7C-47D5-9910-AFBB43AB9A42}" type="presOf" srcId="{D7545C04-2C73-4231-A93E-D5572248BDC5}" destId="{E66A7685-2E1A-4B8E-9FB0-7D0CD8AF1FDF}" srcOrd="0" destOrd="0" presId="urn:microsoft.com/office/officeart/2005/8/layout/vList4"/>
    <dgm:cxn modelId="{85BB74A0-2B1A-4590-9E89-ACB66DB8B2E2}" srcId="{8453C902-552D-439F-8942-666D3840E3CB}" destId="{D7545C04-2C73-4231-A93E-D5572248BDC5}" srcOrd="1" destOrd="0" parTransId="{4713BFF6-1184-4B45-9FDC-5C445BEFAC72}" sibTransId="{223396EC-4B03-46B3-955A-C03823080053}"/>
    <dgm:cxn modelId="{EB822C9A-4B8A-47E0-BD73-29E1275FA261}" type="presOf" srcId="{467D7904-7962-4F5D-9313-428840756927}" destId="{6757733B-B5A4-4D7B-8A0B-48D57DA627ED}" srcOrd="1" destOrd="0" presId="urn:microsoft.com/office/officeart/2005/8/layout/vList4"/>
    <dgm:cxn modelId="{9860B1E8-7342-4D12-A323-E81F8671B880}" type="presOf" srcId="{D7545C04-2C73-4231-A93E-D5572248BDC5}" destId="{BD769084-E919-41CF-9B60-C7D3A999214D}" srcOrd="1" destOrd="0" presId="urn:microsoft.com/office/officeart/2005/8/layout/vList4"/>
    <dgm:cxn modelId="{9BE50C61-7BA1-4AD6-8149-6BC9290223C7}" type="presOf" srcId="{8453C902-552D-439F-8942-666D3840E3CB}" destId="{3B87A3BB-48EC-4678-842D-AF07F111AC31}" srcOrd="0" destOrd="0" presId="urn:microsoft.com/office/officeart/2005/8/layout/vList4"/>
    <dgm:cxn modelId="{6ADFDAC9-886C-4AF8-9CBE-E6B65131A0B9}" type="presOf" srcId="{1163223D-1D2E-476E-9308-3984CD1437AF}" destId="{AC8FEF20-66CD-45EE-859D-B8EFC0ABAD8E}" srcOrd="0" destOrd="0" presId="urn:microsoft.com/office/officeart/2005/8/layout/vList4"/>
    <dgm:cxn modelId="{0028492A-6DA7-40D5-A4CA-6CB1534F7BF6}" type="presOf" srcId="{1163223D-1D2E-476E-9308-3984CD1437AF}" destId="{78D126AC-7A95-49CB-A7AD-980BE1417215}" srcOrd="1" destOrd="0" presId="urn:microsoft.com/office/officeart/2005/8/layout/vList4"/>
    <dgm:cxn modelId="{539C5403-F9FC-48A6-99DD-BB10BAE2750F}" srcId="{8453C902-552D-439F-8942-666D3840E3CB}" destId="{467D7904-7962-4F5D-9313-428840756927}" srcOrd="0" destOrd="0" parTransId="{45A24686-9A1B-4E55-97AE-E10C8EF28E88}" sibTransId="{E17D3595-7EB0-48FE-8FD5-B052020BF2E1}"/>
    <dgm:cxn modelId="{3529D928-5589-44FA-9578-1ED33437CB85}" srcId="{8453C902-552D-439F-8942-666D3840E3CB}" destId="{4D33B4D1-847F-42FE-97D2-C4F66485D238}" srcOrd="3" destOrd="0" parTransId="{DE6DEAE5-8A39-4488-B8E6-B6FE0FD689DF}" sibTransId="{1BE56A39-13C3-4E54-A98C-CFC70360334F}"/>
    <dgm:cxn modelId="{B51DCFC4-38E0-470B-8DDF-D4F582E92FC0}" type="presOf" srcId="{4D33B4D1-847F-42FE-97D2-C4F66485D238}" destId="{BAD38FD5-4375-4AD1-98CB-A3554683B10A}" srcOrd="1" destOrd="0" presId="urn:microsoft.com/office/officeart/2005/8/layout/vList4"/>
    <dgm:cxn modelId="{7B831E74-ADF9-4CFE-9377-A50815AEC570}" srcId="{8453C902-552D-439F-8942-666D3840E3CB}" destId="{1163223D-1D2E-476E-9308-3984CD1437AF}" srcOrd="2" destOrd="0" parTransId="{02387575-20D5-4C9C-954B-BC10FAE5E9B9}" sibTransId="{63DD5653-4D23-463E-87D7-6E6A780466A0}"/>
    <dgm:cxn modelId="{4C211E10-6E2E-4FCB-B287-3FC2319E295F}" type="presOf" srcId="{467D7904-7962-4F5D-9313-428840756927}" destId="{1CB8280A-1905-41EF-B61B-A5286806148A}" srcOrd="0" destOrd="0" presId="urn:microsoft.com/office/officeart/2005/8/layout/vList4"/>
    <dgm:cxn modelId="{F668DE2B-8EAB-40DA-B823-B8C1CFB88746}" type="presOf" srcId="{4D33B4D1-847F-42FE-97D2-C4F66485D238}" destId="{125FC046-AA72-4F6E-8D60-63702E1412CA}" srcOrd="0" destOrd="0" presId="urn:microsoft.com/office/officeart/2005/8/layout/vList4"/>
    <dgm:cxn modelId="{9A1830BD-7196-4B66-A20B-B083CC53AE12}" type="presParOf" srcId="{3B87A3BB-48EC-4678-842D-AF07F111AC31}" destId="{75B2EF5E-916A-4225-8F90-DE3598E6DFFE}" srcOrd="0" destOrd="0" presId="urn:microsoft.com/office/officeart/2005/8/layout/vList4"/>
    <dgm:cxn modelId="{A677136E-809C-43B5-B704-FD595ACC5D42}" type="presParOf" srcId="{75B2EF5E-916A-4225-8F90-DE3598E6DFFE}" destId="{1CB8280A-1905-41EF-B61B-A5286806148A}" srcOrd="0" destOrd="0" presId="urn:microsoft.com/office/officeart/2005/8/layout/vList4"/>
    <dgm:cxn modelId="{3FA255F3-C95E-424D-8F47-C6652D65CC95}" type="presParOf" srcId="{75B2EF5E-916A-4225-8F90-DE3598E6DFFE}" destId="{7D50570D-963C-4DE9-A06C-832DCAE50523}" srcOrd="1" destOrd="0" presId="urn:microsoft.com/office/officeart/2005/8/layout/vList4"/>
    <dgm:cxn modelId="{1D293315-E706-4711-9284-9DB8A05B1556}" type="presParOf" srcId="{75B2EF5E-916A-4225-8F90-DE3598E6DFFE}" destId="{6757733B-B5A4-4D7B-8A0B-48D57DA627ED}" srcOrd="2" destOrd="0" presId="urn:microsoft.com/office/officeart/2005/8/layout/vList4"/>
    <dgm:cxn modelId="{5D0A93A4-03EB-4473-8780-DBC782252714}" type="presParOf" srcId="{3B87A3BB-48EC-4678-842D-AF07F111AC31}" destId="{3C6502CB-DBDD-495A-84B7-CCF598A45059}" srcOrd="1" destOrd="0" presId="urn:microsoft.com/office/officeart/2005/8/layout/vList4"/>
    <dgm:cxn modelId="{D530E241-97BF-4897-B28A-8D93FA12498D}" type="presParOf" srcId="{3B87A3BB-48EC-4678-842D-AF07F111AC31}" destId="{AAB12208-7BE0-405C-99C3-BCD30CB0697F}" srcOrd="2" destOrd="0" presId="urn:microsoft.com/office/officeart/2005/8/layout/vList4"/>
    <dgm:cxn modelId="{AC8B093E-70C1-4161-BE26-E9FF72EF9A5A}" type="presParOf" srcId="{AAB12208-7BE0-405C-99C3-BCD30CB0697F}" destId="{E66A7685-2E1A-4B8E-9FB0-7D0CD8AF1FDF}" srcOrd="0" destOrd="0" presId="urn:microsoft.com/office/officeart/2005/8/layout/vList4"/>
    <dgm:cxn modelId="{AF4011A2-AAB7-4897-BD27-472F3BB5A89A}" type="presParOf" srcId="{AAB12208-7BE0-405C-99C3-BCD30CB0697F}" destId="{7C349F97-6EA8-43A9-B5BC-82BAC6D3665E}" srcOrd="1" destOrd="0" presId="urn:microsoft.com/office/officeart/2005/8/layout/vList4"/>
    <dgm:cxn modelId="{CF07D687-9212-4EEE-88E6-DFFBB4981137}" type="presParOf" srcId="{AAB12208-7BE0-405C-99C3-BCD30CB0697F}" destId="{BD769084-E919-41CF-9B60-C7D3A999214D}" srcOrd="2" destOrd="0" presId="urn:microsoft.com/office/officeart/2005/8/layout/vList4"/>
    <dgm:cxn modelId="{900C2806-FDAA-4432-8099-FEEC28C7A1DD}" type="presParOf" srcId="{3B87A3BB-48EC-4678-842D-AF07F111AC31}" destId="{3D851CED-0ADA-46A8-B8CA-470C47276F36}" srcOrd="3" destOrd="0" presId="urn:microsoft.com/office/officeart/2005/8/layout/vList4"/>
    <dgm:cxn modelId="{BBDF873C-FF32-44E9-8E3B-5E50E3B2C204}" type="presParOf" srcId="{3B87A3BB-48EC-4678-842D-AF07F111AC31}" destId="{7E070522-622E-4CF3-8698-84193F2448E1}" srcOrd="4" destOrd="0" presId="urn:microsoft.com/office/officeart/2005/8/layout/vList4"/>
    <dgm:cxn modelId="{ECCCDDF0-DD34-4D66-9ECF-8F423D254239}" type="presParOf" srcId="{7E070522-622E-4CF3-8698-84193F2448E1}" destId="{AC8FEF20-66CD-45EE-859D-B8EFC0ABAD8E}" srcOrd="0" destOrd="0" presId="urn:microsoft.com/office/officeart/2005/8/layout/vList4"/>
    <dgm:cxn modelId="{AD2846C4-F866-40FD-89F9-76BF686CD947}" type="presParOf" srcId="{7E070522-622E-4CF3-8698-84193F2448E1}" destId="{395CC4BA-8202-47FE-B628-D846D4E98B32}" srcOrd="1" destOrd="0" presId="urn:microsoft.com/office/officeart/2005/8/layout/vList4"/>
    <dgm:cxn modelId="{48C2FDCB-5C2B-4B08-9BFB-BEECC0A2220C}" type="presParOf" srcId="{7E070522-622E-4CF3-8698-84193F2448E1}" destId="{78D126AC-7A95-49CB-A7AD-980BE1417215}" srcOrd="2" destOrd="0" presId="urn:microsoft.com/office/officeart/2005/8/layout/vList4"/>
    <dgm:cxn modelId="{D4E54598-8DB9-497A-82DE-C247DA44B588}" type="presParOf" srcId="{3B87A3BB-48EC-4678-842D-AF07F111AC31}" destId="{8E46A379-A495-4C52-AF49-10F1DE034585}" srcOrd="5" destOrd="0" presId="urn:microsoft.com/office/officeart/2005/8/layout/vList4"/>
    <dgm:cxn modelId="{0895E31C-3A64-47A6-899F-FE4B2EEF5244}" type="presParOf" srcId="{3B87A3BB-48EC-4678-842D-AF07F111AC31}" destId="{BCC7D90E-4241-4166-8F69-F36B14765CC7}" srcOrd="6" destOrd="0" presId="urn:microsoft.com/office/officeart/2005/8/layout/vList4"/>
    <dgm:cxn modelId="{8FD9AD1B-5E97-4D81-A552-0988CAD3A2B7}" type="presParOf" srcId="{BCC7D90E-4241-4166-8F69-F36B14765CC7}" destId="{125FC046-AA72-4F6E-8D60-63702E1412CA}" srcOrd="0" destOrd="0" presId="urn:microsoft.com/office/officeart/2005/8/layout/vList4"/>
    <dgm:cxn modelId="{CA9E2EBF-4665-4E49-9F7F-60868B6B485D}" type="presParOf" srcId="{BCC7D90E-4241-4166-8F69-F36B14765CC7}" destId="{04574909-4ED3-4B9F-AFC1-E1F32EFD24F5}" srcOrd="1" destOrd="0" presId="urn:microsoft.com/office/officeart/2005/8/layout/vList4"/>
    <dgm:cxn modelId="{1199177A-6556-425C-A6F3-B3F216FFE775}" type="presParOf" srcId="{BCC7D90E-4241-4166-8F69-F36B14765CC7}" destId="{BAD38FD5-4375-4AD1-98CB-A3554683B10A}" srcOrd="2" destOrd="0" presId="urn:microsoft.com/office/officeart/2005/8/layout/vList4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9FD947A-B6C8-4C15-9836-A3D9555BF737}" type="doc">
      <dgm:prSet loTypeId="urn:microsoft.com/office/officeart/2005/8/layout/list1#1" loCatId="list" qsTypeId="urn:microsoft.com/office/officeart/2005/8/quickstyle/simple3#1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BF07D817-51E9-4784-815C-72FCDFEB4AAD}">
      <dgm:prSet phldrT="[Текст]"/>
      <dgm:spPr/>
      <dgm:t>
        <a:bodyPr/>
        <a:lstStyle/>
        <a:p>
          <a:r>
            <a:rPr lang="ru-RU" dirty="0" smtClean="0"/>
            <a:t>ТАМ</a:t>
          </a:r>
          <a:endParaRPr lang="ru-RU" dirty="0"/>
        </a:p>
      </dgm:t>
    </dgm:pt>
    <dgm:pt modelId="{E2A16225-C066-4FB0-8DE8-268DD0345B35}" type="parTrans" cxnId="{AF684303-9591-4372-8922-C41B8939FDA0}">
      <dgm:prSet/>
      <dgm:spPr/>
      <dgm:t>
        <a:bodyPr/>
        <a:lstStyle/>
        <a:p>
          <a:endParaRPr lang="ru-RU"/>
        </a:p>
      </dgm:t>
    </dgm:pt>
    <dgm:pt modelId="{A60B64C7-F891-4032-8BC4-0B70DCA68E77}" type="sibTrans" cxnId="{AF684303-9591-4372-8922-C41B8939FDA0}">
      <dgm:prSet/>
      <dgm:spPr/>
      <dgm:t>
        <a:bodyPr/>
        <a:lstStyle/>
        <a:p>
          <a:endParaRPr lang="ru-RU"/>
        </a:p>
      </dgm:t>
    </dgm:pt>
    <dgm:pt modelId="{D2EB6557-B6D2-4BFF-9B9F-47E26647F758}">
      <dgm:prSet phldrT="[Текст]"/>
      <dgm:spPr/>
      <dgm:t>
        <a:bodyPr/>
        <a:lstStyle/>
        <a:p>
          <a:r>
            <a:rPr lang="en-US" dirty="0" smtClean="0"/>
            <a:t>S</a:t>
          </a:r>
          <a:r>
            <a:rPr lang="ru-RU" dirty="0" smtClean="0"/>
            <a:t>А</a:t>
          </a:r>
          <a:r>
            <a:rPr lang="en-US" dirty="0" smtClean="0"/>
            <a:t>M</a:t>
          </a:r>
          <a:endParaRPr lang="ru-RU" dirty="0"/>
        </a:p>
      </dgm:t>
    </dgm:pt>
    <dgm:pt modelId="{868C3BFB-CEE1-4B87-AAB3-B9DCF9F59DF9}" type="parTrans" cxnId="{7CA22ADB-2B75-43D4-AA25-40F20C7A531D}">
      <dgm:prSet/>
      <dgm:spPr/>
      <dgm:t>
        <a:bodyPr/>
        <a:lstStyle/>
        <a:p>
          <a:endParaRPr lang="ru-RU"/>
        </a:p>
      </dgm:t>
    </dgm:pt>
    <dgm:pt modelId="{3A1144D2-6B1C-4367-95E7-4C579830A150}" type="sibTrans" cxnId="{7CA22ADB-2B75-43D4-AA25-40F20C7A531D}">
      <dgm:prSet/>
      <dgm:spPr/>
      <dgm:t>
        <a:bodyPr/>
        <a:lstStyle/>
        <a:p>
          <a:endParaRPr lang="ru-RU"/>
        </a:p>
      </dgm:t>
    </dgm:pt>
    <dgm:pt modelId="{B7A70DDF-4279-4DE7-9B3F-B4C306598CE0}">
      <dgm:prSet phldrT="[Текст]"/>
      <dgm:spPr/>
      <dgm:t>
        <a:bodyPr/>
        <a:lstStyle/>
        <a:p>
          <a:r>
            <a:rPr lang="en-US" dirty="0" smtClean="0"/>
            <a:t>S</a:t>
          </a:r>
          <a:r>
            <a:rPr lang="ru-RU" dirty="0" smtClean="0"/>
            <a:t>О</a:t>
          </a:r>
          <a:r>
            <a:rPr lang="en-US" dirty="0" smtClean="0"/>
            <a:t>M</a:t>
          </a:r>
          <a:endParaRPr lang="ru-RU" dirty="0"/>
        </a:p>
      </dgm:t>
    </dgm:pt>
    <dgm:pt modelId="{ECDD64F1-D3A8-4198-A619-66CF8C66F798}" type="parTrans" cxnId="{1DD320E7-4D4A-451D-BA4A-ED5746E12F72}">
      <dgm:prSet/>
      <dgm:spPr/>
      <dgm:t>
        <a:bodyPr/>
        <a:lstStyle/>
        <a:p>
          <a:endParaRPr lang="ru-RU"/>
        </a:p>
      </dgm:t>
    </dgm:pt>
    <dgm:pt modelId="{232A1DBC-711B-411D-9A96-838CF551BE12}" type="sibTrans" cxnId="{1DD320E7-4D4A-451D-BA4A-ED5746E12F72}">
      <dgm:prSet/>
      <dgm:spPr/>
      <dgm:t>
        <a:bodyPr/>
        <a:lstStyle/>
        <a:p>
          <a:endParaRPr lang="ru-RU"/>
        </a:p>
      </dgm:t>
    </dgm:pt>
    <dgm:pt modelId="{3D82AE03-B14E-4A5C-8890-06FD78111CE4}">
      <dgm:prSet/>
      <dgm:spPr/>
      <dgm:t>
        <a:bodyPr/>
        <a:lstStyle/>
        <a:p>
          <a:r>
            <a:rPr lang="ru-RU" dirty="0" smtClean="0"/>
            <a:t>6 519 045 000 руб. Общий объем рынка, доступный для продукта "</a:t>
          </a:r>
          <a:r>
            <a:rPr lang="en-US" dirty="0" smtClean="0"/>
            <a:t>Kazan Station</a:t>
          </a:r>
          <a:r>
            <a:rPr lang="ru-RU" dirty="0" smtClean="0"/>
            <a:t>". TAM охватывает всех потенциальных туристов и путешественников, посещающих Россию. Туристический поток по России в 2023 году составил  2 607 618 человек, средний чек – 2 500 руб.</a:t>
          </a:r>
          <a:endParaRPr lang="ru-RU" dirty="0"/>
        </a:p>
      </dgm:t>
    </dgm:pt>
    <dgm:pt modelId="{CE2F0ED0-A5A7-435F-B1C3-DE59980B141E}" type="parTrans" cxnId="{80A13D09-38B3-47F5-9088-A33523EA5F1C}">
      <dgm:prSet/>
      <dgm:spPr/>
      <dgm:t>
        <a:bodyPr/>
        <a:lstStyle/>
        <a:p>
          <a:endParaRPr lang="ru-RU"/>
        </a:p>
      </dgm:t>
    </dgm:pt>
    <dgm:pt modelId="{F580D9F6-B3F4-49C8-A0E2-0A2CEC600F7D}" type="sibTrans" cxnId="{80A13D09-38B3-47F5-9088-A33523EA5F1C}">
      <dgm:prSet/>
      <dgm:spPr/>
      <dgm:t>
        <a:bodyPr/>
        <a:lstStyle/>
        <a:p>
          <a:endParaRPr lang="ru-RU"/>
        </a:p>
      </dgm:t>
    </dgm:pt>
    <dgm:pt modelId="{4CEE732C-1420-49ED-8EF6-13B0DE1D2FCC}">
      <dgm:prSet/>
      <dgm:spPr/>
      <dgm:t>
        <a:bodyPr/>
        <a:lstStyle/>
        <a:p>
          <a:r>
            <a:rPr lang="ru-RU" dirty="0" smtClean="0"/>
            <a:t>2 100 235 000 руб. Определяет сегмент рынка, который может быть обслужен продуктом "</a:t>
          </a:r>
          <a:r>
            <a:rPr lang="en-US" dirty="0" smtClean="0"/>
            <a:t>Kazan Station</a:t>
          </a:r>
          <a:r>
            <a:rPr lang="ru-RU" dirty="0" smtClean="0"/>
            <a:t>". SAM охватывает тех туристов, которые выбирают Казань в качестве своей цели и которым интересен персонализированный опыт путешествия. За 2023 год в Казани побывали 840 094 туристов, средний чек – 2 500 руб.</a:t>
          </a:r>
          <a:endParaRPr lang="ru-RU" dirty="0"/>
        </a:p>
      </dgm:t>
    </dgm:pt>
    <dgm:pt modelId="{510E0593-F38E-42EF-B7F3-7AA0F556EBDC}" type="parTrans" cxnId="{FED8F4C7-E6CB-4616-89DE-17CB61F2F15D}">
      <dgm:prSet/>
      <dgm:spPr/>
      <dgm:t>
        <a:bodyPr/>
        <a:lstStyle/>
        <a:p>
          <a:endParaRPr lang="ru-RU"/>
        </a:p>
      </dgm:t>
    </dgm:pt>
    <dgm:pt modelId="{3B62F087-777A-4C9A-9798-C3D9208D4351}" type="sibTrans" cxnId="{FED8F4C7-E6CB-4616-89DE-17CB61F2F15D}">
      <dgm:prSet/>
      <dgm:spPr/>
      <dgm:t>
        <a:bodyPr/>
        <a:lstStyle/>
        <a:p>
          <a:endParaRPr lang="ru-RU"/>
        </a:p>
      </dgm:t>
    </dgm:pt>
    <dgm:pt modelId="{821D1F44-DFC7-4F35-8A4A-04C41D1B7BC7}">
      <dgm:prSet/>
      <dgm:spPr/>
      <dgm:t>
        <a:bodyPr/>
        <a:lstStyle/>
        <a:p>
          <a:r>
            <a:rPr lang="ru-RU" dirty="0" smtClean="0"/>
            <a:t>6 300 000 руб. Рынок, который проект может реально завоевать и обслужить. С учетом конкуренции и способности привлечения клиентов, предположим, что проект может захватить 0,3% SAM. </a:t>
          </a:r>
          <a:endParaRPr lang="ru-RU" dirty="0"/>
        </a:p>
      </dgm:t>
    </dgm:pt>
    <dgm:pt modelId="{91E5D8FE-FAED-4AED-822E-04E63C32D1B7}" type="parTrans" cxnId="{0457AC8A-B57D-4572-BDE3-F5DFE9B860B3}">
      <dgm:prSet/>
      <dgm:spPr/>
      <dgm:t>
        <a:bodyPr/>
        <a:lstStyle/>
        <a:p>
          <a:endParaRPr lang="ru-RU"/>
        </a:p>
      </dgm:t>
    </dgm:pt>
    <dgm:pt modelId="{7533A748-F681-453C-A124-ADFE2ACF1363}" type="sibTrans" cxnId="{0457AC8A-B57D-4572-BDE3-F5DFE9B860B3}">
      <dgm:prSet/>
      <dgm:spPr/>
      <dgm:t>
        <a:bodyPr/>
        <a:lstStyle/>
        <a:p>
          <a:endParaRPr lang="ru-RU"/>
        </a:p>
      </dgm:t>
    </dgm:pt>
    <dgm:pt modelId="{608774DC-2238-4898-B318-77CC817A5754}" type="pres">
      <dgm:prSet presAssocID="{69FD947A-B6C8-4C15-9836-A3D9555BF73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A3EC41-B784-4425-8726-15EBB26CCAB0}" type="pres">
      <dgm:prSet presAssocID="{BF07D817-51E9-4784-815C-72FCDFEB4AAD}" presName="parentLin" presStyleCnt="0"/>
      <dgm:spPr/>
      <dgm:t>
        <a:bodyPr/>
        <a:lstStyle/>
        <a:p>
          <a:endParaRPr lang="ru-RU"/>
        </a:p>
      </dgm:t>
    </dgm:pt>
    <dgm:pt modelId="{F454B588-5AF2-4378-94D5-C37580C980D8}" type="pres">
      <dgm:prSet presAssocID="{BF07D817-51E9-4784-815C-72FCDFEB4A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7ADE82C-5E75-4397-82E6-D7F108C4D2A0}" type="pres">
      <dgm:prSet presAssocID="{BF07D817-51E9-4784-815C-72FCDFEB4AA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266669-708E-4930-9BC1-48FE2BCD398B}" type="pres">
      <dgm:prSet presAssocID="{BF07D817-51E9-4784-815C-72FCDFEB4AAD}" presName="negativeSpace" presStyleCnt="0"/>
      <dgm:spPr/>
      <dgm:t>
        <a:bodyPr/>
        <a:lstStyle/>
        <a:p>
          <a:endParaRPr lang="ru-RU"/>
        </a:p>
      </dgm:t>
    </dgm:pt>
    <dgm:pt modelId="{A37E4EBC-E43D-4B8B-914B-E2CDF2976BDE}" type="pres">
      <dgm:prSet presAssocID="{BF07D817-51E9-4784-815C-72FCDFEB4AA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ED178-2A16-44FA-A9CA-A48737A30A65}" type="pres">
      <dgm:prSet presAssocID="{A60B64C7-F891-4032-8BC4-0B70DCA68E77}" presName="spaceBetweenRectangles" presStyleCnt="0"/>
      <dgm:spPr/>
      <dgm:t>
        <a:bodyPr/>
        <a:lstStyle/>
        <a:p>
          <a:endParaRPr lang="ru-RU"/>
        </a:p>
      </dgm:t>
    </dgm:pt>
    <dgm:pt modelId="{CC07401B-F393-4E32-B742-DAC0B9668E15}" type="pres">
      <dgm:prSet presAssocID="{D2EB6557-B6D2-4BFF-9B9F-47E26647F758}" presName="parentLin" presStyleCnt="0"/>
      <dgm:spPr/>
      <dgm:t>
        <a:bodyPr/>
        <a:lstStyle/>
        <a:p>
          <a:endParaRPr lang="ru-RU"/>
        </a:p>
      </dgm:t>
    </dgm:pt>
    <dgm:pt modelId="{3B41C534-B9CA-473E-9491-608CFDEE1C80}" type="pres">
      <dgm:prSet presAssocID="{D2EB6557-B6D2-4BFF-9B9F-47E26647F75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1B4846E-9F97-40E6-8243-4147726A326F}" type="pres">
      <dgm:prSet presAssocID="{D2EB6557-B6D2-4BFF-9B9F-47E26647F75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A41715-5498-4952-A38F-71979A99DA08}" type="pres">
      <dgm:prSet presAssocID="{D2EB6557-B6D2-4BFF-9B9F-47E26647F758}" presName="negativeSpace" presStyleCnt="0"/>
      <dgm:spPr/>
      <dgm:t>
        <a:bodyPr/>
        <a:lstStyle/>
        <a:p>
          <a:endParaRPr lang="ru-RU"/>
        </a:p>
      </dgm:t>
    </dgm:pt>
    <dgm:pt modelId="{3B0712AA-CB9F-46BE-AA88-AABA549A33F7}" type="pres">
      <dgm:prSet presAssocID="{D2EB6557-B6D2-4BFF-9B9F-47E26647F75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234D9E-2257-442F-BD98-24712575043D}" type="pres">
      <dgm:prSet presAssocID="{3A1144D2-6B1C-4367-95E7-4C579830A150}" presName="spaceBetweenRectangles" presStyleCnt="0"/>
      <dgm:spPr/>
      <dgm:t>
        <a:bodyPr/>
        <a:lstStyle/>
        <a:p>
          <a:endParaRPr lang="ru-RU"/>
        </a:p>
      </dgm:t>
    </dgm:pt>
    <dgm:pt modelId="{028BACA4-E038-4BA3-9483-1DE5E3C5DE71}" type="pres">
      <dgm:prSet presAssocID="{B7A70DDF-4279-4DE7-9B3F-B4C306598CE0}" presName="parentLin" presStyleCnt="0"/>
      <dgm:spPr/>
      <dgm:t>
        <a:bodyPr/>
        <a:lstStyle/>
        <a:p>
          <a:endParaRPr lang="ru-RU"/>
        </a:p>
      </dgm:t>
    </dgm:pt>
    <dgm:pt modelId="{77C932BD-538A-47A7-BB3E-06D61F6F3095}" type="pres">
      <dgm:prSet presAssocID="{B7A70DDF-4279-4DE7-9B3F-B4C306598CE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E3272574-9A3E-406C-B504-91A2B8C53B39}" type="pres">
      <dgm:prSet presAssocID="{B7A70DDF-4279-4DE7-9B3F-B4C306598CE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842DC-8844-4E4B-80AE-44E8F0156B87}" type="pres">
      <dgm:prSet presAssocID="{B7A70DDF-4279-4DE7-9B3F-B4C306598CE0}" presName="negativeSpace" presStyleCnt="0"/>
      <dgm:spPr/>
      <dgm:t>
        <a:bodyPr/>
        <a:lstStyle/>
        <a:p>
          <a:endParaRPr lang="ru-RU"/>
        </a:p>
      </dgm:t>
    </dgm:pt>
    <dgm:pt modelId="{37CF72A7-EBD9-43D5-A291-F83A44AEA1EA}" type="pres">
      <dgm:prSet presAssocID="{B7A70DDF-4279-4DE7-9B3F-B4C306598CE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D70788-B40C-40B2-8D30-D841D33CD4D9}" type="presOf" srcId="{3D82AE03-B14E-4A5C-8890-06FD78111CE4}" destId="{A37E4EBC-E43D-4B8B-914B-E2CDF2976BDE}" srcOrd="0" destOrd="0" presId="urn:microsoft.com/office/officeart/2005/8/layout/list1#1"/>
    <dgm:cxn modelId="{0457AC8A-B57D-4572-BDE3-F5DFE9B860B3}" srcId="{B7A70DDF-4279-4DE7-9B3F-B4C306598CE0}" destId="{821D1F44-DFC7-4F35-8A4A-04C41D1B7BC7}" srcOrd="0" destOrd="0" parTransId="{91E5D8FE-FAED-4AED-822E-04E63C32D1B7}" sibTransId="{7533A748-F681-453C-A124-ADFE2ACF1363}"/>
    <dgm:cxn modelId="{97437C15-EA52-4325-ACB6-BBBE010D3BC2}" type="presOf" srcId="{69FD947A-B6C8-4C15-9836-A3D9555BF737}" destId="{608774DC-2238-4898-B318-77CC817A5754}" srcOrd="0" destOrd="0" presId="urn:microsoft.com/office/officeart/2005/8/layout/list1#1"/>
    <dgm:cxn modelId="{7CA22ADB-2B75-43D4-AA25-40F20C7A531D}" srcId="{69FD947A-B6C8-4C15-9836-A3D9555BF737}" destId="{D2EB6557-B6D2-4BFF-9B9F-47E26647F758}" srcOrd="1" destOrd="0" parTransId="{868C3BFB-CEE1-4B87-AAB3-B9DCF9F59DF9}" sibTransId="{3A1144D2-6B1C-4367-95E7-4C579830A150}"/>
    <dgm:cxn modelId="{0C7953A7-3279-46EE-A523-FE236E3EE458}" type="presOf" srcId="{D2EB6557-B6D2-4BFF-9B9F-47E26647F758}" destId="{3B41C534-B9CA-473E-9491-608CFDEE1C80}" srcOrd="0" destOrd="0" presId="urn:microsoft.com/office/officeart/2005/8/layout/list1#1"/>
    <dgm:cxn modelId="{80F5A7F8-D288-40BA-93A9-7DD92CDEC7CB}" type="presOf" srcId="{BF07D817-51E9-4784-815C-72FCDFEB4AAD}" destId="{F454B588-5AF2-4378-94D5-C37580C980D8}" srcOrd="0" destOrd="0" presId="urn:microsoft.com/office/officeart/2005/8/layout/list1#1"/>
    <dgm:cxn modelId="{FED8F4C7-E6CB-4616-89DE-17CB61F2F15D}" srcId="{D2EB6557-B6D2-4BFF-9B9F-47E26647F758}" destId="{4CEE732C-1420-49ED-8EF6-13B0DE1D2FCC}" srcOrd="0" destOrd="0" parTransId="{510E0593-F38E-42EF-B7F3-7AA0F556EBDC}" sibTransId="{3B62F087-777A-4C9A-9798-C3D9208D4351}"/>
    <dgm:cxn modelId="{C8CF1B74-76ED-4512-9A88-70DCB5C2F58F}" type="presOf" srcId="{821D1F44-DFC7-4F35-8A4A-04C41D1B7BC7}" destId="{37CF72A7-EBD9-43D5-A291-F83A44AEA1EA}" srcOrd="0" destOrd="0" presId="urn:microsoft.com/office/officeart/2005/8/layout/list1#1"/>
    <dgm:cxn modelId="{AF684303-9591-4372-8922-C41B8939FDA0}" srcId="{69FD947A-B6C8-4C15-9836-A3D9555BF737}" destId="{BF07D817-51E9-4784-815C-72FCDFEB4AAD}" srcOrd="0" destOrd="0" parTransId="{E2A16225-C066-4FB0-8DE8-268DD0345B35}" sibTransId="{A60B64C7-F891-4032-8BC4-0B70DCA68E77}"/>
    <dgm:cxn modelId="{200C5E98-208A-4092-9223-580D86D935D0}" type="presOf" srcId="{B7A70DDF-4279-4DE7-9B3F-B4C306598CE0}" destId="{77C932BD-538A-47A7-BB3E-06D61F6F3095}" srcOrd="0" destOrd="0" presId="urn:microsoft.com/office/officeart/2005/8/layout/list1#1"/>
    <dgm:cxn modelId="{1DD320E7-4D4A-451D-BA4A-ED5746E12F72}" srcId="{69FD947A-B6C8-4C15-9836-A3D9555BF737}" destId="{B7A70DDF-4279-4DE7-9B3F-B4C306598CE0}" srcOrd="2" destOrd="0" parTransId="{ECDD64F1-D3A8-4198-A619-66CF8C66F798}" sibTransId="{232A1DBC-711B-411D-9A96-838CF551BE12}"/>
    <dgm:cxn modelId="{10F09E87-B219-4879-8D15-9DFA25F1984A}" type="presOf" srcId="{D2EB6557-B6D2-4BFF-9B9F-47E26647F758}" destId="{31B4846E-9F97-40E6-8243-4147726A326F}" srcOrd="1" destOrd="0" presId="urn:microsoft.com/office/officeart/2005/8/layout/list1#1"/>
    <dgm:cxn modelId="{DA6AADEF-0DB0-4300-9F91-657EDE479FF6}" type="presOf" srcId="{BF07D817-51E9-4784-815C-72FCDFEB4AAD}" destId="{E7ADE82C-5E75-4397-82E6-D7F108C4D2A0}" srcOrd="1" destOrd="0" presId="urn:microsoft.com/office/officeart/2005/8/layout/list1#1"/>
    <dgm:cxn modelId="{80A13D09-38B3-47F5-9088-A33523EA5F1C}" srcId="{BF07D817-51E9-4784-815C-72FCDFEB4AAD}" destId="{3D82AE03-B14E-4A5C-8890-06FD78111CE4}" srcOrd="0" destOrd="0" parTransId="{CE2F0ED0-A5A7-435F-B1C3-DE59980B141E}" sibTransId="{F580D9F6-B3F4-49C8-A0E2-0A2CEC600F7D}"/>
    <dgm:cxn modelId="{27C9C773-E793-4587-99E7-131CE442D307}" type="presOf" srcId="{B7A70DDF-4279-4DE7-9B3F-B4C306598CE0}" destId="{E3272574-9A3E-406C-B504-91A2B8C53B39}" srcOrd="1" destOrd="0" presId="urn:microsoft.com/office/officeart/2005/8/layout/list1#1"/>
    <dgm:cxn modelId="{BAFCA1B5-EE6D-4BAA-812F-78E98C7F861A}" type="presOf" srcId="{4CEE732C-1420-49ED-8EF6-13B0DE1D2FCC}" destId="{3B0712AA-CB9F-46BE-AA88-AABA549A33F7}" srcOrd="0" destOrd="0" presId="urn:microsoft.com/office/officeart/2005/8/layout/list1#1"/>
    <dgm:cxn modelId="{8F60B956-6068-48CB-9135-A7B15018CD88}" type="presParOf" srcId="{608774DC-2238-4898-B318-77CC817A5754}" destId="{9FA3EC41-B784-4425-8726-15EBB26CCAB0}" srcOrd="0" destOrd="0" presId="urn:microsoft.com/office/officeart/2005/8/layout/list1#1"/>
    <dgm:cxn modelId="{14AED667-93B3-4D00-A7CC-087797E84898}" type="presParOf" srcId="{9FA3EC41-B784-4425-8726-15EBB26CCAB0}" destId="{F454B588-5AF2-4378-94D5-C37580C980D8}" srcOrd="0" destOrd="0" presId="urn:microsoft.com/office/officeart/2005/8/layout/list1#1"/>
    <dgm:cxn modelId="{9BE1A77B-FFC4-4ADE-941B-9A7BC50D0270}" type="presParOf" srcId="{9FA3EC41-B784-4425-8726-15EBB26CCAB0}" destId="{E7ADE82C-5E75-4397-82E6-D7F108C4D2A0}" srcOrd="1" destOrd="0" presId="urn:microsoft.com/office/officeart/2005/8/layout/list1#1"/>
    <dgm:cxn modelId="{3AEB29F4-C437-4907-9F73-DAF935E34931}" type="presParOf" srcId="{608774DC-2238-4898-B318-77CC817A5754}" destId="{99266669-708E-4930-9BC1-48FE2BCD398B}" srcOrd="1" destOrd="0" presId="urn:microsoft.com/office/officeart/2005/8/layout/list1#1"/>
    <dgm:cxn modelId="{0AE59540-93C8-4DC2-A674-002E0A5FB8C5}" type="presParOf" srcId="{608774DC-2238-4898-B318-77CC817A5754}" destId="{A37E4EBC-E43D-4B8B-914B-E2CDF2976BDE}" srcOrd="2" destOrd="0" presId="urn:microsoft.com/office/officeart/2005/8/layout/list1#1"/>
    <dgm:cxn modelId="{FEFDFE7F-D0A1-4D33-B03F-E8509EA77FDB}" type="presParOf" srcId="{608774DC-2238-4898-B318-77CC817A5754}" destId="{27EED178-2A16-44FA-A9CA-A48737A30A65}" srcOrd="3" destOrd="0" presId="urn:microsoft.com/office/officeart/2005/8/layout/list1#1"/>
    <dgm:cxn modelId="{789B18F6-74F9-4194-AA2B-7B5202087EDB}" type="presParOf" srcId="{608774DC-2238-4898-B318-77CC817A5754}" destId="{CC07401B-F393-4E32-B742-DAC0B9668E15}" srcOrd="4" destOrd="0" presId="urn:microsoft.com/office/officeart/2005/8/layout/list1#1"/>
    <dgm:cxn modelId="{2C7B53B2-AB81-410C-9376-F3A08727CE8D}" type="presParOf" srcId="{CC07401B-F393-4E32-B742-DAC0B9668E15}" destId="{3B41C534-B9CA-473E-9491-608CFDEE1C80}" srcOrd="0" destOrd="0" presId="urn:microsoft.com/office/officeart/2005/8/layout/list1#1"/>
    <dgm:cxn modelId="{07251C0C-9C74-4DC1-B3B0-2753C6593AFB}" type="presParOf" srcId="{CC07401B-F393-4E32-B742-DAC0B9668E15}" destId="{31B4846E-9F97-40E6-8243-4147726A326F}" srcOrd="1" destOrd="0" presId="urn:microsoft.com/office/officeart/2005/8/layout/list1#1"/>
    <dgm:cxn modelId="{8BE79259-4B79-4CB5-97E7-58C892A27AFF}" type="presParOf" srcId="{608774DC-2238-4898-B318-77CC817A5754}" destId="{BFA41715-5498-4952-A38F-71979A99DA08}" srcOrd="5" destOrd="0" presId="urn:microsoft.com/office/officeart/2005/8/layout/list1#1"/>
    <dgm:cxn modelId="{C0618BE8-C36E-4A65-A8E5-6FD675BD339B}" type="presParOf" srcId="{608774DC-2238-4898-B318-77CC817A5754}" destId="{3B0712AA-CB9F-46BE-AA88-AABA549A33F7}" srcOrd="6" destOrd="0" presId="urn:microsoft.com/office/officeart/2005/8/layout/list1#1"/>
    <dgm:cxn modelId="{4B004FA7-4993-4A55-B5CF-EC43D5998B1D}" type="presParOf" srcId="{608774DC-2238-4898-B318-77CC817A5754}" destId="{E4234D9E-2257-442F-BD98-24712575043D}" srcOrd="7" destOrd="0" presId="urn:microsoft.com/office/officeart/2005/8/layout/list1#1"/>
    <dgm:cxn modelId="{C7DB8175-7B88-4D98-9EDC-F07986D72AB2}" type="presParOf" srcId="{608774DC-2238-4898-B318-77CC817A5754}" destId="{028BACA4-E038-4BA3-9483-1DE5E3C5DE71}" srcOrd="8" destOrd="0" presId="urn:microsoft.com/office/officeart/2005/8/layout/list1#1"/>
    <dgm:cxn modelId="{F8116000-0032-4FB1-A064-E1B11A98EBFF}" type="presParOf" srcId="{028BACA4-E038-4BA3-9483-1DE5E3C5DE71}" destId="{77C932BD-538A-47A7-BB3E-06D61F6F3095}" srcOrd="0" destOrd="0" presId="urn:microsoft.com/office/officeart/2005/8/layout/list1#1"/>
    <dgm:cxn modelId="{F8D35868-9C32-497C-8203-7D3E5B8FC3C2}" type="presParOf" srcId="{028BACA4-E038-4BA3-9483-1DE5E3C5DE71}" destId="{E3272574-9A3E-406C-B504-91A2B8C53B39}" srcOrd="1" destOrd="0" presId="urn:microsoft.com/office/officeart/2005/8/layout/list1#1"/>
    <dgm:cxn modelId="{78A8CAB3-D089-49DD-B809-8A86D3D9864B}" type="presParOf" srcId="{608774DC-2238-4898-B318-77CC817A5754}" destId="{E8E842DC-8844-4E4B-80AE-44E8F0156B87}" srcOrd="9" destOrd="0" presId="urn:microsoft.com/office/officeart/2005/8/layout/list1#1"/>
    <dgm:cxn modelId="{318ABC63-0668-4711-8B3B-7D07739F694C}" type="presParOf" srcId="{608774DC-2238-4898-B318-77CC817A5754}" destId="{37CF72A7-EBD9-43D5-A291-F83A44AEA1EA}" srcOrd="10" destOrd="0" presId="urn:microsoft.com/office/officeart/2005/8/layout/list1#1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67CB1B3-BA85-4B4A-9704-9D49213131CF}" type="doc">
      <dgm:prSet loTypeId="urn:microsoft.com/office/officeart/2005/8/layout/chevron2" loCatId="list" qsTypeId="urn:microsoft.com/office/officeart/2005/8/quickstyle/simple1#3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08A8C933-529D-4E23-88EF-3D0728F8E66A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273BF314-EE31-4F2B-812B-A4BA532BFBF0}" type="parTrans" cxnId="{4FF7326E-5BAE-423A-AFFB-A366530E9BF6}">
      <dgm:prSet/>
      <dgm:spPr/>
      <dgm:t>
        <a:bodyPr/>
        <a:lstStyle/>
        <a:p>
          <a:endParaRPr lang="ru-RU"/>
        </a:p>
      </dgm:t>
    </dgm:pt>
    <dgm:pt modelId="{E40811C4-BAEE-48B1-8736-AF6578788082}" type="sibTrans" cxnId="{4FF7326E-5BAE-423A-AFFB-A366530E9BF6}">
      <dgm:prSet/>
      <dgm:spPr/>
      <dgm:t>
        <a:bodyPr/>
        <a:lstStyle/>
        <a:p>
          <a:endParaRPr lang="ru-RU"/>
        </a:p>
      </dgm:t>
    </dgm:pt>
    <dgm:pt modelId="{1CAF0DD2-A4F9-4274-A783-8DE51B8BEEC7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3E27AEFD-38C3-4D36-A078-25A9648742E0}" type="parTrans" cxnId="{00B81F0C-7D3F-4967-9E98-7C540036E4C8}">
      <dgm:prSet/>
      <dgm:spPr/>
      <dgm:t>
        <a:bodyPr/>
        <a:lstStyle/>
        <a:p>
          <a:endParaRPr lang="ru-RU"/>
        </a:p>
      </dgm:t>
    </dgm:pt>
    <dgm:pt modelId="{E1B0F06C-25D2-45BE-8710-81429A7BD4CB}" type="sibTrans" cxnId="{00B81F0C-7D3F-4967-9E98-7C540036E4C8}">
      <dgm:prSet/>
      <dgm:spPr/>
      <dgm:t>
        <a:bodyPr/>
        <a:lstStyle/>
        <a:p>
          <a:endParaRPr lang="ru-RU"/>
        </a:p>
      </dgm:t>
    </dgm:pt>
    <dgm:pt modelId="{E5660DBF-48E9-4A33-AA8E-62A64AF53B70}">
      <dgm:prSet phldrT="[Текст]"/>
      <dgm:spPr/>
      <dgm:t>
        <a:bodyPr/>
        <a:lstStyle/>
        <a:p>
          <a:r>
            <a:rPr lang="ru-RU" dirty="0" smtClean="0"/>
            <a:t>Проведение </a:t>
          </a:r>
          <a:r>
            <a:rPr lang="ru-RU" dirty="0" err="1" smtClean="0"/>
            <a:t>решенческих</a:t>
          </a:r>
          <a:r>
            <a:rPr lang="ru-RU" dirty="0" smtClean="0"/>
            <a:t> интервью с потенциальными потребителями продуктов и услуг проекта и потенциальными партнерами. Реализация первых продаж во время </a:t>
          </a:r>
          <a:r>
            <a:rPr lang="ru-RU" dirty="0" err="1" smtClean="0"/>
            <a:t>решенческих</a:t>
          </a:r>
          <a:r>
            <a:rPr lang="ru-RU" dirty="0" smtClean="0"/>
            <a:t> интервью. </a:t>
          </a:r>
          <a:endParaRPr lang="ru-RU" dirty="0"/>
        </a:p>
      </dgm:t>
    </dgm:pt>
    <dgm:pt modelId="{C4B4FB34-9E81-4D3F-9B27-537C37BDF9CA}" type="parTrans" cxnId="{D212A305-BF74-4708-B5C9-41CDB7F31B6B}">
      <dgm:prSet/>
      <dgm:spPr/>
      <dgm:t>
        <a:bodyPr/>
        <a:lstStyle/>
        <a:p>
          <a:endParaRPr lang="ru-RU"/>
        </a:p>
      </dgm:t>
    </dgm:pt>
    <dgm:pt modelId="{87BD8CCE-4B64-4A89-8E62-B04962D5C5BE}" type="sibTrans" cxnId="{D212A305-BF74-4708-B5C9-41CDB7F31B6B}">
      <dgm:prSet/>
      <dgm:spPr/>
      <dgm:t>
        <a:bodyPr/>
        <a:lstStyle/>
        <a:p>
          <a:endParaRPr lang="ru-RU"/>
        </a:p>
      </dgm:t>
    </dgm:pt>
    <dgm:pt modelId="{E0612560-8E4B-4592-B4CA-12385DBF6A49}">
      <dgm:prSet/>
      <dgm:spPr/>
      <dgm:t>
        <a:bodyPr/>
        <a:lstStyle/>
        <a:p>
          <a:r>
            <a:rPr lang="ru-RU" dirty="0" smtClean="0"/>
            <a:t>Разработка MVP проекта.</a:t>
          </a:r>
          <a:endParaRPr lang="ru-RU" dirty="0"/>
        </a:p>
      </dgm:t>
    </dgm:pt>
    <dgm:pt modelId="{5BABA135-E8BC-499C-82BE-55D30C25B184}" type="parTrans" cxnId="{3FB5DDF9-9EB5-414C-95A1-A804F1A321AF}">
      <dgm:prSet/>
      <dgm:spPr/>
      <dgm:t>
        <a:bodyPr/>
        <a:lstStyle/>
        <a:p>
          <a:endParaRPr lang="ru-RU"/>
        </a:p>
      </dgm:t>
    </dgm:pt>
    <dgm:pt modelId="{CC065447-379C-47A3-A0EE-A891305E3625}" type="sibTrans" cxnId="{3FB5DDF9-9EB5-414C-95A1-A804F1A321AF}">
      <dgm:prSet/>
      <dgm:spPr/>
      <dgm:t>
        <a:bodyPr/>
        <a:lstStyle/>
        <a:p>
          <a:endParaRPr lang="ru-RU"/>
        </a:p>
      </dgm:t>
    </dgm:pt>
    <dgm:pt modelId="{499121B8-F2E5-4CD6-9D33-CB859BC2782B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3D14D640-2A5D-45B1-B5BA-36FF2F9543FF}" type="sibTrans" cxnId="{D1E04197-4BCD-48EB-9B29-C9371F0DF99F}">
      <dgm:prSet/>
      <dgm:spPr/>
      <dgm:t>
        <a:bodyPr/>
        <a:lstStyle/>
        <a:p>
          <a:endParaRPr lang="ru-RU"/>
        </a:p>
      </dgm:t>
    </dgm:pt>
    <dgm:pt modelId="{663B2806-9E19-4698-957D-F42DED0B53E7}" type="parTrans" cxnId="{D1E04197-4BCD-48EB-9B29-C9371F0DF99F}">
      <dgm:prSet/>
      <dgm:spPr/>
      <dgm:t>
        <a:bodyPr/>
        <a:lstStyle/>
        <a:p>
          <a:endParaRPr lang="ru-RU"/>
        </a:p>
      </dgm:t>
    </dgm:pt>
    <dgm:pt modelId="{B3550467-E526-4078-A022-B66C19AD822C}">
      <dgm:prSet/>
      <dgm:spPr/>
      <dgm:t>
        <a:bodyPr/>
        <a:lstStyle/>
        <a:p>
          <a:r>
            <a:rPr lang="ru-RU" dirty="0" smtClean="0"/>
            <a:t>Доработка MVP по результатам </a:t>
          </a:r>
          <a:r>
            <a:rPr lang="ru-RU" dirty="0" err="1" smtClean="0"/>
            <a:t>решенческих</a:t>
          </a:r>
          <a:r>
            <a:rPr lang="ru-RU" dirty="0" smtClean="0"/>
            <a:t> интервью. </a:t>
          </a:r>
          <a:endParaRPr lang="ru-RU" dirty="0"/>
        </a:p>
      </dgm:t>
    </dgm:pt>
    <dgm:pt modelId="{F810EC2A-F75E-4C87-B9E4-FBBE37293A89}" type="parTrans" cxnId="{2F0DB08F-E12B-48E5-94D6-F77578C94240}">
      <dgm:prSet/>
      <dgm:spPr/>
      <dgm:t>
        <a:bodyPr/>
        <a:lstStyle/>
        <a:p>
          <a:endParaRPr lang="ru-RU"/>
        </a:p>
      </dgm:t>
    </dgm:pt>
    <dgm:pt modelId="{2F0FD474-10EB-463D-A35B-44C9AD15C766}" type="sibTrans" cxnId="{2F0DB08F-E12B-48E5-94D6-F77578C94240}">
      <dgm:prSet/>
      <dgm:spPr/>
      <dgm:t>
        <a:bodyPr/>
        <a:lstStyle/>
        <a:p>
          <a:endParaRPr lang="ru-RU"/>
        </a:p>
      </dgm:t>
    </dgm:pt>
    <dgm:pt modelId="{6507A4C0-D128-45BA-B0C7-C3ED13A8B0C6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132F02F5-B88A-4BEF-9601-C3276B6570DE}" type="parTrans" cxnId="{651C6656-6E19-4F2E-94FC-1892D236B745}">
      <dgm:prSet/>
      <dgm:spPr/>
      <dgm:t>
        <a:bodyPr/>
        <a:lstStyle/>
        <a:p>
          <a:endParaRPr lang="ru-RU"/>
        </a:p>
      </dgm:t>
    </dgm:pt>
    <dgm:pt modelId="{8C4422DF-CDB3-4E2E-A925-5907E4675D22}" type="sibTrans" cxnId="{651C6656-6E19-4F2E-94FC-1892D236B745}">
      <dgm:prSet/>
      <dgm:spPr/>
      <dgm:t>
        <a:bodyPr/>
        <a:lstStyle/>
        <a:p>
          <a:endParaRPr lang="ru-RU"/>
        </a:p>
      </dgm:t>
    </dgm:pt>
    <dgm:pt modelId="{85A26F7F-DE20-4929-AECE-7094807F9D84}">
      <dgm:prSet/>
      <dgm:spPr/>
      <dgm:t>
        <a:bodyPr/>
        <a:lstStyle/>
        <a:p>
          <a:r>
            <a:rPr lang="ru-RU" dirty="0" smtClean="0"/>
            <a:t>Тестирование каналов продаж и выбор приоритетных каналов продвижения. </a:t>
          </a:r>
          <a:endParaRPr lang="ru-RU" dirty="0"/>
        </a:p>
      </dgm:t>
    </dgm:pt>
    <dgm:pt modelId="{9FE6CF67-2DC0-4999-9F04-5FCA42B1050E}" type="parTrans" cxnId="{68992893-46FE-4B7F-8CAB-8D7901CE0F1A}">
      <dgm:prSet/>
      <dgm:spPr/>
      <dgm:t>
        <a:bodyPr/>
        <a:lstStyle/>
        <a:p>
          <a:endParaRPr lang="ru-RU"/>
        </a:p>
      </dgm:t>
    </dgm:pt>
    <dgm:pt modelId="{8AEB6CC5-4CC7-44DD-B318-3A4016D4FEDB}" type="sibTrans" cxnId="{68992893-46FE-4B7F-8CAB-8D7901CE0F1A}">
      <dgm:prSet/>
      <dgm:spPr/>
      <dgm:t>
        <a:bodyPr/>
        <a:lstStyle/>
        <a:p>
          <a:endParaRPr lang="ru-RU"/>
        </a:p>
      </dgm:t>
    </dgm:pt>
    <dgm:pt modelId="{0736CD28-32FF-4BAC-9DC9-6F21D0907BB7}">
      <dgm:prSet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A4FE8AD3-4EBA-4851-9D34-2BB44FBF2C48}" type="parTrans" cxnId="{39E6DC55-56BE-48B9-A978-DA17E1F3FA0A}">
      <dgm:prSet/>
      <dgm:spPr/>
      <dgm:t>
        <a:bodyPr/>
        <a:lstStyle/>
        <a:p>
          <a:endParaRPr lang="ru-RU"/>
        </a:p>
      </dgm:t>
    </dgm:pt>
    <dgm:pt modelId="{757C0805-1520-4348-B4A6-19EC3C716EC1}" type="sibTrans" cxnId="{39E6DC55-56BE-48B9-A978-DA17E1F3FA0A}">
      <dgm:prSet/>
      <dgm:spPr/>
      <dgm:t>
        <a:bodyPr/>
        <a:lstStyle/>
        <a:p>
          <a:endParaRPr lang="ru-RU"/>
        </a:p>
      </dgm:t>
    </dgm:pt>
    <dgm:pt modelId="{2D488FAB-8A0E-4E50-919F-FDFEA6635C28}">
      <dgm:prSet/>
      <dgm:spPr/>
      <dgm:t>
        <a:bodyPr/>
        <a:lstStyle/>
        <a:p>
          <a:r>
            <a:rPr lang="ru-RU" dirty="0" smtClean="0"/>
            <a:t>Построение и непрерывное совершенствование воронки продаж.</a:t>
          </a:r>
          <a:endParaRPr lang="ru-RU" dirty="0"/>
        </a:p>
      </dgm:t>
    </dgm:pt>
    <dgm:pt modelId="{96DFD77E-83CF-4AE2-B3B9-E0FA72AC85F7}" type="parTrans" cxnId="{293C4F19-FFC2-47DD-A628-C73332F940A1}">
      <dgm:prSet/>
      <dgm:spPr/>
      <dgm:t>
        <a:bodyPr/>
        <a:lstStyle/>
        <a:p>
          <a:endParaRPr lang="ru-RU"/>
        </a:p>
      </dgm:t>
    </dgm:pt>
    <dgm:pt modelId="{00C723AC-B9CF-4AE5-B253-3F9183242AC9}" type="sibTrans" cxnId="{293C4F19-FFC2-47DD-A628-C73332F940A1}">
      <dgm:prSet/>
      <dgm:spPr/>
      <dgm:t>
        <a:bodyPr/>
        <a:lstStyle/>
        <a:p>
          <a:endParaRPr lang="ru-RU"/>
        </a:p>
      </dgm:t>
    </dgm:pt>
    <dgm:pt modelId="{FF2EE19C-9DBF-435A-BC28-EDC9058A6C4D}">
      <dgm:prSet/>
      <dgm:spPr/>
      <dgm:t>
        <a:bodyPr/>
        <a:lstStyle/>
        <a:p>
          <a:r>
            <a:rPr lang="ru-RU" dirty="0" smtClean="0"/>
            <a:t>6</a:t>
          </a:r>
          <a:endParaRPr lang="ru-RU" dirty="0"/>
        </a:p>
      </dgm:t>
    </dgm:pt>
    <dgm:pt modelId="{F1F4E4B8-5746-4B58-AFA6-C1CDEDF4E5F9}" type="parTrans" cxnId="{B5CE90FB-BE26-44A1-BAC8-7B38E466EFB3}">
      <dgm:prSet/>
      <dgm:spPr/>
      <dgm:t>
        <a:bodyPr/>
        <a:lstStyle/>
        <a:p>
          <a:endParaRPr lang="ru-RU"/>
        </a:p>
      </dgm:t>
    </dgm:pt>
    <dgm:pt modelId="{81DC02B8-8B3A-4866-82B3-0742B71BCE0A}" type="sibTrans" cxnId="{B5CE90FB-BE26-44A1-BAC8-7B38E466EFB3}">
      <dgm:prSet/>
      <dgm:spPr/>
      <dgm:t>
        <a:bodyPr/>
        <a:lstStyle/>
        <a:p>
          <a:endParaRPr lang="ru-RU"/>
        </a:p>
      </dgm:t>
    </dgm:pt>
    <dgm:pt modelId="{0F99073F-CA47-4C79-960F-D22B8DE61D70}">
      <dgm:prSet/>
      <dgm:spPr/>
      <dgm:t>
        <a:bodyPr/>
        <a:lstStyle/>
        <a:p>
          <a:r>
            <a:rPr lang="ru-RU" dirty="0" smtClean="0"/>
            <a:t>Продвижение по выбранным каналам продаж и масштабирование проекта на федеральном уровне.</a:t>
          </a:r>
          <a:endParaRPr lang="ru-RU" dirty="0"/>
        </a:p>
      </dgm:t>
    </dgm:pt>
    <dgm:pt modelId="{6F95A838-B7D0-44FB-8911-B47ACC3CABB1}" type="parTrans" cxnId="{F3426F8A-6EA6-4C2D-B0F5-A7A79E96C93F}">
      <dgm:prSet/>
      <dgm:spPr/>
      <dgm:t>
        <a:bodyPr/>
        <a:lstStyle/>
        <a:p>
          <a:endParaRPr lang="ru-RU"/>
        </a:p>
      </dgm:t>
    </dgm:pt>
    <dgm:pt modelId="{D5AA0670-7D6E-45C4-98DE-6933BDC54D55}" type="sibTrans" cxnId="{F3426F8A-6EA6-4C2D-B0F5-A7A79E96C93F}">
      <dgm:prSet/>
      <dgm:spPr/>
      <dgm:t>
        <a:bodyPr/>
        <a:lstStyle/>
        <a:p>
          <a:endParaRPr lang="ru-RU"/>
        </a:p>
      </dgm:t>
    </dgm:pt>
    <dgm:pt modelId="{B3209ECD-6042-4B87-A27A-518EF455F5BA}" type="pres">
      <dgm:prSet presAssocID="{667CB1B3-BA85-4B4A-9704-9D49213131C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95162B-8AD0-4083-B218-6A0BFA31A576}" type="pres">
      <dgm:prSet presAssocID="{08A8C933-529D-4E23-88EF-3D0728F8E66A}" presName="composite" presStyleCnt="0"/>
      <dgm:spPr/>
    </dgm:pt>
    <dgm:pt modelId="{6E236C76-0628-4495-8D41-58C853823653}" type="pres">
      <dgm:prSet presAssocID="{08A8C933-529D-4E23-88EF-3D0728F8E66A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58D56-F7AC-4A39-9F73-580EDD74F082}" type="pres">
      <dgm:prSet presAssocID="{08A8C933-529D-4E23-88EF-3D0728F8E66A}" presName="descendantText" presStyleLbl="alignAcc1" presStyleIdx="0" presStyleCnt="6" custLinFactNeighborX="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8BE492-259D-4790-B522-3A8DCA568B7B}" type="pres">
      <dgm:prSet presAssocID="{E40811C4-BAEE-48B1-8736-AF6578788082}" presName="sp" presStyleCnt="0"/>
      <dgm:spPr/>
    </dgm:pt>
    <dgm:pt modelId="{316469E3-1D04-4F34-B92D-6233875E55D4}" type="pres">
      <dgm:prSet presAssocID="{1CAF0DD2-A4F9-4274-A783-8DE51B8BEEC7}" presName="composite" presStyleCnt="0"/>
      <dgm:spPr/>
    </dgm:pt>
    <dgm:pt modelId="{F198CB5F-F87F-4FDB-8AF9-E231E4B93E9E}" type="pres">
      <dgm:prSet presAssocID="{1CAF0DD2-A4F9-4274-A783-8DE51B8BEEC7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FCE1D-3A77-4585-A7B2-5EC941B77A9E}" type="pres">
      <dgm:prSet presAssocID="{1CAF0DD2-A4F9-4274-A783-8DE51B8BEEC7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F42618-A528-49DB-8526-09D91CFF0839}" type="pres">
      <dgm:prSet presAssocID="{E1B0F06C-25D2-45BE-8710-81429A7BD4CB}" presName="sp" presStyleCnt="0"/>
      <dgm:spPr/>
    </dgm:pt>
    <dgm:pt modelId="{4F28E07B-FD75-47B8-8F84-7FD38E5FFD4E}" type="pres">
      <dgm:prSet presAssocID="{499121B8-F2E5-4CD6-9D33-CB859BC2782B}" presName="composite" presStyleCnt="0"/>
      <dgm:spPr/>
    </dgm:pt>
    <dgm:pt modelId="{EB47D01E-9B59-4E4D-AA18-CB659BD34F11}" type="pres">
      <dgm:prSet presAssocID="{499121B8-F2E5-4CD6-9D33-CB859BC2782B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66111-2EFE-44EF-880B-6848E6A64292}" type="pres">
      <dgm:prSet presAssocID="{499121B8-F2E5-4CD6-9D33-CB859BC2782B}" presName="descendantText" presStyleLbl="alignAcc1" presStyleIdx="2" presStyleCnt="6" custScaleY="959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8AD15-4BA5-4578-A08F-74230811A990}" type="pres">
      <dgm:prSet presAssocID="{3D14D640-2A5D-45B1-B5BA-36FF2F9543FF}" presName="sp" presStyleCnt="0"/>
      <dgm:spPr/>
    </dgm:pt>
    <dgm:pt modelId="{33CA5DD6-21D2-4EB8-8013-33B72D4D3D21}" type="pres">
      <dgm:prSet presAssocID="{6507A4C0-D128-45BA-B0C7-C3ED13A8B0C6}" presName="composite" presStyleCnt="0"/>
      <dgm:spPr/>
    </dgm:pt>
    <dgm:pt modelId="{4EE295D5-8F81-4A1F-B072-8EAA7DBD2DE7}" type="pres">
      <dgm:prSet presAssocID="{6507A4C0-D128-45BA-B0C7-C3ED13A8B0C6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3522E3-35E9-454E-A0B3-149EE6B9FC7C}" type="pres">
      <dgm:prSet presAssocID="{6507A4C0-D128-45BA-B0C7-C3ED13A8B0C6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8075D1-61C2-4E9D-B9D7-FB6CDD4FB2FC}" type="pres">
      <dgm:prSet presAssocID="{8C4422DF-CDB3-4E2E-A925-5907E4675D22}" presName="sp" presStyleCnt="0"/>
      <dgm:spPr/>
    </dgm:pt>
    <dgm:pt modelId="{B1455D36-697C-491B-A95C-6E4815D42CF4}" type="pres">
      <dgm:prSet presAssocID="{0736CD28-32FF-4BAC-9DC9-6F21D0907BB7}" presName="composite" presStyleCnt="0"/>
      <dgm:spPr/>
    </dgm:pt>
    <dgm:pt modelId="{38B35CAF-6FF4-4B42-9E65-35AB63A8B934}" type="pres">
      <dgm:prSet presAssocID="{0736CD28-32FF-4BAC-9DC9-6F21D0907BB7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56B22-6124-49AD-90C4-A4324C829B4E}" type="pres">
      <dgm:prSet presAssocID="{0736CD28-32FF-4BAC-9DC9-6F21D0907BB7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7EBCA-56C3-4756-9C92-03A4B50DAB8F}" type="pres">
      <dgm:prSet presAssocID="{757C0805-1520-4348-B4A6-19EC3C716EC1}" presName="sp" presStyleCnt="0"/>
      <dgm:spPr/>
    </dgm:pt>
    <dgm:pt modelId="{AFD275DE-24FD-4CF3-9127-FB1C5FDEEE93}" type="pres">
      <dgm:prSet presAssocID="{FF2EE19C-9DBF-435A-BC28-EDC9058A6C4D}" presName="composite" presStyleCnt="0"/>
      <dgm:spPr/>
    </dgm:pt>
    <dgm:pt modelId="{320C6969-1232-4C55-9B2D-CB0787C40D99}" type="pres">
      <dgm:prSet presAssocID="{FF2EE19C-9DBF-435A-BC28-EDC9058A6C4D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639AA-1B09-46CC-8957-7F39BC6C5DC6}" type="pres">
      <dgm:prSet presAssocID="{FF2EE19C-9DBF-435A-BC28-EDC9058A6C4D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992893-46FE-4B7F-8CAB-8D7901CE0F1A}" srcId="{6507A4C0-D128-45BA-B0C7-C3ED13A8B0C6}" destId="{85A26F7F-DE20-4929-AECE-7094807F9D84}" srcOrd="0" destOrd="0" parTransId="{9FE6CF67-2DC0-4999-9F04-5FCA42B1050E}" sibTransId="{8AEB6CC5-4CC7-44DD-B318-3A4016D4FEDB}"/>
    <dgm:cxn modelId="{B5CE90FB-BE26-44A1-BAC8-7B38E466EFB3}" srcId="{667CB1B3-BA85-4B4A-9704-9D49213131CF}" destId="{FF2EE19C-9DBF-435A-BC28-EDC9058A6C4D}" srcOrd="5" destOrd="0" parTransId="{F1F4E4B8-5746-4B58-AFA6-C1CDEDF4E5F9}" sibTransId="{81DC02B8-8B3A-4866-82B3-0742B71BCE0A}"/>
    <dgm:cxn modelId="{2F0DB08F-E12B-48E5-94D6-F77578C94240}" srcId="{499121B8-F2E5-4CD6-9D33-CB859BC2782B}" destId="{B3550467-E526-4078-A022-B66C19AD822C}" srcOrd="0" destOrd="0" parTransId="{F810EC2A-F75E-4C87-B9E4-FBBE37293A89}" sibTransId="{2F0FD474-10EB-463D-A35B-44C9AD15C766}"/>
    <dgm:cxn modelId="{39E6DC55-56BE-48B9-A978-DA17E1F3FA0A}" srcId="{667CB1B3-BA85-4B4A-9704-9D49213131CF}" destId="{0736CD28-32FF-4BAC-9DC9-6F21D0907BB7}" srcOrd="4" destOrd="0" parTransId="{A4FE8AD3-4EBA-4851-9D34-2BB44FBF2C48}" sibTransId="{757C0805-1520-4348-B4A6-19EC3C716EC1}"/>
    <dgm:cxn modelId="{00B81F0C-7D3F-4967-9E98-7C540036E4C8}" srcId="{667CB1B3-BA85-4B4A-9704-9D49213131CF}" destId="{1CAF0DD2-A4F9-4274-A783-8DE51B8BEEC7}" srcOrd="1" destOrd="0" parTransId="{3E27AEFD-38C3-4D36-A078-25A9648742E0}" sibTransId="{E1B0F06C-25D2-45BE-8710-81429A7BD4CB}"/>
    <dgm:cxn modelId="{AD346F18-3430-4EE5-B201-F6F2064EC224}" type="presOf" srcId="{85A26F7F-DE20-4929-AECE-7094807F9D84}" destId="{403522E3-35E9-454E-A0B3-149EE6B9FC7C}" srcOrd="0" destOrd="0" presId="urn:microsoft.com/office/officeart/2005/8/layout/chevron2"/>
    <dgm:cxn modelId="{D1E04197-4BCD-48EB-9B29-C9371F0DF99F}" srcId="{667CB1B3-BA85-4B4A-9704-9D49213131CF}" destId="{499121B8-F2E5-4CD6-9D33-CB859BC2782B}" srcOrd="2" destOrd="0" parTransId="{663B2806-9E19-4698-957D-F42DED0B53E7}" sibTransId="{3D14D640-2A5D-45B1-B5BA-36FF2F9543FF}"/>
    <dgm:cxn modelId="{4FF7326E-5BAE-423A-AFFB-A366530E9BF6}" srcId="{667CB1B3-BA85-4B4A-9704-9D49213131CF}" destId="{08A8C933-529D-4E23-88EF-3D0728F8E66A}" srcOrd="0" destOrd="0" parTransId="{273BF314-EE31-4F2B-812B-A4BA532BFBF0}" sibTransId="{E40811C4-BAEE-48B1-8736-AF6578788082}"/>
    <dgm:cxn modelId="{293C4F19-FFC2-47DD-A628-C73332F940A1}" srcId="{0736CD28-32FF-4BAC-9DC9-6F21D0907BB7}" destId="{2D488FAB-8A0E-4E50-919F-FDFEA6635C28}" srcOrd="0" destOrd="0" parTransId="{96DFD77E-83CF-4AE2-B3B9-E0FA72AC85F7}" sibTransId="{00C723AC-B9CF-4AE5-B253-3F9183242AC9}"/>
    <dgm:cxn modelId="{55DACB7C-8D5C-43D3-809B-421D1020C22F}" type="presOf" srcId="{B3550467-E526-4078-A022-B66C19AD822C}" destId="{37166111-2EFE-44EF-880B-6848E6A64292}" srcOrd="0" destOrd="0" presId="urn:microsoft.com/office/officeart/2005/8/layout/chevron2"/>
    <dgm:cxn modelId="{AB415256-164D-4D72-8CF9-BC1A73CBF386}" type="presOf" srcId="{08A8C933-529D-4E23-88EF-3D0728F8E66A}" destId="{6E236C76-0628-4495-8D41-58C853823653}" srcOrd="0" destOrd="0" presId="urn:microsoft.com/office/officeart/2005/8/layout/chevron2"/>
    <dgm:cxn modelId="{8E7B1724-90C9-4E1E-9936-F47590F5C963}" type="presOf" srcId="{E5660DBF-48E9-4A33-AA8E-62A64AF53B70}" destId="{5CAFCE1D-3A77-4585-A7B2-5EC941B77A9E}" srcOrd="0" destOrd="0" presId="urn:microsoft.com/office/officeart/2005/8/layout/chevron2"/>
    <dgm:cxn modelId="{5995B284-85C4-492A-AF3B-6481ED3757A8}" type="presOf" srcId="{0F99073F-CA47-4C79-960F-D22B8DE61D70}" destId="{0BD639AA-1B09-46CC-8957-7F39BC6C5DC6}" srcOrd="0" destOrd="0" presId="urn:microsoft.com/office/officeart/2005/8/layout/chevron2"/>
    <dgm:cxn modelId="{F77F3BED-65D4-4F4B-B320-D931497D7435}" type="presOf" srcId="{FF2EE19C-9DBF-435A-BC28-EDC9058A6C4D}" destId="{320C6969-1232-4C55-9B2D-CB0787C40D99}" srcOrd="0" destOrd="0" presId="urn:microsoft.com/office/officeart/2005/8/layout/chevron2"/>
    <dgm:cxn modelId="{CEFC14F2-E14A-43E8-93A7-A755CA42C891}" type="presOf" srcId="{E0612560-8E4B-4592-B4CA-12385DBF6A49}" destId="{3BC58D56-F7AC-4A39-9F73-580EDD74F082}" srcOrd="0" destOrd="0" presId="urn:microsoft.com/office/officeart/2005/8/layout/chevron2"/>
    <dgm:cxn modelId="{919A2710-97BF-4342-88AD-2B641F0A14DE}" type="presOf" srcId="{0736CD28-32FF-4BAC-9DC9-6F21D0907BB7}" destId="{38B35CAF-6FF4-4B42-9E65-35AB63A8B934}" srcOrd="0" destOrd="0" presId="urn:microsoft.com/office/officeart/2005/8/layout/chevron2"/>
    <dgm:cxn modelId="{F3426F8A-6EA6-4C2D-B0F5-A7A79E96C93F}" srcId="{FF2EE19C-9DBF-435A-BC28-EDC9058A6C4D}" destId="{0F99073F-CA47-4C79-960F-D22B8DE61D70}" srcOrd="0" destOrd="0" parTransId="{6F95A838-B7D0-44FB-8911-B47ACC3CABB1}" sibTransId="{D5AA0670-7D6E-45C4-98DE-6933BDC54D55}"/>
    <dgm:cxn modelId="{3B6BEE93-EDAC-48C4-B08A-E9357052BA9F}" type="presOf" srcId="{1CAF0DD2-A4F9-4274-A783-8DE51B8BEEC7}" destId="{F198CB5F-F87F-4FDB-8AF9-E231E4B93E9E}" srcOrd="0" destOrd="0" presId="urn:microsoft.com/office/officeart/2005/8/layout/chevron2"/>
    <dgm:cxn modelId="{3FB5DDF9-9EB5-414C-95A1-A804F1A321AF}" srcId="{08A8C933-529D-4E23-88EF-3D0728F8E66A}" destId="{E0612560-8E4B-4592-B4CA-12385DBF6A49}" srcOrd="0" destOrd="0" parTransId="{5BABA135-E8BC-499C-82BE-55D30C25B184}" sibTransId="{CC065447-379C-47A3-A0EE-A891305E3625}"/>
    <dgm:cxn modelId="{7E3CE4E2-BACD-47E5-AB81-CFA41E91080B}" type="presOf" srcId="{6507A4C0-D128-45BA-B0C7-C3ED13A8B0C6}" destId="{4EE295D5-8F81-4A1F-B072-8EAA7DBD2DE7}" srcOrd="0" destOrd="0" presId="urn:microsoft.com/office/officeart/2005/8/layout/chevron2"/>
    <dgm:cxn modelId="{AED70D1C-8530-45E0-9242-88DA693388E0}" type="presOf" srcId="{499121B8-F2E5-4CD6-9D33-CB859BC2782B}" destId="{EB47D01E-9B59-4E4D-AA18-CB659BD34F11}" srcOrd="0" destOrd="0" presId="urn:microsoft.com/office/officeart/2005/8/layout/chevron2"/>
    <dgm:cxn modelId="{0C61A504-FBCD-4313-88CC-75C354395B53}" type="presOf" srcId="{667CB1B3-BA85-4B4A-9704-9D49213131CF}" destId="{B3209ECD-6042-4B87-A27A-518EF455F5BA}" srcOrd="0" destOrd="0" presId="urn:microsoft.com/office/officeart/2005/8/layout/chevron2"/>
    <dgm:cxn modelId="{651C6656-6E19-4F2E-94FC-1892D236B745}" srcId="{667CB1B3-BA85-4B4A-9704-9D49213131CF}" destId="{6507A4C0-D128-45BA-B0C7-C3ED13A8B0C6}" srcOrd="3" destOrd="0" parTransId="{132F02F5-B88A-4BEF-9601-C3276B6570DE}" sibTransId="{8C4422DF-CDB3-4E2E-A925-5907E4675D22}"/>
    <dgm:cxn modelId="{C15D14BA-59A3-4FEF-A4F2-98E7DCD011FC}" type="presOf" srcId="{2D488FAB-8A0E-4E50-919F-FDFEA6635C28}" destId="{8F556B22-6124-49AD-90C4-A4324C829B4E}" srcOrd="0" destOrd="0" presId="urn:microsoft.com/office/officeart/2005/8/layout/chevron2"/>
    <dgm:cxn modelId="{D212A305-BF74-4708-B5C9-41CDB7F31B6B}" srcId="{1CAF0DD2-A4F9-4274-A783-8DE51B8BEEC7}" destId="{E5660DBF-48E9-4A33-AA8E-62A64AF53B70}" srcOrd="0" destOrd="0" parTransId="{C4B4FB34-9E81-4D3F-9B27-537C37BDF9CA}" sibTransId="{87BD8CCE-4B64-4A89-8E62-B04962D5C5BE}"/>
    <dgm:cxn modelId="{993941A4-868D-4301-9ECA-E155AE9F362A}" type="presParOf" srcId="{B3209ECD-6042-4B87-A27A-518EF455F5BA}" destId="{DA95162B-8AD0-4083-B218-6A0BFA31A576}" srcOrd="0" destOrd="0" presId="urn:microsoft.com/office/officeart/2005/8/layout/chevron2"/>
    <dgm:cxn modelId="{6227874B-0A3E-4F71-A0E2-2EE18A058C16}" type="presParOf" srcId="{DA95162B-8AD0-4083-B218-6A0BFA31A576}" destId="{6E236C76-0628-4495-8D41-58C853823653}" srcOrd="0" destOrd="0" presId="urn:microsoft.com/office/officeart/2005/8/layout/chevron2"/>
    <dgm:cxn modelId="{90B91DAE-9D44-4AC4-9FA6-5C1C356F5B48}" type="presParOf" srcId="{DA95162B-8AD0-4083-B218-6A0BFA31A576}" destId="{3BC58D56-F7AC-4A39-9F73-580EDD74F082}" srcOrd="1" destOrd="0" presId="urn:microsoft.com/office/officeart/2005/8/layout/chevron2"/>
    <dgm:cxn modelId="{AD15432E-D5B7-4B96-858B-E2A6E34D4392}" type="presParOf" srcId="{B3209ECD-6042-4B87-A27A-518EF455F5BA}" destId="{1C8BE492-259D-4790-B522-3A8DCA568B7B}" srcOrd="1" destOrd="0" presId="urn:microsoft.com/office/officeart/2005/8/layout/chevron2"/>
    <dgm:cxn modelId="{B1C8C2FE-3E6A-4AAE-8528-C9F1BE4C0E3D}" type="presParOf" srcId="{B3209ECD-6042-4B87-A27A-518EF455F5BA}" destId="{316469E3-1D04-4F34-B92D-6233875E55D4}" srcOrd="2" destOrd="0" presId="urn:microsoft.com/office/officeart/2005/8/layout/chevron2"/>
    <dgm:cxn modelId="{7DAA1A9A-E7EE-4DAF-AB44-CD24BFB0B6B4}" type="presParOf" srcId="{316469E3-1D04-4F34-B92D-6233875E55D4}" destId="{F198CB5F-F87F-4FDB-8AF9-E231E4B93E9E}" srcOrd="0" destOrd="0" presId="urn:microsoft.com/office/officeart/2005/8/layout/chevron2"/>
    <dgm:cxn modelId="{7D83A2B8-A73C-4366-9749-F4E6AC923EE0}" type="presParOf" srcId="{316469E3-1D04-4F34-B92D-6233875E55D4}" destId="{5CAFCE1D-3A77-4585-A7B2-5EC941B77A9E}" srcOrd="1" destOrd="0" presId="urn:microsoft.com/office/officeart/2005/8/layout/chevron2"/>
    <dgm:cxn modelId="{43CCDBCD-57EB-477B-B17A-A36303E90BB6}" type="presParOf" srcId="{B3209ECD-6042-4B87-A27A-518EF455F5BA}" destId="{DFF42618-A528-49DB-8526-09D91CFF0839}" srcOrd="3" destOrd="0" presId="urn:microsoft.com/office/officeart/2005/8/layout/chevron2"/>
    <dgm:cxn modelId="{039E4E1F-600D-405F-89F0-33C6CCDC2348}" type="presParOf" srcId="{B3209ECD-6042-4B87-A27A-518EF455F5BA}" destId="{4F28E07B-FD75-47B8-8F84-7FD38E5FFD4E}" srcOrd="4" destOrd="0" presId="urn:microsoft.com/office/officeart/2005/8/layout/chevron2"/>
    <dgm:cxn modelId="{73C4CC4F-6B86-4687-94C6-F86D355DA4A1}" type="presParOf" srcId="{4F28E07B-FD75-47B8-8F84-7FD38E5FFD4E}" destId="{EB47D01E-9B59-4E4D-AA18-CB659BD34F11}" srcOrd="0" destOrd="0" presId="urn:microsoft.com/office/officeart/2005/8/layout/chevron2"/>
    <dgm:cxn modelId="{9F020718-1262-45A0-9E16-87F97D475DE5}" type="presParOf" srcId="{4F28E07B-FD75-47B8-8F84-7FD38E5FFD4E}" destId="{37166111-2EFE-44EF-880B-6848E6A64292}" srcOrd="1" destOrd="0" presId="urn:microsoft.com/office/officeart/2005/8/layout/chevron2"/>
    <dgm:cxn modelId="{F5575C18-8024-4F11-BB14-8902E040E1C6}" type="presParOf" srcId="{B3209ECD-6042-4B87-A27A-518EF455F5BA}" destId="{C8B8AD15-4BA5-4578-A08F-74230811A990}" srcOrd="5" destOrd="0" presId="urn:microsoft.com/office/officeart/2005/8/layout/chevron2"/>
    <dgm:cxn modelId="{193FFDC1-6AF9-4BAB-97E0-906A68AA50CA}" type="presParOf" srcId="{B3209ECD-6042-4B87-A27A-518EF455F5BA}" destId="{33CA5DD6-21D2-4EB8-8013-33B72D4D3D21}" srcOrd="6" destOrd="0" presId="urn:microsoft.com/office/officeart/2005/8/layout/chevron2"/>
    <dgm:cxn modelId="{E18378C4-CA05-4866-8B9B-8D0CB079625B}" type="presParOf" srcId="{33CA5DD6-21D2-4EB8-8013-33B72D4D3D21}" destId="{4EE295D5-8F81-4A1F-B072-8EAA7DBD2DE7}" srcOrd="0" destOrd="0" presId="urn:microsoft.com/office/officeart/2005/8/layout/chevron2"/>
    <dgm:cxn modelId="{A2D45889-FC96-4A0C-8B14-C99F33AA86AC}" type="presParOf" srcId="{33CA5DD6-21D2-4EB8-8013-33B72D4D3D21}" destId="{403522E3-35E9-454E-A0B3-149EE6B9FC7C}" srcOrd="1" destOrd="0" presId="urn:microsoft.com/office/officeart/2005/8/layout/chevron2"/>
    <dgm:cxn modelId="{2C63A9AC-DF27-4845-91EF-114B22669FCC}" type="presParOf" srcId="{B3209ECD-6042-4B87-A27A-518EF455F5BA}" destId="{C68075D1-61C2-4E9D-B9D7-FB6CDD4FB2FC}" srcOrd="7" destOrd="0" presId="urn:microsoft.com/office/officeart/2005/8/layout/chevron2"/>
    <dgm:cxn modelId="{9107A773-ED0E-4625-BD07-A4FA3F6D483E}" type="presParOf" srcId="{B3209ECD-6042-4B87-A27A-518EF455F5BA}" destId="{B1455D36-697C-491B-A95C-6E4815D42CF4}" srcOrd="8" destOrd="0" presId="urn:microsoft.com/office/officeart/2005/8/layout/chevron2"/>
    <dgm:cxn modelId="{2BBE501D-3DF2-41E0-9B0A-51A9C77151C4}" type="presParOf" srcId="{B1455D36-697C-491B-A95C-6E4815D42CF4}" destId="{38B35CAF-6FF4-4B42-9E65-35AB63A8B934}" srcOrd="0" destOrd="0" presId="urn:microsoft.com/office/officeart/2005/8/layout/chevron2"/>
    <dgm:cxn modelId="{5254DB55-A08C-4048-8A11-6EEB603EF008}" type="presParOf" srcId="{B1455D36-697C-491B-A95C-6E4815D42CF4}" destId="{8F556B22-6124-49AD-90C4-A4324C829B4E}" srcOrd="1" destOrd="0" presId="urn:microsoft.com/office/officeart/2005/8/layout/chevron2"/>
    <dgm:cxn modelId="{779230AC-5020-48E4-AE62-07F881588735}" type="presParOf" srcId="{B3209ECD-6042-4B87-A27A-518EF455F5BA}" destId="{D317EBCA-56C3-4756-9C92-03A4B50DAB8F}" srcOrd="9" destOrd="0" presId="urn:microsoft.com/office/officeart/2005/8/layout/chevron2"/>
    <dgm:cxn modelId="{2945AE12-FA91-4A8A-AC80-9090DA5754A1}" type="presParOf" srcId="{B3209ECD-6042-4B87-A27A-518EF455F5BA}" destId="{AFD275DE-24FD-4CF3-9127-FB1C5FDEEE93}" srcOrd="10" destOrd="0" presId="urn:microsoft.com/office/officeart/2005/8/layout/chevron2"/>
    <dgm:cxn modelId="{81467FBA-5C1D-4D38-A6CB-2B82CA9D1D75}" type="presParOf" srcId="{AFD275DE-24FD-4CF3-9127-FB1C5FDEEE93}" destId="{320C6969-1232-4C55-9B2D-CB0787C40D99}" srcOrd="0" destOrd="0" presId="urn:microsoft.com/office/officeart/2005/8/layout/chevron2"/>
    <dgm:cxn modelId="{C0A1D85C-574E-4FCE-9DD4-F38E8033E500}" type="presParOf" srcId="{AFD275DE-24FD-4CF3-9127-FB1C5FDEEE93}" destId="{0BD639AA-1B09-46CC-8957-7F39BC6C5DC6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10516982" cy="5527692"/>
        <a:chOff x="0" y="0"/>
        <a:chExt cx="10516982" cy="5527692"/>
      </a:xfrm>
    </dsp:grpSpPr>
    <dsp:sp modelId="{3398A13B-FF9F-4C39-BC1B-AE3046E81848}">
      <dsp:nvSpPr>
        <dsp:cNvPr id="4" name="Пятиугольник 3"/>
        <dsp:cNvSpPr/>
      </dsp:nvSpPr>
      <dsp:spPr bwMode="white">
        <a:xfrm rot="10800000">
          <a:off x="2375782" y="0"/>
          <a:ext cx="6993793" cy="2456752"/>
        </a:xfrm>
        <a:prstGeom prst="homePlate">
          <a:avLst/>
        </a:prstGeom>
        <a:solidFill>
          <a:srgbClr val="00A9C5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1083359" tIns="49530" rIns="92456" bIns="49530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0" i="1" dirty="0"/>
            <a:t> Вы находитесь не в Казани, но очень хотите познать все самые таинственные и знаменитые места города? </a:t>
          </a:r>
          <a:endParaRPr lang="ru-RU" b="0" i="1" dirty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0" i="0" dirty="0"/>
            <a:t> Тогда Вам точно к нам! Ведь вы сможете увидеть подробные видео локации, прослушать аудио с интересными фактами, не выходя из своего дома. Узнать город чуть ближе, влюбиться даже через экран своего телефона и в дальнейшем увидеть столицу Татарстана уже вживую.</a:t>
          </a:r>
          <a:endParaRPr lang="ru-RU" dirty="0"/>
        </a:p>
      </dsp:txBody>
      <dsp:txXfrm rot="10800000">
        <a:off x="2375782" y="0"/>
        <a:ext cx="6993793" cy="2456752"/>
      </dsp:txXfrm>
    </dsp:sp>
    <dsp:sp modelId="{023B026E-6BD1-48DC-8399-EB9523AE91E2}">
      <dsp:nvSpPr>
        <dsp:cNvPr id="3" name="Овал 2"/>
        <dsp:cNvSpPr/>
      </dsp:nvSpPr>
      <dsp:spPr bwMode="white">
        <a:xfrm>
          <a:off x="1147406" y="0"/>
          <a:ext cx="2456752" cy="2456752"/>
        </a:xfrm>
        <a:prstGeom prst="ellipse">
          <a:avLst/>
        </a:prstGeom>
        <a:blipFill rotWithShape="1">
          <a:blip r:embed="rId1"/>
          <a:stretch>
            <a:fillRect/>
          </a:stretch>
        </a:blipFill>
        <a:effectLst>
          <a:innerShdw blurRad="63500" dist="50800" dir="10800000">
            <a:prstClr val="black">
              <a:alpha val="50000"/>
            </a:prstClr>
          </a:innerShdw>
        </a:effectLst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147406" y="0"/>
        <a:ext cx="2456752" cy="2456752"/>
      </dsp:txXfrm>
    </dsp:sp>
    <dsp:sp modelId="{CED64541-8592-40F9-A962-BB20A6A5C584}">
      <dsp:nvSpPr>
        <dsp:cNvPr id="6" name="Пятиугольник 5"/>
        <dsp:cNvSpPr/>
      </dsp:nvSpPr>
      <dsp:spPr bwMode="white">
        <a:xfrm rot="10800000">
          <a:off x="2401660" y="3070940"/>
          <a:ext cx="6993793" cy="2456752"/>
        </a:xfrm>
        <a:prstGeom prst="homePlate">
          <a:avLst/>
        </a:prstGeom>
        <a:solidFill>
          <a:srgbClr val="00A9C5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1083359" tIns="49530" rIns="92456" bIns="49530" anchor="ctr"/>
        <a:lstStyle>
          <a:lvl1pPr algn="ctr">
            <a:defRPr sz="13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0" i="1" dirty="0"/>
            <a:t>Вы находитесь в Казани, но не знаете куда пойти и на что взглянуть?</a:t>
          </a:r>
          <a:endParaRPr lang="ru-RU" b="0" i="1" dirty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0" i="0" dirty="0"/>
            <a:t>  Не переживайте, в нашем приложении Вы сможете познать все самые лучшие места Казани. Наш онлайн-гид предоставляет множество тарифов, где Вы сможете подобрать маршрут под свои предпочтения. Около каждой локации есть </a:t>
          </a:r>
          <a:r>
            <a:rPr lang="en-US" b="0" i="0" dirty="0"/>
            <a:t>QR</a:t>
          </a:r>
          <a:r>
            <a:rPr lang="ru-RU" b="0" i="0" dirty="0"/>
            <a:t> код, благодаря которому Вы сможете прослушать интереснейшие факты о данной достопримечательности. </a:t>
          </a:r>
          <a:r>
            <a:rPr lang="ru-RU" b="0" i="0" dirty="0" err="1"/>
            <a:t>Запечатлите</a:t>
          </a:r>
          <a:r>
            <a:rPr lang="ru-RU" b="0" i="0" dirty="0"/>
            <a:t> Ваши эмоции, сделав крутые фотографии, тем самым пополнив копилку ярких воспоминаний пользователей приложения.</a:t>
          </a:r>
          <a:endParaRPr lang="ru-RU" dirty="0"/>
        </a:p>
      </dsp:txBody>
      <dsp:txXfrm rot="10800000">
        <a:off x="2401660" y="3070940"/>
        <a:ext cx="6993793" cy="2456752"/>
      </dsp:txXfrm>
    </dsp:sp>
    <dsp:sp modelId="{7BDBEF0A-4B1B-4534-A71A-96056E447292}">
      <dsp:nvSpPr>
        <dsp:cNvPr id="5" name="Овал 4"/>
        <dsp:cNvSpPr/>
      </dsp:nvSpPr>
      <dsp:spPr bwMode="white">
        <a:xfrm>
          <a:off x="1147406" y="3070940"/>
          <a:ext cx="2456752" cy="2456752"/>
        </a:xfrm>
        <a:prstGeom prst="ellipse">
          <a:avLst/>
        </a:prstGeom>
        <a:blipFill rotWithShape="1">
          <a:blip r:embed="rId2"/>
          <a:stretch>
            <a:fillRect/>
          </a:stretch>
        </a:blipFill>
        <a:effectLst>
          <a:innerShdw blurRad="63500" dist="50800" dir="10800000">
            <a:prstClr val="black">
              <a:alpha val="50000"/>
            </a:prstClr>
          </a:innerShdw>
        </a:effectLst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147406" y="3070940"/>
        <a:ext cx="2456752" cy="2456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5698181" cy="4765177"/>
        <a:chOff x="0" y="0"/>
        <a:chExt cx="5698181" cy="4765177"/>
      </a:xfrm>
    </dsp:grpSpPr>
    <dsp:sp modelId="{A465804A-DAB8-4636-8DC7-056072EBFA30}">
      <dsp:nvSpPr>
        <dsp:cNvPr id="3" name="Скругленный прямоугольник 2"/>
        <dsp:cNvSpPr/>
      </dsp:nvSpPr>
      <dsp:spPr bwMode="white">
        <a:xfrm>
          <a:off x="1384279" y="12389"/>
          <a:ext cx="2875280" cy="768834"/>
        </a:xfrm>
        <a:prstGeom prst="roundRect">
          <a:avLst>
            <a:gd name="adj" fmla="val 10000"/>
          </a:avLst>
        </a:prstGeom>
        <a:solidFill>
          <a:srgbClr val="F008FC"/>
        </a:solidFill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3">
          <a:schemeClr val="accent1">
            <a:shade val="50000"/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latin typeface="Arial" panose="020B0604020202020204"/>
              <a:cs typeface="Arial" panose="020B0604020202020204"/>
            </a:rPr>
            <a:t>Маршрут "Студенческий трип"</a:t>
          </a:r>
          <a:endParaRPr lang="en-US" dirty="0">
            <a:latin typeface="Arial" panose="020B0604020202020204"/>
            <a:cs typeface="Arial" panose="020B0604020202020204"/>
          </a:endParaRPr>
        </a:p>
      </dsp:txBody>
      <dsp:txXfrm>
        <a:off x="1384279" y="12389"/>
        <a:ext cx="2875280" cy="768834"/>
      </dsp:txXfrm>
    </dsp:sp>
    <dsp:sp modelId="{91DC6BC4-861D-4599-827A-1A0B0572EB91}">
      <dsp:nvSpPr>
        <dsp:cNvPr id="4" name="Стрелка вправо 3"/>
        <dsp:cNvSpPr/>
      </dsp:nvSpPr>
      <dsp:spPr bwMode="white">
        <a:xfrm rot="5364322">
          <a:off x="2672956" y="797230"/>
          <a:ext cx="323812" cy="399634"/>
        </a:xfrm>
        <a:prstGeom prst="rightArrow">
          <a:avLst>
            <a:gd name="adj1" fmla="val 60000"/>
            <a:gd name="adj2" fmla="val 50000"/>
          </a:avLst>
        </a:prstGeom>
        <a:sp3d z="-80000" prstMaterial="plastic">
          <a:bevelT w="50800" h="50800"/>
          <a:bevelB w="25400" h="25400" prst="angle"/>
        </a:sp3d>
      </dsp:spPr>
      <dsp:style>
        <a:lnRef idx="0">
          <a:schemeClr val="accent1">
            <a:shade val="90000"/>
            <a:hueOff val="0"/>
            <a:satOff val="0"/>
            <a:lumOff val="0"/>
            <a:alpha val="100000"/>
          </a:schemeClr>
        </a:lnRef>
        <a:fillRef idx="3">
          <a:schemeClr val="accent1">
            <a:shade val="90000"/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 rot="5364322">
        <a:off x="2672956" y="797230"/>
        <a:ext cx="323812" cy="399634"/>
      </dsp:txXfrm>
    </dsp:sp>
    <dsp:sp modelId="{2714F440-CD9B-4AC5-B31E-43382C0FB058}">
      <dsp:nvSpPr>
        <dsp:cNvPr id="5" name="Скругленный прямоугольник 4"/>
        <dsp:cNvSpPr/>
      </dsp:nvSpPr>
      <dsp:spPr bwMode="white">
        <a:xfrm>
          <a:off x="1411450" y="1212872"/>
          <a:ext cx="2875280" cy="8880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3">
          <a:schemeClr val="accent1">
            <a:shade val="50000"/>
            <a:hueOff val="90000"/>
            <a:satOff val="-26862"/>
            <a:lumOff val="2549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latin typeface="Arial" panose="020B0604020202020204"/>
              <a:cs typeface="Arial" panose="020B0604020202020204"/>
            </a:rPr>
            <a:t>Маршрут "Семейное путешествие"</a:t>
          </a:r>
          <a:endParaRPr lang="en-US" dirty="0">
            <a:latin typeface="Arial" panose="020B0604020202020204"/>
            <a:cs typeface="Arial" panose="020B0604020202020204"/>
          </a:endParaRPr>
        </a:p>
      </dsp:txBody>
      <dsp:txXfrm>
        <a:off x="1411450" y="1212872"/>
        <a:ext cx="2875280" cy="888076"/>
      </dsp:txXfrm>
    </dsp:sp>
    <dsp:sp modelId="{304F8A21-F970-4A1E-A91D-99777F36BD78}">
      <dsp:nvSpPr>
        <dsp:cNvPr id="6" name="Стрелка вправо 5"/>
        <dsp:cNvSpPr/>
      </dsp:nvSpPr>
      <dsp:spPr bwMode="white">
        <a:xfrm rot="5399999">
          <a:off x="2682576" y="2123150"/>
          <a:ext cx="333029" cy="399634"/>
        </a:xfrm>
        <a:prstGeom prst="rightArrow">
          <a:avLst>
            <a:gd name="adj1" fmla="val 60000"/>
            <a:gd name="adj2" fmla="val 50000"/>
          </a:avLst>
        </a:prstGeom>
        <a:sp3d z="-80000" prstMaterial="plastic">
          <a:bevelT w="50800" h="50800"/>
          <a:bevelB w="25400" h="25400" prst="angle"/>
        </a:sp3d>
      </dsp:spPr>
      <dsp:style>
        <a:lnRef idx="0">
          <a:schemeClr val="accent1">
            <a:shade val="90000"/>
            <a:hueOff val="160000"/>
            <a:satOff val="-36339"/>
            <a:lumOff val="29804"/>
            <a:alpha val="100000"/>
          </a:schemeClr>
        </a:lnRef>
        <a:fillRef idx="3">
          <a:schemeClr val="accent1">
            <a:shade val="90000"/>
            <a:hueOff val="160000"/>
            <a:satOff val="-36339"/>
            <a:lumOff val="29804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 rot="5399999">
        <a:off x="2682576" y="2123150"/>
        <a:ext cx="333029" cy="399634"/>
      </dsp:txXfrm>
    </dsp:sp>
    <dsp:sp modelId="{5EA6D778-2106-4CC7-A31E-01694DCD7E4B}">
      <dsp:nvSpPr>
        <dsp:cNvPr id="7" name="Скругленный прямоугольник 6"/>
        <dsp:cNvSpPr/>
      </dsp:nvSpPr>
      <dsp:spPr bwMode="white">
        <a:xfrm>
          <a:off x="1411450" y="2544987"/>
          <a:ext cx="2875280" cy="888076"/>
        </a:xfrm>
        <a:prstGeom prst="roundRect">
          <a:avLst>
            <a:gd name="adj" fmla="val 10000"/>
          </a:avLst>
        </a:prstGeom>
        <a:solidFill>
          <a:srgbClr val="7030A0"/>
        </a:solidFill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3">
          <a:schemeClr val="accent1">
            <a:shade val="50000"/>
            <a:hueOff val="180000"/>
            <a:satOff val="-53724"/>
            <a:lumOff val="5098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latin typeface="Arial" panose="020B0604020202020204"/>
              <a:cs typeface="Arial" panose="020B0604020202020204"/>
            </a:rPr>
            <a:t>Маршрут "Историческое просвещение"</a:t>
          </a:r>
          <a:endParaRPr lang="en-US" dirty="0">
            <a:latin typeface="Arial" panose="020B0604020202020204"/>
            <a:cs typeface="Arial" panose="020B0604020202020204"/>
          </a:endParaRPr>
        </a:p>
      </dsp:txBody>
      <dsp:txXfrm>
        <a:off x="1411450" y="2544987"/>
        <a:ext cx="2875280" cy="888076"/>
      </dsp:txXfrm>
    </dsp:sp>
    <dsp:sp modelId="{4DCC4D7A-FEF9-447C-9C84-7C8D4ECE1414}">
      <dsp:nvSpPr>
        <dsp:cNvPr id="8" name="Стрелка вправо 7"/>
        <dsp:cNvSpPr/>
      </dsp:nvSpPr>
      <dsp:spPr bwMode="white">
        <a:xfrm rot="5399999">
          <a:off x="2692217" y="3486161"/>
          <a:ext cx="333029" cy="399634"/>
        </a:xfrm>
        <a:prstGeom prst="rightArrow">
          <a:avLst>
            <a:gd name="adj1" fmla="val 60000"/>
            <a:gd name="adj2" fmla="val 50000"/>
          </a:avLst>
        </a:prstGeom>
        <a:sp3d z="-80000" prstMaterial="plastic">
          <a:bevelT w="50800" h="50800"/>
          <a:bevelB w="25400" h="25400" prst="angle"/>
        </a:sp3d>
      </dsp:spPr>
      <dsp:style>
        <a:lnRef idx="0">
          <a:schemeClr val="accent1">
            <a:tint val="50000"/>
            <a:hueOff val="-80000"/>
            <a:satOff val="18170"/>
            <a:lumOff val="-14901"/>
            <a:alpha val="100000"/>
          </a:schemeClr>
        </a:lnRef>
        <a:fillRef idx="3">
          <a:schemeClr val="accent1">
            <a:tint val="50000"/>
            <a:hueOff val="-80000"/>
            <a:satOff val="18170"/>
            <a:lumOff val="-14901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 rot="5399999">
        <a:off x="2692217" y="3486161"/>
        <a:ext cx="333029" cy="399634"/>
      </dsp:txXfrm>
    </dsp:sp>
    <dsp:sp modelId="{39631A96-B908-4CD5-AFA5-83448110CB6A}">
      <dsp:nvSpPr>
        <dsp:cNvPr id="9" name="Скругленный прямоугольник 8"/>
        <dsp:cNvSpPr/>
      </dsp:nvSpPr>
      <dsp:spPr bwMode="white">
        <a:xfrm>
          <a:off x="1411450" y="3877101"/>
          <a:ext cx="2875280" cy="888076"/>
        </a:xfrm>
        <a:prstGeom prst="roundRect">
          <a:avLst>
            <a:gd name="adj" fmla="val 10000"/>
          </a:avLst>
        </a:prstGeom>
        <a:solidFill>
          <a:srgbClr val="FF0000"/>
        </a:solidFill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3">
          <a:schemeClr val="accent1">
            <a:tint val="55000"/>
            <a:hueOff val="-90000"/>
            <a:satOff val="26863"/>
            <a:lumOff val="-25489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latin typeface="Arial" panose="020B0604020202020204"/>
              <a:cs typeface="Arial" panose="020B0604020202020204"/>
            </a:rPr>
            <a:t>Маршрут "</a:t>
          </a:r>
          <a:r>
            <a:rPr lang="ru-RU" dirty="0" err="1">
              <a:latin typeface="Arial" panose="020B0604020202020204"/>
              <a:cs typeface="Arial" panose="020B0604020202020204"/>
            </a:rPr>
            <a:t>КультТур</a:t>
          </a:r>
          <a:r>
            <a:rPr lang="ru-RU" dirty="0">
              <a:latin typeface="Arial" panose="020B0604020202020204"/>
              <a:cs typeface="Arial" panose="020B0604020202020204"/>
            </a:rPr>
            <a:t>"</a:t>
          </a:r>
          <a:endParaRPr lang="en-US" dirty="0">
            <a:latin typeface="Arial" panose="020B0604020202020204"/>
            <a:cs typeface="Arial" panose="020B0604020202020204"/>
          </a:endParaRPr>
        </a:p>
      </dsp:txBody>
      <dsp:txXfrm>
        <a:off x="1411450" y="3877101"/>
        <a:ext cx="2875280" cy="8880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019800" cy="6617335"/>
        <a:chOff x="0" y="0"/>
        <a:chExt cx="6019800" cy="6617335"/>
      </a:xfrm>
    </dsp:grpSpPr>
    <dsp:sp modelId="{41BC27FF-F934-4142-BBC7-08B39B368701}">
      <dsp:nvSpPr>
        <dsp:cNvPr id="3" name="Скругленный прямоугольник 2"/>
        <dsp:cNvSpPr/>
      </dsp:nvSpPr>
      <dsp:spPr bwMode="white">
        <a:xfrm>
          <a:off x="1480820" y="0"/>
          <a:ext cx="3058160" cy="77851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4769" tIns="64769" rIns="64769" bIns="64769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Segoe UI"/>
              <a:cs typeface="Segoe UI"/>
            </a:rPr>
            <a:t> Инновационный IT </a:t>
          </a:r>
          <a:r>
            <a:rPr lang="ru-RU" b="1" dirty="0" err="1">
              <a:latin typeface="Segoe UI"/>
              <a:cs typeface="Segoe UI"/>
            </a:rPr>
            <a:t>park</a:t>
          </a:r>
          <a:r>
            <a:rPr lang="ru-RU" b="1" dirty="0">
              <a:latin typeface="Segoe UI"/>
              <a:cs typeface="Segoe UI"/>
            </a:rPr>
            <a:t> </a:t>
          </a:r>
          <a:endParaRPr lang="ru-RU" dirty="0">
            <a:latin typeface="Segoe UI"/>
            <a:cs typeface="Segoe UI"/>
          </a:endParaRPr>
        </a:p>
      </dsp:txBody>
      <dsp:txXfrm>
        <a:off x="1480820" y="0"/>
        <a:ext cx="3058160" cy="778510"/>
      </dsp:txXfrm>
    </dsp:sp>
    <dsp:sp modelId="{AE132D31-80D2-4FEA-B423-4C364FD96FF3}">
      <dsp:nvSpPr>
        <dsp:cNvPr id="4" name="Стрелка вправо 3"/>
        <dsp:cNvSpPr/>
      </dsp:nvSpPr>
      <dsp:spPr bwMode="white">
        <a:xfrm rot="5399999">
          <a:off x="2863929" y="797973"/>
          <a:ext cx="291941" cy="35033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 rot="5399999">
        <a:off x="2863929" y="797973"/>
        <a:ext cx="291941" cy="350330"/>
      </dsp:txXfrm>
    </dsp:sp>
    <dsp:sp modelId="{3814E127-52C5-44E4-9A8D-861A44A5B003}">
      <dsp:nvSpPr>
        <dsp:cNvPr id="5" name="Скругленный прямоугольник 4"/>
        <dsp:cNvSpPr/>
      </dsp:nvSpPr>
      <dsp:spPr bwMode="white">
        <a:xfrm>
          <a:off x="1480820" y="1167765"/>
          <a:ext cx="3058160" cy="77851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1188000"/>
            <a:satOff val="0"/>
            <a:lumOff val="-4862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4769" tIns="64769" rIns="64769" bIns="64769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Segoe UI"/>
              <a:cs typeface="Segoe UI"/>
            </a:rPr>
            <a:t>Арт-пространство </a:t>
          </a:r>
          <a:r>
            <a:rPr lang="ru-RU" b="1" dirty="0" err="1">
              <a:latin typeface="Segoe UI"/>
              <a:cs typeface="Segoe UI"/>
            </a:rPr>
            <a:t>Werk</a:t>
          </a:r>
          <a:endParaRPr lang="ru-RU" dirty="0" err="1">
            <a:latin typeface="Segoe UI"/>
            <a:cs typeface="Segoe UI"/>
          </a:endParaRPr>
        </a:p>
      </dsp:txBody>
      <dsp:txXfrm>
        <a:off x="1480820" y="1167765"/>
        <a:ext cx="3058160" cy="778510"/>
      </dsp:txXfrm>
    </dsp:sp>
    <dsp:sp modelId="{37C0AB37-70FE-4BA3-A412-680D760FB406}">
      <dsp:nvSpPr>
        <dsp:cNvPr id="6" name="Стрелка вправо 5"/>
        <dsp:cNvSpPr/>
      </dsp:nvSpPr>
      <dsp:spPr bwMode="white">
        <a:xfrm rot="5399999">
          <a:off x="2863929" y="1965738"/>
          <a:ext cx="291941" cy="35033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1485000"/>
            <a:satOff val="0"/>
            <a:lumOff val="-607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 rot="5399999">
        <a:off x="2863929" y="1965738"/>
        <a:ext cx="291941" cy="350330"/>
      </dsp:txXfrm>
    </dsp:sp>
    <dsp:sp modelId="{5EF5BD18-070F-4F74-B067-84C6D6B4127D}">
      <dsp:nvSpPr>
        <dsp:cNvPr id="7" name="Скругленный прямоугольник 6"/>
        <dsp:cNvSpPr/>
      </dsp:nvSpPr>
      <dsp:spPr bwMode="white">
        <a:xfrm>
          <a:off x="1480820" y="2335530"/>
          <a:ext cx="3058160" cy="77851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2376000"/>
            <a:satOff val="0"/>
            <a:lumOff val="-972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4769" tIns="64769" rIns="64769" bIns="64769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 err="1">
              <a:latin typeface="Segoe UI"/>
              <a:cs typeface="Segoe UI"/>
            </a:rPr>
            <a:t>Вайбовый</a:t>
          </a:r>
          <a:r>
            <a:rPr lang="ru-RU" b="1" dirty="0">
              <a:latin typeface="Segoe UI"/>
              <a:cs typeface="Segoe UI"/>
            </a:rPr>
            <a:t> экстрим парк </a:t>
          </a:r>
          <a:r>
            <a:rPr lang="ru-RU" b="1" dirty="0" err="1">
              <a:latin typeface="Segoe UI"/>
              <a:cs typeface="Segoe UI"/>
            </a:rPr>
            <a:t>Урам</a:t>
          </a:r>
          <a:endParaRPr lang="en-US" b="1" dirty="0">
            <a:latin typeface="Segoe UI"/>
            <a:cs typeface="Segoe UI"/>
          </a:endParaRPr>
        </a:p>
      </dsp:txBody>
      <dsp:txXfrm>
        <a:off x="1480820" y="2335530"/>
        <a:ext cx="3058160" cy="778510"/>
      </dsp:txXfrm>
    </dsp:sp>
    <dsp:sp modelId="{5E2B4719-A1DA-4302-8E88-764F09E3E6CE}">
      <dsp:nvSpPr>
        <dsp:cNvPr id="8" name="Стрелка вправо 7"/>
        <dsp:cNvSpPr/>
      </dsp:nvSpPr>
      <dsp:spPr bwMode="white">
        <a:xfrm rot="5399999">
          <a:off x="2863929" y="3133503"/>
          <a:ext cx="291941" cy="35033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2970000"/>
            <a:satOff val="0"/>
            <a:lumOff val="-12156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 rot="5399999">
        <a:off x="2863929" y="3133503"/>
        <a:ext cx="291941" cy="350330"/>
      </dsp:txXfrm>
    </dsp:sp>
    <dsp:sp modelId="{0E2C6C33-03A2-445D-9F8B-BE9CD6DCED2B}">
      <dsp:nvSpPr>
        <dsp:cNvPr id="9" name="Скругленный прямоугольник 8"/>
        <dsp:cNvSpPr/>
      </dsp:nvSpPr>
      <dsp:spPr bwMode="white">
        <a:xfrm>
          <a:off x="1480820" y="3503295"/>
          <a:ext cx="3058160" cy="77851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3564000"/>
            <a:satOff val="0"/>
            <a:lumOff val="-1458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4769" tIns="64769" rIns="64769" bIns="64769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Segoe UI"/>
              <a:cs typeface="Segoe UI"/>
            </a:rPr>
            <a:t>Национальная библиотека </a:t>
          </a:r>
          <a:endParaRPr lang="en-US" dirty="0">
            <a:latin typeface="Segoe UI"/>
            <a:cs typeface="Segoe UI"/>
          </a:endParaRPr>
        </a:p>
      </dsp:txBody>
      <dsp:txXfrm>
        <a:off x="1480820" y="3503295"/>
        <a:ext cx="3058160" cy="778510"/>
      </dsp:txXfrm>
    </dsp:sp>
    <dsp:sp modelId="{5A509210-AEEC-4E6B-AE2E-9D54EFFF1D27}">
      <dsp:nvSpPr>
        <dsp:cNvPr id="10" name="Стрелка вправо 9"/>
        <dsp:cNvSpPr/>
      </dsp:nvSpPr>
      <dsp:spPr bwMode="white">
        <a:xfrm rot="5399999">
          <a:off x="2863929" y="4301268"/>
          <a:ext cx="291941" cy="35033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4455000"/>
            <a:satOff val="0"/>
            <a:lumOff val="-1823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 rot="5399999">
        <a:off x="2863929" y="4301268"/>
        <a:ext cx="291941" cy="350330"/>
      </dsp:txXfrm>
    </dsp:sp>
    <dsp:sp modelId="{7EF52576-F270-469B-99F8-DD3287BB8B40}">
      <dsp:nvSpPr>
        <dsp:cNvPr id="11" name="Скругленный прямоугольник 10"/>
        <dsp:cNvSpPr/>
      </dsp:nvSpPr>
      <dsp:spPr bwMode="white">
        <a:xfrm>
          <a:off x="1480820" y="4671060"/>
          <a:ext cx="3058160" cy="77851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4752000"/>
            <a:satOff val="0"/>
            <a:lumOff val="-1945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4769" tIns="64769" rIns="64769" bIns="64769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Segoe UI"/>
              <a:cs typeface="Segoe UI"/>
            </a:rPr>
            <a:t>Мистическая Набережная озера Кабан </a:t>
          </a:r>
          <a:endParaRPr lang="en-US" dirty="0">
            <a:latin typeface="Segoe UI"/>
            <a:cs typeface="Segoe UI"/>
          </a:endParaRPr>
        </a:p>
      </dsp:txBody>
      <dsp:txXfrm>
        <a:off x="1480820" y="4671060"/>
        <a:ext cx="3058160" cy="778510"/>
      </dsp:txXfrm>
    </dsp:sp>
    <dsp:sp modelId="{36E589E0-ADA6-4642-B9E5-1198B2A74643}">
      <dsp:nvSpPr>
        <dsp:cNvPr id="12" name="Стрелка вправо 11"/>
        <dsp:cNvSpPr/>
      </dsp:nvSpPr>
      <dsp:spPr bwMode="white">
        <a:xfrm rot="5399999">
          <a:off x="2863929" y="5469033"/>
          <a:ext cx="291941" cy="35033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 rot="5399999">
        <a:off x="2863929" y="5469033"/>
        <a:ext cx="291941" cy="350330"/>
      </dsp:txXfrm>
    </dsp:sp>
    <dsp:sp modelId="{7BA43590-0886-4F3F-BECE-5CCB66C1939E}">
      <dsp:nvSpPr>
        <dsp:cNvPr id="13" name="Скругленный прямоугольник 12"/>
        <dsp:cNvSpPr/>
      </dsp:nvSpPr>
      <dsp:spPr bwMode="white">
        <a:xfrm>
          <a:off x="1480820" y="5838825"/>
          <a:ext cx="3058160" cy="77851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4769" tIns="64769" rIns="64769" bIns="64769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Segoe UI"/>
              <a:cs typeface="Segoe UI"/>
            </a:rPr>
            <a:t>Творческое </a:t>
          </a:r>
          <a:r>
            <a:rPr lang="en-US" b="1" dirty="0">
              <a:latin typeface="Segoe UI"/>
              <a:cs typeface="Segoe UI"/>
            </a:rPr>
            <a:t>community “</a:t>
          </a:r>
          <a:r>
            <a:rPr lang="ru-RU" b="1" dirty="0">
              <a:latin typeface="Segoe UI"/>
              <a:cs typeface="Segoe UI"/>
            </a:rPr>
            <a:t>Смена</a:t>
          </a:r>
          <a:r>
            <a:rPr lang="en-US" b="1" dirty="0">
              <a:latin typeface="Segoe UI"/>
              <a:cs typeface="Segoe UI"/>
            </a:rPr>
            <a:t>”</a:t>
          </a:r>
          <a:r>
            <a:rPr lang="ru-RU" b="1" dirty="0">
              <a:latin typeface="Segoe UI"/>
              <a:cs typeface="Segoe UI"/>
            </a:rPr>
            <a:t> </a:t>
          </a:r>
          <a:endParaRPr lang="en-US" dirty="0">
            <a:latin typeface="Segoe UI"/>
            <a:cs typeface="Segoe UI"/>
          </a:endParaRPr>
        </a:p>
      </dsp:txBody>
      <dsp:txXfrm>
        <a:off x="1480820" y="5838825"/>
        <a:ext cx="3058160" cy="7785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865894" cy="6627157"/>
        <a:chOff x="0" y="0"/>
        <a:chExt cx="4865894" cy="6627157"/>
      </a:xfrm>
    </dsp:grpSpPr>
    <dsp:sp modelId="{8A7E6FF3-91F0-42D7-B467-ED4FAADBF5AA}">
      <dsp:nvSpPr>
        <dsp:cNvPr id="3" name="Скругленный прямоугольник 2"/>
        <dsp:cNvSpPr/>
      </dsp:nvSpPr>
      <dsp:spPr bwMode="white">
        <a:xfrm>
          <a:off x="1017532" y="0"/>
          <a:ext cx="2830830" cy="779666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Волшебное Черное озеро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1017532" y="0"/>
        <a:ext cx="2830830" cy="779666"/>
      </dsp:txXfrm>
    </dsp:sp>
    <dsp:sp modelId="{2741473A-D882-428F-97F5-92DB3C5F1064}">
      <dsp:nvSpPr>
        <dsp:cNvPr id="4" name="Стрелка вправо 3"/>
        <dsp:cNvSpPr/>
      </dsp:nvSpPr>
      <dsp:spPr bwMode="white">
        <a:xfrm rot="5399999">
          <a:off x="2286760" y="799157"/>
          <a:ext cx="292375" cy="35084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286760" y="799157"/>
        <a:ext cx="292375" cy="350849"/>
      </dsp:txXfrm>
    </dsp:sp>
    <dsp:sp modelId="{5DBAF753-B189-439A-8404-580948DD758C}">
      <dsp:nvSpPr>
        <dsp:cNvPr id="5" name="Скругленный прямоугольник 4"/>
        <dsp:cNvSpPr/>
      </dsp:nvSpPr>
      <dsp:spPr bwMode="white">
        <a:xfrm>
          <a:off x="1017532" y="1169498"/>
          <a:ext cx="2830830" cy="779666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1188000"/>
            <a:satOff val="0"/>
            <a:lumOff val="-4862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Русско-немецкая Швейцария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1017532" y="1169498"/>
        <a:ext cx="2830830" cy="779666"/>
      </dsp:txXfrm>
    </dsp:sp>
    <dsp:sp modelId="{8A79F481-E13F-470F-A9E4-90F3473E3F04}">
      <dsp:nvSpPr>
        <dsp:cNvPr id="6" name="Стрелка вправо 5"/>
        <dsp:cNvSpPr/>
      </dsp:nvSpPr>
      <dsp:spPr bwMode="white">
        <a:xfrm rot="5399999">
          <a:off x="2286760" y="1968655"/>
          <a:ext cx="292375" cy="35084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1485000"/>
            <a:satOff val="0"/>
            <a:lumOff val="-607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286760" y="1968655"/>
        <a:ext cx="292375" cy="350849"/>
      </dsp:txXfrm>
    </dsp:sp>
    <dsp:sp modelId="{4746DF5C-5449-4B49-BDF3-41447C78ADF9}">
      <dsp:nvSpPr>
        <dsp:cNvPr id="7" name="Скругленный прямоугольник 6"/>
        <dsp:cNvSpPr/>
      </dsp:nvSpPr>
      <dsp:spPr bwMode="white">
        <a:xfrm>
          <a:off x="1017532" y="2338997"/>
          <a:ext cx="2830830" cy="779666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2376000"/>
            <a:satOff val="0"/>
            <a:lumOff val="-972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Необычный дом Гауди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1017532" y="2338997"/>
        <a:ext cx="2830830" cy="779666"/>
      </dsp:txXfrm>
    </dsp:sp>
    <dsp:sp modelId="{64DC28BE-D83E-4385-BA05-AD566104C471}">
      <dsp:nvSpPr>
        <dsp:cNvPr id="8" name="Стрелка вправо 7"/>
        <dsp:cNvSpPr/>
      </dsp:nvSpPr>
      <dsp:spPr bwMode="white">
        <a:xfrm rot="5399999">
          <a:off x="2286760" y="3138154"/>
          <a:ext cx="292375" cy="35084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2970000"/>
            <a:satOff val="0"/>
            <a:lumOff val="-12156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286760" y="3138154"/>
        <a:ext cx="292375" cy="350849"/>
      </dsp:txXfrm>
    </dsp:sp>
    <dsp:sp modelId="{F1FA3827-E4A6-48F1-928A-CA008B904E0B}">
      <dsp:nvSpPr>
        <dsp:cNvPr id="9" name="Скругленный прямоугольник 8"/>
        <dsp:cNvSpPr/>
      </dsp:nvSpPr>
      <dsp:spPr bwMode="white">
        <a:xfrm>
          <a:off x="1017532" y="3508495"/>
          <a:ext cx="2830830" cy="779666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3564000"/>
            <a:satOff val="0"/>
            <a:lumOff val="-1458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  Студенческая тусовка на Профсоюзной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1017532" y="3508495"/>
        <a:ext cx="2830830" cy="779666"/>
      </dsp:txXfrm>
    </dsp:sp>
    <dsp:sp modelId="{6E2B6150-CBE9-4FC8-8282-FD887AC6B5AF}">
      <dsp:nvSpPr>
        <dsp:cNvPr id="10" name="Стрелка вправо 9"/>
        <dsp:cNvSpPr/>
      </dsp:nvSpPr>
      <dsp:spPr bwMode="white">
        <a:xfrm rot="5399999">
          <a:off x="2286760" y="4307652"/>
          <a:ext cx="292375" cy="35084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4455000"/>
            <a:satOff val="0"/>
            <a:lumOff val="-1823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286760" y="4307652"/>
        <a:ext cx="292375" cy="350849"/>
      </dsp:txXfrm>
    </dsp:sp>
    <dsp:sp modelId="{DFC84ACB-A885-44D7-9310-196463ED4183}">
      <dsp:nvSpPr>
        <dsp:cNvPr id="11" name="Скругленный прямоугольник 10"/>
        <dsp:cNvSpPr/>
      </dsp:nvSpPr>
      <dsp:spPr bwMode="white">
        <a:xfrm>
          <a:off x="1017532" y="4677993"/>
          <a:ext cx="2830830" cy="779666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4752000"/>
            <a:satOff val="0"/>
            <a:lumOff val="-1945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Казанские Патрики 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1017532" y="4677993"/>
        <a:ext cx="2830830" cy="779666"/>
      </dsp:txXfrm>
    </dsp:sp>
    <dsp:sp modelId="{ECA48922-722B-4D2A-B7FA-B3BAA6D7B79E}">
      <dsp:nvSpPr>
        <dsp:cNvPr id="12" name="Стрелка вправо 11"/>
        <dsp:cNvSpPr/>
      </dsp:nvSpPr>
      <dsp:spPr bwMode="white">
        <a:xfrm rot="5399999">
          <a:off x="2286760" y="5477150"/>
          <a:ext cx="292375" cy="35084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10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286760" y="5477150"/>
        <a:ext cx="292375" cy="350849"/>
      </dsp:txXfrm>
    </dsp:sp>
    <dsp:sp modelId="{C5DB79D0-0320-4D2E-B5F5-7DD839F85C86}">
      <dsp:nvSpPr>
        <dsp:cNvPr id="13" name="Скругленный прямоугольник 12"/>
        <dsp:cNvSpPr/>
      </dsp:nvSpPr>
      <dsp:spPr bwMode="white">
        <a:xfrm>
          <a:off x="1017532" y="5847491"/>
          <a:ext cx="2830830" cy="779666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Развлекательная Кремлевская набережная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1017532" y="5847491"/>
        <a:ext cx="2830830" cy="7796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034118" cy="6705599"/>
        <a:chOff x="0" y="0"/>
        <a:chExt cx="4034118" cy="6705599"/>
      </a:xfrm>
    </dsp:grpSpPr>
    <dsp:sp modelId="{DCDDB9C8-F75C-4A41-9A6A-E4576EF1CADD}">
      <dsp:nvSpPr>
        <dsp:cNvPr id="3" name="Скругленный прямоугольник 2"/>
        <dsp:cNvSpPr/>
      </dsp:nvSpPr>
      <dsp:spPr bwMode="white">
        <a:xfrm>
          <a:off x="675939" y="0"/>
          <a:ext cx="2682240" cy="67056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 rtl="0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dirty="0">
              <a:latin typeface="Calibri" panose="020F0502020204030204"/>
              <a:ea typeface="Calibri" panose="020F0502020204030204"/>
              <a:cs typeface="Calibri" panose="020F0502020204030204"/>
            </a:rPr>
            <a:t>Речная прогулка</a:t>
          </a:r>
          <a:r>
            <a:rPr lang="ru-RU" sz="1600" dirty="0">
              <a:latin typeface="Calibri" panose="020F0502020204030204"/>
              <a:ea typeface="Calibri" panose="020F0502020204030204"/>
              <a:cs typeface="Calibri" panose="020F0502020204030204"/>
            </a:rPr>
            <a:t> </a:t>
          </a:r>
          <a:endParaRPr lang="en-US" sz="1600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675939" y="0"/>
        <a:ext cx="2682240" cy="670560"/>
      </dsp:txXfrm>
    </dsp:sp>
    <dsp:sp modelId="{9673E3C2-E1A4-4186-B517-0E56D964EFC6}">
      <dsp:nvSpPr>
        <dsp:cNvPr id="4" name="Стрелка вправо 3"/>
        <dsp:cNvSpPr/>
      </dsp:nvSpPr>
      <dsp:spPr bwMode="white">
        <a:xfrm rot="5399999">
          <a:off x="1891329" y="687324"/>
          <a:ext cx="251460" cy="301752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1891329" y="687324"/>
        <a:ext cx="251460" cy="301752"/>
      </dsp:txXfrm>
    </dsp:sp>
    <dsp:sp modelId="{8020FE29-E8A8-42BE-AF4D-8DA38C44AEBF}">
      <dsp:nvSpPr>
        <dsp:cNvPr id="5" name="Скругленный прямоугольник 4"/>
        <dsp:cNvSpPr/>
      </dsp:nvSpPr>
      <dsp:spPr bwMode="white">
        <a:xfrm>
          <a:off x="675939" y="1005840"/>
          <a:ext cx="2682240" cy="67056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990000"/>
            <a:satOff val="0"/>
            <a:lumOff val="-4051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dirty="0">
              <a:latin typeface="Calibri" panose="020F0502020204030204"/>
              <a:ea typeface="Calibri" panose="020F0502020204030204"/>
              <a:cs typeface="Calibri" panose="020F0502020204030204"/>
            </a:rPr>
            <a:t>Русско- немецкая </a:t>
          </a:r>
          <a:r>
            <a:rPr lang="ru-RU" sz="1600" b="1" dirty="0">
              <a:latin typeface="Calibri" panose="020F0502020204030204"/>
              <a:ea typeface="Calibri" panose="020F0502020204030204"/>
              <a:cs typeface="Calibri" panose="020F0502020204030204"/>
            </a:rPr>
            <a:t>Швейцария</a:t>
          </a:r>
          <a:endParaRPr lang="en-US" sz="1500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675939" y="1005840"/>
        <a:ext cx="2682240" cy="670560"/>
      </dsp:txXfrm>
    </dsp:sp>
    <dsp:sp modelId="{2E40CE99-4D08-480F-8A6F-37820259749C}">
      <dsp:nvSpPr>
        <dsp:cNvPr id="6" name="Стрелка вправо 5"/>
        <dsp:cNvSpPr/>
      </dsp:nvSpPr>
      <dsp:spPr bwMode="white">
        <a:xfrm rot="5399999">
          <a:off x="1891329" y="1693164"/>
          <a:ext cx="251460" cy="301752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1188000"/>
            <a:satOff val="0"/>
            <a:lumOff val="-4862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1891329" y="1693164"/>
        <a:ext cx="251460" cy="301752"/>
      </dsp:txXfrm>
    </dsp:sp>
    <dsp:sp modelId="{F8E48751-C374-4DAF-9B3B-F56887AD73C6}">
      <dsp:nvSpPr>
        <dsp:cNvPr id="7" name="Скругленный прямоугольник 6"/>
        <dsp:cNvSpPr/>
      </dsp:nvSpPr>
      <dsp:spPr bwMode="white">
        <a:xfrm>
          <a:off x="675939" y="2011680"/>
          <a:ext cx="2682240" cy="67056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1980000"/>
            <a:satOff val="0"/>
            <a:lumOff val="-810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Мистическая набережная Кабан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675939" y="2011680"/>
        <a:ext cx="2682240" cy="670560"/>
      </dsp:txXfrm>
    </dsp:sp>
    <dsp:sp modelId="{BE55CAAC-72D3-42C6-9D47-CED8C7E06CC0}">
      <dsp:nvSpPr>
        <dsp:cNvPr id="8" name="Стрелка вправо 7"/>
        <dsp:cNvSpPr/>
      </dsp:nvSpPr>
      <dsp:spPr bwMode="white">
        <a:xfrm rot="5399999">
          <a:off x="1891329" y="2699004"/>
          <a:ext cx="251460" cy="301752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2376000"/>
            <a:satOff val="0"/>
            <a:lumOff val="-972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1891329" y="2699004"/>
        <a:ext cx="251460" cy="301752"/>
      </dsp:txXfrm>
    </dsp:sp>
    <dsp:sp modelId="{0E74B1E5-A5C1-4F63-910A-86344183DA16}">
      <dsp:nvSpPr>
        <dsp:cNvPr id="9" name="Скругленный прямоугольник 8"/>
        <dsp:cNvSpPr/>
      </dsp:nvSpPr>
      <dsp:spPr bwMode="white">
        <a:xfrm>
          <a:off x="675939" y="3017520"/>
          <a:ext cx="2682240" cy="67056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2970000"/>
            <a:satOff val="0"/>
            <a:lumOff val="-12156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l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Старо-татарская слобода 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675939" y="3017520"/>
        <a:ext cx="2682240" cy="670560"/>
      </dsp:txXfrm>
    </dsp:sp>
    <dsp:sp modelId="{7A9339D9-FEFF-439E-858A-9C36BC3A91D3}">
      <dsp:nvSpPr>
        <dsp:cNvPr id="10" name="Стрелка вправо 9"/>
        <dsp:cNvSpPr/>
      </dsp:nvSpPr>
      <dsp:spPr bwMode="white">
        <a:xfrm rot="5399999">
          <a:off x="1891329" y="3704843"/>
          <a:ext cx="251460" cy="301752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3564000"/>
            <a:satOff val="0"/>
            <a:lumOff val="-1458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1891329" y="3704843"/>
        <a:ext cx="251460" cy="301752"/>
      </dsp:txXfrm>
    </dsp:sp>
    <dsp:sp modelId="{871F246E-8831-4F4C-A1F8-613298C9C4B2}">
      <dsp:nvSpPr>
        <dsp:cNvPr id="11" name="Скругленный прямоугольник 10"/>
        <dsp:cNvSpPr/>
      </dsp:nvSpPr>
      <dsp:spPr bwMode="white">
        <a:xfrm>
          <a:off x="675939" y="4023359"/>
          <a:ext cx="2682240" cy="67056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3960000"/>
            <a:satOff val="0"/>
            <a:lumOff val="-16208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Развлекательная Кремлевская набережная 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675939" y="4023359"/>
        <a:ext cx="2682240" cy="670560"/>
      </dsp:txXfrm>
    </dsp:sp>
    <dsp:sp modelId="{01EE3D79-2645-414A-9E7D-96679CE9AED1}">
      <dsp:nvSpPr>
        <dsp:cNvPr id="12" name="Стрелка вправо 11"/>
        <dsp:cNvSpPr/>
      </dsp:nvSpPr>
      <dsp:spPr bwMode="white">
        <a:xfrm rot="5399999">
          <a:off x="1891329" y="4710683"/>
          <a:ext cx="251460" cy="301752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4752000"/>
            <a:satOff val="0"/>
            <a:lumOff val="-1945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1891329" y="4710683"/>
        <a:ext cx="251460" cy="301752"/>
      </dsp:txXfrm>
    </dsp:sp>
    <dsp:sp modelId="{0529BB6E-5436-4DB7-820E-AC05CFE2B553}">
      <dsp:nvSpPr>
        <dsp:cNvPr id="13" name="Скругленный прямоугольник 12"/>
        <dsp:cNvSpPr/>
      </dsp:nvSpPr>
      <dsp:spPr bwMode="white">
        <a:xfrm>
          <a:off x="675939" y="5029199"/>
          <a:ext cx="2682240" cy="67056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4950000"/>
            <a:satOff val="0"/>
            <a:lumOff val="-2026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Парк виртуальной реальности «The </a:t>
          </a:r>
          <a:r>
            <a:rPr lang="ru-RU" b="1" dirty="0" err="1">
              <a:latin typeface="Calibri" panose="020F0502020204030204"/>
              <a:ea typeface="Calibri" panose="020F0502020204030204"/>
              <a:cs typeface="Calibri" panose="020F0502020204030204"/>
            </a:rPr>
            <a:t>deep</a:t>
          </a: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 VR”</a:t>
          </a:r>
          <a:endParaRPr lang="en-US" b="1" dirty="0">
            <a:latin typeface="Calibri" panose="020F0502020204030204"/>
            <a:ea typeface="Calibri" panose="020F0502020204030204"/>
            <a:cs typeface="Calibri" panose="020F0502020204030204"/>
          </a:endParaRPr>
        </a:p>
      </dsp:txBody>
      <dsp:txXfrm>
        <a:off x="675939" y="5029199"/>
        <a:ext cx="2682240" cy="670560"/>
      </dsp:txXfrm>
    </dsp:sp>
    <dsp:sp modelId="{390DC513-B541-4B31-AB7A-8BA5222D5319}">
      <dsp:nvSpPr>
        <dsp:cNvPr id="14" name="Стрелка вправо 13"/>
        <dsp:cNvSpPr/>
      </dsp:nvSpPr>
      <dsp:spPr bwMode="white">
        <a:xfrm rot="5399999">
          <a:off x="1891329" y="5716523"/>
          <a:ext cx="251460" cy="301752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1891329" y="5716523"/>
        <a:ext cx="251460" cy="301752"/>
      </dsp:txXfrm>
    </dsp:sp>
    <dsp:sp modelId="{E8F713C4-16D6-46EB-AE64-28BDDE655B59}">
      <dsp:nvSpPr>
        <dsp:cNvPr id="15" name="Скругленный прямоугольник 14"/>
        <dsp:cNvSpPr/>
      </dsp:nvSpPr>
      <dsp:spPr bwMode="white">
        <a:xfrm>
          <a:off x="675939" y="6035039"/>
          <a:ext cx="2682240" cy="670560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Calibri" panose="020F0502020204030204"/>
              <a:ea typeface="Calibri" panose="020F0502020204030204"/>
              <a:cs typeface="Calibri" panose="020F0502020204030204"/>
            </a:rPr>
            <a:t>Неповторимая Чаша</a:t>
          </a:r>
          <a:endParaRPr lang="ru-RU" b="1" dirty="0"/>
        </a:p>
      </dsp:txBody>
      <dsp:txXfrm>
        <a:off x="675939" y="6035039"/>
        <a:ext cx="2682240" cy="6705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795248" cy="6700742"/>
        <a:chOff x="0" y="0"/>
        <a:chExt cx="6795248" cy="6700742"/>
      </a:xfrm>
    </dsp:grpSpPr>
    <dsp:sp modelId="{EEE036A9-EDCA-4D17-B7EE-D3688D9F6E9E}">
      <dsp:nvSpPr>
        <dsp:cNvPr id="3" name="Скругленный прямоугольник 2"/>
        <dsp:cNvSpPr/>
      </dsp:nvSpPr>
      <dsp:spPr bwMode="white">
        <a:xfrm>
          <a:off x="2493066" y="0"/>
          <a:ext cx="1809115" cy="670074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 rtl="0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Закаляющее Голубое озеро</a:t>
          </a:r>
        </a:p>
      </dsp:txBody>
      <dsp:txXfrm>
        <a:off x="2493066" y="0"/>
        <a:ext cx="1809115" cy="670074"/>
      </dsp:txXfrm>
    </dsp:sp>
    <dsp:sp modelId="{29DFA19F-1811-4BC1-987D-63C86DED1BC0}">
      <dsp:nvSpPr>
        <dsp:cNvPr id="4" name="Стрелка вправо 3"/>
        <dsp:cNvSpPr/>
      </dsp:nvSpPr>
      <dsp:spPr bwMode="white">
        <a:xfrm rot="5399999">
          <a:off x="3271985" y="686826"/>
          <a:ext cx="251278" cy="30153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3271985" y="686826"/>
        <a:ext cx="251278" cy="301533"/>
      </dsp:txXfrm>
    </dsp:sp>
    <dsp:sp modelId="{D6A83162-9046-479F-971B-494FD6A2DDE1}">
      <dsp:nvSpPr>
        <dsp:cNvPr id="5" name="Скругленный прямоугольник 4"/>
        <dsp:cNvSpPr/>
      </dsp:nvSpPr>
      <dsp:spPr bwMode="white">
        <a:xfrm>
          <a:off x="2493066" y="1005111"/>
          <a:ext cx="1809115" cy="670074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990000"/>
            <a:satOff val="0"/>
            <a:lumOff val="-4051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Каникулы на Камском море</a:t>
          </a:r>
        </a:p>
      </dsp:txBody>
      <dsp:txXfrm>
        <a:off x="2493066" y="1005111"/>
        <a:ext cx="1809115" cy="670074"/>
      </dsp:txXfrm>
    </dsp:sp>
    <dsp:sp modelId="{730CBC8A-57BF-40D6-9802-AD8105285175}">
      <dsp:nvSpPr>
        <dsp:cNvPr id="6" name="Стрелка вправо 5"/>
        <dsp:cNvSpPr/>
      </dsp:nvSpPr>
      <dsp:spPr bwMode="white">
        <a:xfrm rot="5399999">
          <a:off x="3271985" y="1691937"/>
          <a:ext cx="251278" cy="30153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1188000"/>
            <a:satOff val="0"/>
            <a:lumOff val="-4862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3271985" y="1691937"/>
        <a:ext cx="251278" cy="301533"/>
      </dsp:txXfrm>
    </dsp:sp>
    <dsp:sp modelId="{403523D7-08EA-420C-9FE9-A07B8CC38AEB}">
      <dsp:nvSpPr>
        <dsp:cNvPr id="7" name="Скругленный прямоугольник 6"/>
        <dsp:cNvSpPr/>
      </dsp:nvSpPr>
      <dsp:spPr bwMode="white">
        <a:xfrm>
          <a:off x="2493066" y="2010223"/>
          <a:ext cx="1809115" cy="670074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1980000"/>
            <a:satOff val="0"/>
            <a:lumOff val="-810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Аквапарк «Ривьера» </a:t>
          </a:r>
        </a:p>
      </dsp:txBody>
      <dsp:txXfrm>
        <a:off x="2493066" y="2010223"/>
        <a:ext cx="1809115" cy="670074"/>
      </dsp:txXfrm>
    </dsp:sp>
    <dsp:sp modelId="{338F0683-606E-4BAB-AC3E-847278E671E4}">
      <dsp:nvSpPr>
        <dsp:cNvPr id="8" name="Стрелка вправо 7"/>
        <dsp:cNvSpPr/>
      </dsp:nvSpPr>
      <dsp:spPr bwMode="white">
        <a:xfrm rot="5399999">
          <a:off x="3271985" y="2697049"/>
          <a:ext cx="251278" cy="30153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2376000"/>
            <a:satOff val="0"/>
            <a:lumOff val="-972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3271985" y="2697049"/>
        <a:ext cx="251278" cy="301533"/>
      </dsp:txXfrm>
    </dsp:sp>
    <dsp:sp modelId="{69E36012-2739-445E-9B5A-C63C33EAA6C3}">
      <dsp:nvSpPr>
        <dsp:cNvPr id="9" name="Скругленный прямоугольник 8"/>
        <dsp:cNvSpPr/>
      </dsp:nvSpPr>
      <dsp:spPr bwMode="white">
        <a:xfrm>
          <a:off x="2493066" y="3015334"/>
          <a:ext cx="1809115" cy="670074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2970000"/>
            <a:satOff val="0"/>
            <a:lumOff val="-12156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Весёлый вечер в </a:t>
          </a:r>
          <a:r>
            <a:rPr lang="ru-RU" b="1" dirty="0" err="1">
              <a:latin typeface="Arial" panose="020B0604020202020204"/>
              <a:cs typeface="Arial" panose="020B0604020202020204"/>
            </a:rPr>
            <a:t>MazaPark</a:t>
          </a:r>
          <a:endParaRPr lang="ru-RU" b="1" dirty="0">
            <a:latin typeface="Arial" panose="020B0604020202020204"/>
            <a:cs typeface="Arial" panose="020B0604020202020204"/>
          </a:endParaRPr>
        </a:p>
      </dsp:txBody>
      <dsp:txXfrm>
        <a:off x="2493066" y="3015334"/>
        <a:ext cx="1809115" cy="670074"/>
      </dsp:txXfrm>
    </dsp:sp>
    <dsp:sp modelId="{AA175551-FFBC-4475-A3B2-815EAFD30E0A}">
      <dsp:nvSpPr>
        <dsp:cNvPr id="10" name="Стрелка вправо 9"/>
        <dsp:cNvSpPr/>
      </dsp:nvSpPr>
      <dsp:spPr bwMode="white">
        <a:xfrm rot="5399999">
          <a:off x="3271985" y="3702160"/>
          <a:ext cx="251278" cy="30153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3564000"/>
            <a:satOff val="0"/>
            <a:lumOff val="-1458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3271985" y="3702160"/>
        <a:ext cx="251278" cy="301533"/>
      </dsp:txXfrm>
    </dsp:sp>
    <dsp:sp modelId="{BA7D4D2A-1065-4AE3-9EC0-BC73FCF3C494}">
      <dsp:nvSpPr>
        <dsp:cNvPr id="11" name="Скругленный прямоугольник 10"/>
        <dsp:cNvSpPr/>
      </dsp:nvSpPr>
      <dsp:spPr bwMode="white">
        <a:xfrm>
          <a:off x="2493066" y="4020445"/>
          <a:ext cx="1809115" cy="670074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3960000"/>
            <a:satOff val="0"/>
            <a:lumOff val="-16208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 err="1">
              <a:latin typeface="Arial" panose="020B0604020202020204"/>
              <a:cs typeface="Arial" panose="020B0604020202020204"/>
            </a:rPr>
            <a:t>Горкинско-ометьевский</a:t>
          </a:r>
          <a:r>
            <a:rPr lang="ru-RU" b="1" dirty="0">
              <a:latin typeface="Arial" panose="020B0604020202020204"/>
              <a:cs typeface="Arial" panose="020B0604020202020204"/>
            </a:rPr>
            <a:t> лес</a:t>
          </a:r>
        </a:p>
      </dsp:txBody>
      <dsp:txXfrm>
        <a:off x="2493066" y="4020445"/>
        <a:ext cx="1809115" cy="670074"/>
      </dsp:txXfrm>
    </dsp:sp>
    <dsp:sp modelId="{72ABBB54-0CBA-49FE-8846-078D46CB7660}">
      <dsp:nvSpPr>
        <dsp:cNvPr id="12" name="Стрелка вправо 11"/>
        <dsp:cNvSpPr/>
      </dsp:nvSpPr>
      <dsp:spPr bwMode="white">
        <a:xfrm rot="5399999">
          <a:off x="3271985" y="4707271"/>
          <a:ext cx="251278" cy="30153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4752000"/>
            <a:satOff val="0"/>
            <a:lumOff val="-1945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3271985" y="4707271"/>
        <a:ext cx="251278" cy="301533"/>
      </dsp:txXfrm>
    </dsp:sp>
    <dsp:sp modelId="{71E23D3F-B005-4BF0-8646-FDB10CCFF9C7}">
      <dsp:nvSpPr>
        <dsp:cNvPr id="13" name="Скругленный прямоугольник 12"/>
        <dsp:cNvSpPr/>
      </dsp:nvSpPr>
      <dsp:spPr bwMode="white">
        <a:xfrm>
          <a:off x="2493066" y="5025557"/>
          <a:ext cx="1809115" cy="670074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4950000"/>
            <a:satOff val="0"/>
            <a:lumOff val="-2026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Детская железная дорога </a:t>
          </a:r>
        </a:p>
      </dsp:txBody>
      <dsp:txXfrm>
        <a:off x="2493066" y="5025557"/>
        <a:ext cx="1809115" cy="670074"/>
      </dsp:txXfrm>
    </dsp:sp>
    <dsp:sp modelId="{475FBD1E-19A7-43E3-937E-C4B5D59CC5E9}">
      <dsp:nvSpPr>
        <dsp:cNvPr id="14" name="Стрелка вправо 13"/>
        <dsp:cNvSpPr/>
      </dsp:nvSpPr>
      <dsp:spPr bwMode="white">
        <a:xfrm rot="5364857">
          <a:off x="3307377" y="5674683"/>
          <a:ext cx="194751" cy="30153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64857">
        <a:off x="3307377" y="5674683"/>
        <a:ext cx="194751" cy="301533"/>
      </dsp:txXfrm>
    </dsp:sp>
    <dsp:sp modelId="{14208242-6B6C-4E31-AE3B-ACFA86A28AC3}">
      <dsp:nvSpPr>
        <dsp:cNvPr id="15" name="Скругленный прямоугольник 14"/>
        <dsp:cNvSpPr/>
      </dsp:nvSpPr>
      <dsp:spPr bwMode="white">
        <a:xfrm>
          <a:off x="2507322" y="5955268"/>
          <a:ext cx="1809115" cy="670074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Живописный парк Урицкого</a:t>
          </a:r>
        </a:p>
      </dsp:txBody>
      <dsp:txXfrm>
        <a:off x="2507322" y="5955268"/>
        <a:ext cx="1809115" cy="6700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572000" cy="6559922"/>
        <a:chOff x="0" y="0"/>
        <a:chExt cx="4572000" cy="6559922"/>
      </a:xfrm>
    </dsp:grpSpPr>
    <dsp:sp modelId="{4E07478C-5AED-45E0-BF82-F01CE8098FA2}">
      <dsp:nvSpPr>
        <dsp:cNvPr id="3" name="Скругленный прямоугольник 2"/>
        <dsp:cNvSpPr/>
      </dsp:nvSpPr>
      <dsp:spPr bwMode="white">
        <a:xfrm>
          <a:off x="1077913" y="0"/>
          <a:ext cx="2416175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 rtl="0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Сказочный Дворец Земледельцев </a:t>
          </a:r>
        </a:p>
      </dsp:txBody>
      <dsp:txXfrm>
        <a:off x="1077913" y="0"/>
        <a:ext cx="2416175" cy="655992"/>
      </dsp:txXfrm>
    </dsp:sp>
    <dsp:sp modelId="{B721D485-933E-4617-8583-9B26C808EC64}">
      <dsp:nvSpPr>
        <dsp:cNvPr id="4" name="Стрелка вправо 3"/>
        <dsp:cNvSpPr/>
      </dsp:nvSpPr>
      <dsp:spPr bwMode="white">
        <a:xfrm rot="5399999">
          <a:off x="2163001" y="672392"/>
          <a:ext cx="245997" cy="29519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672392"/>
        <a:ext cx="245997" cy="295196"/>
      </dsp:txXfrm>
    </dsp:sp>
    <dsp:sp modelId="{FF791882-2C06-43C4-8A2E-46B4574728DA}">
      <dsp:nvSpPr>
        <dsp:cNvPr id="5" name="Скругленный прямоугольник 4"/>
        <dsp:cNvSpPr/>
      </dsp:nvSpPr>
      <dsp:spPr bwMode="white">
        <a:xfrm>
          <a:off x="1077913" y="983988"/>
          <a:ext cx="2416175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990000"/>
            <a:satOff val="0"/>
            <a:lumOff val="-4051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Колокольня Богоявленского собора</a:t>
          </a:r>
        </a:p>
      </dsp:txBody>
      <dsp:txXfrm>
        <a:off x="1077913" y="983988"/>
        <a:ext cx="2416175" cy="655992"/>
      </dsp:txXfrm>
    </dsp:sp>
    <dsp:sp modelId="{CC004FE0-6E55-4482-9F26-921C143A645E}">
      <dsp:nvSpPr>
        <dsp:cNvPr id="6" name="Стрелка вправо 5"/>
        <dsp:cNvSpPr/>
      </dsp:nvSpPr>
      <dsp:spPr bwMode="white">
        <a:xfrm rot="5399999">
          <a:off x="2163001" y="1656380"/>
          <a:ext cx="245997" cy="29519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1188000"/>
            <a:satOff val="0"/>
            <a:lumOff val="-4862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1656380"/>
        <a:ext cx="245997" cy="295196"/>
      </dsp:txXfrm>
    </dsp:sp>
    <dsp:sp modelId="{D9FFC418-00A1-4C9D-9F26-19D11D48D71B}">
      <dsp:nvSpPr>
        <dsp:cNvPr id="7" name="Скругленный прямоугольник 6"/>
        <dsp:cNvSpPr/>
      </dsp:nvSpPr>
      <dsp:spPr bwMode="white">
        <a:xfrm>
          <a:off x="1077913" y="1967977"/>
          <a:ext cx="2416175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1980000"/>
            <a:satOff val="0"/>
            <a:lumOff val="-810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Уникальный Храм всех религий</a:t>
          </a:r>
        </a:p>
      </dsp:txBody>
      <dsp:txXfrm>
        <a:off x="1077913" y="1967977"/>
        <a:ext cx="2416175" cy="655992"/>
      </dsp:txXfrm>
    </dsp:sp>
    <dsp:sp modelId="{D375735E-146F-4B4D-8DA9-C9CADE319F70}">
      <dsp:nvSpPr>
        <dsp:cNvPr id="8" name="Стрелка вправо 7"/>
        <dsp:cNvSpPr/>
      </dsp:nvSpPr>
      <dsp:spPr bwMode="white">
        <a:xfrm rot="5399999">
          <a:off x="2163001" y="2640369"/>
          <a:ext cx="245997" cy="29519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2376000"/>
            <a:satOff val="0"/>
            <a:lumOff val="-972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2640369"/>
        <a:ext cx="245997" cy="295196"/>
      </dsp:txXfrm>
    </dsp:sp>
    <dsp:sp modelId="{DC3467B3-AD52-4DB5-B48F-31E4B25128A8}">
      <dsp:nvSpPr>
        <dsp:cNvPr id="9" name="Скругленный прямоугольник 8"/>
        <dsp:cNvSpPr/>
      </dsp:nvSpPr>
      <dsp:spPr bwMode="white">
        <a:xfrm>
          <a:off x="1077913" y="2951965"/>
          <a:ext cx="2416175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2970000"/>
            <a:satOff val="0"/>
            <a:lumOff val="-12156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Тайны </a:t>
          </a:r>
          <a:r>
            <a:rPr lang="ru-RU" b="1" dirty="0" err="1">
              <a:latin typeface="Arial" panose="020B0604020202020204"/>
              <a:cs typeface="Arial" panose="020B0604020202020204"/>
            </a:rPr>
            <a:t>Раифского</a:t>
          </a:r>
          <a:r>
            <a:rPr lang="ru-RU" b="1" dirty="0">
              <a:latin typeface="Arial" panose="020B0604020202020204"/>
              <a:cs typeface="Arial" panose="020B0604020202020204"/>
            </a:rPr>
            <a:t> монастыря </a:t>
          </a:r>
        </a:p>
      </dsp:txBody>
      <dsp:txXfrm>
        <a:off x="1077913" y="2951965"/>
        <a:ext cx="2416175" cy="655992"/>
      </dsp:txXfrm>
    </dsp:sp>
    <dsp:sp modelId="{F9D4E4AC-CF39-4D85-A2D3-16471F125F85}">
      <dsp:nvSpPr>
        <dsp:cNvPr id="10" name="Стрелка вправо 9"/>
        <dsp:cNvSpPr/>
      </dsp:nvSpPr>
      <dsp:spPr bwMode="white">
        <a:xfrm rot="5399999">
          <a:off x="2163001" y="3624357"/>
          <a:ext cx="245997" cy="29519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3564000"/>
            <a:satOff val="0"/>
            <a:lumOff val="-1458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3624357"/>
        <a:ext cx="245997" cy="295196"/>
      </dsp:txXfrm>
    </dsp:sp>
    <dsp:sp modelId="{AB4E501A-DB04-4D7A-BD50-0506858EF29B}">
      <dsp:nvSpPr>
        <dsp:cNvPr id="11" name="Скругленный прямоугольник 10"/>
        <dsp:cNvSpPr/>
      </dsp:nvSpPr>
      <dsp:spPr bwMode="white">
        <a:xfrm>
          <a:off x="1077913" y="3935953"/>
          <a:ext cx="2416175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3960000"/>
            <a:satOff val="0"/>
            <a:lumOff val="-16208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i="0" dirty="0">
              <a:latin typeface="Arial" panose="020B0604020202020204"/>
              <a:cs typeface="Arial" panose="020B0604020202020204"/>
            </a:rPr>
            <a:t>Собор Казанской иконы Божией матери</a:t>
          </a:r>
        </a:p>
      </dsp:txBody>
      <dsp:txXfrm>
        <a:off x="1077913" y="3935953"/>
        <a:ext cx="2416175" cy="655992"/>
      </dsp:txXfrm>
    </dsp:sp>
    <dsp:sp modelId="{B9B6F9C7-2C62-419A-941E-7DFD53FB6607}">
      <dsp:nvSpPr>
        <dsp:cNvPr id="12" name="Стрелка вправо 11"/>
        <dsp:cNvSpPr/>
      </dsp:nvSpPr>
      <dsp:spPr bwMode="white">
        <a:xfrm rot="5399999">
          <a:off x="2163001" y="4608345"/>
          <a:ext cx="245997" cy="29519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4752000"/>
            <a:satOff val="0"/>
            <a:lumOff val="-1945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4608345"/>
        <a:ext cx="245997" cy="295196"/>
      </dsp:txXfrm>
    </dsp:sp>
    <dsp:sp modelId="{FE07F1FE-E415-4C70-8DDB-C7BF07B07696}">
      <dsp:nvSpPr>
        <dsp:cNvPr id="13" name="Скругленный прямоугольник 12"/>
        <dsp:cNvSpPr/>
      </dsp:nvSpPr>
      <dsp:spPr bwMode="white">
        <a:xfrm>
          <a:off x="1077913" y="4919942"/>
          <a:ext cx="2416175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4950000"/>
            <a:satOff val="0"/>
            <a:lumOff val="-2026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Величественный </a:t>
          </a:r>
          <a:r>
            <a:rPr lang="ru-RU" b="1" dirty="0" err="1">
              <a:latin typeface="Arial" panose="020B0604020202020204"/>
              <a:cs typeface="Arial" panose="020B0604020202020204"/>
            </a:rPr>
            <a:t>Кул</a:t>
          </a:r>
          <a:r>
            <a:rPr lang="ru-RU" b="1" dirty="0">
              <a:latin typeface="Arial" panose="020B0604020202020204"/>
              <a:cs typeface="Arial" panose="020B0604020202020204"/>
            </a:rPr>
            <a:t> Шариф</a:t>
          </a:r>
        </a:p>
      </dsp:txBody>
      <dsp:txXfrm>
        <a:off x="1077913" y="4919942"/>
        <a:ext cx="2416175" cy="655992"/>
      </dsp:txXfrm>
    </dsp:sp>
    <dsp:sp modelId="{065011A9-40D9-42AA-8012-B95E77EDDEBF}">
      <dsp:nvSpPr>
        <dsp:cNvPr id="14" name="Стрелка вправо 13"/>
        <dsp:cNvSpPr/>
      </dsp:nvSpPr>
      <dsp:spPr bwMode="white">
        <a:xfrm rot="5399999">
          <a:off x="2163001" y="5592334"/>
          <a:ext cx="245997" cy="29519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5592334"/>
        <a:ext cx="245997" cy="295196"/>
      </dsp:txXfrm>
    </dsp:sp>
    <dsp:sp modelId="{5F02D18C-A7FA-4BDB-9666-F64181E247F7}">
      <dsp:nvSpPr>
        <dsp:cNvPr id="15" name="Скругленный прямоугольник 14"/>
        <dsp:cNvSpPr/>
      </dsp:nvSpPr>
      <dsp:spPr bwMode="white">
        <a:xfrm>
          <a:off x="1077913" y="5903930"/>
          <a:ext cx="2416175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 err="1">
              <a:latin typeface="Arial" panose="020B0604020202020204"/>
              <a:cs typeface="Arial" panose="020B0604020202020204"/>
            </a:rPr>
            <a:t>Чернояровский</a:t>
          </a:r>
          <a:r>
            <a:rPr lang="ru-RU" b="1" dirty="0">
              <a:latin typeface="Arial" panose="020B0604020202020204"/>
              <a:cs typeface="Arial" panose="020B0604020202020204"/>
            </a:rPr>
            <a:t> пассаж на кремлевской</a:t>
          </a:r>
          <a:endParaRPr lang="ru-RU" b="1" dirty="0"/>
        </a:p>
      </dsp:txBody>
      <dsp:txXfrm>
        <a:off x="1077913" y="5903930"/>
        <a:ext cx="2416175" cy="6559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572000" cy="6559923"/>
        <a:chOff x="0" y="0"/>
        <a:chExt cx="4572000" cy="6559923"/>
      </a:xfrm>
    </dsp:grpSpPr>
    <dsp:sp modelId="{420A4461-B5BE-4897-BFDA-8726226B7737}">
      <dsp:nvSpPr>
        <dsp:cNvPr id="3" name="Скругленный прямоугольник 2"/>
        <dsp:cNvSpPr/>
      </dsp:nvSpPr>
      <dsp:spPr bwMode="white">
        <a:xfrm>
          <a:off x="974015" y="0"/>
          <a:ext cx="2623969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 rtl="0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Завораживающий Свияжск</a:t>
          </a:r>
        </a:p>
      </dsp:txBody>
      <dsp:txXfrm>
        <a:off x="974015" y="0"/>
        <a:ext cx="2623969" cy="655992"/>
      </dsp:txXfrm>
    </dsp:sp>
    <dsp:sp modelId="{A4BE7365-87EB-4153-A1B9-BA11004B8B23}">
      <dsp:nvSpPr>
        <dsp:cNvPr id="4" name="Стрелка вправо 3"/>
        <dsp:cNvSpPr/>
      </dsp:nvSpPr>
      <dsp:spPr bwMode="white">
        <a:xfrm rot="5399999">
          <a:off x="2163001" y="672392"/>
          <a:ext cx="245997" cy="295197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672392"/>
        <a:ext cx="245997" cy="295197"/>
      </dsp:txXfrm>
    </dsp:sp>
    <dsp:sp modelId="{A58E9BBE-6B3B-4C6E-9DD1-62A7B44DF30B}">
      <dsp:nvSpPr>
        <dsp:cNvPr id="5" name="Скругленный прямоугольник 4"/>
        <dsp:cNvSpPr/>
      </dsp:nvSpPr>
      <dsp:spPr bwMode="white">
        <a:xfrm>
          <a:off x="974015" y="983988"/>
          <a:ext cx="2623969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990000"/>
            <a:satOff val="0"/>
            <a:lumOff val="-4051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Дом музей Ленина</a:t>
          </a:r>
        </a:p>
      </dsp:txBody>
      <dsp:txXfrm>
        <a:off x="974015" y="983988"/>
        <a:ext cx="2623969" cy="655992"/>
      </dsp:txXfrm>
    </dsp:sp>
    <dsp:sp modelId="{CA52E618-A7A8-45CE-80F8-47A2DB8DF77E}">
      <dsp:nvSpPr>
        <dsp:cNvPr id="6" name="Стрелка вправо 5"/>
        <dsp:cNvSpPr/>
      </dsp:nvSpPr>
      <dsp:spPr bwMode="white">
        <a:xfrm rot="5399999">
          <a:off x="2163001" y="1656381"/>
          <a:ext cx="245997" cy="295197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1188000"/>
            <a:satOff val="0"/>
            <a:lumOff val="-4862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1656381"/>
        <a:ext cx="245997" cy="295197"/>
      </dsp:txXfrm>
    </dsp:sp>
    <dsp:sp modelId="{2175829C-7629-4E2D-B0B0-43808956043D}">
      <dsp:nvSpPr>
        <dsp:cNvPr id="7" name="Скругленный прямоугольник 6"/>
        <dsp:cNvSpPr/>
      </dsp:nvSpPr>
      <dsp:spPr bwMode="white">
        <a:xfrm>
          <a:off x="974015" y="1967977"/>
          <a:ext cx="2623969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1980000"/>
            <a:satOff val="0"/>
            <a:lumOff val="-810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В гостях в доме Ушаковой</a:t>
          </a:r>
        </a:p>
      </dsp:txBody>
      <dsp:txXfrm>
        <a:off x="974015" y="1967977"/>
        <a:ext cx="2623969" cy="655992"/>
      </dsp:txXfrm>
    </dsp:sp>
    <dsp:sp modelId="{3B9285D1-31BE-481B-8A40-120626DB87BD}">
      <dsp:nvSpPr>
        <dsp:cNvPr id="8" name="Стрелка вправо 7"/>
        <dsp:cNvSpPr/>
      </dsp:nvSpPr>
      <dsp:spPr bwMode="white">
        <a:xfrm rot="5399999">
          <a:off x="2163001" y="2640369"/>
          <a:ext cx="245997" cy="295197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2376000"/>
            <a:satOff val="0"/>
            <a:lumOff val="-972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2640369"/>
        <a:ext cx="245997" cy="295197"/>
      </dsp:txXfrm>
    </dsp:sp>
    <dsp:sp modelId="{EC1AF05D-7ED7-4248-918F-F172B0183FE5}">
      <dsp:nvSpPr>
        <dsp:cNvPr id="9" name="Скругленный прямоугольник 8"/>
        <dsp:cNvSpPr/>
      </dsp:nvSpPr>
      <dsp:spPr bwMode="white">
        <a:xfrm>
          <a:off x="974015" y="2951965"/>
          <a:ext cx="2623969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2970000"/>
            <a:satOff val="0"/>
            <a:lumOff val="-12156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Забытый дворец самолета</a:t>
          </a:r>
        </a:p>
      </dsp:txBody>
      <dsp:txXfrm>
        <a:off x="974015" y="2951965"/>
        <a:ext cx="2623969" cy="655992"/>
      </dsp:txXfrm>
    </dsp:sp>
    <dsp:sp modelId="{8B5DA701-6C59-4423-960E-6FE9CEDDD59A}">
      <dsp:nvSpPr>
        <dsp:cNvPr id="10" name="Стрелка вправо 9"/>
        <dsp:cNvSpPr/>
      </dsp:nvSpPr>
      <dsp:spPr bwMode="white">
        <a:xfrm rot="5399999">
          <a:off x="2163001" y="3624357"/>
          <a:ext cx="245997" cy="295197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3564000"/>
            <a:satOff val="0"/>
            <a:lumOff val="-1458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3624357"/>
        <a:ext cx="245997" cy="295197"/>
      </dsp:txXfrm>
    </dsp:sp>
    <dsp:sp modelId="{BF56C685-DF04-4571-9C58-EB7D49EFEE28}">
      <dsp:nvSpPr>
        <dsp:cNvPr id="11" name="Скругленный прямоугольник 10"/>
        <dsp:cNvSpPr/>
      </dsp:nvSpPr>
      <dsp:spPr bwMode="white">
        <a:xfrm>
          <a:off x="974015" y="3935954"/>
          <a:ext cx="2623969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3960000"/>
            <a:satOff val="0"/>
            <a:lumOff val="-16208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Легенда о башне Сююмбике</a:t>
          </a:r>
          <a:r>
            <a:rPr lang="ru-RU" dirty="0">
              <a:latin typeface="Arial" panose="020B0604020202020204"/>
              <a:cs typeface="Arial" panose="020B0604020202020204"/>
            </a:rPr>
            <a:t> </a:t>
          </a:r>
        </a:p>
      </dsp:txBody>
      <dsp:txXfrm>
        <a:off x="974015" y="3935954"/>
        <a:ext cx="2623969" cy="655992"/>
      </dsp:txXfrm>
    </dsp:sp>
    <dsp:sp modelId="{B45646B3-9922-4CD2-85A6-FAB188BD5BF4}">
      <dsp:nvSpPr>
        <dsp:cNvPr id="12" name="Стрелка вправо 11"/>
        <dsp:cNvSpPr/>
      </dsp:nvSpPr>
      <dsp:spPr bwMode="white">
        <a:xfrm rot="5399999">
          <a:off x="2163001" y="4608346"/>
          <a:ext cx="245997" cy="295197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4752000"/>
            <a:satOff val="0"/>
            <a:lumOff val="-1945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4608346"/>
        <a:ext cx="245997" cy="295197"/>
      </dsp:txXfrm>
    </dsp:sp>
    <dsp:sp modelId="{320122E6-AC51-4AD1-B848-4321B185E16F}">
      <dsp:nvSpPr>
        <dsp:cNvPr id="13" name="Скругленный прямоугольник 12"/>
        <dsp:cNvSpPr/>
      </dsp:nvSpPr>
      <dsp:spPr bwMode="white">
        <a:xfrm>
          <a:off x="974015" y="4919942"/>
          <a:ext cx="2623969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4950000"/>
            <a:satOff val="0"/>
            <a:lumOff val="-2026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latin typeface="Arial" panose="020B0604020202020204"/>
              <a:cs typeface="Arial" panose="020B0604020202020204"/>
            </a:rPr>
            <a:t>Удивительная Спасская башня</a:t>
          </a:r>
        </a:p>
      </dsp:txBody>
      <dsp:txXfrm>
        <a:off x="974015" y="4919942"/>
        <a:ext cx="2623969" cy="655992"/>
      </dsp:txXfrm>
    </dsp:sp>
    <dsp:sp modelId="{57B8B14D-1BCA-4FEB-B031-B4B0A6D92936}">
      <dsp:nvSpPr>
        <dsp:cNvPr id="14" name="Стрелка вправо 13"/>
        <dsp:cNvSpPr/>
      </dsp:nvSpPr>
      <dsp:spPr bwMode="white">
        <a:xfrm rot="5399999">
          <a:off x="2163001" y="5592334"/>
          <a:ext cx="245997" cy="295197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 rot="5399999">
        <a:off x="2163001" y="5592334"/>
        <a:ext cx="245997" cy="295197"/>
      </dsp:txXfrm>
    </dsp:sp>
    <dsp:sp modelId="{834FF07F-6409-4D06-8EF7-EABE1E0AA9D7}">
      <dsp:nvSpPr>
        <dsp:cNvPr id="15" name="Скругленный прямоугольник 14"/>
        <dsp:cNvSpPr/>
      </dsp:nvSpPr>
      <dsp:spPr bwMode="white">
        <a:xfrm>
          <a:off x="974015" y="5903931"/>
          <a:ext cx="2623969" cy="655992"/>
        </a:xfrm>
        <a:prstGeom prst="roundRect">
          <a:avLst>
            <a:gd name="adj" fmla="val 10000"/>
          </a:avLst>
        </a:prstGeom>
      </dsp:spPr>
      <dsp:style>
        <a:lnRef idx="0">
          <a:schemeClr val="lt1"/>
        </a:lnRef>
        <a:fillRef idx="3">
          <a:schemeClr val="accent2">
            <a:hueOff val="-5940000"/>
            <a:satOff val="0"/>
            <a:lumOff val="-24313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3340" tIns="53340" rIns="53340" bIns="5334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dirty="0">
              <a:latin typeface="Arial" panose="020B0604020202020204"/>
              <a:cs typeface="Arial" panose="020B0604020202020204"/>
            </a:rPr>
            <a:t>Секреты улицы Баумана</a:t>
          </a:r>
          <a:endParaRPr lang="ru-RU" sz="1400" b="1" dirty="0">
            <a:latin typeface="Arial" panose="020B0604020202020204"/>
            <a:cs typeface="Arial" panose="020B0604020202020204"/>
          </a:endParaRPr>
        </a:p>
        <a:p>
          <a:pPr lvl="0" algn="ctr">
            <a:lnSpc>
              <a:spcPct val="110000"/>
            </a:lnSpc>
            <a:spcBef>
              <a:spcPct val="0"/>
            </a:spcBef>
            <a:spcAft>
              <a:spcPct val="35000"/>
            </a:spcAft>
          </a:pPr>
          <a:endParaRPr lang="ru-RU" sz="1300" dirty="0">
            <a:latin typeface="Arial" panose="020B0604020202020204"/>
            <a:cs typeface="Arial" panose="020B0604020202020204"/>
          </a:endParaRPr>
        </a:p>
      </dsp:txBody>
      <dsp:txXfrm>
        <a:off x="974015" y="5903931"/>
        <a:ext cx="2623969" cy="65599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5986182" cy="4454602"/>
        <a:chOff x="0" y="0"/>
        <a:chExt cx="5986182" cy="4454602"/>
      </a:xfrm>
    </dsp:grpSpPr>
    <dsp:sp modelId="{A4DC6D9E-4285-403F-AA05-FB3B2813A883}">
      <dsp:nvSpPr>
        <dsp:cNvPr id="3" name="Прямое соединение 2"/>
        <dsp:cNvSpPr/>
      </dsp:nvSpPr>
      <dsp:spPr bwMode="white">
        <a:xfrm>
          <a:off x="0" y="0"/>
          <a:ext cx="5986182" cy="0"/>
        </a:xfrm>
        <a:prstGeom prst="line">
          <a:avLst/>
        </a:prstGeom>
      </dsp:spPr>
      <dsp:style>
        <a:lnRef idx="2">
          <a:schemeClr val="accent2">
            <a:hueOff val="0"/>
            <a:satOff val="0"/>
            <a:lumOff val="0"/>
            <a:alpha val="100000"/>
          </a:schemeClr>
        </a:lnRef>
        <a:fillRef idx="1">
          <a:schemeClr val="accent2"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Xfrm>
        <a:off x="0" y="0"/>
        <a:ext cx="5986182" cy="0"/>
      </dsp:txXfrm>
    </dsp:sp>
    <dsp:sp modelId="{7F3A27DD-0CC5-4924-89F2-A57DACFF38DB}">
      <dsp:nvSpPr>
        <dsp:cNvPr id="4" name="Прямоугольник 3"/>
        <dsp:cNvSpPr/>
      </dsp:nvSpPr>
      <dsp:spPr bwMode="white">
        <a:xfrm>
          <a:off x="0" y="0"/>
          <a:ext cx="5986182" cy="89092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2870" tIns="102870" rIns="102870" bIns="102870" anchor="t"/>
        <a:lstStyle>
          <a:lvl1pPr algn="l">
            <a:defRPr sz="27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>
              <a:solidFill>
                <a:schemeClr val="tx1"/>
              </a:solidFill>
            </a:rPr>
            <a:t>Молодежный театр на Булаке</a:t>
          </a:r>
          <a:endParaRPr>
            <a:solidFill>
              <a:schemeClr val="tx1"/>
            </a:solidFill>
          </a:endParaRPr>
        </a:p>
      </dsp:txBody>
      <dsp:txXfrm>
        <a:off x="0" y="0"/>
        <a:ext cx="5986182" cy="890920"/>
      </dsp:txXfrm>
    </dsp:sp>
    <dsp:sp modelId="{FC0BB9E0-E670-45B0-A238-DACADF521457}">
      <dsp:nvSpPr>
        <dsp:cNvPr id="5" name="Прямое соединение 4"/>
        <dsp:cNvSpPr/>
      </dsp:nvSpPr>
      <dsp:spPr bwMode="white">
        <a:xfrm>
          <a:off x="0" y="890920"/>
          <a:ext cx="5986182" cy="0"/>
        </a:xfrm>
        <a:prstGeom prst="line">
          <a:avLst/>
        </a:prstGeom>
      </dsp:spPr>
      <dsp:style>
        <a:lnRef idx="2">
          <a:schemeClr val="accent2">
            <a:hueOff val="-1485000"/>
            <a:satOff val="0"/>
            <a:lumOff val="-6077"/>
            <a:alpha val="100000"/>
          </a:schemeClr>
        </a:lnRef>
        <a:fillRef idx="1">
          <a:schemeClr val="accent2">
            <a:hueOff val="-1485000"/>
            <a:satOff val="0"/>
            <a:lumOff val="-6077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Xfrm>
        <a:off x="0" y="890920"/>
        <a:ext cx="5986182" cy="0"/>
      </dsp:txXfrm>
    </dsp:sp>
    <dsp:sp modelId="{582734FE-A748-4A07-86C9-C15BC9431FD3}">
      <dsp:nvSpPr>
        <dsp:cNvPr id="6" name="Прямоугольник 5"/>
        <dsp:cNvSpPr/>
      </dsp:nvSpPr>
      <dsp:spPr bwMode="white">
        <a:xfrm>
          <a:off x="0" y="890920"/>
          <a:ext cx="5986182" cy="89092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2870" tIns="102870" rIns="102870" bIns="102870" anchor="t"/>
        <a:lstStyle>
          <a:lvl1pPr algn="l">
            <a:defRPr sz="27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>
              <a:solidFill>
                <a:schemeClr val="tx1"/>
              </a:solidFill>
            </a:rPr>
            <a:t>Театр Качалова</a:t>
          </a:r>
          <a:endParaRPr>
            <a:solidFill>
              <a:schemeClr val="tx1"/>
            </a:solidFill>
          </a:endParaRPr>
        </a:p>
      </dsp:txBody>
      <dsp:txXfrm>
        <a:off x="0" y="890920"/>
        <a:ext cx="5986182" cy="890920"/>
      </dsp:txXfrm>
    </dsp:sp>
    <dsp:sp modelId="{40FA4399-8A3C-4CF3-8BEE-8C86BFBC3673}">
      <dsp:nvSpPr>
        <dsp:cNvPr id="7" name="Прямое соединение 6"/>
        <dsp:cNvSpPr/>
      </dsp:nvSpPr>
      <dsp:spPr bwMode="white">
        <a:xfrm>
          <a:off x="0" y="1781841"/>
          <a:ext cx="5986182" cy="0"/>
        </a:xfrm>
        <a:prstGeom prst="line">
          <a:avLst/>
        </a:prstGeom>
      </dsp:spPr>
      <dsp:style>
        <a:lnRef idx="2">
          <a:schemeClr val="accent2">
            <a:hueOff val="-2970000"/>
            <a:satOff val="0"/>
            <a:lumOff val="-12156"/>
            <a:alpha val="100000"/>
          </a:schemeClr>
        </a:lnRef>
        <a:fillRef idx="1">
          <a:schemeClr val="accent2">
            <a:hueOff val="-2970000"/>
            <a:satOff val="0"/>
            <a:lumOff val="-12156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Xfrm>
        <a:off x="0" y="1781841"/>
        <a:ext cx="5986182" cy="0"/>
      </dsp:txXfrm>
    </dsp:sp>
    <dsp:sp modelId="{94D4A6AC-1FDB-459F-89C7-E108C8B4D3A6}">
      <dsp:nvSpPr>
        <dsp:cNvPr id="8" name="Прямоугольник 7"/>
        <dsp:cNvSpPr/>
      </dsp:nvSpPr>
      <dsp:spPr bwMode="white">
        <a:xfrm>
          <a:off x="0" y="1781841"/>
          <a:ext cx="5986182" cy="89092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2870" tIns="102870" rIns="102870" bIns="102870" anchor="t"/>
        <a:lstStyle>
          <a:lvl1pPr algn="l">
            <a:defRPr sz="27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>
              <a:solidFill>
                <a:schemeClr val="tx1"/>
              </a:solidFill>
            </a:rPr>
            <a:t>Театр оперы и балета </a:t>
          </a:r>
          <a:endParaRPr>
            <a:solidFill>
              <a:schemeClr val="tx1"/>
            </a:solidFill>
          </a:endParaRPr>
        </a:p>
      </dsp:txBody>
      <dsp:txXfrm>
        <a:off x="0" y="1781841"/>
        <a:ext cx="5986182" cy="890920"/>
      </dsp:txXfrm>
    </dsp:sp>
    <dsp:sp modelId="{5BB1EE4F-4C55-448A-8FC5-5A766713AE25}">
      <dsp:nvSpPr>
        <dsp:cNvPr id="9" name="Прямое соединение 8"/>
        <dsp:cNvSpPr/>
      </dsp:nvSpPr>
      <dsp:spPr bwMode="white">
        <a:xfrm>
          <a:off x="0" y="2672761"/>
          <a:ext cx="5986182" cy="0"/>
        </a:xfrm>
        <a:prstGeom prst="line">
          <a:avLst/>
        </a:prstGeom>
      </dsp:spPr>
      <dsp:style>
        <a:lnRef idx="2">
          <a:schemeClr val="accent2">
            <a:hueOff val="-4455000"/>
            <a:satOff val="0"/>
            <a:lumOff val="-18234"/>
            <a:alpha val="100000"/>
          </a:schemeClr>
        </a:lnRef>
        <a:fillRef idx="1">
          <a:schemeClr val="accent2">
            <a:hueOff val="-4455000"/>
            <a:satOff val="0"/>
            <a:lumOff val="-18234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Xfrm>
        <a:off x="0" y="2672761"/>
        <a:ext cx="5986182" cy="0"/>
      </dsp:txXfrm>
    </dsp:sp>
    <dsp:sp modelId="{B97DFBC1-23C5-46FC-B67B-82F2E0A471AB}">
      <dsp:nvSpPr>
        <dsp:cNvPr id="10" name="Прямоугольник 9"/>
        <dsp:cNvSpPr/>
      </dsp:nvSpPr>
      <dsp:spPr bwMode="white">
        <a:xfrm>
          <a:off x="0" y="2672761"/>
          <a:ext cx="5986182" cy="89092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2870" tIns="102870" rIns="102870" bIns="102870" anchor="t"/>
        <a:lstStyle>
          <a:lvl1pPr algn="l">
            <a:defRPr sz="27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>
              <a:solidFill>
                <a:schemeClr val="tx1"/>
              </a:solidFill>
            </a:rPr>
            <a:t>Театр кукол Экият</a:t>
          </a:r>
          <a:endParaRPr>
            <a:solidFill>
              <a:schemeClr val="tx1"/>
            </a:solidFill>
          </a:endParaRPr>
        </a:p>
      </dsp:txBody>
      <dsp:txXfrm>
        <a:off x="0" y="2672761"/>
        <a:ext cx="5986182" cy="890920"/>
      </dsp:txXfrm>
    </dsp:sp>
    <dsp:sp modelId="{05F585AE-2450-4DEB-BE5B-B07155D8DA87}">
      <dsp:nvSpPr>
        <dsp:cNvPr id="11" name="Прямое соединение 10"/>
        <dsp:cNvSpPr/>
      </dsp:nvSpPr>
      <dsp:spPr bwMode="white">
        <a:xfrm>
          <a:off x="0" y="3563682"/>
          <a:ext cx="5986182" cy="0"/>
        </a:xfrm>
        <a:prstGeom prst="line">
          <a:avLst/>
        </a:prstGeom>
      </dsp:spPr>
      <dsp:style>
        <a:lnRef idx="2">
          <a:schemeClr val="accent2">
            <a:hueOff val="-5940000"/>
            <a:satOff val="0"/>
            <a:lumOff val="-24313"/>
            <a:alpha val="100000"/>
          </a:schemeClr>
        </a:lnRef>
        <a:fillRef idx="1">
          <a:schemeClr val="accent2">
            <a:hueOff val="-5940000"/>
            <a:satOff val="0"/>
            <a:lumOff val="-24313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Xfrm>
        <a:off x="0" y="3563682"/>
        <a:ext cx="5986182" cy="0"/>
      </dsp:txXfrm>
    </dsp:sp>
    <dsp:sp modelId="{7534F2D4-F27D-4386-BEEC-8AB4901EEFB3}">
      <dsp:nvSpPr>
        <dsp:cNvPr id="12" name="Прямоугольник 11"/>
        <dsp:cNvSpPr/>
      </dsp:nvSpPr>
      <dsp:spPr bwMode="white">
        <a:xfrm>
          <a:off x="0" y="3563682"/>
          <a:ext cx="5986182" cy="89092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2870" tIns="102870" rIns="102870" bIns="102870" anchor="t"/>
        <a:lstStyle>
          <a:lvl1pPr algn="l">
            <a:defRPr sz="27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>
              <a:solidFill>
                <a:schemeClr val="tx1"/>
              </a:solidFill>
            </a:rPr>
            <a:t>Театр Камала</a:t>
          </a:r>
          <a:endParaRPr>
            <a:solidFill>
              <a:schemeClr val="tx1"/>
            </a:solidFill>
          </a:endParaRPr>
        </a:p>
      </dsp:txBody>
      <dsp:txXfrm>
        <a:off x="0" y="3563682"/>
        <a:ext cx="5986182" cy="8909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9855200" cy="4397456"/>
        <a:chOff x="0" y="0"/>
        <a:chExt cx="9855200" cy="4397456"/>
      </a:xfrm>
    </dsp:grpSpPr>
    <dsp:sp modelId="{1CB8280A-1905-41EF-B61B-A5286806148A}">
      <dsp:nvSpPr>
        <dsp:cNvPr id="3" name="Скругленный прямоугольник 2"/>
        <dsp:cNvSpPr/>
      </dsp:nvSpPr>
      <dsp:spPr bwMode="white">
        <a:xfrm>
          <a:off x="0" y="0"/>
          <a:ext cx="9855200" cy="102266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9060" tIns="99060" rIns="99060" bIns="99060" anchor="ctr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Разработана общая концепция проекта</a:t>
          </a:r>
          <a:endParaRPr lang="ru-RU" dirty="0"/>
        </a:p>
      </dsp:txBody>
      <dsp:txXfrm>
        <a:off x="0" y="0"/>
        <a:ext cx="9855200" cy="1022664"/>
      </dsp:txXfrm>
    </dsp:sp>
    <dsp:sp modelId="{7D50570D-963C-4DE9-A06C-832DCAE50523}">
      <dsp:nvSpPr>
        <dsp:cNvPr id="4" name="Скругленный прямоугольник 3"/>
        <dsp:cNvSpPr/>
      </dsp:nvSpPr>
      <dsp:spPr bwMode="white">
        <a:xfrm>
          <a:off x="165939" y="111061"/>
          <a:ext cx="1971040" cy="818131"/>
        </a:xfrm>
        <a:prstGeom prst="roundRect">
          <a:avLst>
            <a:gd name="adj" fmla="val 10000"/>
          </a:avLst>
        </a:prstGeom>
        <a:blipFill rotWithShape="0">
          <a:blip r:embed="rId1"/>
          <a:stretch>
            <a:fillRect/>
          </a:stretch>
        </a:blipFill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65939" y="111061"/>
        <a:ext cx="1971040" cy="818131"/>
      </dsp:txXfrm>
    </dsp:sp>
    <dsp:sp modelId="{E66A7685-2E1A-4B8E-9FB0-7D0CD8AF1FDF}">
      <dsp:nvSpPr>
        <dsp:cNvPr id="5" name="Скругленный прямоугольник 4"/>
        <dsp:cNvSpPr/>
      </dsp:nvSpPr>
      <dsp:spPr bwMode="white">
        <a:xfrm>
          <a:off x="0" y="1124931"/>
          <a:ext cx="9855200" cy="102266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9060" tIns="99060" rIns="99060" bIns="99060" anchor="ctr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 анализ рынка</a:t>
          </a:r>
          <a:endParaRPr lang="ru-RU" dirty="0"/>
        </a:p>
      </dsp:txBody>
      <dsp:txXfrm>
        <a:off x="0" y="1124931"/>
        <a:ext cx="9855200" cy="1022664"/>
      </dsp:txXfrm>
    </dsp:sp>
    <dsp:sp modelId="{7C349F97-6EA8-43A9-B5BC-82BAC6D3665E}">
      <dsp:nvSpPr>
        <dsp:cNvPr id="6" name="Скругленный прямоугольник 5"/>
        <dsp:cNvSpPr/>
      </dsp:nvSpPr>
      <dsp:spPr bwMode="white">
        <a:xfrm>
          <a:off x="102266" y="1227197"/>
          <a:ext cx="1971040" cy="818131"/>
        </a:xfrm>
        <a:prstGeom prst="roundRect">
          <a:avLst>
            <a:gd name="adj" fmla="val 10000"/>
          </a:avLst>
        </a:prstGeom>
        <a:blipFill rotWithShape="0">
          <a:blip r:embed="rId2"/>
          <a:stretch>
            <a:fillRect/>
          </a:stretch>
        </a:blipFill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02266" y="1227197"/>
        <a:ext cx="1971040" cy="818131"/>
      </dsp:txXfrm>
    </dsp:sp>
    <dsp:sp modelId="{AC8FEF20-66CD-45EE-859D-B8EFC0ABAD8E}">
      <dsp:nvSpPr>
        <dsp:cNvPr id="7" name="Скругленный прямоугольник 6"/>
        <dsp:cNvSpPr/>
      </dsp:nvSpPr>
      <dsp:spPr bwMode="white">
        <a:xfrm>
          <a:off x="0" y="2249861"/>
          <a:ext cx="9855200" cy="102266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9060" tIns="99060" rIns="99060" bIns="99060" anchor="ctr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Протестировали нашу потенциально- целевую аудиторию в рамках проблемного интервью</a:t>
          </a:r>
          <a:endParaRPr lang="ru-RU" dirty="0"/>
        </a:p>
      </dsp:txBody>
      <dsp:txXfrm>
        <a:off x="0" y="2249861"/>
        <a:ext cx="9855200" cy="1022664"/>
      </dsp:txXfrm>
    </dsp:sp>
    <dsp:sp modelId="{395CC4BA-8202-47FE-B628-D846D4E98B32}">
      <dsp:nvSpPr>
        <dsp:cNvPr id="8" name="Скругленный прямоугольник 7"/>
        <dsp:cNvSpPr/>
      </dsp:nvSpPr>
      <dsp:spPr bwMode="white">
        <a:xfrm>
          <a:off x="102266" y="2352128"/>
          <a:ext cx="1971040" cy="818131"/>
        </a:xfrm>
        <a:prstGeom prst="roundRect">
          <a:avLst>
            <a:gd name="adj" fmla="val 10000"/>
          </a:avLst>
        </a:prstGeom>
        <a:blipFill rotWithShape="0">
          <a:blip r:embed="rId2"/>
          <a:stretch>
            <a:fillRect/>
          </a:stretch>
        </a:blipFill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02266" y="2352128"/>
        <a:ext cx="1971040" cy="818131"/>
      </dsp:txXfrm>
    </dsp:sp>
    <dsp:sp modelId="{125FC046-AA72-4F6E-8D60-63702E1412CA}">
      <dsp:nvSpPr>
        <dsp:cNvPr id="9" name="Скругленный прямоугольник 8"/>
        <dsp:cNvSpPr/>
      </dsp:nvSpPr>
      <dsp:spPr bwMode="white">
        <a:xfrm>
          <a:off x="0" y="3374792"/>
          <a:ext cx="9855200" cy="102266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9060" tIns="99060" rIns="99060" bIns="99060" anchor="ctr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 визуал платформы</a:t>
          </a:r>
          <a:endParaRPr lang="ru-RU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74792"/>
        <a:ext cx="9855200" cy="1022664"/>
      </dsp:txXfrm>
    </dsp:sp>
    <dsp:sp modelId="{04574909-4ED3-4B9F-AFC1-E1F32EFD24F5}">
      <dsp:nvSpPr>
        <dsp:cNvPr id="10" name="Скругленный прямоугольник 9"/>
        <dsp:cNvSpPr/>
      </dsp:nvSpPr>
      <dsp:spPr bwMode="white">
        <a:xfrm>
          <a:off x="102266" y="3477058"/>
          <a:ext cx="1971040" cy="818131"/>
        </a:xfrm>
        <a:prstGeom prst="roundRect">
          <a:avLst>
            <a:gd name="adj" fmla="val 10000"/>
          </a:avLst>
        </a:prstGeom>
        <a:blipFill rotWithShape="0">
          <a:blip r:embed="rId2"/>
          <a:stretch>
            <a:fillRect/>
          </a:stretch>
        </a:blipFill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02266" y="3477058"/>
        <a:ext cx="1971040" cy="81813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10515600" cy="5614255"/>
        <a:chOff x="0" y="0"/>
        <a:chExt cx="10515600" cy="5614255"/>
      </a:xfrm>
    </dsp:grpSpPr>
    <dsp:sp modelId="{A37E4EBC-E43D-4B8B-914B-E2CDF2976BDE}">
      <dsp:nvSpPr>
        <dsp:cNvPr id="5" name="Прямоугольник 4"/>
        <dsp:cNvSpPr/>
      </dsp:nvSpPr>
      <dsp:spPr bwMode="white">
        <a:xfrm>
          <a:off x="0" y="386180"/>
          <a:ext cx="10515600" cy="1477645"/>
        </a:xfrm>
        <a:prstGeom prst="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816127" tIns="312420" rIns="816127" bIns="106680" anchor="t"/>
        <a:lstStyle>
          <a:lvl1pPr algn="l">
            <a:defRPr sz="15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6 519 045 000 руб. О</a:t>
          </a:r>
          <a:r>
            <a:rPr lang="ru-RU" dirty="0" smtClean="0">
              <a:solidFill>
                <a:schemeClr val="dk1"/>
              </a:solidFill>
            </a:rPr>
            <a:t>бщий объем рынка, доступный для продукта "</a:t>
          </a:r>
          <a:r>
            <a:rPr lang="en-US" dirty="0" smtClean="0">
              <a:solidFill>
                <a:schemeClr val="dk1"/>
              </a:solidFill>
            </a:rPr>
            <a:t>Kazan Station</a:t>
          </a:r>
          <a:r>
            <a:rPr lang="ru-RU" dirty="0" smtClean="0">
              <a:solidFill>
                <a:schemeClr val="dk1"/>
              </a:solidFill>
            </a:rPr>
            <a:t>". TAM охватывает всех потенциальных туристов и путешественников, посещающих Россию. Туристический поток по России в 2023 году составил  2 607 618 человек, средний чек – 2 500 руб.</a:t>
          </a:r>
          <a:endParaRPr lang="ru-RU" dirty="0">
            <a:solidFill>
              <a:schemeClr val="dk1"/>
            </a:solidFill>
          </a:endParaRPr>
        </a:p>
      </dsp:txBody>
      <dsp:txXfrm>
        <a:off x="0" y="386180"/>
        <a:ext cx="10515600" cy="1477645"/>
      </dsp:txXfrm>
    </dsp:sp>
    <dsp:sp modelId="{E7ADE82C-5E75-4397-82E6-D7F108C4D2A0}">
      <dsp:nvSpPr>
        <dsp:cNvPr id="4" name="Скругленный прямоугольник 3"/>
        <dsp:cNvSpPr/>
      </dsp:nvSpPr>
      <dsp:spPr bwMode="white">
        <a:xfrm>
          <a:off x="525780" y="150020"/>
          <a:ext cx="7360920" cy="472320"/>
        </a:xfrm>
        <a:prstGeom prst="roundRect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1"/>
        </a:fillRef>
        <a:effectRef idx="1">
          <a:scrgbClr r="0" g="0" b="0"/>
        </a:effectRef>
        <a:fontRef idx="minor">
          <a:schemeClr val="dk1"/>
        </a:fontRef>
      </dsp:style>
      <dsp:txBody>
        <a:bodyPr lIns="278225" tIns="0" rIns="278225" bIns="0" anchor="ctr"/>
        <a:lstStyle>
          <a:lvl1pPr algn="l">
            <a:defRPr sz="1500"/>
          </a:lvl1pPr>
          <a:lvl2pPr marL="57150" indent="-57150" algn="l">
            <a:defRPr sz="1100"/>
          </a:lvl2pPr>
          <a:lvl3pPr marL="114300" indent="-57150" algn="l">
            <a:defRPr sz="1100"/>
          </a:lvl3pPr>
          <a:lvl4pPr marL="171450" indent="-57150" algn="l">
            <a:defRPr sz="1100"/>
          </a:lvl4pPr>
          <a:lvl5pPr marL="228600" indent="-57150" algn="l">
            <a:defRPr sz="1100"/>
          </a:lvl5pPr>
          <a:lvl6pPr marL="285750" indent="-57150" algn="l">
            <a:defRPr sz="1100"/>
          </a:lvl6pPr>
          <a:lvl7pPr marL="342900" indent="-57150" algn="l">
            <a:defRPr sz="1100"/>
          </a:lvl7pPr>
          <a:lvl8pPr marL="400050" indent="-57150" algn="l">
            <a:defRPr sz="1100"/>
          </a:lvl8pPr>
          <a:lvl9pPr marL="457200" indent="-57150" algn="l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ТАМ</a:t>
          </a:r>
          <a:endParaRPr lang="ru-RU" dirty="0"/>
        </a:p>
      </dsp:txBody>
      <dsp:txXfrm>
        <a:off x="525780" y="150020"/>
        <a:ext cx="7360920" cy="472320"/>
      </dsp:txXfrm>
    </dsp:sp>
    <dsp:sp modelId="{3B0712AA-CB9F-46BE-AA88-AABA549A33F7}">
      <dsp:nvSpPr>
        <dsp:cNvPr id="8" name="Прямоугольник 7"/>
        <dsp:cNvSpPr/>
      </dsp:nvSpPr>
      <dsp:spPr bwMode="white">
        <a:xfrm>
          <a:off x="0" y="2186385"/>
          <a:ext cx="10515600" cy="1721485"/>
        </a:xfrm>
        <a:prstGeom prst="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816127" tIns="312420" rIns="816127" bIns="106680" anchor="t"/>
        <a:lstStyle>
          <a:lvl1pPr algn="l">
            <a:defRPr sz="15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2 100 235 000 руб. Определяет сегмент рынка, который может быть обслужен продуктом "</a:t>
          </a:r>
          <a:r>
            <a:rPr lang="en-US" dirty="0" smtClean="0">
              <a:solidFill>
                <a:schemeClr val="dk1"/>
              </a:solidFill>
            </a:rPr>
            <a:t>Kazan Station</a:t>
          </a:r>
          <a:r>
            <a:rPr lang="ru-RU" dirty="0" smtClean="0">
              <a:solidFill>
                <a:schemeClr val="dk1"/>
              </a:solidFill>
            </a:rPr>
            <a:t>". SAM охватывает тех туристов, которые выбирают Казань в качестве своей цели и которым интересен персонализированный опыт путешествия. За 2023 год в Казани побывали 840 094 туристов, средний чек – 2 500 руб.</a:t>
          </a:r>
          <a:endParaRPr lang="ru-RU" dirty="0">
            <a:solidFill>
              <a:schemeClr val="dk1"/>
            </a:solidFill>
          </a:endParaRPr>
        </a:p>
      </dsp:txBody>
      <dsp:txXfrm>
        <a:off x="0" y="2186385"/>
        <a:ext cx="10515600" cy="1721485"/>
      </dsp:txXfrm>
    </dsp:sp>
    <dsp:sp modelId="{31B4846E-9F97-40E6-8243-4147726A326F}">
      <dsp:nvSpPr>
        <dsp:cNvPr id="7" name="Скругленный прямоугольник 6"/>
        <dsp:cNvSpPr/>
      </dsp:nvSpPr>
      <dsp:spPr bwMode="white">
        <a:xfrm>
          <a:off x="525780" y="1950225"/>
          <a:ext cx="7360920" cy="472320"/>
        </a:xfrm>
        <a:prstGeom prst="roundRect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1"/>
        </a:fillRef>
        <a:effectRef idx="1">
          <a:scrgbClr r="0" g="0" b="0"/>
        </a:effectRef>
        <a:fontRef idx="minor">
          <a:schemeClr val="dk1"/>
        </a:fontRef>
      </dsp:style>
      <dsp:txBody>
        <a:bodyPr lIns="278225" tIns="0" rIns="278225" bIns="0" anchor="ctr"/>
        <a:lstStyle>
          <a:lvl1pPr algn="l">
            <a:defRPr sz="1500"/>
          </a:lvl1pPr>
          <a:lvl2pPr marL="57150" indent="-57150" algn="l">
            <a:defRPr sz="1100"/>
          </a:lvl2pPr>
          <a:lvl3pPr marL="114300" indent="-57150" algn="l">
            <a:defRPr sz="1100"/>
          </a:lvl3pPr>
          <a:lvl4pPr marL="171450" indent="-57150" algn="l">
            <a:defRPr sz="1100"/>
          </a:lvl4pPr>
          <a:lvl5pPr marL="228600" indent="-57150" algn="l">
            <a:defRPr sz="1100"/>
          </a:lvl5pPr>
          <a:lvl6pPr marL="285750" indent="-57150" algn="l">
            <a:defRPr sz="1100"/>
          </a:lvl6pPr>
          <a:lvl7pPr marL="342900" indent="-57150" algn="l">
            <a:defRPr sz="1100"/>
          </a:lvl7pPr>
          <a:lvl8pPr marL="400050" indent="-57150" algn="l">
            <a:defRPr sz="1100"/>
          </a:lvl8pPr>
          <a:lvl9pPr marL="457200" indent="-57150" algn="l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S</a:t>
          </a:r>
          <a:r>
            <a:rPr lang="ru-RU" dirty="0" smtClean="0"/>
            <a:t>А</a:t>
          </a:r>
          <a:r>
            <a:rPr lang="en-US" dirty="0" smtClean="0"/>
            <a:t>M</a:t>
          </a:r>
          <a:endParaRPr lang="ru-RU" dirty="0"/>
        </a:p>
      </dsp:txBody>
      <dsp:txXfrm>
        <a:off x="525780" y="1950225"/>
        <a:ext cx="7360920" cy="472320"/>
      </dsp:txXfrm>
    </dsp:sp>
    <dsp:sp modelId="{37CF72A7-EBD9-43D5-A291-F83A44AEA1EA}">
      <dsp:nvSpPr>
        <dsp:cNvPr id="11" name="Прямоугольник 10"/>
        <dsp:cNvSpPr/>
      </dsp:nvSpPr>
      <dsp:spPr bwMode="white">
        <a:xfrm>
          <a:off x="0" y="4230430"/>
          <a:ext cx="10515600" cy="1233805"/>
        </a:xfrm>
        <a:prstGeom prst="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816127" tIns="312420" rIns="816127" bIns="106680" anchor="t"/>
        <a:lstStyle>
          <a:lvl1pPr algn="l">
            <a:defRPr sz="15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6 300 000 руб. Рынок, который проект может реально завоевать и обслужить. С учетом конкуренции и способности привлечения клиентов, предположим, что проект может захватить 0,3% SAM. </a:t>
          </a:r>
          <a:endParaRPr lang="ru-RU" dirty="0">
            <a:solidFill>
              <a:schemeClr val="dk1"/>
            </a:solidFill>
          </a:endParaRPr>
        </a:p>
      </dsp:txBody>
      <dsp:txXfrm>
        <a:off x="0" y="4230430"/>
        <a:ext cx="10515600" cy="1233805"/>
      </dsp:txXfrm>
    </dsp:sp>
    <dsp:sp modelId="{E3272574-9A3E-406C-B504-91A2B8C53B39}">
      <dsp:nvSpPr>
        <dsp:cNvPr id="10" name="Скругленный прямоугольник 9"/>
        <dsp:cNvSpPr/>
      </dsp:nvSpPr>
      <dsp:spPr bwMode="white">
        <a:xfrm>
          <a:off x="525780" y="3994270"/>
          <a:ext cx="7360920" cy="472320"/>
        </a:xfrm>
        <a:prstGeom prst="roundRect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1"/>
        </a:fillRef>
        <a:effectRef idx="1">
          <a:scrgbClr r="0" g="0" b="0"/>
        </a:effectRef>
        <a:fontRef idx="minor">
          <a:schemeClr val="dk1"/>
        </a:fontRef>
      </dsp:style>
      <dsp:txBody>
        <a:bodyPr lIns="278225" tIns="0" rIns="278225" bIns="0" anchor="ctr"/>
        <a:lstStyle>
          <a:lvl1pPr algn="l">
            <a:defRPr sz="1500"/>
          </a:lvl1pPr>
          <a:lvl2pPr marL="57150" indent="-57150" algn="l">
            <a:defRPr sz="1100"/>
          </a:lvl2pPr>
          <a:lvl3pPr marL="114300" indent="-57150" algn="l">
            <a:defRPr sz="1100"/>
          </a:lvl3pPr>
          <a:lvl4pPr marL="171450" indent="-57150" algn="l">
            <a:defRPr sz="1100"/>
          </a:lvl4pPr>
          <a:lvl5pPr marL="228600" indent="-57150" algn="l">
            <a:defRPr sz="1100"/>
          </a:lvl5pPr>
          <a:lvl6pPr marL="285750" indent="-57150" algn="l">
            <a:defRPr sz="1100"/>
          </a:lvl6pPr>
          <a:lvl7pPr marL="342900" indent="-57150" algn="l">
            <a:defRPr sz="1100"/>
          </a:lvl7pPr>
          <a:lvl8pPr marL="400050" indent="-57150" algn="l">
            <a:defRPr sz="1100"/>
          </a:lvl8pPr>
          <a:lvl9pPr marL="457200" indent="-57150" algn="l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S</a:t>
          </a:r>
          <a:r>
            <a:rPr lang="ru-RU" dirty="0" smtClean="0"/>
            <a:t>О</a:t>
          </a:r>
          <a:r>
            <a:rPr lang="en-US" dirty="0" smtClean="0"/>
            <a:t>M</a:t>
          </a:r>
          <a:endParaRPr lang="ru-RU" dirty="0"/>
        </a:p>
      </dsp:txBody>
      <dsp:txXfrm>
        <a:off x="525780" y="3994270"/>
        <a:ext cx="7360920" cy="472320"/>
      </dsp:txXfrm>
    </dsp:sp>
    <dsp:sp modelId="{F454B588-5AF2-4378-94D5-C37580C980D8}">
      <dsp:nvSpPr>
        <dsp:cNvPr id="3" name="Прямоугольник 2" hidden="1"/>
        <dsp:cNvSpPr/>
      </dsp:nvSpPr>
      <dsp:spPr>
        <a:xfrm>
          <a:off x="0" y="150020"/>
          <a:ext cx="525780" cy="472320"/>
        </a:xfrm>
        <a:prstGeom prst="rect">
          <a:avLst/>
        </a:prstGeom>
      </dsp:spPr>
      <dsp:txXfrm>
        <a:off x="0" y="150020"/>
        <a:ext cx="525780" cy="472320"/>
      </dsp:txXfrm>
    </dsp:sp>
    <dsp:sp modelId="{3B41C534-B9CA-473E-9491-608CFDEE1C80}">
      <dsp:nvSpPr>
        <dsp:cNvPr id="6" name="Прямоугольник 5" hidden="1"/>
        <dsp:cNvSpPr/>
      </dsp:nvSpPr>
      <dsp:spPr>
        <a:xfrm>
          <a:off x="0" y="1950225"/>
          <a:ext cx="525780" cy="472320"/>
        </a:xfrm>
        <a:prstGeom prst="rect">
          <a:avLst/>
        </a:prstGeom>
      </dsp:spPr>
      <dsp:txXfrm>
        <a:off x="0" y="1950225"/>
        <a:ext cx="525780" cy="472320"/>
      </dsp:txXfrm>
    </dsp:sp>
    <dsp:sp modelId="{77C932BD-538A-47A7-BB3E-06D61F6F3095}">
      <dsp:nvSpPr>
        <dsp:cNvPr id="9" name="Прямоугольник 8" hidden="1"/>
        <dsp:cNvSpPr/>
      </dsp:nvSpPr>
      <dsp:spPr>
        <a:xfrm>
          <a:off x="0" y="3994270"/>
          <a:ext cx="525780" cy="472320"/>
        </a:xfrm>
        <a:prstGeom prst="rect">
          <a:avLst/>
        </a:prstGeom>
      </dsp:spPr>
      <dsp:txXfrm>
        <a:off x="0" y="3994270"/>
        <a:ext cx="525780" cy="47232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10628062" cy="4294362"/>
        <a:chOff x="0" y="0"/>
        <a:chExt cx="10628062" cy="4294362"/>
      </a:xfrm>
    </dsp:grpSpPr>
    <dsp:sp modelId="{6E236C76-0628-4495-8D41-58C853823653}">
      <dsp:nvSpPr>
        <dsp:cNvPr id="3" name="Угол 2"/>
        <dsp:cNvSpPr/>
      </dsp:nvSpPr>
      <dsp:spPr bwMode="white">
        <a:xfrm rot="5400000">
          <a:off x="-119814" y="119814"/>
          <a:ext cx="798758" cy="559131"/>
        </a:xfrm>
        <a:prstGeom prst="chevron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1</a:t>
          </a:r>
          <a:endParaRPr lang="ru-RU" dirty="0"/>
        </a:p>
      </dsp:txBody>
      <dsp:txXfrm rot="5400000">
        <a:off x="-119814" y="119814"/>
        <a:ext cx="798758" cy="559131"/>
      </dsp:txXfrm>
    </dsp:sp>
    <dsp:sp modelId="{3BC58D56-F7AC-4A39-9F73-580EDD74F082}">
      <dsp:nvSpPr>
        <dsp:cNvPr id="4" name="Прямоугольник с двумя скругленными соседними углами 3"/>
        <dsp:cNvSpPr/>
      </dsp:nvSpPr>
      <dsp:spPr bwMode="white">
        <a:xfrm rot="5400000">
          <a:off x="5334000" y="-4774869"/>
          <a:ext cx="519193" cy="10068931"/>
        </a:xfrm>
        <a:prstGeom prst="round2Same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2456" tIns="8255" rIns="8255" bIns="8255" anchor="ctr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Разработка MVP проекта.</a:t>
          </a:r>
          <a:endParaRPr lang="ru-RU" dirty="0">
            <a:solidFill>
              <a:schemeClr val="dk1"/>
            </a:solidFill>
          </a:endParaRPr>
        </a:p>
      </dsp:txBody>
      <dsp:txXfrm rot="5400000">
        <a:off x="5334000" y="-4774869"/>
        <a:ext cx="519193" cy="10068931"/>
      </dsp:txXfrm>
    </dsp:sp>
    <dsp:sp modelId="{F198CB5F-F87F-4FDB-8AF9-E231E4B93E9E}">
      <dsp:nvSpPr>
        <dsp:cNvPr id="5" name="Угол 4"/>
        <dsp:cNvSpPr/>
      </dsp:nvSpPr>
      <dsp:spPr bwMode="white">
        <a:xfrm rot="5400000">
          <a:off x="-119814" y="818934"/>
          <a:ext cx="798758" cy="559131"/>
        </a:xfrm>
        <a:prstGeom prst="chevron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2</a:t>
          </a:r>
          <a:endParaRPr lang="ru-RU" dirty="0"/>
        </a:p>
      </dsp:txBody>
      <dsp:txXfrm rot="5400000">
        <a:off x="-119814" y="818934"/>
        <a:ext cx="798758" cy="559131"/>
      </dsp:txXfrm>
    </dsp:sp>
    <dsp:sp modelId="{5CAFCE1D-3A77-4585-A7B2-5EC941B77A9E}">
      <dsp:nvSpPr>
        <dsp:cNvPr id="6" name="Прямоугольник с двумя скругленными соседними углами 5"/>
        <dsp:cNvSpPr/>
      </dsp:nvSpPr>
      <dsp:spPr bwMode="white">
        <a:xfrm rot="5400000">
          <a:off x="5334000" y="-4075749"/>
          <a:ext cx="519193" cy="10068931"/>
        </a:xfrm>
        <a:prstGeom prst="round2Same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2456" tIns="8255" rIns="8255" bIns="8255" anchor="ctr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Проведение </a:t>
          </a:r>
          <a:r>
            <a:rPr lang="ru-RU" dirty="0" err="1" smtClean="0">
              <a:solidFill>
                <a:schemeClr val="dk1"/>
              </a:solidFill>
            </a:rPr>
            <a:t>решенческих</a:t>
          </a:r>
          <a:r>
            <a:rPr lang="ru-RU" dirty="0" smtClean="0">
              <a:solidFill>
                <a:schemeClr val="dk1"/>
              </a:solidFill>
            </a:rPr>
            <a:t> интервью с потенциальными потребителями продуктов и услуг проекта и потенциальными партнерами. Реализация первых продаж во время </a:t>
          </a:r>
          <a:r>
            <a:rPr lang="ru-RU" dirty="0" err="1" smtClean="0">
              <a:solidFill>
                <a:schemeClr val="dk1"/>
              </a:solidFill>
            </a:rPr>
            <a:t>решенческих</a:t>
          </a:r>
          <a:r>
            <a:rPr lang="ru-RU" dirty="0" smtClean="0">
              <a:solidFill>
                <a:schemeClr val="dk1"/>
              </a:solidFill>
            </a:rPr>
            <a:t> интервью. </a:t>
          </a:r>
          <a:endParaRPr lang="ru-RU" dirty="0">
            <a:solidFill>
              <a:schemeClr val="dk1"/>
            </a:solidFill>
          </a:endParaRPr>
        </a:p>
      </dsp:txBody>
      <dsp:txXfrm rot="5400000">
        <a:off x="5334000" y="-4075749"/>
        <a:ext cx="519193" cy="10068931"/>
      </dsp:txXfrm>
    </dsp:sp>
    <dsp:sp modelId="{EB47D01E-9B59-4E4D-AA18-CB659BD34F11}">
      <dsp:nvSpPr>
        <dsp:cNvPr id="7" name="Угол 6"/>
        <dsp:cNvSpPr/>
      </dsp:nvSpPr>
      <dsp:spPr bwMode="white">
        <a:xfrm rot="5400000">
          <a:off x="-119814" y="1518055"/>
          <a:ext cx="798758" cy="559131"/>
        </a:xfrm>
        <a:prstGeom prst="chevron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3</a:t>
          </a:r>
          <a:endParaRPr lang="ru-RU" dirty="0"/>
        </a:p>
      </dsp:txBody>
      <dsp:txXfrm rot="5400000">
        <a:off x="-119814" y="1518055"/>
        <a:ext cx="798758" cy="559131"/>
      </dsp:txXfrm>
    </dsp:sp>
    <dsp:sp modelId="{37166111-2EFE-44EF-880B-6848E6A64292}">
      <dsp:nvSpPr>
        <dsp:cNvPr id="8" name="Прямоугольник с двумя скругленными соседними углами 7"/>
        <dsp:cNvSpPr/>
      </dsp:nvSpPr>
      <dsp:spPr bwMode="white">
        <a:xfrm rot="5400000">
          <a:off x="5334000" y="-3376628"/>
          <a:ext cx="519193" cy="10068931"/>
        </a:xfrm>
        <a:prstGeom prst="round2Same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2456" tIns="8255" rIns="8255" bIns="8255" anchor="ctr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Доработка MVP по результатам </a:t>
          </a:r>
          <a:r>
            <a:rPr lang="ru-RU" dirty="0" err="1" smtClean="0">
              <a:solidFill>
                <a:schemeClr val="dk1"/>
              </a:solidFill>
            </a:rPr>
            <a:t>решенческих</a:t>
          </a:r>
          <a:r>
            <a:rPr lang="ru-RU" dirty="0" smtClean="0">
              <a:solidFill>
                <a:schemeClr val="dk1"/>
              </a:solidFill>
            </a:rPr>
            <a:t> интервью. </a:t>
          </a:r>
          <a:endParaRPr lang="ru-RU" dirty="0">
            <a:solidFill>
              <a:schemeClr val="dk1"/>
            </a:solidFill>
          </a:endParaRPr>
        </a:p>
      </dsp:txBody>
      <dsp:txXfrm rot="5400000">
        <a:off x="5334000" y="-3376628"/>
        <a:ext cx="519193" cy="10068931"/>
      </dsp:txXfrm>
    </dsp:sp>
    <dsp:sp modelId="{4EE295D5-8F81-4A1F-B072-8EAA7DBD2DE7}">
      <dsp:nvSpPr>
        <dsp:cNvPr id="9" name="Угол 8"/>
        <dsp:cNvSpPr/>
      </dsp:nvSpPr>
      <dsp:spPr bwMode="white">
        <a:xfrm rot="5400000">
          <a:off x="-119814" y="2217176"/>
          <a:ext cx="798758" cy="559131"/>
        </a:xfrm>
        <a:prstGeom prst="chevron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4</a:t>
          </a:r>
          <a:endParaRPr lang="ru-RU" dirty="0"/>
        </a:p>
      </dsp:txBody>
      <dsp:txXfrm rot="5400000">
        <a:off x="-119814" y="2217176"/>
        <a:ext cx="798758" cy="559131"/>
      </dsp:txXfrm>
    </dsp:sp>
    <dsp:sp modelId="{403522E3-35E9-454E-A0B3-149EE6B9FC7C}">
      <dsp:nvSpPr>
        <dsp:cNvPr id="10" name="Прямоугольник с двумя скругленными соседними углами 9"/>
        <dsp:cNvSpPr/>
      </dsp:nvSpPr>
      <dsp:spPr bwMode="white">
        <a:xfrm rot="5400000">
          <a:off x="5334000" y="-2677507"/>
          <a:ext cx="519193" cy="10068931"/>
        </a:xfrm>
        <a:prstGeom prst="round2Same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2456" tIns="8255" rIns="8255" bIns="8255" anchor="ctr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Тестирование каналов продаж и выбор приоритетных каналов продвижения. </a:t>
          </a:r>
          <a:endParaRPr lang="ru-RU" dirty="0">
            <a:solidFill>
              <a:schemeClr val="dk1"/>
            </a:solidFill>
          </a:endParaRPr>
        </a:p>
      </dsp:txBody>
      <dsp:txXfrm rot="5400000">
        <a:off x="5334000" y="-2677507"/>
        <a:ext cx="519193" cy="10068931"/>
      </dsp:txXfrm>
    </dsp:sp>
    <dsp:sp modelId="{38B35CAF-6FF4-4B42-9E65-35AB63A8B934}">
      <dsp:nvSpPr>
        <dsp:cNvPr id="11" name="Угол 10"/>
        <dsp:cNvSpPr/>
      </dsp:nvSpPr>
      <dsp:spPr bwMode="white">
        <a:xfrm rot="5400000">
          <a:off x="-119814" y="2916297"/>
          <a:ext cx="798758" cy="559131"/>
        </a:xfrm>
        <a:prstGeom prst="chevron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5</a:t>
          </a:r>
          <a:endParaRPr lang="ru-RU" dirty="0"/>
        </a:p>
      </dsp:txBody>
      <dsp:txXfrm rot="5400000">
        <a:off x="-119814" y="2916297"/>
        <a:ext cx="798758" cy="559131"/>
      </dsp:txXfrm>
    </dsp:sp>
    <dsp:sp modelId="{8F556B22-6124-49AD-90C4-A4324C829B4E}">
      <dsp:nvSpPr>
        <dsp:cNvPr id="12" name="Прямоугольник с двумя скругленными соседними углами 11"/>
        <dsp:cNvSpPr/>
      </dsp:nvSpPr>
      <dsp:spPr bwMode="white">
        <a:xfrm rot="5400000">
          <a:off x="5334000" y="-1978386"/>
          <a:ext cx="519193" cy="10068931"/>
        </a:xfrm>
        <a:prstGeom prst="round2Same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2456" tIns="8255" rIns="8255" bIns="8255" anchor="ctr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Построение и непрерывное совершенствование воронки продаж.</a:t>
          </a:r>
          <a:endParaRPr lang="ru-RU" dirty="0">
            <a:solidFill>
              <a:schemeClr val="dk1"/>
            </a:solidFill>
          </a:endParaRPr>
        </a:p>
      </dsp:txBody>
      <dsp:txXfrm rot="5400000">
        <a:off x="5334000" y="-1978386"/>
        <a:ext cx="519193" cy="10068931"/>
      </dsp:txXfrm>
    </dsp:sp>
    <dsp:sp modelId="{320C6969-1232-4C55-9B2D-CB0787C40D99}">
      <dsp:nvSpPr>
        <dsp:cNvPr id="13" name="Угол 12"/>
        <dsp:cNvSpPr/>
      </dsp:nvSpPr>
      <dsp:spPr bwMode="white">
        <a:xfrm rot="5400000">
          <a:off x="-119814" y="3615418"/>
          <a:ext cx="798758" cy="559131"/>
        </a:xfrm>
        <a:prstGeom prst="chevron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6</a:t>
          </a:r>
          <a:endParaRPr lang="ru-RU" dirty="0"/>
        </a:p>
      </dsp:txBody>
      <dsp:txXfrm rot="5400000">
        <a:off x="-119814" y="3615418"/>
        <a:ext cx="798758" cy="559131"/>
      </dsp:txXfrm>
    </dsp:sp>
    <dsp:sp modelId="{0BD639AA-1B09-46CC-8957-7F39BC6C5DC6}">
      <dsp:nvSpPr>
        <dsp:cNvPr id="14" name="Прямоугольник с двумя скругленными соседними углами 13"/>
        <dsp:cNvSpPr/>
      </dsp:nvSpPr>
      <dsp:spPr bwMode="white">
        <a:xfrm rot="5400000">
          <a:off x="5334000" y="-1279265"/>
          <a:ext cx="519193" cy="10068931"/>
        </a:xfrm>
        <a:prstGeom prst="round2Same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92456" tIns="8255" rIns="8255" bIns="8255" anchor="ctr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dirty="0" smtClean="0">
              <a:solidFill>
                <a:schemeClr val="dk1"/>
              </a:solidFill>
            </a:rPr>
            <a:t>Продвижение по выбранным каналам продаж и масштабирование проекта на федеральном уровне.</a:t>
          </a:r>
          <a:endParaRPr lang="ru-RU" dirty="0">
            <a:solidFill>
              <a:schemeClr val="dk1"/>
            </a:solidFill>
          </a:endParaRPr>
        </a:p>
      </dsp:txBody>
      <dsp:txXfrm rot="5400000">
        <a:off x="5334000" y="-1279265"/>
        <a:ext cx="519193" cy="10068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#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#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#6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10615-6EB4-4553-AFCB-1E3AB1E13801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265A8-8E18-45D5-B463-6E4AC2CF37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C3759-334C-4F40-877D-16DF649243BB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6DAE1-D925-4303-9664-5F8A3562C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0A8CA-DB38-41CD-AA2D-DBC6DE570C35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15AD2-9042-404C-93CE-24A83CFF21BB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E70F7-FE3B-4D4E-9AF5-A683D11B0493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F05B-88C8-4614-8CB5-5412765793EA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F3BE1-57C3-43F7-8585-4DC928939DF5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CBC-91F3-452B-AAE8-F6FF5EFFC919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1FED-EEEB-40AD-A04F-CD5D4C7924AF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D544-99D1-4E01-B439-7B1E1D619FA8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1ED1-6D8B-45C6-9D60-459A48D9FB48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EA984-DD3C-4FA4-BD84-FEC060BB345A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64E90-3FE7-4D24-8850-72B8F3CEACC2}" type="datetime1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53E9D-630B-4C0B-B79C-4773BE4975D3}" type="datetime1">
              <a:rPr lang="en-US" smtClean="0"/>
              <a:pPr/>
              <a:t>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12" Type="http://schemas.openxmlformats.org/officeDocument/2006/relationships/image" Target="../media/image1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image" Target="../media/image18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Relationship Id="rId14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microsoft.com/office/2007/relationships/diagramDrawing" Target="../diagrams/drawing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2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1.png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microsoft.com/office/2007/relationships/diagramDrawing" Target="../diagrams/drawin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13" Type="http://schemas.microsoft.com/office/2007/relationships/diagramDrawing" Target="../diagrams/drawing7.xml"/><Relationship Id="rId3" Type="http://schemas.openxmlformats.org/officeDocument/2006/relationships/diagramLayout" Target="../diagrams/layout7.xml"/><Relationship Id="rId7" Type="http://schemas.openxmlformats.org/officeDocument/2006/relationships/diagramLayout" Target="../diagrams/layout8.xml"/><Relationship Id="rId12" Type="http://schemas.openxmlformats.org/officeDocument/2006/relationships/image" Target="../media/image25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11" Type="http://schemas.openxmlformats.org/officeDocument/2006/relationships/image" Target="../media/image24.png"/><Relationship Id="rId5" Type="http://schemas.openxmlformats.org/officeDocument/2006/relationships/diagramColors" Target="../diagrams/colors7.xml"/><Relationship Id="rId10" Type="http://schemas.openxmlformats.org/officeDocument/2006/relationships/image" Target="../media/image23.png"/><Relationship Id="rId4" Type="http://schemas.openxmlformats.org/officeDocument/2006/relationships/diagramQuickStyle" Target="../diagrams/quickStyle7.xml"/><Relationship Id="rId9" Type="http://schemas.openxmlformats.org/officeDocument/2006/relationships/diagramColors" Target="../diagrams/colors8.xml"/><Relationship Id="rId14" Type="http://schemas.microsoft.com/office/2007/relationships/diagramDrawing" Target="../diagrams/drawing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28.png"/><Relationship Id="rId9" Type="http://schemas.microsoft.com/office/2007/relationships/diagramDrawing" Target="../diagrams/drawin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file:///C:\Users\&#1048;&#1088;&#1080;&#1085;&#1072;\Downloads\Tilda_%20&#1054;&#1085;&#1083;&#1072;&#1081;&#1085;-&#1075;&#1080;&#1076;%20-%20Opera%202023-11-27%2016-08-29.mp4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8;&#1088;&#1080;&#1085;&#1072;\Downloads\Tilda_%20&#1054;&#1085;&#1083;&#1072;&#1081;&#1085;-&#1075;&#1080;&#1076;%20-%20Opera%202023-11-27%2016-08-29.mp4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0548" y="3746606"/>
            <a:ext cx="12192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74" y="1430752"/>
            <a:ext cx="2099681" cy="13023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7884" y="1475419"/>
            <a:ext cx="2969009" cy="1213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456928" y="2965212"/>
            <a:ext cx="9490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4000" b="1" dirty="0" smtClean="0">
                <a:solidFill>
                  <a:srgbClr val="173277"/>
                </a:solidFill>
                <a:latin typeface="Geometria" pitchFamily="34" charset="-52"/>
              </a:rPr>
              <a:t>Kazan Station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199456" y="4264735"/>
            <a:ext cx="9889099" cy="55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995" dirty="0" smtClean="0">
                <a:solidFill>
                  <a:srgbClr val="173277"/>
                </a:solidFill>
                <a:latin typeface="Geometria" pitchFamily="34" charset="-52"/>
              </a:rPr>
              <a:t>Ирина </a:t>
            </a:r>
            <a:r>
              <a:rPr lang="ru-RU" altLang="ru-RU" sz="2995" dirty="0" err="1" smtClean="0">
                <a:solidFill>
                  <a:srgbClr val="173277"/>
                </a:solidFill>
                <a:latin typeface="Geometria" pitchFamily="34" charset="-52"/>
              </a:rPr>
              <a:t>Зарипова</a:t>
            </a:r>
            <a:endParaRPr lang="ru-RU" altLang="ru-RU" sz="2995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70" y="902691"/>
            <a:ext cx="1904999" cy="11815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138" y="1024046"/>
            <a:ext cx="2969009" cy="1213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960659" y="4150659"/>
            <a:ext cx="4975412" cy="2339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88" name="Rectangle 8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небо, на открытом воздухе, ночь, Аэрофотосъемк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514"/>
            <a:ext cx="15415845" cy="68489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9236" t="10845" r="19660" b="5263"/>
          <a:stretch>
            <a:fillRect/>
          </a:stretch>
        </p:blipFill>
        <p:spPr>
          <a:xfrm>
            <a:off x="402918" y="836321"/>
            <a:ext cx="5289275" cy="6442082"/>
          </a:xfrm>
          <a:prstGeom prst="round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8174" y="3272413"/>
            <a:ext cx="5194019" cy="156989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dirty="0">
                <a:ea typeface="Calibri Light" panose="020F0302020204030204"/>
                <a:cs typeface="Calibri Light" panose="020F0302020204030204"/>
              </a:rPr>
              <a:t>KAZAN STATION</a:t>
            </a:r>
            <a:endParaRPr lang="ru-RU" dirty="0"/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905211" y="1566579"/>
            <a:ext cx="4216400" cy="853440"/>
          </a:xfrm>
          <a:prstGeom prst="flowChartTerminator">
            <a:avLst/>
          </a:prstGeom>
          <a:solidFill>
            <a:srgbClr val="017CA6"/>
          </a:solidFill>
          <a:effectLst>
            <a:softEdge rad="1524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ea typeface="Calibri" panose="020F0502020204030204"/>
                <a:cs typeface="Calibri" panose="020F0502020204030204"/>
              </a:rPr>
              <a:t>откройте город через экран своего устройства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8382000" y="5378824"/>
            <a:ext cx="3603812" cy="1290917"/>
          </a:xfrm>
          <a:prstGeom prst="rect">
            <a:avLst/>
          </a:prstGeom>
          <a:solidFill>
            <a:srgbClr val="009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032375" y="5405718"/>
            <a:ext cx="4016189" cy="145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877570">
              <a:lnSpc>
                <a:spcPct val="11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 студенты 2-го курса:</a:t>
            </a:r>
          </a:p>
          <a:p>
            <a:pPr algn="r" defTabSz="877570">
              <a:lnSpc>
                <a:spcPct val="11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Зарипова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Ирина</a:t>
            </a:r>
            <a:endParaRPr lang="en-US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877570">
              <a:lnSpc>
                <a:spcPct val="11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Ахмерова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Алена</a:t>
            </a:r>
          </a:p>
          <a:p>
            <a:pPr algn="r" defTabSz="877570">
              <a:lnSpc>
                <a:spcPct val="11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Дарья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55812" y="196626"/>
            <a:ext cx="6470426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000" y="2043724"/>
            <a:ext cx="5156200" cy="4236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Наш проект решает проблему доступности и комфортного путешествия для тех, кто интересуется историей и культурой Казани, но сталкивается с ограничениями времени, физической доступности или географическими ограничениями. </a:t>
            </a:r>
            <a:endParaRPr lang="ru-RU" sz="2400" dirty="0"/>
          </a:p>
        </p:txBody>
      </p:sp>
      <p:pic>
        <p:nvPicPr>
          <p:cNvPr id="1026" name="Picture 2" descr="https://robotrackkursk.ru/wp-content/uploads/3/1/1/3113c7da42f3c8b5038650a40487434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761" y="0"/>
            <a:ext cx="10186999" cy="69979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3092" y="1143001"/>
            <a:ext cx="5600700" cy="571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Без имени23.jpg"/>
          <p:cNvPicPr>
            <a:picLocks noChangeAspect="1"/>
          </p:cNvPicPr>
          <p:nvPr/>
        </p:nvPicPr>
        <p:blipFill>
          <a:blip r:embed="rId2"/>
          <a:srcRect l="10829" t="3405" r="36227" b="8151"/>
          <a:stretch>
            <a:fillRect/>
          </a:stretch>
        </p:blipFill>
        <p:spPr>
          <a:xfrm>
            <a:off x="7126941" y="160338"/>
            <a:ext cx="2724047" cy="5361922"/>
          </a:xfrm>
          <a:prstGeom prst="round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660" y="131886"/>
            <a:ext cx="4965065" cy="90989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Описание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9471" y="1266092"/>
            <a:ext cx="5565530" cy="458079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   Это цифровая платформа экскурсий по Казани. </a:t>
            </a:r>
            <a:r>
              <a:rPr lang="ru-RU" sz="2400" dirty="0" err="1" smtClean="0">
                <a:solidFill>
                  <a:schemeClr val="bg1"/>
                </a:solidFill>
              </a:rPr>
              <a:t>Онлайн-гид</a:t>
            </a:r>
            <a:r>
              <a:rPr lang="ru-RU" sz="2400" dirty="0" smtClean="0">
                <a:solidFill>
                  <a:schemeClr val="bg1"/>
                </a:solidFill>
              </a:rPr>
              <a:t> по самым увлекательным и интересным местам. С нами вы попутешествуете по жемчужине Татарстана, где можно будет увидеть, как самые известные достопримечательности , узнать про их удивительные истории и легенды, так и познать захватывающий студенческий трип. Откройте город через экран своего устройства.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4951" y="51758"/>
            <a:ext cx="6389298" cy="6806242"/>
          </a:xfrm>
          <a:prstGeom prst="rect">
            <a:avLst/>
          </a:prstGeom>
        </p:spPr>
      </p:pic>
      <p:sp>
        <p:nvSpPr>
          <p:cNvPr id="1026" name="AutoShape 2" descr="blob:https://web.telegram.org/06fb3984-e8cb-49cc-b94c-fa9699b3014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28" name="AutoShape 4" descr="blob:https://web.telegram.org/06fb3984-e8cb-49cc-b94c-fa9699b3014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30" name="AutoShape 6" descr="blob:https://web.telegram.org/466ed867-f87f-4d8d-8c20-19428cac1f7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>
                <a:solidFill>
                  <a:schemeClr val="bg1"/>
                </a:solidFill>
              </a:rPr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960" y="385482"/>
            <a:ext cx="10515600" cy="72070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Описание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-1160760" y="1106190"/>
          <a:ext cx="10516982" cy="5527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75481" y="3188461"/>
            <a:ext cx="3098800" cy="205408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0" name="Рисунок 2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637" y="-606239"/>
            <a:ext cx="6631639" cy="7464239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7620548" y="1838703"/>
          <a:ext cx="5698181" cy="4765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610469" y="5780659"/>
            <a:ext cx="5090160" cy="83312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18446" y="1017998"/>
            <a:ext cx="2363638" cy="3450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Тарифы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98030" y="-179538"/>
            <a:ext cx="10763493" cy="7257446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10" name="Полилиния 9"/>
          <p:cNvSpPr/>
          <p:nvPr/>
        </p:nvSpPr>
        <p:spPr>
          <a:xfrm>
            <a:off x="1565224" y="351387"/>
            <a:ext cx="1367581" cy="8625840"/>
          </a:xfrm>
          <a:custGeom>
            <a:avLst/>
            <a:gdLst>
              <a:gd name="connsiteX0" fmla="*/ 152400 w 1367581"/>
              <a:gd name="connsiteY0" fmla="*/ 0 h 8625840"/>
              <a:gd name="connsiteX1" fmla="*/ 30480 w 1367581"/>
              <a:gd name="connsiteY1" fmla="*/ 624840 h 8625840"/>
              <a:gd name="connsiteX2" fmla="*/ 548640 w 1367581"/>
              <a:gd name="connsiteY2" fmla="*/ 1356360 h 8625840"/>
              <a:gd name="connsiteX3" fmla="*/ 822960 w 1367581"/>
              <a:gd name="connsiteY3" fmla="*/ 1920240 h 8625840"/>
              <a:gd name="connsiteX4" fmla="*/ 701040 w 1367581"/>
              <a:gd name="connsiteY4" fmla="*/ 2682240 h 8625840"/>
              <a:gd name="connsiteX5" fmla="*/ 701040 w 1367581"/>
              <a:gd name="connsiteY5" fmla="*/ 3307080 h 8625840"/>
              <a:gd name="connsiteX6" fmla="*/ 822960 w 1367581"/>
              <a:gd name="connsiteY6" fmla="*/ 3855720 h 8625840"/>
              <a:gd name="connsiteX7" fmla="*/ 990600 w 1367581"/>
              <a:gd name="connsiteY7" fmla="*/ 4328160 h 8625840"/>
              <a:gd name="connsiteX8" fmla="*/ 1036320 w 1367581"/>
              <a:gd name="connsiteY8" fmla="*/ 4663440 h 8625840"/>
              <a:gd name="connsiteX9" fmla="*/ 1356360 w 1367581"/>
              <a:gd name="connsiteY9" fmla="*/ 4983480 h 8625840"/>
              <a:gd name="connsiteX10" fmla="*/ 1264920 w 1367581"/>
              <a:gd name="connsiteY10" fmla="*/ 5440680 h 8625840"/>
              <a:gd name="connsiteX11" fmla="*/ 975360 w 1367581"/>
              <a:gd name="connsiteY11" fmla="*/ 5974080 h 8625840"/>
              <a:gd name="connsiteX12" fmla="*/ 350520 w 1367581"/>
              <a:gd name="connsiteY12" fmla="*/ 6583680 h 8625840"/>
              <a:gd name="connsiteX13" fmla="*/ 0 w 1367581"/>
              <a:gd name="connsiteY13" fmla="*/ 8625840 h 862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67581" h="8625840">
                <a:moveTo>
                  <a:pt x="152400" y="0"/>
                </a:moveTo>
                <a:cubicBezTo>
                  <a:pt x="58420" y="199390"/>
                  <a:pt x="-35560" y="398780"/>
                  <a:pt x="30480" y="624840"/>
                </a:cubicBezTo>
                <a:cubicBezTo>
                  <a:pt x="96520" y="850900"/>
                  <a:pt x="416560" y="1140460"/>
                  <a:pt x="548640" y="1356360"/>
                </a:cubicBezTo>
                <a:cubicBezTo>
                  <a:pt x="680720" y="1572260"/>
                  <a:pt x="797560" y="1699260"/>
                  <a:pt x="822960" y="1920240"/>
                </a:cubicBezTo>
                <a:cubicBezTo>
                  <a:pt x="848360" y="2141220"/>
                  <a:pt x="721360" y="2451100"/>
                  <a:pt x="701040" y="2682240"/>
                </a:cubicBezTo>
                <a:cubicBezTo>
                  <a:pt x="680720" y="2913380"/>
                  <a:pt x="680720" y="3111500"/>
                  <a:pt x="701040" y="3307080"/>
                </a:cubicBezTo>
                <a:cubicBezTo>
                  <a:pt x="721360" y="3502660"/>
                  <a:pt x="774700" y="3685540"/>
                  <a:pt x="822960" y="3855720"/>
                </a:cubicBezTo>
                <a:cubicBezTo>
                  <a:pt x="871220" y="4025900"/>
                  <a:pt x="955040" y="4193540"/>
                  <a:pt x="990600" y="4328160"/>
                </a:cubicBezTo>
                <a:cubicBezTo>
                  <a:pt x="1026160" y="4462780"/>
                  <a:pt x="975360" y="4554220"/>
                  <a:pt x="1036320" y="4663440"/>
                </a:cubicBezTo>
                <a:cubicBezTo>
                  <a:pt x="1097280" y="4772660"/>
                  <a:pt x="1318260" y="4853940"/>
                  <a:pt x="1356360" y="4983480"/>
                </a:cubicBezTo>
                <a:cubicBezTo>
                  <a:pt x="1394460" y="5113020"/>
                  <a:pt x="1328420" y="5275580"/>
                  <a:pt x="1264920" y="5440680"/>
                </a:cubicBezTo>
                <a:cubicBezTo>
                  <a:pt x="1201420" y="5605780"/>
                  <a:pt x="1127760" y="5783580"/>
                  <a:pt x="975360" y="5974080"/>
                </a:cubicBezTo>
                <a:cubicBezTo>
                  <a:pt x="822960" y="6164580"/>
                  <a:pt x="513080" y="6141720"/>
                  <a:pt x="350520" y="6583680"/>
                </a:cubicBezTo>
                <a:cubicBezTo>
                  <a:pt x="187960" y="7025640"/>
                  <a:pt x="93980" y="7825740"/>
                  <a:pt x="0" y="8625840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3332380" y="277692"/>
            <a:ext cx="2946656" cy="8261815"/>
          </a:xfrm>
          <a:custGeom>
            <a:avLst/>
            <a:gdLst>
              <a:gd name="connsiteX0" fmla="*/ 4527 w 2946656"/>
              <a:gd name="connsiteY0" fmla="*/ 0 h 8261815"/>
              <a:gd name="connsiteX1" fmla="*/ 19767 w 2946656"/>
              <a:gd name="connsiteY1" fmla="*/ 1341120 h 8261815"/>
              <a:gd name="connsiteX2" fmla="*/ 19767 w 2946656"/>
              <a:gd name="connsiteY2" fmla="*/ 1828800 h 8261815"/>
              <a:gd name="connsiteX3" fmla="*/ 294087 w 2946656"/>
              <a:gd name="connsiteY3" fmla="*/ 2118360 h 8261815"/>
              <a:gd name="connsiteX4" fmla="*/ 568407 w 2946656"/>
              <a:gd name="connsiteY4" fmla="*/ 2240280 h 8261815"/>
              <a:gd name="connsiteX5" fmla="*/ 751287 w 2946656"/>
              <a:gd name="connsiteY5" fmla="*/ 2712720 h 8261815"/>
              <a:gd name="connsiteX6" fmla="*/ 339807 w 2946656"/>
              <a:gd name="connsiteY6" fmla="*/ 3230880 h 8261815"/>
              <a:gd name="connsiteX7" fmla="*/ 736047 w 2946656"/>
              <a:gd name="connsiteY7" fmla="*/ 3977640 h 8261815"/>
              <a:gd name="connsiteX8" fmla="*/ 1284687 w 2946656"/>
              <a:gd name="connsiteY8" fmla="*/ 4084320 h 8261815"/>
              <a:gd name="connsiteX9" fmla="*/ 2046687 w 2946656"/>
              <a:gd name="connsiteY9" fmla="*/ 4160520 h 8261815"/>
              <a:gd name="connsiteX10" fmla="*/ 2656287 w 2946656"/>
              <a:gd name="connsiteY10" fmla="*/ 4450080 h 8261815"/>
              <a:gd name="connsiteX11" fmla="*/ 2945847 w 2946656"/>
              <a:gd name="connsiteY11" fmla="*/ 5364480 h 8261815"/>
              <a:gd name="connsiteX12" fmla="*/ 2732487 w 2946656"/>
              <a:gd name="connsiteY12" fmla="*/ 5684520 h 8261815"/>
              <a:gd name="connsiteX13" fmla="*/ 2427687 w 2946656"/>
              <a:gd name="connsiteY13" fmla="*/ 6324600 h 8261815"/>
              <a:gd name="connsiteX14" fmla="*/ 2183847 w 2946656"/>
              <a:gd name="connsiteY14" fmla="*/ 8260080 h 8261815"/>
              <a:gd name="connsiteX15" fmla="*/ 2473407 w 2946656"/>
              <a:gd name="connsiteY15" fmla="*/ 6690360 h 8261815"/>
              <a:gd name="connsiteX16" fmla="*/ 2762967 w 2946656"/>
              <a:gd name="connsiteY16" fmla="*/ 7863840 h 8261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46656" h="8261815">
                <a:moveTo>
                  <a:pt x="4527" y="0"/>
                </a:moveTo>
                <a:cubicBezTo>
                  <a:pt x="10877" y="518160"/>
                  <a:pt x="17227" y="1036320"/>
                  <a:pt x="19767" y="1341120"/>
                </a:cubicBezTo>
                <a:cubicBezTo>
                  <a:pt x="22307" y="1645920"/>
                  <a:pt x="-25953" y="1699260"/>
                  <a:pt x="19767" y="1828800"/>
                </a:cubicBezTo>
                <a:cubicBezTo>
                  <a:pt x="65487" y="1958340"/>
                  <a:pt x="202647" y="2049780"/>
                  <a:pt x="294087" y="2118360"/>
                </a:cubicBezTo>
                <a:cubicBezTo>
                  <a:pt x="385527" y="2186940"/>
                  <a:pt x="492207" y="2141220"/>
                  <a:pt x="568407" y="2240280"/>
                </a:cubicBezTo>
                <a:cubicBezTo>
                  <a:pt x="644607" y="2339340"/>
                  <a:pt x="789387" y="2547620"/>
                  <a:pt x="751287" y="2712720"/>
                </a:cubicBezTo>
                <a:cubicBezTo>
                  <a:pt x="713187" y="2877820"/>
                  <a:pt x="342347" y="3020060"/>
                  <a:pt x="339807" y="3230880"/>
                </a:cubicBezTo>
                <a:cubicBezTo>
                  <a:pt x="337267" y="3441700"/>
                  <a:pt x="578567" y="3835400"/>
                  <a:pt x="736047" y="3977640"/>
                </a:cubicBezTo>
                <a:cubicBezTo>
                  <a:pt x="893527" y="4119880"/>
                  <a:pt x="1066247" y="4053840"/>
                  <a:pt x="1284687" y="4084320"/>
                </a:cubicBezTo>
                <a:cubicBezTo>
                  <a:pt x="1503127" y="4114800"/>
                  <a:pt x="1818087" y="4099560"/>
                  <a:pt x="2046687" y="4160520"/>
                </a:cubicBezTo>
                <a:cubicBezTo>
                  <a:pt x="2275287" y="4221480"/>
                  <a:pt x="2506427" y="4249420"/>
                  <a:pt x="2656287" y="4450080"/>
                </a:cubicBezTo>
                <a:cubicBezTo>
                  <a:pt x="2806147" y="4650740"/>
                  <a:pt x="2933147" y="5158740"/>
                  <a:pt x="2945847" y="5364480"/>
                </a:cubicBezTo>
                <a:cubicBezTo>
                  <a:pt x="2958547" y="5570220"/>
                  <a:pt x="2818847" y="5524500"/>
                  <a:pt x="2732487" y="5684520"/>
                </a:cubicBezTo>
                <a:cubicBezTo>
                  <a:pt x="2646127" y="5844540"/>
                  <a:pt x="2519127" y="5895340"/>
                  <a:pt x="2427687" y="6324600"/>
                </a:cubicBezTo>
                <a:cubicBezTo>
                  <a:pt x="2336247" y="6753860"/>
                  <a:pt x="2176227" y="8199120"/>
                  <a:pt x="2183847" y="8260080"/>
                </a:cubicBezTo>
                <a:cubicBezTo>
                  <a:pt x="2191467" y="8321040"/>
                  <a:pt x="2376887" y="6756400"/>
                  <a:pt x="2473407" y="6690360"/>
                </a:cubicBezTo>
                <a:cubicBezTo>
                  <a:pt x="2569927" y="6624320"/>
                  <a:pt x="2666447" y="7244080"/>
                  <a:pt x="2762967" y="7863840"/>
                </a:cubicBez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-89193" y="137160"/>
            <a:ext cx="4590680" cy="7284720"/>
          </a:xfrm>
          <a:custGeom>
            <a:avLst/>
            <a:gdLst>
              <a:gd name="connsiteX0" fmla="*/ 0 w 4590680"/>
              <a:gd name="connsiteY0" fmla="*/ 0 h 7284720"/>
              <a:gd name="connsiteX1" fmla="*/ 289560 w 4590680"/>
              <a:gd name="connsiteY1" fmla="*/ 777240 h 7284720"/>
              <a:gd name="connsiteX2" fmla="*/ 655320 w 4590680"/>
              <a:gd name="connsiteY2" fmla="*/ 975360 h 7284720"/>
              <a:gd name="connsiteX3" fmla="*/ 1143000 w 4590680"/>
              <a:gd name="connsiteY3" fmla="*/ 1341120 h 7284720"/>
              <a:gd name="connsiteX4" fmla="*/ 1417320 w 4590680"/>
              <a:gd name="connsiteY4" fmla="*/ 1783080 h 7284720"/>
              <a:gd name="connsiteX5" fmla="*/ 1386840 w 4590680"/>
              <a:gd name="connsiteY5" fmla="*/ 2423160 h 7284720"/>
              <a:gd name="connsiteX6" fmla="*/ 1386840 w 4590680"/>
              <a:gd name="connsiteY6" fmla="*/ 2788920 h 7284720"/>
              <a:gd name="connsiteX7" fmla="*/ 1828800 w 4590680"/>
              <a:gd name="connsiteY7" fmla="*/ 2910840 h 7284720"/>
              <a:gd name="connsiteX8" fmla="*/ 2240280 w 4590680"/>
              <a:gd name="connsiteY8" fmla="*/ 3124200 h 7284720"/>
              <a:gd name="connsiteX9" fmla="*/ 2651760 w 4590680"/>
              <a:gd name="connsiteY9" fmla="*/ 3474720 h 7284720"/>
              <a:gd name="connsiteX10" fmla="*/ 3215640 w 4590680"/>
              <a:gd name="connsiteY10" fmla="*/ 3505200 h 7284720"/>
              <a:gd name="connsiteX11" fmla="*/ 3429000 w 4590680"/>
              <a:gd name="connsiteY11" fmla="*/ 3962400 h 7284720"/>
              <a:gd name="connsiteX12" fmla="*/ 3581400 w 4590680"/>
              <a:gd name="connsiteY12" fmla="*/ 4373880 h 7284720"/>
              <a:gd name="connsiteX13" fmla="*/ 3992880 w 4590680"/>
              <a:gd name="connsiteY13" fmla="*/ 4663440 h 7284720"/>
              <a:gd name="connsiteX14" fmla="*/ 4358640 w 4590680"/>
              <a:gd name="connsiteY14" fmla="*/ 5394960 h 7284720"/>
              <a:gd name="connsiteX15" fmla="*/ 4526280 w 4590680"/>
              <a:gd name="connsiteY15" fmla="*/ 5867400 h 7284720"/>
              <a:gd name="connsiteX16" fmla="*/ 4587240 w 4590680"/>
              <a:gd name="connsiteY16" fmla="*/ 6248400 h 7284720"/>
              <a:gd name="connsiteX17" fmla="*/ 4434840 w 4590680"/>
              <a:gd name="connsiteY17" fmla="*/ 6461760 h 7284720"/>
              <a:gd name="connsiteX18" fmla="*/ 4312920 w 4590680"/>
              <a:gd name="connsiteY18" fmla="*/ 6918960 h 7284720"/>
              <a:gd name="connsiteX19" fmla="*/ 4404360 w 4590680"/>
              <a:gd name="connsiteY19" fmla="*/ 7284720 h 7284720"/>
              <a:gd name="connsiteX20" fmla="*/ 4404360 w 4590680"/>
              <a:gd name="connsiteY20" fmla="*/ 7284720 h 728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590680" h="7284720">
                <a:moveTo>
                  <a:pt x="0" y="0"/>
                </a:moveTo>
                <a:cubicBezTo>
                  <a:pt x="90170" y="307340"/>
                  <a:pt x="180340" y="614680"/>
                  <a:pt x="289560" y="777240"/>
                </a:cubicBezTo>
                <a:cubicBezTo>
                  <a:pt x="398780" y="939800"/>
                  <a:pt x="513080" y="881380"/>
                  <a:pt x="655320" y="975360"/>
                </a:cubicBezTo>
                <a:cubicBezTo>
                  <a:pt x="797560" y="1069340"/>
                  <a:pt x="1016000" y="1206500"/>
                  <a:pt x="1143000" y="1341120"/>
                </a:cubicBezTo>
                <a:cubicBezTo>
                  <a:pt x="1270000" y="1475740"/>
                  <a:pt x="1376680" y="1602740"/>
                  <a:pt x="1417320" y="1783080"/>
                </a:cubicBezTo>
                <a:cubicBezTo>
                  <a:pt x="1457960" y="1963420"/>
                  <a:pt x="1391920" y="2255520"/>
                  <a:pt x="1386840" y="2423160"/>
                </a:cubicBezTo>
                <a:cubicBezTo>
                  <a:pt x="1381760" y="2590800"/>
                  <a:pt x="1313180" y="2707640"/>
                  <a:pt x="1386840" y="2788920"/>
                </a:cubicBezTo>
                <a:cubicBezTo>
                  <a:pt x="1460500" y="2870200"/>
                  <a:pt x="1686560" y="2854960"/>
                  <a:pt x="1828800" y="2910840"/>
                </a:cubicBezTo>
                <a:cubicBezTo>
                  <a:pt x="1971040" y="2966720"/>
                  <a:pt x="2103120" y="3030220"/>
                  <a:pt x="2240280" y="3124200"/>
                </a:cubicBezTo>
                <a:cubicBezTo>
                  <a:pt x="2377440" y="3218180"/>
                  <a:pt x="2489200" y="3411220"/>
                  <a:pt x="2651760" y="3474720"/>
                </a:cubicBezTo>
                <a:cubicBezTo>
                  <a:pt x="2814320" y="3538220"/>
                  <a:pt x="3086100" y="3423920"/>
                  <a:pt x="3215640" y="3505200"/>
                </a:cubicBezTo>
                <a:cubicBezTo>
                  <a:pt x="3345180" y="3586480"/>
                  <a:pt x="3368040" y="3817620"/>
                  <a:pt x="3429000" y="3962400"/>
                </a:cubicBezTo>
                <a:cubicBezTo>
                  <a:pt x="3489960" y="4107180"/>
                  <a:pt x="3487420" y="4257040"/>
                  <a:pt x="3581400" y="4373880"/>
                </a:cubicBezTo>
                <a:cubicBezTo>
                  <a:pt x="3675380" y="4490720"/>
                  <a:pt x="3863340" y="4493260"/>
                  <a:pt x="3992880" y="4663440"/>
                </a:cubicBezTo>
                <a:cubicBezTo>
                  <a:pt x="4122420" y="4833620"/>
                  <a:pt x="4269740" y="5194300"/>
                  <a:pt x="4358640" y="5394960"/>
                </a:cubicBezTo>
                <a:cubicBezTo>
                  <a:pt x="4447540" y="5595620"/>
                  <a:pt x="4488180" y="5725160"/>
                  <a:pt x="4526280" y="5867400"/>
                </a:cubicBezTo>
                <a:cubicBezTo>
                  <a:pt x="4564380" y="6009640"/>
                  <a:pt x="4602480" y="6149340"/>
                  <a:pt x="4587240" y="6248400"/>
                </a:cubicBezTo>
                <a:cubicBezTo>
                  <a:pt x="4572000" y="6347460"/>
                  <a:pt x="4480560" y="6350000"/>
                  <a:pt x="4434840" y="6461760"/>
                </a:cubicBezTo>
                <a:cubicBezTo>
                  <a:pt x="4389120" y="6573520"/>
                  <a:pt x="4318000" y="6781800"/>
                  <a:pt x="4312920" y="6918960"/>
                </a:cubicBezTo>
                <a:cubicBezTo>
                  <a:pt x="4307840" y="7056120"/>
                  <a:pt x="4404360" y="7284720"/>
                  <a:pt x="4404360" y="7284720"/>
                </a:cubicBezTo>
                <a:lnTo>
                  <a:pt x="4404360" y="7284720"/>
                </a:lnTo>
              </a:path>
            </a:pathLst>
          </a:cu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4645169" y="137160"/>
            <a:ext cx="3462511" cy="7574280"/>
          </a:xfrm>
          <a:custGeom>
            <a:avLst/>
            <a:gdLst>
              <a:gd name="connsiteX0" fmla="*/ 1923271 w 3462511"/>
              <a:gd name="connsiteY0" fmla="*/ 0 h 7574280"/>
              <a:gd name="connsiteX1" fmla="*/ 2151871 w 3462511"/>
              <a:gd name="connsiteY1" fmla="*/ 731520 h 7574280"/>
              <a:gd name="connsiteX2" fmla="*/ 2121391 w 3462511"/>
              <a:gd name="connsiteY2" fmla="*/ 944880 h 7574280"/>
              <a:gd name="connsiteX3" fmla="*/ 1953751 w 3462511"/>
              <a:gd name="connsiteY3" fmla="*/ 1143000 h 7574280"/>
              <a:gd name="connsiteX4" fmla="*/ 2395711 w 3462511"/>
              <a:gd name="connsiteY4" fmla="*/ 1508760 h 7574280"/>
              <a:gd name="connsiteX5" fmla="*/ 1801351 w 3462511"/>
              <a:gd name="connsiteY5" fmla="*/ 1813560 h 7574280"/>
              <a:gd name="connsiteX6" fmla="*/ 1191751 w 3462511"/>
              <a:gd name="connsiteY6" fmla="*/ 2194560 h 7574280"/>
              <a:gd name="connsiteX7" fmla="*/ 429751 w 3462511"/>
              <a:gd name="connsiteY7" fmla="*/ 2880360 h 7574280"/>
              <a:gd name="connsiteX8" fmla="*/ 48751 w 3462511"/>
              <a:gd name="connsiteY8" fmla="*/ 3230880 h 7574280"/>
              <a:gd name="connsiteX9" fmla="*/ 18271 w 3462511"/>
              <a:gd name="connsiteY9" fmla="*/ 3764280 h 7574280"/>
              <a:gd name="connsiteX10" fmla="*/ 170671 w 3462511"/>
              <a:gd name="connsiteY10" fmla="*/ 4511040 h 7574280"/>
              <a:gd name="connsiteX11" fmla="*/ 444991 w 3462511"/>
              <a:gd name="connsiteY11" fmla="*/ 4983480 h 7574280"/>
              <a:gd name="connsiteX12" fmla="*/ 1039351 w 3462511"/>
              <a:gd name="connsiteY12" fmla="*/ 5486400 h 7574280"/>
              <a:gd name="connsiteX13" fmla="*/ 2045191 w 3462511"/>
              <a:gd name="connsiteY13" fmla="*/ 6751320 h 7574280"/>
              <a:gd name="connsiteX14" fmla="*/ 2852911 w 3462511"/>
              <a:gd name="connsiteY14" fmla="*/ 6888480 h 7574280"/>
              <a:gd name="connsiteX15" fmla="*/ 3051031 w 3462511"/>
              <a:gd name="connsiteY15" fmla="*/ 7101840 h 7574280"/>
              <a:gd name="connsiteX16" fmla="*/ 3462511 w 3462511"/>
              <a:gd name="connsiteY16" fmla="*/ 7574280 h 757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62511" h="7574280">
                <a:moveTo>
                  <a:pt x="1923271" y="0"/>
                </a:moveTo>
                <a:cubicBezTo>
                  <a:pt x="2021061" y="287020"/>
                  <a:pt x="2118851" y="574040"/>
                  <a:pt x="2151871" y="731520"/>
                </a:cubicBezTo>
                <a:cubicBezTo>
                  <a:pt x="2184891" y="889000"/>
                  <a:pt x="2154411" y="876300"/>
                  <a:pt x="2121391" y="944880"/>
                </a:cubicBezTo>
                <a:cubicBezTo>
                  <a:pt x="2088371" y="1013460"/>
                  <a:pt x="1908031" y="1049020"/>
                  <a:pt x="1953751" y="1143000"/>
                </a:cubicBezTo>
                <a:cubicBezTo>
                  <a:pt x="1999471" y="1236980"/>
                  <a:pt x="2421111" y="1397000"/>
                  <a:pt x="2395711" y="1508760"/>
                </a:cubicBezTo>
                <a:cubicBezTo>
                  <a:pt x="2370311" y="1620520"/>
                  <a:pt x="2002011" y="1699260"/>
                  <a:pt x="1801351" y="1813560"/>
                </a:cubicBezTo>
                <a:cubicBezTo>
                  <a:pt x="1600691" y="1927860"/>
                  <a:pt x="1420351" y="2016760"/>
                  <a:pt x="1191751" y="2194560"/>
                </a:cubicBezTo>
                <a:cubicBezTo>
                  <a:pt x="963151" y="2372360"/>
                  <a:pt x="620251" y="2707640"/>
                  <a:pt x="429751" y="2880360"/>
                </a:cubicBezTo>
                <a:cubicBezTo>
                  <a:pt x="239251" y="3053080"/>
                  <a:pt x="117331" y="3083560"/>
                  <a:pt x="48751" y="3230880"/>
                </a:cubicBezTo>
                <a:cubicBezTo>
                  <a:pt x="-19829" y="3378200"/>
                  <a:pt x="-2049" y="3550920"/>
                  <a:pt x="18271" y="3764280"/>
                </a:cubicBezTo>
                <a:cubicBezTo>
                  <a:pt x="38591" y="3977640"/>
                  <a:pt x="99551" y="4307840"/>
                  <a:pt x="170671" y="4511040"/>
                </a:cubicBezTo>
                <a:cubicBezTo>
                  <a:pt x="241791" y="4714240"/>
                  <a:pt x="300211" y="4820920"/>
                  <a:pt x="444991" y="4983480"/>
                </a:cubicBezTo>
                <a:cubicBezTo>
                  <a:pt x="589771" y="5146040"/>
                  <a:pt x="772651" y="5191760"/>
                  <a:pt x="1039351" y="5486400"/>
                </a:cubicBezTo>
                <a:cubicBezTo>
                  <a:pt x="1306051" y="5781040"/>
                  <a:pt x="1742931" y="6517640"/>
                  <a:pt x="2045191" y="6751320"/>
                </a:cubicBezTo>
                <a:cubicBezTo>
                  <a:pt x="2347451" y="6985000"/>
                  <a:pt x="2685271" y="6830060"/>
                  <a:pt x="2852911" y="6888480"/>
                </a:cubicBezTo>
                <a:cubicBezTo>
                  <a:pt x="3020551" y="6946900"/>
                  <a:pt x="2949431" y="6987540"/>
                  <a:pt x="3051031" y="7101840"/>
                </a:cubicBezTo>
                <a:cubicBezTo>
                  <a:pt x="3152631" y="7216140"/>
                  <a:pt x="3307571" y="7395210"/>
                  <a:pt x="3462511" y="7574280"/>
                </a:cubicBezTo>
              </a:path>
            </a:pathLst>
          </a:custGeom>
          <a:noFill/>
          <a:ln w="76200"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14444" y="79150"/>
            <a:ext cx="1169773" cy="1169773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16" name="TextBox 15"/>
          <p:cNvSpPr txBox="1"/>
          <p:nvPr/>
        </p:nvSpPr>
        <p:spPr>
          <a:xfrm>
            <a:off x="6959417" y="985482"/>
            <a:ext cx="1300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lgerian" panose="04020705040A02060702" pitchFamily="82" charset="0"/>
              </a:rPr>
              <a:t>Kazan Station</a:t>
            </a:r>
            <a:endParaRPr lang="ru-RU" sz="1100" b="1" dirty="0"/>
          </a:p>
        </p:txBody>
      </p:sp>
      <p:sp>
        <p:nvSpPr>
          <p:cNvPr id="17" name="Овал 16"/>
          <p:cNvSpPr/>
          <p:nvPr/>
        </p:nvSpPr>
        <p:spPr>
          <a:xfrm>
            <a:off x="-152497" y="104771"/>
            <a:ext cx="179354" cy="16886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42064" y="953164"/>
            <a:ext cx="179354" cy="16886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269809" y="1864519"/>
            <a:ext cx="179354" cy="16886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664855" y="230414"/>
            <a:ext cx="179354" cy="1688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4183725" y="6699298"/>
            <a:ext cx="179354" cy="16886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1174927" y="2739783"/>
            <a:ext cx="179354" cy="16886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436888" y="4435968"/>
            <a:ext cx="179354" cy="16886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035541" y="3547555"/>
            <a:ext cx="179354" cy="16886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149470" y="3260138"/>
            <a:ext cx="179354" cy="16886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274455" y="2010697"/>
            <a:ext cx="179354" cy="1688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3245600" y="98361"/>
            <a:ext cx="179354" cy="1688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1817255" y="6722817"/>
            <a:ext cx="179354" cy="1688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2702043" y="5870266"/>
            <a:ext cx="179354" cy="1688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2483890" y="4718272"/>
            <a:ext cx="179354" cy="1688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3235324" y="1785400"/>
            <a:ext cx="179354" cy="1688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6457620" y="79150"/>
            <a:ext cx="179354" cy="168862"/>
          </a:xfrm>
          <a:prstGeom prst="ellipse">
            <a:avLst/>
          </a:prstGeom>
          <a:solidFill>
            <a:srgbClr val="F008FC"/>
          </a:solidFill>
          <a:ln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5564604" y="6691270"/>
            <a:ext cx="179354" cy="1688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6167358" y="5611797"/>
            <a:ext cx="179354" cy="1688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5629178" y="4379797"/>
            <a:ext cx="179354" cy="1688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4044665" y="4140693"/>
            <a:ext cx="179354" cy="1688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3960897" y="2908645"/>
            <a:ext cx="179354" cy="1688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6552160" y="6730705"/>
            <a:ext cx="179354" cy="168862"/>
          </a:xfrm>
          <a:prstGeom prst="ellipse">
            <a:avLst/>
          </a:prstGeom>
          <a:solidFill>
            <a:srgbClr val="F008FC"/>
          </a:solidFill>
          <a:ln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5083745" y="5174894"/>
            <a:ext cx="179354" cy="168862"/>
          </a:xfrm>
          <a:prstGeom prst="ellipse">
            <a:avLst/>
          </a:prstGeom>
          <a:solidFill>
            <a:srgbClr val="F008FC"/>
          </a:solidFill>
          <a:ln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5911572" y="5935375"/>
            <a:ext cx="179354" cy="168862"/>
          </a:xfrm>
          <a:prstGeom prst="ellipse">
            <a:avLst/>
          </a:prstGeom>
          <a:solidFill>
            <a:srgbClr val="F008FC"/>
          </a:solidFill>
          <a:ln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4601071" y="4151247"/>
            <a:ext cx="179354" cy="168862"/>
          </a:xfrm>
          <a:prstGeom prst="ellipse">
            <a:avLst/>
          </a:prstGeom>
          <a:solidFill>
            <a:srgbClr val="F008FC"/>
          </a:solidFill>
          <a:ln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4721418" y="3199686"/>
            <a:ext cx="179354" cy="168862"/>
          </a:xfrm>
          <a:prstGeom prst="ellipse">
            <a:avLst/>
          </a:prstGeom>
          <a:solidFill>
            <a:srgbClr val="F008FC"/>
          </a:solidFill>
          <a:ln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5697751" y="2266607"/>
            <a:ext cx="179354" cy="168862"/>
          </a:xfrm>
          <a:prstGeom prst="ellipse">
            <a:avLst/>
          </a:prstGeom>
          <a:solidFill>
            <a:srgbClr val="F008FC"/>
          </a:solidFill>
          <a:ln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6488508" y="1216325"/>
            <a:ext cx="179354" cy="168862"/>
          </a:xfrm>
          <a:prstGeom prst="ellipse">
            <a:avLst/>
          </a:prstGeom>
          <a:solidFill>
            <a:srgbClr val="F008FC"/>
          </a:solidFill>
          <a:ln>
            <a:solidFill>
              <a:srgbClr val="F00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8" name="Rectangle 23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5100" y="-498211"/>
            <a:ext cx="6781799" cy="212567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b="1" dirty="0">
                <a:cs typeface="Angsana New"/>
              </a:rPr>
              <a:t>Маршрут  "Студенческий трип"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-1299882" y="103122"/>
          <a:ext cx="6019800" cy="6617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40" name="Схема 1039"/>
          <p:cNvGraphicFramePr/>
          <p:nvPr/>
        </p:nvGraphicFramePr>
        <p:xfrm>
          <a:off x="8281147" y="121025"/>
          <a:ext cx="4865894" cy="6627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301" name="Рисунок 1300" descr="Изображение выглядит как на открытом воздухе, небо, облако, вода&#10;&#10;Автоматически созданное описание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65929" y="2086535"/>
            <a:ext cx="3045760" cy="2774576"/>
          </a:xfrm>
          <a:prstGeom prst="flowChartConnector">
            <a:avLst/>
          </a:prstGeom>
        </p:spPr>
      </p:pic>
      <p:pic>
        <p:nvPicPr>
          <p:cNvPr id="1302" name="Рисунок 1301" descr="Изображение выглядит как на открытом воздухе, небо, облако, человек&#10;&#10;Автоматически созданное описание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82453" y="4355053"/>
            <a:ext cx="2799230" cy="2392936"/>
          </a:xfrm>
          <a:prstGeom prst="flowChartConnector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311153" y="1620218"/>
            <a:ext cx="3093720" cy="2883947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62" y="314987"/>
            <a:ext cx="10775319" cy="169142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cs typeface="Angsana New"/>
              </a:rPr>
              <a:t>Маршрут </a:t>
            </a:r>
            <a:br>
              <a:rPr lang="ru-RU" sz="4400" b="1" dirty="0">
                <a:cs typeface="Angsana New"/>
              </a:rPr>
            </a:br>
            <a:r>
              <a:rPr lang="ru-RU" sz="4400" b="1" dirty="0">
                <a:cs typeface="Angsana New"/>
              </a:rPr>
              <a:t>"Семейное</a:t>
            </a:r>
            <a:br>
              <a:rPr lang="ru-RU" sz="4400" b="1" dirty="0">
                <a:cs typeface="Angsana New"/>
              </a:rPr>
            </a:br>
            <a:r>
              <a:rPr lang="ru-RU" sz="4400" b="1" dirty="0">
                <a:cs typeface="Angsana New"/>
              </a:rPr>
              <a:t> Путешествие"</a:t>
            </a:r>
            <a:endParaRPr lang="ru-RU" sz="4400" b="1" dirty="0"/>
          </a:p>
        </p:txBody>
      </p:sp>
      <p:graphicFrame>
        <p:nvGraphicFramePr>
          <p:cNvPr id="904" name="Схема 903"/>
          <p:cNvGraphicFramePr/>
          <p:nvPr/>
        </p:nvGraphicFramePr>
        <p:xfrm>
          <a:off x="8639735" y="76201"/>
          <a:ext cx="4034118" cy="6705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05" name="Рисунок 1304" descr="Изображение выглядит как потолок, в помещении, человек, большой&#10;&#10;Автоматически созданное описание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43914" y="3953697"/>
            <a:ext cx="3144795" cy="2904303"/>
          </a:xfrm>
          <a:prstGeom prst="flowChartConnector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-2078917" y="157258"/>
          <a:ext cx="6795248" cy="670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06" name="Рисунок 1305" descr="Изображение выглядит как на открытом воздухе, вода, ночь, транспорт&#10;&#10;Автоматически созданное описание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452399" y="1991903"/>
            <a:ext cx="3065840" cy="2800230"/>
          </a:xfrm>
          <a:prstGeom prst="flowChartConnector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526332" y="1616982"/>
            <a:ext cx="2924755" cy="2532114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9558" y="807536"/>
            <a:ext cx="5932396" cy="13479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cs typeface="Angsana New"/>
              </a:rPr>
              <a:t>Маршрут</a:t>
            </a:r>
            <a:br>
              <a:rPr lang="ru-RU" b="1" dirty="0">
                <a:cs typeface="Angsana New"/>
              </a:rPr>
            </a:br>
            <a:r>
              <a:rPr lang="ru-RU" b="1" dirty="0">
                <a:cs typeface="Angsana New"/>
              </a:rPr>
              <a:t> "Историческое просвещение"</a:t>
            </a:r>
            <a:r>
              <a:rPr lang="ru-RU" dirty="0">
                <a:cs typeface="Angsana New"/>
              </a:rPr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ru-RU" sz="1200" dirty="0">
              <a:ea typeface="+mn-lt"/>
              <a:cs typeface="+mn-lt"/>
            </a:endParaRPr>
          </a:p>
          <a:p>
            <a:endParaRPr lang="ru-RU" sz="1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8225118" y="109818"/>
          <a:ext cx="4572000" cy="655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7" name="Схема 56"/>
          <p:cNvGraphicFramePr/>
          <p:nvPr/>
        </p:nvGraphicFramePr>
        <p:xfrm>
          <a:off x="-806824" y="109818"/>
          <a:ext cx="4572000" cy="6559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80" name="Рисунок 279" descr="Изображение выглядит как вода, Аэрофотосъемка, на открытом воздухе, воздушный&#10;&#10;Автоматически созданное описание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38187" y="4370928"/>
            <a:ext cx="2743200" cy="2399893"/>
          </a:xfrm>
          <a:prstGeom prst="flowChartConnector">
            <a:avLst/>
          </a:prstGeom>
        </p:spPr>
      </p:pic>
      <p:pic>
        <p:nvPicPr>
          <p:cNvPr id="281" name="Рисунок 280" descr="Изображение выглядит как небо, на открытом воздухе, строительство, облако&#10;&#10;Автоматически созданное описание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969558" y="2370144"/>
            <a:ext cx="2743200" cy="2448028"/>
          </a:xfrm>
          <a:prstGeom prst="flowChartConnector">
            <a:avLst/>
          </a:prstGeom>
        </p:spPr>
      </p:pic>
      <p:pic>
        <p:nvPicPr>
          <p:cNvPr id="282" name="Рисунок 281" descr="Изображение выглядит как небо, на открытом воздухе, строительство, облако&#10;&#10;Автоматически созданное описание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99096" y="2181356"/>
            <a:ext cx="2743200" cy="2416845"/>
          </a:xfrm>
          <a:prstGeom prst="flowChartConnector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5" name="Rectangle 9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63235" y="2240"/>
            <a:ext cx="5403477" cy="2036032"/>
          </a:xfrm>
        </p:spPr>
        <p:txBody>
          <a:bodyPr anchor="b">
            <a:normAutofit/>
          </a:bodyPr>
          <a:lstStyle/>
          <a:p>
            <a:pPr algn="ctr"/>
            <a:r>
              <a:rPr lang="ru-RU" b="1" dirty="0">
                <a:cs typeface="Angsana New"/>
              </a:rPr>
              <a:t>Маршрут "</a:t>
            </a:r>
            <a:r>
              <a:rPr lang="ru-RU" b="1" dirty="0" err="1">
                <a:cs typeface="Angsana New"/>
              </a:rPr>
              <a:t>КультТур</a:t>
            </a:r>
            <a:r>
              <a:rPr lang="ru-RU" b="1" dirty="0">
                <a:cs typeface="Angsana New"/>
              </a:rPr>
              <a:t>"</a:t>
            </a:r>
            <a:endParaRPr lang="ru-RU" b="1" dirty="0"/>
          </a:p>
        </p:txBody>
      </p:sp>
      <p:pic>
        <p:nvPicPr>
          <p:cNvPr id="90" name="Рисунок 89" descr="Изображение выглядит как строительство, на открытом воздухе, вода, небо&#10;&#10;Автоматически созданное описание"/>
          <p:cNvPicPr>
            <a:picLocks noChangeAspect="1"/>
          </p:cNvPicPr>
          <p:nvPr/>
        </p:nvPicPr>
        <p:blipFill rotWithShape="1">
          <a:blip r:embed="rId2"/>
          <a:srcRect r="-4" b="16456"/>
          <a:stretch>
            <a:fillRect/>
          </a:stretch>
        </p:blipFill>
        <p:spPr>
          <a:xfrm>
            <a:off x="594068" y="596642"/>
            <a:ext cx="4990587" cy="3126870"/>
          </a:xfrm>
          <a:prstGeom prst="rect">
            <a:avLst/>
          </a:prstGeom>
        </p:spPr>
      </p:pic>
      <p:pic>
        <p:nvPicPr>
          <p:cNvPr id="89" name="Рисунок 88" descr="Изображение выглядит как на открытом воздухе, небо, строительство, дерево&#10;&#10;Автоматически созданное описание"/>
          <p:cNvPicPr>
            <a:picLocks noChangeAspect="1"/>
          </p:cNvPicPr>
          <p:nvPr/>
        </p:nvPicPr>
        <p:blipFill rotWithShape="1">
          <a:blip r:embed="rId3" cstate="print"/>
          <a:srcRect t="31189" r="-4" b="12441"/>
          <a:stretch>
            <a:fillRect/>
          </a:stretch>
        </p:blipFill>
        <p:spPr>
          <a:xfrm>
            <a:off x="594068" y="3797651"/>
            <a:ext cx="2458224" cy="2463367"/>
          </a:xfrm>
          <a:prstGeom prst="rect">
            <a:avLst/>
          </a:prstGeom>
        </p:spPr>
      </p:pic>
      <p:pic>
        <p:nvPicPr>
          <p:cNvPr id="88" name="Рисунок 87" descr="Изображение выглядит как мебель, в помещении, Цвет Majorelle blue, стул&#10;&#10;Автоматически созданное описание"/>
          <p:cNvPicPr>
            <a:picLocks noChangeAspect="1"/>
          </p:cNvPicPr>
          <p:nvPr/>
        </p:nvPicPr>
        <p:blipFill rotWithShape="1">
          <a:blip r:embed="rId4"/>
          <a:srcRect l="19224" r="30881" b="1"/>
          <a:stretch>
            <a:fillRect/>
          </a:stretch>
        </p:blipFill>
        <p:spPr>
          <a:xfrm>
            <a:off x="3126430" y="3797654"/>
            <a:ext cx="2458226" cy="2463367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927912" y="2265857"/>
          <a:ext cx="5986182" cy="445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зображения Целевая группа | Бесплатные векторы, стоковые фото и PS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360"/>
          <a:stretch>
            <a:fillRect/>
          </a:stretch>
        </p:blipFill>
        <p:spPr bwMode="auto">
          <a:xfrm>
            <a:off x="6985000" y="3843337"/>
            <a:ext cx="3219450" cy="30146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340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0093AC"/>
                </a:solidFill>
              </a:rPr>
              <a:t>Сегменты целевых групп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070" y="2078417"/>
            <a:ext cx="10515600" cy="423608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</a:t>
            </a:r>
            <a:r>
              <a:rPr lang="ru-RU" dirty="0" smtClean="0"/>
              <a:t>) Студенты, желающие отдохнуть и весело провести время на захватывающей экскурсии 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smtClean="0"/>
              <a:t>Люди 18-30 лет, которым интересна Казань с разных сторон его проявления, интересна история города, культуры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</a:t>
            </a:r>
            <a:r>
              <a:rPr lang="ru-RU" dirty="0" smtClean="0"/>
              <a:t>) Семьи, желающие провести совместный досуг, где будет интересно как детям,</a:t>
            </a:r>
          </a:p>
          <a:p>
            <a:pPr marL="0" indent="0">
              <a:buNone/>
            </a:pPr>
            <a:r>
              <a:rPr lang="ru-RU" dirty="0"/>
              <a:t>т</a:t>
            </a:r>
            <a:r>
              <a:rPr lang="ru-RU" dirty="0" smtClean="0"/>
              <a:t>ак и взрослым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154652" y="-2724"/>
            <a:ext cx="2037348" cy="6860723"/>
          </a:xfrm>
          <a:prstGeom prst="rect">
            <a:avLst/>
          </a:prstGeom>
          <a:solidFill>
            <a:srgbClr val="0093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703018"/>
            <a:ext cx="10154652" cy="0"/>
          </a:xfrm>
          <a:prstGeom prst="line">
            <a:avLst/>
          </a:prstGeom>
          <a:ln w="19050">
            <a:solidFill>
              <a:srgbClr val="00A9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1210491" y="498023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200" b="1" dirty="0">
                <a:solidFill>
                  <a:srgbClr val="0093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BM Plex Sans"/>
              </a:rPr>
              <a:t>Ядро ЦА:</a:t>
            </a:r>
            <a:r>
              <a:rPr lang="ru-RU" sz="2400" dirty="0">
                <a:solidFill>
                  <a:srgbClr val="0093AC"/>
                </a:solidFill>
                <a:latin typeface="IBM Plex Sans"/>
              </a:rPr>
              <a:t/>
            </a:r>
            <a:br>
              <a:rPr lang="ru-RU" sz="2400" dirty="0">
                <a:solidFill>
                  <a:srgbClr val="0093AC"/>
                </a:solidFill>
                <a:latin typeface="IBM Plex Sans"/>
              </a:rPr>
            </a:br>
            <a:r>
              <a:rPr lang="ru-RU" sz="2400" dirty="0" smtClean="0">
                <a:solidFill>
                  <a:prstClr val="black"/>
                </a:solidFill>
                <a:latin typeface="IBM Plex Sans"/>
              </a:rPr>
              <a:t>18-45 лет</a:t>
            </a:r>
            <a:endParaRPr lang="ru-RU" sz="2400" dirty="0">
              <a:solidFill>
                <a:prstClr val="black"/>
              </a:solidFill>
              <a:latin typeface="IBM Plex Sans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Схема 4"/>
          <p:cNvGraphicFramePr/>
          <p:nvPr/>
        </p:nvGraphicFramePr>
        <p:xfrm>
          <a:off x="950546" y="2020929"/>
          <a:ext cx="9855200" cy="4397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lda_ Онлайн-гид - Opera 2023-11-27 16-08-29.mp4">
            <a:hlinkClick r:id="" action="ppaction://media"/>
          </p:cNvPr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4929" y="486696"/>
            <a:ext cx="6150077" cy="3834582"/>
          </a:xfrm>
          <a:prstGeom prst="round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6" name="Picture 2" descr="https://pngimg.com/uploads/laptop/laptop_PNG10180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87792" y="452324"/>
            <a:ext cx="8200718" cy="62139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838200" y="562708"/>
          <a:ext cx="10515600" cy="5614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 развития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Схема 5"/>
          <p:cNvGraphicFramePr/>
          <p:nvPr/>
        </p:nvGraphicFramePr>
        <p:xfrm>
          <a:off x="739186" y="1945074"/>
          <a:ext cx="10628062" cy="4294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1147" y="188259"/>
            <a:ext cx="3480547" cy="8142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Содержимое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8212" y="1307108"/>
            <a:ext cx="3023080" cy="4053786"/>
          </a:xfrm>
          <a:prstGeom prst="roundRect">
            <a:avLst/>
          </a:prstGeom>
          <a:solidFill>
            <a:srgbClr val="E2DED3"/>
          </a:solidFill>
          <a:ln w="88900" cap="sq">
            <a:solidFill>
              <a:srgbClr val="E2DED3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lum bright="18000" contrast="24000"/>
          </a:blip>
          <a:stretch>
            <a:fillRect/>
          </a:stretch>
        </p:blipFill>
        <p:spPr>
          <a:xfrm>
            <a:off x="4545108" y="1317813"/>
            <a:ext cx="3152800" cy="4105834"/>
          </a:xfrm>
          <a:prstGeom prst="roundRect">
            <a:avLst/>
          </a:prstGeom>
          <a:ln w="88900" cap="sq">
            <a:solidFill>
              <a:srgbClr val="E2DED3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lum bright="-16000"/>
          </a:blip>
          <a:stretch>
            <a:fillRect/>
          </a:stretch>
        </p:blipFill>
        <p:spPr>
          <a:xfrm>
            <a:off x="8417859" y="1255058"/>
            <a:ext cx="3128682" cy="4186517"/>
          </a:xfrm>
          <a:prstGeom prst="roundRect">
            <a:avLst/>
          </a:prstGeom>
          <a:ln w="88900" cap="sq">
            <a:solidFill>
              <a:srgbClr val="E2DED3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TextBox 9"/>
          <p:cNvSpPr txBox="1"/>
          <p:nvPr/>
        </p:nvSpPr>
        <p:spPr>
          <a:xfrm>
            <a:off x="676834" y="5471575"/>
            <a:ext cx="2936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</a:p>
          <a:p>
            <a:pPr algn="ctr"/>
            <a:r>
              <a:rPr lang="ru-RU" sz="2400" b="1" dirty="0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Зарипова</a:t>
            </a:r>
            <a:r>
              <a:rPr lang="ru-RU" sz="2400" dirty="0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Ирина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6638" y="5547946"/>
            <a:ext cx="2875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 Дарья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42838" y="5547946"/>
            <a:ext cx="3191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  <a:r>
              <a:rPr lang="ru-RU" sz="2400" b="1" dirty="0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Ахмерова</a:t>
            </a:r>
            <a:r>
              <a:rPr lang="ru-RU" sz="2400" dirty="0" smtClean="0">
                <a:solidFill>
                  <a:srgbClr val="4F43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Благодарим за внимание!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altLang="en-US"/>
          </a:p>
          <a:p>
            <a:pPr marL="0" indent="0">
              <a:buNone/>
            </a:pPr>
            <a:endParaRPr lang="ru-RU" altLang="en-US"/>
          </a:p>
          <a:p>
            <a:pPr marL="0" indent="0">
              <a:buNone/>
            </a:pPr>
            <a:endParaRPr lang="ru-RU" altLang="en-US"/>
          </a:p>
          <a:p>
            <a:pPr marL="0" indent="0">
              <a:buNone/>
            </a:pPr>
            <a:r>
              <a:rPr lang="ru-RU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</a:t>
            </a:r>
          </a:p>
          <a:p>
            <a:pPr marL="0" indent="0">
              <a:buNone/>
            </a:pPr>
            <a:r>
              <a:rPr lang="ru-RU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89934206932</a:t>
            </a:r>
          </a:p>
          <a:p>
            <a:pPr marL="0" indent="0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ira.zaripova@internet.ru</a:t>
            </a: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089" y="4790215"/>
            <a:ext cx="1169773" cy="1169773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16" name="TextBox 15"/>
          <p:cNvSpPr txBox="1"/>
          <p:nvPr/>
        </p:nvSpPr>
        <p:spPr>
          <a:xfrm>
            <a:off x="838200" y="5783580"/>
            <a:ext cx="12782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lgerian" panose="04020705040A02060702" pitchFamily="82" charset="0"/>
              </a:rPr>
              <a:t>Kazan Station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050" y="1940560"/>
            <a:ext cx="4679315" cy="4679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761</Words>
  <Application>WPS Presentation</Application>
  <PresentationFormat>Произвольный</PresentationFormat>
  <Paragraphs>141</Paragraphs>
  <Slides>18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FadeVTI</vt:lpstr>
      <vt:lpstr>Слайд 1</vt:lpstr>
      <vt:lpstr>Слайд 2</vt:lpstr>
      <vt:lpstr>KAZAN STATION</vt:lpstr>
      <vt:lpstr>Решение проблемы</vt:lpstr>
      <vt:lpstr>Описание</vt:lpstr>
      <vt:lpstr>Описание</vt:lpstr>
      <vt:lpstr>Слайд 7</vt:lpstr>
      <vt:lpstr>Маршрут  "Студенческий трип"</vt:lpstr>
      <vt:lpstr>Маршрут  "Семейное  Путешествие"</vt:lpstr>
      <vt:lpstr>Маршрут  "Историческое просвещение" </vt:lpstr>
      <vt:lpstr>Маршрут "КультТур"</vt:lpstr>
      <vt:lpstr>Сегменты целевых групп</vt:lpstr>
      <vt:lpstr>Текущие результаты</vt:lpstr>
      <vt:lpstr>Слайд 14</vt:lpstr>
      <vt:lpstr>Слайд 15</vt:lpstr>
      <vt:lpstr>Планы развития</vt:lpstr>
      <vt:lpstr>Команда</vt:lpstr>
      <vt:lpstr>Благодарим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Ирина</cp:lastModifiedBy>
  <cp:revision>913</cp:revision>
  <dcterms:created xsi:type="dcterms:W3CDTF">2023-06-20T14:41:00Z</dcterms:created>
  <dcterms:modified xsi:type="dcterms:W3CDTF">2024-01-12T14:06:59Z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D3A3D10BD69E454380A639B7E2B0D233_13</vt:lpwstr>
  </property>
  <property fmtid="{D5CDD505-2E9C-101B-9397-08002B2CF9AE}" pid="3" name="KSOProductBuildVer">
    <vt:lpwstr>1049-12.2.0.13306</vt:lpwstr>
  </property>
</Properties>
</file>