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  <p:sldMasterId id="2147483713" r:id="rId6"/>
    <p:sldMasterId id="2147483726" r:id="rId7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4" r:id="rId15"/>
    <p:sldId id="265" r:id="rId16"/>
    <p:sldId id="266" r:id="rId17"/>
  </p:sldIdLst>
  <p:sldSz cx="20104100" cy="113157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7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906480" y="3471840"/>
            <a:ext cx="17338320" cy="101322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906480" y="3471840"/>
            <a:ext cx="17338320" cy="101322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subTitle"/>
          </p:nvPr>
        </p:nvSpPr>
        <p:spPr>
          <a:xfrm>
            <a:off x="906480" y="3471840"/>
            <a:ext cx="17338320" cy="101322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 type="body"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 type="body"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5"/>
          <p:cNvSpPr>
            <a:spLocks noGrp="1"/>
          </p:cNvSpPr>
          <p:nvPr>
            <p:ph type="body"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6"/>
          <p:cNvSpPr>
            <a:spLocks noGrp="1"/>
          </p:cNvSpPr>
          <p:nvPr>
            <p:ph type="body"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7"/>
          <p:cNvSpPr>
            <a:spLocks noGrp="1"/>
          </p:cNvSpPr>
          <p:nvPr>
            <p:ph type="body"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subTitle"/>
          </p:nvPr>
        </p:nvSpPr>
        <p:spPr>
          <a:xfrm>
            <a:off x="906480" y="3471840"/>
            <a:ext cx="17338320" cy="101322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5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 type="body"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4"/>
          <p:cNvSpPr>
            <a:spLocks noGrp="1"/>
          </p:cNvSpPr>
          <p:nvPr>
            <p:ph type="body"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5"/>
          <p:cNvSpPr>
            <a:spLocks noGrp="1"/>
          </p:cNvSpPr>
          <p:nvPr>
            <p:ph type="body"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6"/>
          <p:cNvSpPr>
            <a:spLocks noGrp="1"/>
          </p:cNvSpPr>
          <p:nvPr>
            <p:ph type="body"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7"/>
          <p:cNvSpPr>
            <a:spLocks noGrp="1"/>
          </p:cNvSpPr>
          <p:nvPr>
            <p:ph type="body"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subTitle"/>
          </p:nvPr>
        </p:nvSpPr>
        <p:spPr>
          <a:xfrm>
            <a:off x="906480" y="3471840"/>
            <a:ext cx="17338320" cy="101322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4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3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eHolder 5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3"/>
          <p:cNvSpPr>
            <a:spLocks noGrp="1"/>
          </p:cNvSpPr>
          <p:nvPr>
            <p:ph type="body"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4"/>
          <p:cNvSpPr>
            <a:spLocks noGrp="1"/>
          </p:cNvSpPr>
          <p:nvPr>
            <p:ph type="body"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5"/>
          <p:cNvSpPr>
            <a:spLocks noGrp="1"/>
          </p:cNvSpPr>
          <p:nvPr>
            <p:ph type="body"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PlaceHolder 6"/>
          <p:cNvSpPr>
            <a:spLocks noGrp="1"/>
          </p:cNvSpPr>
          <p:nvPr>
            <p:ph type="body"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7"/>
          <p:cNvSpPr>
            <a:spLocks noGrp="1"/>
          </p:cNvSpPr>
          <p:nvPr>
            <p:ph type="body"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subTitle"/>
          </p:nvPr>
        </p:nvSpPr>
        <p:spPr>
          <a:xfrm>
            <a:off x="906480" y="3471840"/>
            <a:ext cx="17338320" cy="101322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PlaceHolder 4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PlaceHolder 3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5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PlaceHolder 3"/>
          <p:cNvSpPr>
            <a:spLocks noGrp="1"/>
          </p:cNvSpPr>
          <p:nvPr>
            <p:ph type="body"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" name="PlaceHolder 4"/>
          <p:cNvSpPr>
            <a:spLocks noGrp="1"/>
          </p:cNvSpPr>
          <p:nvPr>
            <p:ph type="body"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PlaceHolder 5"/>
          <p:cNvSpPr>
            <a:spLocks noGrp="1"/>
          </p:cNvSpPr>
          <p:nvPr>
            <p:ph type="body"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6"/>
          <p:cNvSpPr>
            <a:spLocks noGrp="1"/>
          </p:cNvSpPr>
          <p:nvPr>
            <p:ph type="body"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PlaceHolder 7"/>
          <p:cNvSpPr>
            <a:spLocks noGrp="1"/>
          </p:cNvSpPr>
          <p:nvPr>
            <p:ph type="body"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PlaceHolder 2"/>
          <p:cNvSpPr>
            <a:spLocks noGrp="1"/>
          </p:cNvSpPr>
          <p:nvPr>
            <p:ph type="subTitle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0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PlaceHolder 1"/>
          <p:cNvSpPr>
            <a:spLocks noGrp="1"/>
          </p:cNvSpPr>
          <p:nvPr>
            <p:ph type="subTitle"/>
          </p:nvPr>
        </p:nvSpPr>
        <p:spPr>
          <a:xfrm>
            <a:off x="906480" y="3471840"/>
            <a:ext cx="17338320" cy="101322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5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7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1" name="PlaceHolder 4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4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3"/>
          <p:cNvSpPr>
            <a:spLocks noGrp="1"/>
          </p:cNvSpPr>
          <p:nvPr>
            <p:ph type="body"/>
          </p:nvPr>
        </p:nvSpPr>
        <p:spPr>
          <a:xfrm>
            <a:off x="1005120" y="6075720"/>
            <a:ext cx="1809324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0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1" name="PlaceHolder 3"/>
          <p:cNvSpPr>
            <a:spLocks noGrp="1"/>
          </p:cNvSpPr>
          <p:nvPr>
            <p:ph type="body"/>
          </p:nvPr>
        </p:nvSpPr>
        <p:spPr>
          <a:xfrm>
            <a:off x="10276200" y="264780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PlaceHolder 4"/>
          <p:cNvSpPr>
            <a:spLocks noGrp="1"/>
          </p:cNvSpPr>
          <p:nvPr>
            <p:ph type="body"/>
          </p:nvPr>
        </p:nvSpPr>
        <p:spPr>
          <a:xfrm>
            <a:off x="100512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PlaceHolder 5"/>
          <p:cNvSpPr>
            <a:spLocks noGrp="1"/>
          </p:cNvSpPr>
          <p:nvPr>
            <p:ph type="body"/>
          </p:nvPr>
        </p:nvSpPr>
        <p:spPr>
          <a:xfrm>
            <a:off x="10276200" y="6075720"/>
            <a:ext cx="882936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PlaceHolder 1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5" name="PlaceHolder 2"/>
          <p:cNvSpPr>
            <a:spLocks noGrp="1"/>
          </p:cNvSpPr>
          <p:nvPr>
            <p:ph type="body"/>
          </p:nvPr>
        </p:nvSpPr>
        <p:spPr>
          <a:xfrm>
            <a:off x="1005120" y="264780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6" name="PlaceHolder 3"/>
          <p:cNvSpPr>
            <a:spLocks noGrp="1"/>
          </p:cNvSpPr>
          <p:nvPr>
            <p:ph type="body"/>
          </p:nvPr>
        </p:nvSpPr>
        <p:spPr>
          <a:xfrm>
            <a:off x="7122600" y="264780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7" name="PlaceHolder 4"/>
          <p:cNvSpPr>
            <a:spLocks noGrp="1"/>
          </p:cNvSpPr>
          <p:nvPr>
            <p:ph type="body"/>
          </p:nvPr>
        </p:nvSpPr>
        <p:spPr>
          <a:xfrm>
            <a:off x="13240080" y="264780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8" name="PlaceHolder 5"/>
          <p:cNvSpPr>
            <a:spLocks noGrp="1"/>
          </p:cNvSpPr>
          <p:nvPr>
            <p:ph type="body"/>
          </p:nvPr>
        </p:nvSpPr>
        <p:spPr>
          <a:xfrm>
            <a:off x="1005120" y="607572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PlaceHolder 6"/>
          <p:cNvSpPr>
            <a:spLocks noGrp="1"/>
          </p:cNvSpPr>
          <p:nvPr>
            <p:ph type="body"/>
          </p:nvPr>
        </p:nvSpPr>
        <p:spPr>
          <a:xfrm>
            <a:off x="7122600" y="607572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PlaceHolder 7"/>
          <p:cNvSpPr>
            <a:spLocks noGrp="1"/>
          </p:cNvSpPr>
          <p:nvPr>
            <p:ph type="body"/>
          </p:nvPr>
        </p:nvSpPr>
        <p:spPr>
          <a:xfrm>
            <a:off x="13240080" y="6075720"/>
            <a:ext cx="5825880" cy="313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5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image" Target="../media/image5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2"/>
          <p:cNvPicPr/>
          <p:nvPr/>
        </p:nvPicPr>
        <p:blipFill>
          <a:blip r:embed="rId14"/>
          <a:srcRect l="-913" r="6518" b="8319"/>
          <a:stretch/>
        </p:blipFill>
        <p:spPr>
          <a:xfrm>
            <a:off x="0" y="0"/>
            <a:ext cx="20228040" cy="11315520"/>
          </a:xfrm>
          <a:prstGeom prst="rect">
            <a:avLst/>
          </a:prstGeom>
          <a:ln>
            <a:noFill/>
          </a:ln>
        </p:spPr>
      </p:pic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942840" y="3574440"/>
            <a:ext cx="7399800" cy="3171600"/>
          </a:xfrm>
          <a:prstGeom prst="rect">
            <a:avLst/>
          </a:prstGeom>
        </p:spPr>
        <p:txBody>
          <a:bodyPr lIns="90000" tIns="45000" rIns="90000" bIns="4500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6000" b="1" strike="noStrike" spc="-1">
                <a:solidFill>
                  <a:srgbClr val="FFFFFF"/>
                </a:solidFill>
                <a:latin typeface="Arial"/>
              </a:rPr>
              <a:t>Образец заголовка</a:t>
            </a:r>
            <a:endParaRPr lang="ru-RU" sz="6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965160" y="10374480"/>
            <a:ext cx="3677760" cy="5313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1400" b="0" strike="noStrike" spc="-1">
                <a:solidFill>
                  <a:srgbClr val="20D7C0"/>
                </a:solidFill>
                <a:latin typeface="Arial"/>
              </a:rPr>
              <a:t>Обозначение версионности документа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" name="Рисунок 13"/>
          <p:cNvPicPr/>
          <p:nvPr/>
        </p:nvPicPr>
        <p:blipFill>
          <a:blip r:embed="rId15"/>
          <a:stretch/>
        </p:blipFill>
        <p:spPr>
          <a:xfrm>
            <a:off x="871560" y="725400"/>
            <a:ext cx="5432400" cy="1975320"/>
          </a:xfrm>
          <a:prstGeom prst="rect">
            <a:avLst/>
          </a:prstGeom>
          <a:ln>
            <a:noFill/>
          </a:ln>
        </p:spPr>
      </p:pic>
      <p:pic>
        <p:nvPicPr>
          <p:cNvPr id="4" name="Рисунок 8"/>
          <p:cNvPicPr/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3010040" y="458280"/>
            <a:ext cx="6406920" cy="564120"/>
          </a:xfrm>
          <a:prstGeom prst="rect">
            <a:avLst/>
          </a:prstGeom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Рисунок 10"/>
          <p:cNvPicPr/>
          <p:nvPr/>
        </p:nvPicPr>
        <p:blipFill>
          <a:blip r:embed="rId14">
            <a:alphaModFix amt="58000"/>
          </a:blip>
          <a:stretch/>
        </p:blipFill>
        <p:spPr>
          <a:xfrm rot="10800000">
            <a:off x="-2924280" y="4296600"/>
            <a:ext cx="10472760" cy="9804240"/>
          </a:xfrm>
          <a:prstGeom prst="rect">
            <a:avLst/>
          </a:prstGeom>
          <a:ln>
            <a:noFill/>
          </a:ln>
        </p:spPr>
      </p:pic>
      <p:sp>
        <p:nvSpPr>
          <p:cNvPr id="42" name="PlaceHolder 1"/>
          <p:cNvSpPr>
            <a:spLocks noGrp="1"/>
          </p:cNvSpPr>
          <p:nvPr>
            <p:ph type="body"/>
          </p:nvPr>
        </p:nvSpPr>
        <p:spPr>
          <a:xfrm>
            <a:off x="894600" y="1589040"/>
            <a:ext cx="9740880" cy="11354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5840">
              <a:lnSpc>
                <a:spcPct val="90000"/>
              </a:lnSpc>
              <a:spcBef>
                <a:spcPts val="1001"/>
              </a:spcBef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Образец подзаголовка</a:t>
            </a:r>
          </a:p>
          <a:p>
            <a:pPr marL="15840">
              <a:lnSpc>
                <a:spcPct val="90000"/>
              </a:lnSpc>
              <a:spcBef>
                <a:spcPts val="1001"/>
              </a:spcBef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title"/>
          </p:nvPr>
        </p:nvSpPr>
        <p:spPr>
          <a:xfrm>
            <a:off x="894600" y="515520"/>
            <a:ext cx="9740880" cy="9108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</a:pPr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Образец заголовка</a:t>
            </a:r>
          </a:p>
        </p:txBody>
      </p:sp>
      <p:pic>
        <p:nvPicPr>
          <p:cNvPr id="44" name="Рисунок 8"/>
          <p:cNvPicPr/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0815480" y="496080"/>
            <a:ext cx="5976720" cy="526320"/>
          </a:xfrm>
          <a:prstGeom prst="rect">
            <a:avLst/>
          </a:prstGeom>
          <a:ln>
            <a:noFill/>
          </a:ln>
        </p:spPr>
      </p:pic>
      <p:pic>
        <p:nvPicPr>
          <p:cNvPr id="45" name="Рисунок 9"/>
          <p:cNvPicPr/>
          <p:nvPr/>
        </p:nvPicPr>
        <p:blipFill>
          <a:blip r:embed="rId16"/>
          <a:stretch/>
        </p:blipFill>
        <p:spPr>
          <a:xfrm>
            <a:off x="17405280" y="458280"/>
            <a:ext cx="1913760" cy="711720"/>
          </a:xfrm>
          <a:prstGeom prst="rect">
            <a:avLst/>
          </a:prstGeom>
          <a:ln>
            <a:noFill/>
          </a:ln>
        </p:spPr>
      </p:pic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894600" y="2942280"/>
            <a:ext cx="8792640" cy="7554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5840">
              <a:lnSpc>
                <a:spcPct val="90000"/>
              </a:lnSpc>
              <a:spcBef>
                <a:spcPts val="1001"/>
              </a:spcBef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Образец текста</a:t>
            </a:r>
          </a:p>
          <a:p>
            <a:pPr marL="15840">
              <a:lnSpc>
                <a:spcPct val="90000"/>
              </a:lnSpc>
              <a:spcBef>
                <a:spcPts val="1001"/>
              </a:spcBef>
            </a:pP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sldNum"/>
          </p:nvPr>
        </p:nvSpPr>
        <p:spPr>
          <a:xfrm>
            <a:off x="14703120" y="10759680"/>
            <a:ext cx="4623480" cy="39564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 algn="r">
              <a:lnSpc>
                <a:spcPct val="100000"/>
              </a:lnSpc>
            </a:pPr>
            <a:fld id="{868E9900-B1E2-4A1A-ADAB-EA3F96363D00}" type="slidenum">
              <a:rPr lang="ru-RU" sz="1200" b="0" strike="noStrike" spc="-1">
                <a:solidFill>
                  <a:srgbClr val="767171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body"/>
          </p:nvPr>
        </p:nvSpPr>
        <p:spPr>
          <a:xfrm>
            <a:off x="10544400" y="2942280"/>
            <a:ext cx="8792640" cy="7554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5840">
              <a:lnSpc>
                <a:spcPct val="90000"/>
              </a:lnSpc>
              <a:spcBef>
                <a:spcPts val="1001"/>
              </a:spcBef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Образец текста</a:t>
            </a:r>
          </a:p>
          <a:p>
            <a:pPr marL="15840">
              <a:lnSpc>
                <a:spcPct val="90000"/>
              </a:lnSpc>
              <a:spcBef>
                <a:spcPts val="1001"/>
              </a:spcBef>
            </a:pP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Рисунок 8"/>
          <p:cNvPicPr/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0815480" y="496080"/>
            <a:ext cx="5976720" cy="526320"/>
          </a:xfrm>
          <a:prstGeom prst="rect">
            <a:avLst/>
          </a:prstGeom>
          <a:ln>
            <a:noFill/>
          </a:ln>
        </p:spPr>
      </p:pic>
      <p:pic>
        <p:nvPicPr>
          <p:cNvPr id="86" name="Рисунок 9"/>
          <p:cNvPicPr/>
          <p:nvPr/>
        </p:nvPicPr>
        <p:blipFill>
          <a:blip r:embed="rId15"/>
          <a:stretch/>
        </p:blipFill>
        <p:spPr>
          <a:xfrm>
            <a:off x="17405280" y="458280"/>
            <a:ext cx="1913760" cy="711720"/>
          </a:xfrm>
          <a:prstGeom prst="rect">
            <a:avLst/>
          </a:prstGeom>
          <a:ln>
            <a:noFill/>
          </a:ln>
        </p:spPr>
      </p:pic>
      <p:sp>
        <p:nvSpPr>
          <p:cNvPr id="87" name="PlaceHolder 1"/>
          <p:cNvSpPr>
            <a:spLocks noGrp="1"/>
          </p:cNvSpPr>
          <p:nvPr>
            <p:ph type="sldNum"/>
          </p:nvPr>
        </p:nvSpPr>
        <p:spPr>
          <a:xfrm>
            <a:off x="14703120" y="10759680"/>
            <a:ext cx="4623480" cy="39564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 algn="r">
              <a:lnSpc>
                <a:spcPct val="100000"/>
              </a:lnSpc>
            </a:pPr>
            <a:fld id="{3A9C54EB-4E4D-46E3-8DA6-148F9F9FCA41}" type="slidenum">
              <a:rPr lang="ru-RU" sz="1200" b="0" strike="noStrike" spc="-1">
                <a:solidFill>
                  <a:srgbClr val="767171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894600" y="1813680"/>
            <a:ext cx="8792640" cy="9108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5840">
              <a:lnSpc>
                <a:spcPct val="90000"/>
              </a:lnSpc>
              <a:spcBef>
                <a:spcPts val="1001"/>
              </a:spcBef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Образец подзаголовка</a:t>
            </a:r>
          </a:p>
          <a:p>
            <a:pPr marL="15840">
              <a:lnSpc>
                <a:spcPct val="90000"/>
              </a:lnSpc>
              <a:spcBef>
                <a:spcPts val="1001"/>
              </a:spcBef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title"/>
          </p:nvPr>
        </p:nvSpPr>
        <p:spPr>
          <a:xfrm>
            <a:off x="894600" y="515520"/>
            <a:ext cx="9740880" cy="9108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</a:pPr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Образец заголовка</a:t>
            </a: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894600" y="2942280"/>
            <a:ext cx="8792640" cy="7554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5840">
              <a:lnSpc>
                <a:spcPct val="90000"/>
              </a:lnSpc>
              <a:spcBef>
                <a:spcPts val="1001"/>
              </a:spcBef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Образец текста</a:t>
            </a:r>
          </a:p>
          <a:p>
            <a:pPr marL="15840">
              <a:lnSpc>
                <a:spcPct val="90000"/>
              </a:lnSpc>
              <a:spcBef>
                <a:spcPts val="1001"/>
              </a:spcBef>
            </a:pP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5"/>
          <p:cNvSpPr>
            <a:spLocks noGrp="1"/>
          </p:cNvSpPr>
          <p:nvPr>
            <p:ph type="body"/>
          </p:nvPr>
        </p:nvSpPr>
        <p:spPr>
          <a:xfrm>
            <a:off x="10544400" y="2942280"/>
            <a:ext cx="8792640" cy="7554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5840">
              <a:lnSpc>
                <a:spcPct val="90000"/>
              </a:lnSpc>
              <a:spcBef>
                <a:spcPts val="1001"/>
              </a:spcBef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Образец текста</a:t>
            </a:r>
          </a:p>
          <a:p>
            <a:pPr marL="15840">
              <a:lnSpc>
                <a:spcPct val="90000"/>
              </a:lnSpc>
              <a:spcBef>
                <a:spcPts val="1001"/>
              </a:spcBef>
            </a:pP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6"/>
          <p:cNvSpPr>
            <a:spLocks noGrp="1"/>
          </p:cNvSpPr>
          <p:nvPr>
            <p:ph type="body"/>
          </p:nvPr>
        </p:nvSpPr>
        <p:spPr>
          <a:xfrm>
            <a:off x="10495800" y="1813680"/>
            <a:ext cx="8841240" cy="9108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5840">
              <a:lnSpc>
                <a:spcPct val="90000"/>
              </a:lnSpc>
              <a:spcBef>
                <a:spcPts val="1001"/>
              </a:spcBef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Образец подзаголовка</a:t>
            </a:r>
          </a:p>
          <a:p>
            <a:pPr marL="15840">
              <a:lnSpc>
                <a:spcPct val="90000"/>
              </a:lnSpc>
              <a:spcBef>
                <a:spcPts val="1001"/>
              </a:spcBef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Рисунок 8"/>
          <p:cNvPicPr/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0815480" y="496080"/>
            <a:ext cx="5976720" cy="526320"/>
          </a:xfrm>
          <a:prstGeom prst="rect">
            <a:avLst/>
          </a:prstGeom>
          <a:ln>
            <a:noFill/>
          </a:ln>
        </p:spPr>
      </p:pic>
      <p:pic>
        <p:nvPicPr>
          <p:cNvPr id="130" name="Рисунок 9"/>
          <p:cNvPicPr/>
          <p:nvPr/>
        </p:nvPicPr>
        <p:blipFill>
          <a:blip r:embed="rId15"/>
          <a:stretch/>
        </p:blipFill>
        <p:spPr>
          <a:xfrm>
            <a:off x="17405280" y="458280"/>
            <a:ext cx="1913760" cy="711720"/>
          </a:xfrm>
          <a:prstGeom prst="rect">
            <a:avLst/>
          </a:prstGeom>
          <a:ln>
            <a:noFill/>
          </a:ln>
        </p:spPr>
      </p:pic>
      <p:sp>
        <p:nvSpPr>
          <p:cNvPr id="131" name="PlaceHolder 1"/>
          <p:cNvSpPr>
            <a:spLocks noGrp="1"/>
          </p:cNvSpPr>
          <p:nvPr>
            <p:ph type="sldNum"/>
          </p:nvPr>
        </p:nvSpPr>
        <p:spPr>
          <a:xfrm>
            <a:off x="14703120" y="10759680"/>
            <a:ext cx="4623480" cy="39564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 algn="r">
              <a:lnSpc>
                <a:spcPct val="100000"/>
              </a:lnSpc>
            </a:pPr>
            <a:fld id="{92F64C1C-CC4C-42E5-966D-D5B3774214A6}" type="slidenum">
              <a:rPr lang="ru-RU" sz="1200" b="0" strike="noStrike" spc="-1">
                <a:solidFill>
                  <a:srgbClr val="767171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894600" y="1728720"/>
            <a:ext cx="9740880" cy="9108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5840">
              <a:lnSpc>
                <a:spcPct val="90000"/>
              </a:lnSpc>
              <a:spcBef>
                <a:spcPts val="1001"/>
              </a:spcBef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Образец подзаголовка</a:t>
            </a:r>
          </a:p>
          <a:p>
            <a:pPr marL="15840">
              <a:lnSpc>
                <a:spcPct val="90000"/>
              </a:lnSpc>
              <a:spcBef>
                <a:spcPts val="1001"/>
              </a:spcBef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 type="title"/>
          </p:nvPr>
        </p:nvSpPr>
        <p:spPr>
          <a:xfrm>
            <a:off x="894600" y="515520"/>
            <a:ext cx="9740880" cy="9108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</a:pPr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Образец заголовка</a:t>
            </a:r>
          </a:p>
        </p:txBody>
      </p:sp>
      <p:sp>
        <p:nvSpPr>
          <p:cNvPr id="134" name="PlaceHolder 4"/>
          <p:cNvSpPr>
            <a:spLocks noGrp="1"/>
          </p:cNvSpPr>
          <p:nvPr>
            <p:ph type="body"/>
          </p:nvPr>
        </p:nvSpPr>
        <p:spPr>
          <a:xfrm>
            <a:off x="894600" y="2942280"/>
            <a:ext cx="18424440" cy="7554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5840">
              <a:lnSpc>
                <a:spcPct val="90000"/>
              </a:lnSpc>
              <a:spcBef>
                <a:spcPts val="1001"/>
              </a:spcBef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Образец текста</a:t>
            </a:r>
          </a:p>
          <a:p>
            <a:pPr marL="15840">
              <a:lnSpc>
                <a:spcPct val="90000"/>
              </a:lnSpc>
              <a:spcBef>
                <a:spcPts val="1001"/>
              </a:spcBef>
            </a:pP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Рисунок 10"/>
          <p:cNvPicPr/>
          <p:nvPr/>
        </p:nvPicPr>
        <p:blipFill>
          <a:blip r:embed="rId14">
            <a:alphaModFix amt="58000"/>
          </a:blip>
          <a:stretch/>
        </p:blipFill>
        <p:spPr>
          <a:xfrm>
            <a:off x="8650080" y="-2454120"/>
            <a:ext cx="14708520" cy="13769280"/>
          </a:xfrm>
          <a:prstGeom prst="rect">
            <a:avLst/>
          </a:prstGeom>
          <a:ln>
            <a:noFill/>
          </a:ln>
        </p:spPr>
      </p:pic>
      <p:sp>
        <p:nvSpPr>
          <p:cNvPr id="172" name="PlaceHolder 1"/>
          <p:cNvSpPr>
            <a:spLocks noGrp="1"/>
          </p:cNvSpPr>
          <p:nvPr>
            <p:ph type="body"/>
          </p:nvPr>
        </p:nvSpPr>
        <p:spPr>
          <a:xfrm>
            <a:off x="894600" y="1589040"/>
            <a:ext cx="9740880" cy="11354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5840">
              <a:lnSpc>
                <a:spcPct val="90000"/>
              </a:lnSpc>
              <a:spcBef>
                <a:spcPts val="1001"/>
              </a:spcBef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Образец подзаголовка</a:t>
            </a:r>
          </a:p>
          <a:p>
            <a:pPr marL="15840">
              <a:lnSpc>
                <a:spcPct val="90000"/>
              </a:lnSpc>
              <a:spcBef>
                <a:spcPts val="1001"/>
              </a:spcBef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title"/>
          </p:nvPr>
        </p:nvSpPr>
        <p:spPr>
          <a:xfrm>
            <a:off x="894600" y="515520"/>
            <a:ext cx="9740880" cy="9108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</a:pPr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Образец заголовка</a:t>
            </a:r>
          </a:p>
        </p:txBody>
      </p:sp>
      <p:pic>
        <p:nvPicPr>
          <p:cNvPr id="174" name="Рисунок 8"/>
          <p:cNvPicPr/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0815480" y="496080"/>
            <a:ext cx="5976720" cy="526320"/>
          </a:xfrm>
          <a:prstGeom prst="rect">
            <a:avLst/>
          </a:prstGeom>
          <a:ln>
            <a:noFill/>
          </a:ln>
        </p:spPr>
      </p:pic>
      <p:pic>
        <p:nvPicPr>
          <p:cNvPr id="175" name="Рисунок 9"/>
          <p:cNvPicPr/>
          <p:nvPr/>
        </p:nvPicPr>
        <p:blipFill>
          <a:blip r:embed="rId16"/>
          <a:stretch/>
        </p:blipFill>
        <p:spPr>
          <a:xfrm>
            <a:off x="17405280" y="458280"/>
            <a:ext cx="1913760" cy="711720"/>
          </a:xfrm>
          <a:prstGeom prst="rect">
            <a:avLst/>
          </a:prstGeom>
          <a:ln>
            <a:noFill/>
          </a:ln>
        </p:spPr>
      </p:pic>
      <p:sp>
        <p:nvSpPr>
          <p:cNvPr id="176" name="PlaceHolder 3"/>
          <p:cNvSpPr>
            <a:spLocks noGrp="1"/>
          </p:cNvSpPr>
          <p:nvPr>
            <p:ph type="body"/>
          </p:nvPr>
        </p:nvSpPr>
        <p:spPr>
          <a:xfrm>
            <a:off x="894600" y="2942280"/>
            <a:ext cx="18432000" cy="7554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5840">
              <a:lnSpc>
                <a:spcPct val="90000"/>
              </a:lnSpc>
              <a:spcBef>
                <a:spcPts val="1001"/>
              </a:spcBef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Образец текста</a:t>
            </a:r>
          </a:p>
          <a:p>
            <a:pPr marL="15840">
              <a:lnSpc>
                <a:spcPct val="90000"/>
              </a:lnSpc>
              <a:spcBef>
                <a:spcPts val="1001"/>
              </a:spcBef>
            </a:pP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PlaceHolder 4"/>
          <p:cNvSpPr>
            <a:spLocks noGrp="1"/>
          </p:cNvSpPr>
          <p:nvPr>
            <p:ph type="sldNum"/>
          </p:nvPr>
        </p:nvSpPr>
        <p:spPr>
          <a:xfrm>
            <a:off x="14703120" y="10759680"/>
            <a:ext cx="4623480" cy="39564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 algn="r">
              <a:lnSpc>
                <a:spcPct val="100000"/>
              </a:lnSpc>
            </a:pPr>
            <a:fld id="{AC609C54-59A5-4986-8BF7-0F151220A006}" type="slidenum">
              <a:rPr lang="ru-RU" sz="1200" b="0" strike="noStrike" spc="-1">
                <a:solidFill>
                  <a:srgbClr val="767171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Рисунок 8"/>
          <p:cNvPicPr/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0815480" y="496080"/>
            <a:ext cx="5976720" cy="526320"/>
          </a:xfrm>
          <a:prstGeom prst="rect">
            <a:avLst/>
          </a:prstGeom>
          <a:ln>
            <a:noFill/>
          </a:ln>
        </p:spPr>
      </p:pic>
      <p:pic>
        <p:nvPicPr>
          <p:cNvPr id="215" name="Рисунок 9"/>
          <p:cNvPicPr/>
          <p:nvPr/>
        </p:nvPicPr>
        <p:blipFill>
          <a:blip r:embed="rId15"/>
          <a:stretch/>
        </p:blipFill>
        <p:spPr>
          <a:xfrm>
            <a:off x="17405280" y="458280"/>
            <a:ext cx="1913760" cy="711720"/>
          </a:xfrm>
          <a:prstGeom prst="rect">
            <a:avLst/>
          </a:prstGeom>
          <a:ln>
            <a:noFill/>
          </a:ln>
        </p:spPr>
      </p:pic>
      <p:pic>
        <p:nvPicPr>
          <p:cNvPr id="216" name="Рисунок 11"/>
          <p:cNvPicPr/>
          <p:nvPr/>
        </p:nvPicPr>
        <p:blipFill>
          <a:blip r:embed="rId16"/>
          <a:stretch/>
        </p:blipFill>
        <p:spPr>
          <a:xfrm>
            <a:off x="7327080" y="225720"/>
            <a:ext cx="16355520" cy="15632640"/>
          </a:xfrm>
          <a:prstGeom prst="rect">
            <a:avLst/>
          </a:prstGeom>
          <a:ln>
            <a:noFill/>
          </a:ln>
        </p:spPr>
      </p:pic>
      <p:sp>
        <p:nvSpPr>
          <p:cNvPr id="217" name="PlaceHolder 1"/>
          <p:cNvSpPr>
            <a:spLocks noGrp="1"/>
          </p:cNvSpPr>
          <p:nvPr>
            <p:ph type="sldNum"/>
          </p:nvPr>
        </p:nvSpPr>
        <p:spPr>
          <a:xfrm>
            <a:off x="14648400" y="10759680"/>
            <a:ext cx="4623480" cy="39564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 algn="r">
              <a:lnSpc>
                <a:spcPct val="100000"/>
              </a:lnSpc>
            </a:pPr>
            <a:fld id="{EA936298-FCE7-4C4A-B9F5-37A9EB3AB2C1}" type="slidenum">
              <a:rPr lang="ru-RU" sz="1200" b="0" strike="noStrike" spc="-1">
                <a:solidFill>
                  <a:srgbClr val="767171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894600" y="1589040"/>
            <a:ext cx="9740880" cy="11354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5840">
              <a:lnSpc>
                <a:spcPct val="90000"/>
              </a:lnSpc>
              <a:spcBef>
                <a:spcPts val="1001"/>
              </a:spcBef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Образец подзаголовка</a:t>
            </a:r>
          </a:p>
          <a:p>
            <a:pPr marL="15840">
              <a:lnSpc>
                <a:spcPct val="90000"/>
              </a:lnSpc>
              <a:spcBef>
                <a:spcPts val="1001"/>
              </a:spcBef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title"/>
          </p:nvPr>
        </p:nvSpPr>
        <p:spPr>
          <a:xfrm>
            <a:off x="894600" y="515520"/>
            <a:ext cx="9740880" cy="9108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</a:pPr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Образец заголовка</a:t>
            </a:r>
          </a:p>
        </p:txBody>
      </p:sp>
      <p:sp>
        <p:nvSpPr>
          <p:cNvPr id="220" name="PlaceHolder 4"/>
          <p:cNvSpPr>
            <a:spLocks noGrp="1"/>
          </p:cNvSpPr>
          <p:nvPr>
            <p:ph type="body"/>
          </p:nvPr>
        </p:nvSpPr>
        <p:spPr>
          <a:xfrm>
            <a:off x="894600" y="7261920"/>
            <a:ext cx="4134240" cy="21027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5840">
              <a:lnSpc>
                <a:spcPct val="90000"/>
              </a:lnSpc>
              <a:spcBef>
                <a:spcPts val="1001"/>
              </a:spcBef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Описание</a:t>
            </a:r>
          </a:p>
        </p:txBody>
      </p:sp>
      <p:sp>
        <p:nvSpPr>
          <p:cNvPr id="221" name="PlaceHolder 5"/>
          <p:cNvSpPr>
            <a:spLocks noGrp="1"/>
          </p:cNvSpPr>
          <p:nvPr>
            <p:ph type="body"/>
          </p:nvPr>
        </p:nvSpPr>
        <p:spPr>
          <a:xfrm>
            <a:off x="895320" y="3949560"/>
            <a:ext cx="2139480" cy="214128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Arial"/>
              </a:rPr>
              <a:t>Фото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6"/>
          <p:cNvSpPr>
            <a:spLocks noGrp="1"/>
          </p:cNvSpPr>
          <p:nvPr>
            <p:ph type="body"/>
          </p:nvPr>
        </p:nvSpPr>
        <p:spPr>
          <a:xfrm>
            <a:off x="894600" y="6621840"/>
            <a:ext cx="4134240" cy="4384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5840">
              <a:lnSpc>
                <a:spcPct val="90000"/>
              </a:lnSpc>
              <a:spcBef>
                <a:spcPts val="1001"/>
              </a:spcBef>
            </a:pPr>
            <a:r>
              <a:rPr lang="ru-RU" sz="2800" b="1" strike="noStrike" spc="-1">
                <a:solidFill>
                  <a:srgbClr val="000000"/>
                </a:solidFill>
                <a:latin typeface="Arial"/>
              </a:rPr>
              <a:t>Описание</a:t>
            </a: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7"/>
          <p:cNvSpPr>
            <a:spLocks noGrp="1"/>
          </p:cNvSpPr>
          <p:nvPr>
            <p:ph type="body"/>
          </p:nvPr>
        </p:nvSpPr>
        <p:spPr>
          <a:xfrm>
            <a:off x="5644080" y="7261920"/>
            <a:ext cx="4134240" cy="21027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5840">
              <a:lnSpc>
                <a:spcPct val="90000"/>
              </a:lnSpc>
              <a:spcBef>
                <a:spcPts val="1001"/>
              </a:spcBef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Описание</a:t>
            </a:r>
          </a:p>
        </p:txBody>
      </p:sp>
      <p:sp>
        <p:nvSpPr>
          <p:cNvPr id="224" name="PlaceHolder 8"/>
          <p:cNvSpPr>
            <a:spLocks noGrp="1"/>
          </p:cNvSpPr>
          <p:nvPr>
            <p:ph type="body"/>
          </p:nvPr>
        </p:nvSpPr>
        <p:spPr>
          <a:xfrm>
            <a:off x="5644800" y="3949560"/>
            <a:ext cx="2139480" cy="214128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Arial"/>
              </a:rPr>
              <a:t>Фото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PlaceHolder 9"/>
          <p:cNvSpPr>
            <a:spLocks noGrp="1"/>
          </p:cNvSpPr>
          <p:nvPr>
            <p:ph type="body"/>
          </p:nvPr>
        </p:nvSpPr>
        <p:spPr>
          <a:xfrm>
            <a:off x="5644080" y="6621840"/>
            <a:ext cx="4134240" cy="4384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5840">
              <a:lnSpc>
                <a:spcPct val="90000"/>
              </a:lnSpc>
              <a:spcBef>
                <a:spcPts val="1001"/>
              </a:spcBef>
            </a:pPr>
            <a:r>
              <a:rPr lang="ru-RU" sz="2800" b="1" strike="noStrike" spc="-1">
                <a:solidFill>
                  <a:srgbClr val="000000"/>
                </a:solidFill>
                <a:latin typeface="Arial"/>
              </a:rPr>
              <a:t>Описание</a:t>
            </a: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10"/>
          <p:cNvSpPr>
            <a:spLocks noGrp="1"/>
          </p:cNvSpPr>
          <p:nvPr>
            <p:ph type="body"/>
          </p:nvPr>
        </p:nvSpPr>
        <p:spPr>
          <a:xfrm>
            <a:off x="10393560" y="7261920"/>
            <a:ext cx="4134240" cy="21027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5840">
              <a:lnSpc>
                <a:spcPct val="90000"/>
              </a:lnSpc>
              <a:spcBef>
                <a:spcPts val="1001"/>
              </a:spcBef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Описание</a:t>
            </a:r>
          </a:p>
        </p:txBody>
      </p:sp>
      <p:sp>
        <p:nvSpPr>
          <p:cNvPr id="227" name="PlaceHolder 11"/>
          <p:cNvSpPr>
            <a:spLocks noGrp="1"/>
          </p:cNvSpPr>
          <p:nvPr>
            <p:ph type="body"/>
          </p:nvPr>
        </p:nvSpPr>
        <p:spPr>
          <a:xfrm>
            <a:off x="10394280" y="3949560"/>
            <a:ext cx="2139480" cy="214128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Arial"/>
              </a:rPr>
              <a:t>Фото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laceHolder 12"/>
          <p:cNvSpPr>
            <a:spLocks noGrp="1"/>
          </p:cNvSpPr>
          <p:nvPr>
            <p:ph type="body"/>
          </p:nvPr>
        </p:nvSpPr>
        <p:spPr>
          <a:xfrm>
            <a:off x="10393560" y="6621840"/>
            <a:ext cx="4134240" cy="4384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5840">
              <a:lnSpc>
                <a:spcPct val="90000"/>
              </a:lnSpc>
              <a:spcBef>
                <a:spcPts val="1001"/>
              </a:spcBef>
            </a:pPr>
            <a:r>
              <a:rPr lang="ru-RU" sz="2800" b="1" strike="noStrike" spc="-1">
                <a:solidFill>
                  <a:srgbClr val="000000"/>
                </a:solidFill>
                <a:latin typeface="Arial"/>
              </a:rPr>
              <a:t>Описание</a:t>
            </a: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PlaceHolder 13"/>
          <p:cNvSpPr>
            <a:spLocks noGrp="1"/>
          </p:cNvSpPr>
          <p:nvPr>
            <p:ph type="body"/>
          </p:nvPr>
        </p:nvSpPr>
        <p:spPr>
          <a:xfrm>
            <a:off x="15143400" y="7261920"/>
            <a:ext cx="4134240" cy="21027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5840">
              <a:lnSpc>
                <a:spcPct val="90000"/>
              </a:lnSpc>
              <a:spcBef>
                <a:spcPts val="1001"/>
              </a:spcBef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Описание</a:t>
            </a:r>
          </a:p>
        </p:txBody>
      </p:sp>
      <p:sp>
        <p:nvSpPr>
          <p:cNvPr id="230" name="PlaceHolder 14"/>
          <p:cNvSpPr>
            <a:spLocks noGrp="1"/>
          </p:cNvSpPr>
          <p:nvPr>
            <p:ph type="body"/>
          </p:nvPr>
        </p:nvSpPr>
        <p:spPr>
          <a:xfrm>
            <a:off x="15144120" y="3949560"/>
            <a:ext cx="2139480" cy="214128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Arial"/>
              </a:rPr>
              <a:t>Фото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PlaceHolder 15"/>
          <p:cNvSpPr>
            <a:spLocks noGrp="1"/>
          </p:cNvSpPr>
          <p:nvPr>
            <p:ph type="body"/>
          </p:nvPr>
        </p:nvSpPr>
        <p:spPr>
          <a:xfrm>
            <a:off x="15143400" y="6621840"/>
            <a:ext cx="4134240" cy="4384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5840">
              <a:lnSpc>
                <a:spcPct val="90000"/>
              </a:lnSpc>
              <a:spcBef>
                <a:spcPts val="1001"/>
              </a:spcBef>
            </a:pPr>
            <a:r>
              <a:rPr lang="ru-RU" sz="2800" b="1" strike="noStrike" spc="-1">
                <a:solidFill>
                  <a:srgbClr val="000000"/>
                </a:solidFill>
                <a:latin typeface="Arial"/>
              </a:rPr>
              <a:t>Описание</a:t>
            </a: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Рисунок 5"/>
          <p:cNvPicPr/>
          <p:nvPr/>
        </p:nvPicPr>
        <p:blipFill>
          <a:blip r:embed="rId14"/>
          <a:stretch/>
        </p:blipFill>
        <p:spPr>
          <a:xfrm>
            <a:off x="8063280" y="-3760200"/>
            <a:ext cx="15445080" cy="14463720"/>
          </a:xfrm>
          <a:prstGeom prst="rect">
            <a:avLst/>
          </a:prstGeom>
          <a:ln>
            <a:noFill/>
          </a:ln>
        </p:spPr>
      </p:pic>
      <p:sp>
        <p:nvSpPr>
          <p:cNvPr id="269" name="PlaceHolder 1"/>
          <p:cNvSpPr>
            <a:spLocks noGrp="1"/>
          </p:cNvSpPr>
          <p:nvPr>
            <p:ph type="sldNum"/>
          </p:nvPr>
        </p:nvSpPr>
        <p:spPr>
          <a:xfrm>
            <a:off x="14648400" y="10759680"/>
            <a:ext cx="4623480" cy="39564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 algn="r">
              <a:lnSpc>
                <a:spcPct val="100000"/>
              </a:lnSpc>
            </a:pPr>
            <a:fld id="{DB3CE995-A501-46E5-B94F-E7D44A2CE270}" type="slidenum">
              <a:rPr lang="ru-RU" sz="1200" b="0" strike="noStrike" spc="-1">
                <a:solidFill>
                  <a:srgbClr val="767171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pic>
        <p:nvPicPr>
          <p:cNvPr id="270" name="Рисунок 8"/>
          <p:cNvPicPr/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3010040" y="458280"/>
            <a:ext cx="6406920" cy="564120"/>
          </a:xfrm>
          <a:prstGeom prst="rect">
            <a:avLst/>
          </a:prstGeom>
          <a:ln>
            <a:noFill/>
          </a:ln>
        </p:spPr>
      </p:pic>
      <p:sp>
        <p:nvSpPr>
          <p:cNvPr id="271" name="PlaceHolder 2"/>
          <p:cNvSpPr>
            <a:spLocks noGrp="1"/>
          </p:cNvSpPr>
          <p:nvPr>
            <p:ph type="title"/>
          </p:nvPr>
        </p:nvSpPr>
        <p:spPr>
          <a:xfrm>
            <a:off x="906480" y="3471840"/>
            <a:ext cx="17338320" cy="2185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>
              <a:lnSpc>
                <a:spcPct val="90000"/>
              </a:lnSpc>
            </a:pPr>
            <a:r>
              <a:rPr lang="ru-RU" sz="4800" b="1" strike="noStrike" spc="-1">
                <a:solidFill>
                  <a:srgbClr val="000000"/>
                </a:solidFill>
                <a:latin typeface="Arial"/>
              </a:rPr>
              <a:t>Образец разделителя</a:t>
            </a:r>
            <a:endParaRPr lang="ru-RU" sz="4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2" name="PlaceHolder 3"/>
          <p:cNvSpPr>
            <a:spLocks noGrp="1"/>
          </p:cNvSpPr>
          <p:nvPr>
            <p:ph type="ftr"/>
          </p:nvPr>
        </p:nvSpPr>
        <p:spPr>
          <a:xfrm>
            <a:off x="906480" y="10759680"/>
            <a:ext cx="6432840" cy="3956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400" b="0" strike="noStrike" spc="-1">
              <a:latin typeface="Times New Roman"/>
            </a:endParaRPr>
          </a:p>
        </p:txBody>
      </p:sp>
      <p:pic>
        <p:nvPicPr>
          <p:cNvPr id="273" name="Рисунок 16"/>
          <p:cNvPicPr/>
          <p:nvPr/>
        </p:nvPicPr>
        <p:blipFill>
          <a:blip r:embed="rId16"/>
          <a:stretch/>
        </p:blipFill>
        <p:spPr>
          <a:xfrm>
            <a:off x="906480" y="713880"/>
            <a:ext cx="3177360" cy="1181880"/>
          </a:xfrm>
          <a:prstGeom prst="rect">
            <a:avLst/>
          </a:prstGeom>
          <a:ln>
            <a:noFill/>
          </a:ln>
        </p:spPr>
      </p:pic>
      <p:sp>
        <p:nvSpPr>
          <p:cNvPr id="274" name="PlaceHolder 4"/>
          <p:cNvSpPr>
            <a:spLocks noGrp="1"/>
          </p:cNvSpPr>
          <p:nvPr>
            <p:ph type="body"/>
          </p:nvPr>
        </p:nvSpPr>
        <p:spPr>
          <a:xfrm>
            <a:off x="1005120" y="2647800"/>
            <a:ext cx="18093240" cy="656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CustomShape 1"/>
          <p:cNvSpPr/>
          <p:nvPr/>
        </p:nvSpPr>
        <p:spPr>
          <a:xfrm>
            <a:off x="1133478" y="6796058"/>
            <a:ext cx="12984120" cy="2910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>
            <a:noAutofit/>
          </a:bodyPr>
          <a:lstStyle/>
          <a:p>
            <a:pPr>
              <a:lnSpc>
                <a:spcPct val="115000"/>
              </a:lnSpc>
            </a:pPr>
            <a:r>
              <a:rPr lang="ru-RU" sz="4000" b="1" strike="noStrike" spc="-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</a:rPr>
              <a:t>Кузбасская государственная сельскохозяйственная академия</a:t>
            </a:r>
          </a:p>
          <a:p>
            <a:pPr>
              <a:lnSpc>
                <a:spcPct val="115000"/>
              </a:lnSpc>
            </a:pPr>
            <a:endParaRPr lang="ru-RU" sz="4400" b="0" strike="noStrike" spc="-1" dirty="0">
              <a:solidFill>
                <a:schemeClr val="tx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680" indent="-274320">
              <a:lnSpc>
                <a:spcPct val="115000"/>
              </a:lnSpc>
            </a:pPr>
            <a:r>
              <a:rPr lang="ru-RU" sz="3200" b="1" strike="noStrike" spc="-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</a:rPr>
              <a:t>Рассадкевич С.А. - лидер</a:t>
            </a:r>
            <a:endParaRPr lang="ru-RU" sz="3200" b="1" strike="noStrike" spc="-1" dirty="0">
              <a:solidFill>
                <a:schemeClr val="tx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680" indent="-274320">
              <a:lnSpc>
                <a:spcPct val="115000"/>
              </a:lnSpc>
            </a:pPr>
            <a:r>
              <a:rPr lang="ru-RU" sz="3200" b="1" strike="noStrike" spc="-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</a:rPr>
              <a:t>Донгак А.С. -редактор</a:t>
            </a:r>
            <a:endParaRPr lang="ru-RU" sz="3200" b="1" strike="noStrike" spc="-1" dirty="0">
              <a:solidFill>
                <a:schemeClr val="tx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2" name="CustomShape 2"/>
          <p:cNvSpPr/>
          <p:nvPr/>
        </p:nvSpPr>
        <p:spPr>
          <a:xfrm>
            <a:off x="15815160" y="1059480"/>
            <a:ext cx="3096000" cy="1066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ru-RU"/>
          </a:p>
        </p:txBody>
      </p:sp>
      <p:pic>
        <p:nvPicPr>
          <p:cNvPr id="313" name="Рисунок 312"/>
          <p:cNvPicPr/>
          <p:nvPr/>
        </p:nvPicPr>
        <p:blipFill>
          <a:blip r:embed="rId2"/>
          <a:stretch/>
        </p:blipFill>
        <p:spPr>
          <a:xfrm>
            <a:off x="17224309" y="1246092"/>
            <a:ext cx="1981757" cy="1833010"/>
          </a:xfrm>
          <a:prstGeom prst="rect">
            <a:avLst/>
          </a:prstGeom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72849A-4AB2-FC46-75E6-FFBDC2ABD7BF}"/>
              </a:ext>
            </a:extLst>
          </p:cNvPr>
          <p:cNvSpPr txBox="1"/>
          <p:nvPr/>
        </p:nvSpPr>
        <p:spPr>
          <a:xfrm>
            <a:off x="2164702" y="3459431"/>
            <a:ext cx="10114382" cy="1524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sz="8800" b="1" strike="noStrike" spc="-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</a:rPr>
              <a:t>Домашний ветер</a:t>
            </a:r>
            <a:endParaRPr lang="ru-RU" sz="8800" b="0" strike="noStrike" spc="-1" dirty="0">
              <a:solidFill>
                <a:schemeClr val="tx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TextShape 1"/>
          <p:cNvSpPr txBox="1"/>
          <p:nvPr/>
        </p:nvSpPr>
        <p:spPr>
          <a:xfrm>
            <a:off x="894600" y="1724899"/>
            <a:ext cx="9740880" cy="910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4400" b="1" strike="noStrike" spc="-1" dirty="0">
                <a:solidFill>
                  <a:srgbClr val="000000"/>
                </a:solidFill>
                <a:latin typeface="Arial"/>
              </a:rPr>
              <a:t>Актуальность проекта</a:t>
            </a:r>
            <a:endParaRPr lang="ru-RU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5" name="TextShape 2"/>
          <p:cNvSpPr txBox="1"/>
          <p:nvPr/>
        </p:nvSpPr>
        <p:spPr>
          <a:xfrm>
            <a:off x="894600" y="4194220"/>
            <a:ext cx="17524029" cy="3414866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>
            <a:spAutoFit/>
          </a:bodyPr>
          <a:lstStyle/>
          <a:p>
            <a:pPr algn="just"/>
            <a:r>
              <a:rPr lang="ru-RU" sz="3600" b="0" strike="noStrike" spc="-1" dirty="0">
                <a:latin typeface="Times New Roman"/>
              </a:rPr>
              <a:t>Проект направлен на установку компактных ветрогенераторах на многоэтажных домов, с целью снижения стоимости электроэнергии для жильцов многоэтажных домов, уменьшение загрязнение воздуха. Данные ветрогенераторы будут работать для освещение подъезда. В будущем будут представлен компактный переносной ветрогенератор. Планируется создать систему для контроля работы ветрогенераторов для оптимизации их производительности и снижению затрат на эксплуатацию 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TextShape 2"/>
          <p:cNvSpPr txBox="1"/>
          <p:nvPr/>
        </p:nvSpPr>
        <p:spPr>
          <a:xfrm>
            <a:off x="894600" y="1242540"/>
            <a:ext cx="9740880" cy="910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4400" b="1" strike="noStrike" spc="-1" dirty="0">
                <a:solidFill>
                  <a:srgbClr val="000000"/>
                </a:solidFill>
                <a:latin typeface="Arial"/>
              </a:rPr>
              <a:t>Проблема</a:t>
            </a:r>
            <a:endParaRPr lang="ru-RU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TextShape 3"/>
          <p:cNvSpPr txBox="1"/>
          <p:nvPr/>
        </p:nvSpPr>
        <p:spPr>
          <a:xfrm>
            <a:off x="894600" y="3377160"/>
            <a:ext cx="8792640" cy="6696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587340" indent="-57150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r>
              <a:rPr lang="ru-RU" sz="4400" b="0" strike="noStrike" spc="-1" dirty="0">
                <a:solidFill>
                  <a:srgbClr val="000000"/>
                </a:solidFill>
                <a:latin typeface="Times New Roman"/>
              </a:rPr>
              <a:t>Обеспечения доступной электроэнергией удаленные места проживания людей.</a:t>
            </a:r>
          </a:p>
          <a:p>
            <a:pPr marL="587340" indent="-57150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r>
              <a:rPr lang="ru-RU" sz="4400" b="0" strike="noStrike" spc="-1" dirty="0">
                <a:solidFill>
                  <a:srgbClr val="000000"/>
                </a:solidFill>
                <a:latin typeface="Times New Roman"/>
              </a:rPr>
              <a:t>Жители многоэтажного дома, оплачивают свет в подъезде. </a:t>
            </a:r>
          </a:p>
          <a:p>
            <a:pPr marL="587340" indent="-57150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r>
              <a:rPr lang="ru-RU" sz="4400" b="0" strike="noStrike" spc="-1" dirty="0">
                <a:solidFill>
                  <a:srgbClr val="000000"/>
                </a:solidFill>
                <a:latin typeface="Times New Roman"/>
              </a:rPr>
              <a:t>Для туристов в доступности электроэнергии.</a:t>
            </a:r>
          </a:p>
          <a:p>
            <a:pPr marL="587340" indent="-57150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r>
              <a:rPr lang="ru-RU" sz="4400" b="0" strike="noStrike" spc="-1" dirty="0">
                <a:solidFill>
                  <a:srgbClr val="000000"/>
                </a:solidFill>
                <a:latin typeface="Times New Roman"/>
              </a:rPr>
              <a:t>Теплицы или другие фермерские хозяйства.</a:t>
            </a:r>
          </a:p>
          <a:p>
            <a:pPr marL="15840">
              <a:lnSpc>
                <a:spcPct val="90000"/>
              </a:lnSpc>
              <a:spcBef>
                <a:spcPts val="1001"/>
              </a:spcBef>
            </a:pPr>
            <a:endParaRPr lang="ru-RU" sz="440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9" name="TextShape 4"/>
          <p:cNvSpPr txBox="1"/>
          <p:nvPr/>
        </p:nvSpPr>
        <p:spPr>
          <a:xfrm>
            <a:off x="10416862" y="3145867"/>
            <a:ext cx="8792640" cy="55537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44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Рядом с городом есть </a:t>
            </a:r>
            <a:r>
              <a:rPr lang="ru-RU" sz="4400" b="0" strike="noStrike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електростанция</a:t>
            </a:r>
            <a:r>
              <a:rPr lang="ru-RU" sz="44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низкой стоимостью электроэнергией.</a:t>
            </a: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44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Начальный этап развитие ветроэнергетики в России.</a:t>
            </a: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44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Необходимость в постоянном сильном ветре.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B676FD7-C938-8E52-C11A-4A2E42F9CE78}"/>
              </a:ext>
            </a:extLst>
          </p:cNvPr>
          <p:cNvSpPr/>
          <p:nvPr/>
        </p:nvSpPr>
        <p:spPr>
          <a:xfrm>
            <a:off x="3303148" y="2622647"/>
            <a:ext cx="246189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Потребители </a:t>
            </a:r>
            <a:endParaRPr lang="ru-RU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191F615-72AA-F49B-50E3-8DA227873BA2}"/>
              </a:ext>
            </a:extLst>
          </p:cNvPr>
          <p:cNvSpPr/>
          <p:nvPr/>
        </p:nvSpPr>
        <p:spPr>
          <a:xfrm>
            <a:off x="12408822" y="2622647"/>
            <a:ext cx="386048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Решающие проблемы</a:t>
            </a:r>
            <a:endParaRPr lang="ru-RU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TextShape 2"/>
          <p:cNvSpPr txBox="1"/>
          <p:nvPr/>
        </p:nvSpPr>
        <p:spPr>
          <a:xfrm>
            <a:off x="839830" y="1485904"/>
            <a:ext cx="9740880" cy="910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4400" b="1" strike="noStrike" spc="-1" dirty="0">
                <a:solidFill>
                  <a:srgbClr val="000000"/>
                </a:solidFill>
                <a:latin typeface="Arial"/>
              </a:rPr>
              <a:t>Решение</a:t>
            </a:r>
            <a:endParaRPr lang="ru-RU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3" name="TextShape 3"/>
          <p:cNvSpPr txBox="1"/>
          <p:nvPr/>
        </p:nvSpPr>
        <p:spPr>
          <a:xfrm>
            <a:off x="839830" y="3639341"/>
            <a:ext cx="18661150" cy="4384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15840" algn="just">
              <a:lnSpc>
                <a:spcPct val="90000"/>
              </a:lnSpc>
              <a:spcBef>
                <a:spcPts val="1001"/>
              </a:spcBef>
            </a:pPr>
            <a:r>
              <a:rPr lang="ru-RU" sz="44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доступной электроэнергией удаленные места проживания людей, у которых наблюдается частые проблемы с поставкой электроэнергией. Жители многоэтажного дома, оплачивают свет в подъезде, который горит целым днём, что увеличивает стоимость за свет. Для туристов в доступности электроэнергии, для готовки и освещения нужен источник энергии. Так для готовки это будет использоваться баллон газа или аккумулятор. А для освещения, будет использоваться батарейки. По мере их использования, будет оставляться загрязненный след.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TextShape 2"/>
          <p:cNvSpPr txBox="1"/>
          <p:nvPr/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4400" b="1" strike="noStrike" spc="-1">
                <a:solidFill>
                  <a:srgbClr val="000000"/>
                </a:solidFill>
                <a:latin typeface="Arial"/>
              </a:rPr>
              <a:t>Рынок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6" name="TextShape 3"/>
          <p:cNvSpPr txBox="1"/>
          <p:nvPr/>
        </p:nvSpPr>
        <p:spPr>
          <a:xfrm>
            <a:off x="1420664" y="2942280"/>
            <a:ext cx="17262772" cy="7554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algn="just"/>
            <a:r>
              <a:rPr lang="ru-RU" sz="44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ры</a:t>
            </a:r>
            <a:r>
              <a:rPr lang="ru-RU" sz="44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нках существуют компании, которые производят ветряные станции, но они используют лопастную конструкцию. У нас есть возможность использовать компактные ветростанции и есть в наличие походных станций. Для продвижения товара используется метод, как </a:t>
            </a:r>
            <a:r>
              <a:rPr lang="en-US" sz="44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44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сарафанное радио</a:t>
            </a:r>
            <a:r>
              <a:rPr lang="en-US" sz="44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sz="44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44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TextShape 2"/>
          <p:cNvSpPr txBox="1"/>
          <p:nvPr/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4400" b="1" strike="noStrike" spc="-1">
                <a:solidFill>
                  <a:srgbClr val="000000"/>
                </a:solidFill>
                <a:latin typeface="Arial"/>
              </a:rPr>
              <a:t>Бизнес-модель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9" name="TextShape 3"/>
          <p:cNvSpPr txBox="1"/>
          <p:nvPr/>
        </p:nvSpPr>
        <p:spPr>
          <a:xfrm>
            <a:off x="894600" y="2942280"/>
            <a:ext cx="18424440" cy="7554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44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Сами ветрогенераторы могут продаваться на прямую для потребителю или через дистрибьютеров. Услуги по установке и обслуживанию ветрогенераторов.</a:t>
            </a: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44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Прямые продажи: Продажа через собственный интернет-магазин. Дистрибьюторы: Возможность продавать товар в разных регионах, что даст большую популярность. Франшиза: Компании по ремонту домов, могут дополнительно устанавливать наш товар.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TextShape 2"/>
          <p:cNvSpPr txBox="1"/>
          <p:nvPr/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</a:pPr>
            <a:r>
              <a:rPr lang="ru-RU" sz="4400" b="1" strike="noStrike" spc="-1" dirty="0">
                <a:solidFill>
                  <a:srgbClr val="000000"/>
                </a:solidFill>
                <a:latin typeface="Arial"/>
              </a:rPr>
              <a:t>Финансовый план проекта</a:t>
            </a:r>
            <a:br>
              <a:rPr dirty="0"/>
            </a:br>
            <a:endParaRPr lang="ru-RU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TextShape 3"/>
          <p:cNvSpPr txBox="1"/>
          <p:nvPr/>
        </p:nvSpPr>
        <p:spPr>
          <a:xfrm>
            <a:off x="894600" y="1811532"/>
            <a:ext cx="18755669" cy="769263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742950" indent="-742950" algn="just">
              <a:buAutoNum type="arabicPeriod"/>
            </a:pPr>
            <a:r>
              <a:rPr lang="ru-RU" sz="4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Домохозяйства. Для обеспечении собственных нужд. </a:t>
            </a:r>
          </a:p>
          <a:p>
            <a:pPr marL="742950" indent="-742950" algn="just">
              <a:buAutoNum type="arabicPeriod"/>
            </a:pPr>
            <a:r>
              <a:rPr lang="ru-RU" sz="4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Малый бизнес. Магазины, кафе, мастерские и др. </a:t>
            </a:r>
          </a:p>
          <a:p>
            <a:pPr marL="742950" indent="-742950" algn="just">
              <a:buAutoNum type="arabicPeriod"/>
            </a:pPr>
            <a:r>
              <a:rPr lang="ru-RU" sz="4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Фермерские хозяйства. Для теплиц и инкубаторов. </a:t>
            </a:r>
          </a:p>
          <a:p>
            <a:pPr marL="742950" indent="-742950">
              <a:buAutoNum type="arabicPeriod"/>
            </a:pPr>
            <a:r>
              <a:rPr lang="ru-RU" sz="4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Коммунальные предприятия. Уменьшить выбросы и снизить затраты на электроэнергию.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endParaRPr lang="ru-RU" sz="40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4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стоимость ветрогенераторов будет иметь разные цента от необходимости. Так для ветрогенератора на многоэтажного дома, с учетом стоимости установки-200 тыс. р</a:t>
            </a:r>
            <a:r>
              <a:rPr lang="ru-RU" sz="4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уб. 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4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Ветрогенераторы для личных домов, стоимость от 50-130 тыс. руб. 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4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Ветрогенераторы для похода 20-35 тыс. руб.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endParaRPr lang="ru-RU" sz="40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4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</a:t>
            </a:r>
            <a:r>
              <a:rPr lang="ru-RU" sz="4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необходимая для разработки самих </a:t>
            </a:r>
            <a:r>
              <a:rPr lang="ru-RU" sz="4000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ветрогенраторов</a:t>
            </a:r>
            <a:r>
              <a:rPr lang="ru-RU" sz="4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зарплата, сборка и покупка комплектующих -5 млн. руб.</a:t>
            </a:r>
            <a:endParaRPr lang="ru-RU" sz="40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TextShape 2"/>
          <p:cNvSpPr txBox="1"/>
          <p:nvPr/>
        </p:nvSpPr>
        <p:spPr>
          <a:xfrm>
            <a:off x="894600" y="1040220"/>
            <a:ext cx="9740880" cy="910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4400" b="1" strike="noStrike" spc="-1" dirty="0">
                <a:solidFill>
                  <a:srgbClr val="000000"/>
                </a:solidFill>
                <a:latin typeface="Arial"/>
              </a:rPr>
              <a:t>Команда</a:t>
            </a:r>
            <a:endParaRPr lang="ru-RU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8" name="TextShape 3"/>
          <p:cNvSpPr txBox="1"/>
          <p:nvPr/>
        </p:nvSpPr>
        <p:spPr>
          <a:xfrm>
            <a:off x="894600" y="7261920"/>
            <a:ext cx="4134240" cy="21027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9" name="TextShape 4"/>
          <p:cNvSpPr txBox="1"/>
          <p:nvPr/>
        </p:nvSpPr>
        <p:spPr>
          <a:xfrm>
            <a:off x="894600" y="6621840"/>
            <a:ext cx="4134240" cy="4384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TextShape 7"/>
          <p:cNvSpPr txBox="1"/>
          <p:nvPr/>
        </p:nvSpPr>
        <p:spPr>
          <a:xfrm>
            <a:off x="13514984" y="7625590"/>
            <a:ext cx="5871539" cy="21027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algn="ctr"/>
            <a:r>
              <a:rPr lang="ru-RU" sz="5400" b="0" strike="noStrike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Береславец</a:t>
            </a:r>
            <a:r>
              <a:rPr lang="ru-RU" sz="54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Евгения Анатольевна</a:t>
            </a:r>
          </a:p>
          <a:p>
            <a:pPr algn="ctr"/>
            <a:r>
              <a:rPr lang="ru-RU" sz="54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</a:t>
            </a:r>
            <a:endParaRPr lang="ru-RU" sz="54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3" name="TextShape 8"/>
          <p:cNvSpPr txBox="1"/>
          <p:nvPr/>
        </p:nvSpPr>
        <p:spPr>
          <a:xfrm>
            <a:off x="10393560" y="6621840"/>
            <a:ext cx="4134240" cy="4384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5" name="TextShape 10"/>
          <p:cNvSpPr txBox="1"/>
          <p:nvPr/>
        </p:nvSpPr>
        <p:spPr>
          <a:xfrm>
            <a:off x="15143400" y="6621840"/>
            <a:ext cx="4134240" cy="4384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89E610E-2F1B-D86B-A168-B16B9759B84F}"/>
              </a:ext>
            </a:extLst>
          </p:cNvPr>
          <p:cNvSpPr/>
          <p:nvPr/>
        </p:nvSpPr>
        <p:spPr>
          <a:xfrm>
            <a:off x="301920" y="7610354"/>
            <a:ext cx="6249799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Рассадкевич Семён Андреевич</a:t>
            </a:r>
          </a:p>
          <a:p>
            <a:pPr algn="ctr"/>
            <a:r>
              <a:rPr lang="ru-RU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Лидер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A6EE5C2-E7A0-7DE4-18B0-48E8995636AE}"/>
              </a:ext>
            </a:extLst>
          </p:cNvPr>
          <p:cNvSpPr/>
          <p:nvPr/>
        </p:nvSpPr>
        <p:spPr>
          <a:xfrm>
            <a:off x="6746722" y="7610354"/>
            <a:ext cx="6573259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i="0" dirty="0">
                <a:solidFill>
                  <a:srgbClr val="000000"/>
                </a:solidFill>
                <a:effectLst/>
                <a:latin typeface="-apple-system"/>
              </a:rPr>
              <a:t>Донгак </a:t>
            </a:r>
            <a:r>
              <a:rPr lang="ru-RU" sz="5400" b="0" i="0" dirty="0" err="1">
                <a:solidFill>
                  <a:srgbClr val="000000"/>
                </a:solidFill>
                <a:effectLst/>
                <a:latin typeface="-apple-system"/>
              </a:rPr>
              <a:t>Айсу</a:t>
            </a:r>
            <a:r>
              <a:rPr lang="ru-RU" sz="5400" b="0" i="0" dirty="0">
                <a:solidFill>
                  <a:srgbClr val="000000"/>
                </a:solidFill>
                <a:effectLst/>
                <a:latin typeface="-apple-system"/>
              </a:rPr>
              <a:t> </a:t>
            </a:r>
            <a:r>
              <a:rPr lang="ru-RU" sz="5400" b="0" i="0" dirty="0" err="1">
                <a:solidFill>
                  <a:srgbClr val="000000"/>
                </a:solidFill>
                <a:effectLst/>
                <a:latin typeface="-apple-system"/>
              </a:rPr>
              <a:t>Солун-ооловна</a:t>
            </a:r>
            <a:endParaRPr lang="ru-RU" sz="5400" b="0" i="0" dirty="0">
              <a:solidFill>
                <a:srgbClr val="000000"/>
              </a:solidFill>
              <a:effectLst/>
              <a:latin typeface="-apple-system"/>
            </a:endParaRPr>
          </a:p>
          <a:p>
            <a:pPr algn="ctr"/>
            <a:r>
              <a:rPr lang="ru-RU" sz="5400" cap="none" spc="0" dirty="0">
                <a:ln w="0"/>
                <a:solidFill>
                  <a:srgbClr val="000000"/>
                </a:solidFill>
                <a:latin typeface="-apple-system"/>
                <a:cs typeface="Times New Roman" panose="02020603050405020304" pitchFamily="18" charset="0"/>
              </a:rPr>
              <a:t>Редактор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TextShape 2"/>
          <p:cNvSpPr txBox="1"/>
          <p:nvPr/>
        </p:nvSpPr>
        <p:spPr>
          <a:xfrm>
            <a:off x="894600" y="515520"/>
            <a:ext cx="9740880" cy="910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4400" b="1" strike="noStrike" spc="-1">
                <a:solidFill>
                  <a:srgbClr val="000000"/>
                </a:solidFill>
                <a:latin typeface="Arial"/>
              </a:rPr>
              <a:t>Планы развития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8" name="TextShape 3"/>
          <p:cNvSpPr txBox="1"/>
          <p:nvPr/>
        </p:nvSpPr>
        <p:spPr>
          <a:xfrm>
            <a:off x="767060" y="2942280"/>
            <a:ext cx="18442440" cy="64810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algn="just"/>
            <a:r>
              <a:rPr lang="ru-RU" sz="44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направлен на установку компактных ветрогенераторах на многоэтажных домов, с целью снижения стоимости электроэнергии для жильцов многоэтажных домов, уменьшение загрязнение воздуха. Данные ветрогенераторы будут работать для освещение подъезда. В будущем будут представлен компактный переносной ветрогенератор. Планируется создать систему для контроля работы ветрогенераторов для оптимизации их производительности и снижению затрат на эксплуатацию .</a:t>
            </a:r>
          </a:p>
        </p:txBody>
      </p:sp>
      <p:sp>
        <p:nvSpPr>
          <p:cNvPr id="349" name="TextShape 4"/>
          <p:cNvSpPr txBox="1"/>
          <p:nvPr/>
        </p:nvSpPr>
        <p:spPr>
          <a:xfrm>
            <a:off x="10544400" y="2942280"/>
            <a:ext cx="8792640" cy="7554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TextShape 1"/>
          <p:cNvSpPr txBox="1"/>
          <p:nvPr/>
        </p:nvSpPr>
        <p:spPr>
          <a:xfrm>
            <a:off x="906480" y="7632000"/>
            <a:ext cx="9733320" cy="2731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>
              <a:lnSpc>
                <a:spcPts val="4360"/>
              </a:lnSpc>
              <a:spcBef>
                <a:spcPts val="1001"/>
              </a:spcBef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Сайт </a:t>
            </a:r>
            <a:endParaRPr lang="ru-RU" sz="1800" b="0" strike="noStrike" spc="-1">
              <a:latin typeface="Arial"/>
            </a:endParaRPr>
          </a:p>
          <a:p>
            <a:pPr>
              <a:lnSpc>
                <a:spcPts val="4360"/>
              </a:lnSpc>
              <a:spcBef>
                <a:spcPts val="1001"/>
              </a:spcBef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Телефон</a:t>
            </a:r>
            <a:endParaRPr lang="ru-RU" sz="1800" b="0" strike="noStrike" spc="-1">
              <a:latin typeface="Arial"/>
            </a:endParaRPr>
          </a:p>
          <a:p>
            <a:pPr>
              <a:lnSpc>
                <a:spcPts val="4360"/>
              </a:lnSpc>
              <a:spcBef>
                <a:spcPts val="1001"/>
              </a:spcBef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email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51" name="TextShape 2"/>
          <p:cNvSpPr txBox="1"/>
          <p:nvPr/>
        </p:nvSpPr>
        <p:spPr>
          <a:xfrm>
            <a:off x="906480" y="4564800"/>
            <a:ext cx="9733320" cy="2185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>
              <a:lnSpc>
                <a:spcPct val="90000"/>
              </a:lnSpc>
            </a:pPr>
            <a:r>
              <a:rPr lang="ru-RU" sz="4800" b="1" strike="noStrike" spc="-1">
                <a:solidFill>
                  <a:srgbClr val="000000"/>
                </a:solidFill>
                <a:latin typeface="Arial"/>
              </a:rPr>
              <a:t>Контакты</a:t>
            </a:r>
            <a:endParaRPr lang="ru-RU" sz="4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2" name="CustomShape 3"/>
          <p:cNvSpPr/>
          <p:nvPr/>
        </p:nvSpPr>
        <p:spPr>
          <a:xfrm>
            <a:off x="2668680" y="7632000"/>
            <a:ext cx="9733320" cy="2731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ts val="4360"/>
              </a:lnSpc>
              <a:spcBef>
                <a:spcPts val="1001"/>
              </a:spcBef>
            </a:pPr>
            <a:r>
              <a:rPr lang="ru-RU" sz="2800" b="0" strike="noStrike" spc="-1" dirty="0">
                <a:solidFill>
                  <a:srgbClr val="000000"/>
                </a:solidFill>
                <a:latin typeface="Arial"/>
              </a:rPr>
              <a:t>-</a:t>
            </a:r>
            <a:r>
              <a:rPr lang="en-US" sz="2800" b="0" strike="noStrike" spc="-1" dirty="0">
                <a:solidFill>
                  <a:srgbClr val="000000"/>
                </a:solidFill>
                <a:latin typeface="Arial"/>
              </a:rPr>
              <a:t>domaveter.com</a:t>
            </a:r>
            <a:endParaRPr lang="ru-RU" sz="2800" b="0" strike="noStrike" spc="-1" dirty="0">
              <a:latin typeface="Arial"/>
            </a:endParaRPr>
          </a:p>
          <a:p>
            <a:pPr>
              <a:lnSpc>
                <a:spcPts val="4360"/>
              </a:lnSpc>
              <a:spcBef>
                <a:spcPts val="1001"/>
              </a:spcBef>
            </a:pPr>
            <a:r>
              <a:rPr lang="ru-RU" sz="2800" b="0" strike="noStrike" spc="-1" dirty="0">
                <a:solidFill>
                  <a:srgbClr val="000000"/>
                </a:solidFill>
                <a:latin typeface="Arial"/>
              </a:rPr>
              <a:t>+7 (923) 492-40-13</a:t>
            </a:r>
            <a:endParaRPr lang="ru-RU" sz="2800" b="0" strike="noStrike" spc="-1" dirty="0">
              <a:latin typeface="Arial"/>
            </a:endParaRPr>
          </a:p>
          <a:p>
            <a:pPr>
              <a:lnSpc>
                <a:spcPts val="4360"/>
              </a:lnSpc>
              <a:spcBef>
                <a:spcPts val="1001"/>
              </a:spcBef>
            </a:pPr>
            <a:r>
              <a:rPr lang="en-US" sz="2800" b="0" strike="noStrike" spc="-1" dirty="0" err="1">
                <a:solidFill>
                  <a:srgbClr val="000000"/>
                </a:solidFill>
                <a:latin typeface="Arial"/>
              </a:rPr>
              <a:t>domaverer</a:t>
            </a:r>
            <a:r>
              <a:rPr lang="ru-RU" sz="2800" b="0" strike="noStrike" spc="-1" dirty="0">
                <a:solidFill>
                  <a:srgbClr val="000000"/>
                </a:solidFill>
                <a:latin typeface="Arial"/>
              </a:rPr>
              <a:t>@mail.ru</a:t>
            </a:r>
            <a:endParaRPr lang="ru-RU" sz="2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3801</TotalTime>
  <Words>510</Words>
  <Application>Microsoft Office PowerPoint</Application>
  <PresentationFormat>Произвольный</PresentationFormat>
  <Paragraphs>51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10</vt:i4>
      </vt:variant>
    </vt:vector>
  </HeadingPairs>
  <TitlesOfParts>
    <vt:vector size="22" baseType="lpstr">
      <vt:lpstr>-apple-system</vt:lpstr>
      <vt:lpstr>Arial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Пешкова Василиса Олеговна</dc:creator>
  <dc:description/>
  <cp:lastModifiedBy>Дарья Рассадкеич</cp:lastModifiedBy>
  <cp:revision>231</cp:revision>
  <dcterms:created xsi:type="dcterms:W3CDTF">2021-03-01T12:07:13Z</dcterms:created>
  <dcterms:modified xsi:type="dcterms:W3CDTF">2023-11-08T08:09:50Z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ntentTypeId">
    <vt:lpwstr>0x010100389BBA01C4FE21449AAFFFA76EBF4062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astSaved">
    <vt:filetime>2021-03-01T00:00:00Z</vt:filetime>
  </property>
  <property fmtid="{D5CDD505-2E9C-101B-9397-08002B2CF9AE}" pid="7" name="LinksUpToDate">
    <vt:bool>false</vt:bool>
  </property>
  <property fmtid="{D5CDD505-2E9C-101B-9397-08002B2CF9AE}" pid="8" name="MMClips">
    <vt:i4>0</vt:i4>
  </property>
  <property fmtid="{D5CDD505-2E9C-101B-9397-08002B2CF9AE}" pid="9" name="Notes">
    <vt:i4>0</vt:i4>
  </property>
  <property fmtid="{D5CDD505-2E9C-101B-9397-08002B2CF9AE}" pid="10" name="PresentationFormat">
    <vt:lpwstr>Произвольный</vt:lpwstr>
  </property>
  <property fmtid="{D5CDD505-2E9C-101B-9397-08002B2CF9AE}" pid="11" name="ScaleCrop">
    <vt:bool>false</vt:bool>
  </property>
  <property fmtid="{D5CDD505-2E9C-101B-9397-08002B2CF9AE}" pid="12" name="ShareDoc">
    <vt:bool>false</vt:bool>
  </property>
  <property fmtid="{D5CDD505-2E9C-101B-9397-08002B2CF9AE}" pid="13" name="Slides">
    <vt:i4>11</vt:i4>
  </property>
</Properties>
</file>