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84" r:id="rId4"/>
    <p:sldId id="283" r:id="rId5"/>
    <p:sldId id="282" r:id="rId6"/>
    <p:sldId id="286" r:id="rId7"/>
    <p:sldId id="285" r:id="rId8"/>
    <p:sldId id="288" r:id="rId9"/>
    <p:sldId id="277" r:id="rId10"/>
    <p:sldId id="289" r:id="rId11"/>
    <p:sldId id="278" r:id="rId12"/>
    <p:sldId id="281" r:id="rId13"/>
    <p:sldId id="28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fpv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-дронов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11B2FC8-1E75-BB21-3965-0176F3E5286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59752" y="1720840"/>
            <a:ext cx="977296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Военное применение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Разведка, наблюдение, доставка грузов и выполнение специальных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Съёмка и кинематография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Создание впечатляющих видеоматериалов с необычных ракурсов.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Спортивные соревнования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Гонки на FPV дронах привлекают множество участников и зрителей.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Быстрый и точный обзор местности для поиска и спасения людей.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Наблюдение за экосистемами и животными.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Проверка строительных объектов, линий электропередач и трубопроводов.</a:t>
            </a: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9B3B47-1CB6-C0AD-4F74-B3525D1951F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0" y="1638300"/>
            <a:ext cx="1133101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Ограниченный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доступ к уникальным ракурсам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съемки не позволяют получить кадры с необычных и труднодоступных ракурсов, что снижает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Сложность проведения поисково-спасательных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Труднодоступные районы и экстремальные условия ограничивают эффективность и скорость проведения поисково-спасательных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Трудности в инспекции и контроле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методы инспекции требуют больших затрат времени и ресурсов, повышая риск для персонала и снижая точность проверки объектов.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Необходимость оперативного сбора информации в военных операциях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разведки и наблюдения требуют значительных ресурсов и не всегда могут обеспечить быстрое и точное получение информации.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Ограниченные возможности для научных исследований и мониторинга экосистем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и традиционные методы мониторинга не всегда эффективны и требуют больших затрат времени и усилий.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Высокие риски и затраты при организации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Требуется высокое мастерство и точность управления для проведения безопасных и зрелищных соревнований.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311490-DFD2-75D6-4F5B-100210C296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715200" y="1225689"/>
            <a:ext cx="936148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Получение уникальных ракурсов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позволяют вести съемку с необычных и труднодоступных ракурсов, обеспечивая высокое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Эффективные 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Быстрый и точный обзор местности с воздуха позволяет оперативно находить и спасать людей в труднодоступных районах.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Автоматизированные и точные проверки строительных объектов, линий электропередач и трубопроводов с минимальными затратами времени и ресурсов.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Сбор информации для военных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обеспечивают оперативную разведку и наблюдение, доставку грузов и выполнение специальных операций, повышая эффективность и безопасность военных действий.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Наблюдение за экосистемами и животными с помощью FPV дронов позволяет собирать ценные данные и оперативно реагировать на изменения в окружающей среде.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Организация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используются для проведения безопасных и зрелищных соревнований, обеспечивая высокую точность и мастерство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9443374" cy="3819525"/>
          </a:xfrm>
        </p:spPr>
        <p:txBody>
          <a:bodyPr/>
          <a:lstStyle/>
          <a:p>
            <a:r>
              <a:rPr lang="ru-RU" b="1" dirty="0"/>
              <a:t>Мировой рынок дронов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Объем рынка дронов оценивается в миллиарды долларов, с прогнозируемым ежегодным ростом более 20%.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FPV дроны занимают значительную долю рынка благодаря уникальным возможностям и широкому спектру применений.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pSp>
        <p:nvGrpSpPr>
          <p:cNvPr id="5" name="Google Shape;85;p10"/>
          <p:cNvGrpSpPr/>
          <p:nvPr/>
        </p:nvGrpSpPr>
        <p:grpSpPr>
          <a:xfrm>
            <a:off x="-13479" y="3313657"/>
            <a:ext cx="9667846" cy="2547300"/>
            <a:chOff x="1856136" y="1463772"/>
            <a:chExt cx="12719489" cy="5953412"/>
          </a:xfrm>
        </p:grpSpPr>
        <p:sp>
          <p:nvSpPr>
            <p:cNvPr id="7" name="Google Shape;86;p10"/>
            <p:cNvSpPr/>
            <p:nvPr/>
          </p:nvSpPr>
          <p:spPr>
            <a:xfrm>
              <a:off x="1856136" y="1463772"/>
              <a:ext cx="10998639" cy="56360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5;p10"/>
            <p:cNvSpPr txBox="1"/>
            <p:nvPr/>
          </p:nvSpPr>
          <p:spPr>
            <a:xfrm>
              <a:off x="11638696" y="4419100"/>
              <a:ext cx="2509974" cy="18642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7,4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6;p10"/>
            <p:cNvSpPr txBox="1"/>
            <p:nvPr/>
          </p:nvSpPr>
          <p:spPr>
            <a:xfrm>
              <a:off x="8131928" y="3512470"/>
              <a:ext cx="2045999" cy="2770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</a:rPr>
                <a:t> в ЦФО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7;p10"/>
            <p:cNvSpPr txBox="1"/>
            <p:nvPr/>
          </p:nvSpPr>
          <p:spPr>
            <a:xfrm>
              <a:off x="11638696" y="3124604"/>
              <a:ext cx="2452360" cy="1720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sym typeface="Arial"/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  <a:sym typeface="Arial"/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  <a:sym typeface="Arial"/>
                </a:rPr>
                <a:t> в Тульской области</a:t>
              </a:r>
              <a:endParaRPr sz="13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0" name="Google Shape;101;p10"/>
            <p:cNvSpPr txBox="1"/>
            <p:nvPr/>
          </p:nvSpPr>
          <p:spPr>
            <a:xfrm>
              <a:off x="3607809" y="2839930"/>
              <a:ext cx="2578241" cy="45772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/>
                <a:t>Рынок </a:t>
              </a:r>
              <a:r>
                <a:rPr lang="ru-RU" sz="1300" dirty="0" err="1" smtClean="0"/>
                <a:t>дронов</a:t>
              </a:r>
              <a:r>
                <a:rPr lang="ru-RU" sz="1300" dirty="0" smtClean="0"/>
                <a:t> в</a:t>
              </a:r>
              <a:r>
                <a:rPr lang="ru-RU" sz="13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ru-RU" sz="1300" dirty="0"/>
                <a:t>РФ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/>
                <a:t>13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 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Сегменты рынка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Кинематография и медиа</a:t>
            </a:r>
            <a:r>
              <a:rPr lang="ru-RU" dirty="0"/>
              <a:t>: Высокий спрос на качественные видеоматериалы с уникальных ракурсов стимулирует рост рынка FPV дронов.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Спортивные соревнования</a:t>
            </a:r>
            <a:r>
              <a:rPr lang="ru-RU" dirty="0"/>
              <a:t>: Увеличение популярности гонок на дронах привлекает инвесторов и спонсоров, способствуя развитию спортивного сегмента.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Поисково-спасательные операции</a:t>
            </a:r>
            <a:r>
              <a:rPr lang="ru-RU" dirty="0"/>
              <a:t>: FPV дроны используются для эффективного и быстрого проведения спасательных миссий, что увеличивает спрос в этом сегменте.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Научные исследования и мониторинг окружающей среды</a:t>
            </a:r>
            <a:r>
              <a:rPr lang="ru-RU" dirty="0"/>
              <a:t>: Ученые активно используют FPV дроны для наблюдений и исследований, расширяя рынок научных и экологических приложений.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Инспекция и контроль объектов</a:t>
            </a:r>
            <a:r>
              <a:rPr lang="ru-RU" dirty="0"/>
              <a:t>: FPV дроны востребованы в строительной и энергетической отраслях для проведения инспекций и контроля объектов инфраструктуры.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Военное применение</a:t>
            </a:r>
            <a:r>
              <a:rPr lang="ru-RU" dirty="0"/>
              <a:t>: Военные структуры активно внедряют FPV дроны для разведки, наблюдения и выполнения специальных операций, что увеличивает спрос в этом сегменте.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9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Региональные рынки</a:t>
            </a:r>
          </a:p>
          <a:p>
            <a:r>
              <a:rPr lang="ru-RU" b="1" dirty="0"/>
              <a:t>Российская Федерация (РФ)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Рост производства</a:t>
            </a:r>
            <a:r>
              <a:rPr lang="ru-RU" dirty="0"/>
              <a:t>: После начала СВО, производство FPV дронов в России значительно увеличилось. В 2023 году было зарегистрировано более 54 производителей FPV дронов в 22 регионах РФ.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Государственная поддержка</a:t>
            </a:r>
            <a:r>
              <a:rPr lang="ru-RU" dirty="0"/>
              <a:t>: Национальный фонд технологической инициативы планирует инвестировать 30 миллиардов рублей в поддержку производителей дронов к 2030 году.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Локальные инициативы</a:t>
            </a:r>
            <a:r>
              <a:rPr lang="ru-RU" dirty="0"/>
              <a:t>: В регионах, таких как Якутия, проводятся благотворительные мероприятия и инициативы для поддержки разработчиков дронов.</a:t>
            </a:r>
          </a:p>
          <a:p>
            <a:r>
              <a:rPr lang="ru-RU" b="1" dirty="0"/>
              <a:t>Содружество Независимых Государств (СНГ)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Развитие рынка</a:t>
            </a:r>
            <a:r>
              <a:rPr lang="ru-RU" dirty="0"/>
              <a:t>: В странах СНГ также наблюдается рост интереса к FPV дронам, особенно в сфере военного применения и гражданских проектов.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Импорт и сотрудничество</a:t>
            </a:r>
            <a:r>
              <a:rPr lang="ru-RU" dirty="0"/>
              <a:t>: Китай играет значительную роль в поставках дронов и компонентов для производства в СНГ, что способствует развитию рынка.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1" y="-200830"/>
            <a:ext cx="1184887" cy="167535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84638"/>
              </p:ext>
            </p:extLst>
          </p:nvPr>
        </p:nvGraphicFramePr>
        <p:xfrm>
          <a:off x="0" y="1249308"/>
          <a:ext cx="11450470" cy="5704226"/>
        </p:xfrm>
        <a:graphic>
          <a:graphicData uri="http://schemas.openxmlformats.org/drawingml/2006/table">
            <a:tbl>
              <a:tblPr/>
              <a:tblGrid>
                <a:gridCol w="1719618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2648408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90326"/>
                <a:gridCol w="1561447"/>
                <a:gridCol w="3215268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831945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Производители оборудования.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Образовательные учреждения: Государственные организации.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НКО.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активности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Выбор системы налогообложения.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Изготовление прототипов БПЛА в ассортименте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Наладить рынок сбыта.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Приобрести (расширить оборудование).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Закупить расходные материалы.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производства.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Ценностные предложения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Широкий ассортимент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подходящих для различных применений, включая киноиндустрию, спорт, поисково-спасательные операции и военные нужды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G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4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Онлайн-продажи: Собственный интернет-магазин и партнерские платформы.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Офлайн-продажи: Розничные магазины и специализированные выставки.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Прямые продажи: Работа с крупными клиентами и организациями через прямые контракты.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Команда экспертов.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Техническая база: о</a:t>
                      </a: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борудование. Цех.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сети.</a:t>
                      </a:r>
                      <a:endParaRPr lang="ru-RU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6802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Сырье. - Транспортировка.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 - Расходные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материалы.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Продажа FPV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и аксессуаров: Основной источник дохода.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Платные курсы и тренинги: Доход от обучения и сертификации операторов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Техническое обслуживание и ремонт: Плата за обслуживание и ремонт оборудования.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Консультационные услуги: Доход от консультаций и поддержки клиентов.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88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video_2024-11-24_21-54-29">
            <a:hlinkClick r:id="" action="ppaction://media"/>
            <a:extLst>
              <a:ext uri="{FF2B5EF4-FFF2-40B4-BE49-F238E27FC236}">
                <a16:creationId xmlns="" xmlns:a16="http://schemas.microsoft.com/office/drawing/2014/main" id="{ACF888C2-85C1-35C7-66C6-FBD11FD1D6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902" y="1338783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Произвел и поставил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лбс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устройство для эвакуации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бпла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E28442F-A6D6-E396-86E8-144CB86C0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09" y="2299665"/>
            <a:ext cx="3848637" cy="7144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6B3AE23-9896-82C2-B7E2-F056D45EE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537" y="2509245"/>
            <a:ext cx="3915321" cy="5048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5BAFD0B-3F6E-1536-2E4F-73DDA95A24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2744" y="3313657"/>
            <a:ext cx="4191585" cy="8287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3E24CA9-A2B4-45CB-DFD9-1F111D6B59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9410" y="4867014"/>
            <a:ext cx="4086795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44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 проекта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Кондрашин Егор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Федорович.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Маркетолог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Сотрудники производственного цеха.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Расширение ассортимента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Разработка и выпуск новых моделей FPV дронов для различных сфер применения, включая специализированные дроны для киноиндустрии, спорта, поисково-спасательных операций и военных нужд.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Внедрение новых технологий и улучшение существующих моделей для повышения качества и функциональности.</a:t>
            </a:r>
          </a:p>
          <a:p>
            <a:r>
              <a:rPr lang="ru-RU" b="1" dirty="0"/>
              <a:t>Увеличение производственных мощностей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производственных площадей и модернизация оборудования для увеличения объёмов производства.</a:t>
            </a:r>
          </a:p>
          <a:p>
            <a:r>
              <a:rPr lang="ru-RU" b="1" dirty="0"/>
              <a:t>Экспансия на новые рынки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географического присутствия на российском и международном рынках.</a:t>
            </a:r>
          </a:p>
          <a:p>
            <a:r>
              <a:rPr lang="ru-RU" b="1" dirty="0"/>
              <a:t>Развитие партнерских отношений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Установление и развитие стратегических партнерств с ведущими производителями оборудования и программного обеспечения.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7170" name="Picture 2" descr="Picture background">
            <a:extLst>
              <a:ext uri="{FF2B5EF4-FFF2-40B4-BE49-F238E27FC236}">
                <a16:creationId xmlns="" xmlns:a16="http://schemas.microsoft.com/office/drawing/2014/main" id="{C2C01EA3-9E2D-9BE4-A170-D178899D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64" y="1267968"/>
            <a:ext cx="5041392" cy="504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3">
            <a:extLst>
              <a:ext uri="{FF2B5EF4-FFF2-40B4-BE49-F238E27FC236}">
                <a16:creationId xmlns="" xmlns:a16="http://schemas.microsoft.com/office/drawing/2014/main" id="{883521F6-1D8B-2D93-856D-1CDAB4BE5205}"/>
              </a:ext>
            </a:extLst>
          </p:cNvPr>
          <p:cNvSpPr txBox="1">
            <a:spLocks/>
          </p:cNvSpPr>
          <p:nvPr/>
        </p:nvSpPr>
        <p:spPr>
          <a:xfrm>
            <a:off x="2182039" y="-37057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857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1035</Words>
  <Application>Microsoft Office PowerPoint</Application>
  <PresentationFormat>Широкоэкранный</PresentationFormat>
  <Paragraphs>131</Paragraphs>
  <Slides>13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Tahoma</vt:lpstr>
      <vt:lpstr>Тема Office</vt:lpstr>
      <vt:lpstr>Производство fpv-дронов</vt:lpstr>
      <vt:lpstr>Актуальность проекта </vt:lpstr>
      <vt:lpstr>ПРОБЛЕМА </vt:lpstr>
      <vt:lpstr>Презентация PowerPoint</vt:lpstr>
      <vt:lpstr>РЫНОК </vt:lpstr>
      <vt:lpstr>РЫНОК </vt:lpstr>
      <vt:lpstr>РЫНОК </vt:lpstr>
      <vt:lpstr>БИЗНЕС-МОДЕЛЬ  </vt:lpstr>
      <vt:lpstr>Презентация PowerPoint</vt:lpstr>
      <vt:lpstr>Презентация PowerPoint</vt:lpstr>
      <vt:lpstr>КОМАНДА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</cp:revision>
  <dcterms:created xsi:type="dcterms:W3CDTF">2024-10-28T15:31:12Z</dcterms:created>
  <dcterms:modified xsi:type="dcterms:W3CDTF">2024-12-08T09:30:23Z</dcterms:modified>
</cp:coreProperties>
</file>