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67B964-1F50-4598-BD2C-6032B4C149DA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306BBE8-AE47-4080-9D97-A859F126EF1B}">
      <dgm:prSet/>
      <dgm:spPr/>
      <dgm:t>
        <a:bodyPr/>
        <a:lstStyle/>
        <a:p>
          <a:r>
            <a:rPr lang="ru-RU"/>
            <a:t>Трудовые</a:t>
          </a:r>
          <a:endParaRPr lang="en-US"/>
        </a:p>
      </dgm:t>
    </dgm:pt>
    <dgm:pt modelId="{97285C41-E074-44B9-BA30-761C1C6B0063}" type="parTrans" cxnId="{51700E9A-92E9-4AF4-8ACB-707F1FFCF5C0}">
      <dgm:prSet/>
      <dgm:spPr/>
      <dgm:t>
        <a:bodyPr/>
        <a:lstStyle/>
        <a:p>
          <a:endParaRPr lang="en-US"/>
        </a:p>
      </dgm:t>
    </dgm:pt>
    <dgm:pt modelId="{61BE56D1-D986-4EFC-8292-C412CB86EB5B}" type="sibTrans" cxnId="{51700E9A-92E9-4AF4-8ACB-707F1FFCF5C0}">
      <dgm:prSet/>
      <dgm:spPr/>
      <dgm:t>
        <a:bodyPr/>
        <a:lstStyle/>
        <a:p>
          <a:endParaRPr lang="en-US"/>
        </a:p>
      </dgm:t>
    </dgm:pt>
    <dgm:pt modelId="{16C8344D-EA6B-4169-9D35-F8B50DBF9239}">
      <dgm:prSet/>
      <dgm:spPr/>
      <dgm:t>
        <a:bodyPr/>
        <a:lstStyle/>
        <a:p>
          <a:r>
            <a:rPr lang="ru-RU"/>
            <a:t>Материальные</a:t>
          </a:r>
          <a:endParaRPr lang="en-US"/>
        </a:p>
      </dgm:t>
    </dgm:pt>
    <dgm:pt modelId="{7A6D81E2-96B1-4788-8806-BF612B2ED61D}" type="parTrans" cxnId="{B1A7FAED-2287-443C-AF56-EB2FFCE8BEBA}">
      <dgm:prSet/>
      <dgm:spPr/>
      <dgm:t>
        <a:bodyPr/>
        <a:lstStyle/>
        <a:p>
          <a:endParaRPr lang="en-US"/>
        </a:p>
      </dgm:t>
    </dgm:pt>
    <dgm:pt modelId="{E25B59FB-C8FD-404C-9DB1-290A160B938B}" type="sibTrans" cxnId="{B1A7FAED-2287-443C-AF56-EB2FFCE8BEBA}">
      <dgm:prSet/>
      <dgm:spPr/>
      <dgm:t>
        <a:bodyPr/>
        <a:lstStyle/>
        <a:p>
          <a:endParaRPr lang="en-US"/>
        </a:p>
      </dgm:t>
    </dgm:pt>
    <dgm:pt modelId="{88552374-02FB-46EB-968A-6362CF8E9436}">
      <dgm:prSet/>
      <dgm:spPr/>
      <dgm:t>
        <a:bodyPr/>
        <a:lstStyle/>
        <a:p>
          <a:r>
            <a:rPr lang="ru-RU"/>
            <a:t>Затратные </a:t>
          </a:r>
          <a:endParaRPr lang="en-US"/>
        </a:p>
      </dgm:t>
    </dgm:pt>
    <dgm:pt modelId="{4E48F8DB-0DB5-448A-AE8B-A507E8C94882}" type="parTrans" cxnId="{06631055-BF37-4EC6-B4C5-DF41FA1E22A4}">
      <dgm:prSet/>
      <dgm:spPr/>
      <dgm:t>
        <a:bodyPr/>
        <a:lstStyle/>
        <a:p>
          <a:endParaRPr lang="en-US"/>
        </a:p>
      </dgm:t>
    </dgm:pt>
    <dgm:pt modelId="{DFB34B44-F6CC-413F-99DA-224108B9C15F}" type="sibTrans" cxnId="{06631055-BF37-4EC6-B4C5-DF41FA1E22A4}">
      <dgm:prSet/>
      <dgm:spPr/>
      <dgm:t>
        <a:bodyPr/>
        <a:lstStyle/>
        <a:p>
          <a:endParaRPr lang="en-US"/>
        </a:p>
      </dgm:t>
    </dgm:pt>
    <dgm:pt modelId="{59FE1D84-9A00-8A4D-95E6-BF2F4825130F}" type="pres">
      <dgm:prSet presAssocID="{D867B964-1F50-4598-BD2C-6032B4C149D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0A261F-4453-1F4F-B766-AC6A52E47629}" type="pres">
      <dgm:prSet presAssocID="{A306BBE8-AE47-4080-9D97-A859F126EF1B}" presName="hierRoot1" presStyleCnt="0"/>
      <dgm:spPr/>
    </dgm:pt>
    <dgm:pt modelId="{E5E7A1E6-B19A-BD4D-82ED-E7D2DF675362}" type="pres">
      <dgm:prSet presAssocID="{A306BBE8-AE47-4080-9D97-A859F126EF1B}" presName="composite" presStyleCnt="0"/>
      <dgm:spPr/>
    </dgm:pt>
    <dgm:pt modelId="{10B84F14-2E2B-E546-94F6-DA1CD4D301A7}" type="pres">
      <dgm:prSet presAssocID="{A306BBE8-AE47-4080-9D97-A859F126EF1B}" presName="background" presStyleLbl="node0" presStyleIdx="0" presStyleCnt="3"/>
      <dgm:spPr/>
    </dgm:pt>
    <dgm:pt modelId="{7B2F0BD6-25E6-D24B-B2E5-B45F784DF0E6}" type="pres">
      <dgm:prSet presAssocID="{A306BBE8-AE47-4080-9D97-A859F126EF1B}" presName="text" presStyleLbl="fgAcc0" presStyleIdx="0" presStyleCnt="3">
        <dgm:presLayoutVars>
          <dgm:chPref val="3"/>
        </dgm:presLayoutVars>
      </dgm:prSet>
      <dgm:spPr/>
    </dgm:pt>
    <dgm:pt modelId="{F45A9F7E-E2F1-9B4A-857A-831432573D27}" type="pres">
      <dgm:prSet presAssocID="{A306BBE8-AE47-4080-9D97-A859F126EF1B}" presName="hierChild2" presStyleCnt="0"/>
      <dgm:spPr/>
    </dgm:pt>
    <dgm:pt modelId="{E8A3DC72-0291-E34C-878D-CA2ED42C0324}" type="pres">
      <dgm:prSet presAssocID="{16C8344D-EA6B-4169-9D35-F8B50DBF9239}" presName="hierRoot1" presStyleCnt="0"/>
      <dgm:spPr/>
    </dgm:pt>
    <dgm:pt modelId="{5D514D5C-98D1-6D4E-99B7-CCD33213424A}" type="pres">
      <dgm:prSet presAssocID="{16C8344D-EA6B-4169-9D35-F8B50DBF9239}" presName="composite" presStyleCnt="0"/>
      <dgm:spPr/>
    </dgm:pt>
    <dgm:pt modelId="{E21E0502-C600-BB48-84D1-E809B7A4ECB0}" type="pres">
      <dgm:prSet presAssocID="{16C8344D-EA6B-4169-9D35-F8B50DBF9239}" presName="background" presStyleLbl="node0" presStyleIdx="1" presStyleCnt="3"/>
      <dgm:spPr/>
    </dgm:pt>
    <dgm:pt modelId="{F6B24438-9BA9-BB40-8585-AFAE162126A6}" type="pres">
      <dgm:prSet presAssocID="{16C8344D-EA6B-4169-9D35-F8B50DBF9239}" presName="text" presStyleLbl="fgAcc0" presStyleIdx="1" presStyleCnt="3">
        <dgm:presLayoutVars>
          <dgm:chPref val="3"/>
        </dgm:presLayoutVars>
      </dgm:prSet>
      <dgm:spPr/>
    </dgm:pt>
    <dgm:pt modelId="{CB683763-A51D-7143-850C-F5B6D5DA572A}" type="pres">
      <dgm:prSet presAssocID="{16C8344D-EA6B-4169-9D35-F8B50DBF9239}" presName="hierChild2" presStyleCnt="0"/>
      <dgm:spPr/>
    </dgm:pt>
    <dgm:pt modelId="{3EFC41CB-02F6-C945-B710-AE474603CDDD}" type="pres">
      <dgm:prSet presAssocID="{88552374-02FB-46EB-968A-6362CF8E9436}" presName="hierRoot1" presStyleCnt="0"/>
      <dgm:spPr/>
    </dgm:pt>
    <dgm:pt modelId="{14005900-3A82-2B4C-A206-E37327137E88}" type="pres">
      <dgm:prSet presAssocID="{88552374-02FB-46EB-968A-6362CF8E9436}" presName="composite" presStyleCnt="0"/>
      <dgm:spPr/>
    </dgm:pt>
    <dgm:pt modelId="{92210BB0-50EB-0D45-A200-255296D22ABC}" type="pres">
      <dgm:prSet presAssocID="{88552374-02FB-46EB-968A-6362CF8E9436}" presName="background" presStyleLbl="node0" presStyleIdx="2" presStyleCnt="3"/>
      <dgm:spPr/>
    </dgm:pt>
    <dgm:pt modelId="{2E7553F3-315C-9340-A1EB-25136671B7D5}" type="pres">
      <dgm:prSet presAssocID="{88552374-02FB-46EB-968A-6362CF8E9436}" presName="text" presStyleLbl="fgAcc0" presStyleIdx="2" presStyleCnt="3">
        <dgm:presLayoutVars>
          <dgm:chPref val="3"/>
        </dgm:presLayoutVars>
      </dgm:prSet>
      <dgm:spPr/>
    </dgm:pt>
    <dgm:pt modelId="{3A34B5CD-EA75-9646-95E8-F7AB91472FF3}" type="pres">
      <dgm:prSet presAssocID="{88552374-02FB-46EB-968A-6362CF8E9436}" presName="hierChild2" presStyleCnt="0"/>
      <dgm:spPr/>
    </dgm:pt>
  </dgm:ptLst>
  <dgm:cxnLst>
    <dgm:cxn modelId="{F7997372-9639-7B4B-9333-5E8D74057E61}" type="presOf" srcId="{16C8344D-EA6B-4169-9D35-F8B50DBF9239}" destId="{F6B24438-9BA9-BB40-8585-AFAE162126A6}" srcOrd="0" destOrd="0" presId="urn:microsoft.com/office/officeart/2005/8/layout/hierarchy1"/>
    <dgm:cxn modelId="{06631055-BF37-4EC6-B4C5-DF41FA1E22A4}" srcId="{D867B964-1F50-4598-BD2C-6032B4C149DA}" destId="{88552374-02FB-46EB-968A-6362CF8E9436}" srcOrd="2" destOrd="0" parTransId="{4E48F8DB-0DB5-448A-AE8B-A507E8C94882}" sibTransId="{DFB34B44-F6CC-413F-99DA-224108B9C15F}"/>
    <dgm:cxn modelId="{34E28C79-7B1B-8D47-B888-4AC0FB2DA3D4}" type="presOf" srcId="{D867B964-1F50-4598-BD2C-6032B4C149DA}" destId="{59FE1D84-9A00-8A4D-95E6-BF2F4825130F}" srcOrd="0" destOrd="0" presId="urn:microsoft.com/office/officeart/2005/8/layout/hierarchy1"/>
    <dgm:cxn modelId="{51700E9A-92E9-4AF4-8ACB-707F1FFCF5C0}" srcId="{D867B964-1F50-4598-BD2C-6032B4C149DA}" destId="{A306BBE8-AE47-4080-9D97-A859F126EF1B}" srcOrd="0" destOrd="0" parTransId="{97285C41-E074-44B9-BA30-761C1C6B0063}" sibTransId="{61BE56D1-D986-4EFC-8292-C412CB86EB5B}"/>
    <dgm:cxn modelId="{01A31BA3-D2F8-2C4F-92D5-3D42458F5140}" type="presOf" srcId="{88552374-02FB-46EB-968A-6362CF8E9436}" destId="{2E7553F3-315C-9340-A1EB-25136671B7D5}" srcOrd="0" destOrd="0" presId="urn:microsoft.com/office/officeart/2005/8/layout/hierarchy1"/>
    <dgm:cxn modelId="{B1A7FAED-2287-443C-AF56-EB2FFCE8BEBA}" srcId="{D867B964-1F50-4598-BD2C-6032B4C149DA}" destId="{16C8344D-EA6B-4169-9D35-F8B50DBF9239}" srcOrd="1" destOrd="0" parTransId="{7A6D81E2-96B1-4788-8806-BF612B2ED61D}" sibTransId="{E25B59FB-C8FD-404C-9DB1-290A160B938B}"/>
    <dgm:cxn modelId="{AE33C0F1-4252-C048-A247-577127D3D9B2}" type="presOf" srcId="{A306BBE8-AE47-4080-9D97-A859F126EF1B}" destId="{7B2F0BD6-25E6-D24B-B2E5-B45F784DF0E6}" srcOrd="0" destOrd="0" presId="urn:microsoft.com/office/officeart/2005/8/layout/hierarchy1"/>
    <dgm:cxn modelId="{A06426F7-7869-AD4A-9A59-E6CDDB3D383A}" type="presParOf" srcId="{59FE1D84-9A00-8A4D-95E6-BF2F4825130F}" destId="{240A261F-4453-1F4F-B766-AC6A52E47629}" srcOrd="0" destOrd="0" presId="urn:microsoft.com/office/officeart/2005/8/layout/hierarchy1"/>
    <dgm:cxn modelId="{78C60ACF-2794-9146-A06E-962EF273F449}" type="presParOf" srcId="{240A261F-4453-1F4F-B766-AC6A52E47629}" destId="{E5E7A1E6-B19A-BD4D-82ED-E7D2DF675362}" srcOrd="0" destOrd="0" presId="urn:microsoft.com/office/officeart/2005/8/layout/hierarchy1"/>
    <dgm:cxn modelId="{EE89E598-940F-364D-8F33-B817AC4366C3}" type="presParOf" srcId="{E5E7A1E6-B19A-BD4D-82ED-E7D2DF675362}" destId="{10B84F14-2E2B-E546-94F6-DA1CD4D301A7}" srcOrd="0" destOrd="0" presId="urn:microsoft.com/office/officeart/2005/8/layout/hierarchy1"/>
    <dgm:cxn modelId="{C466AC0A-44D0-4F41-ADFC-E22F656210F0}" type="presParOf" srcId="{E5E7A1E6-B19A-BD4D-82ED-E7D2DF675362}" destId="{7B2F0BD6-25E6-D24B-B2E5-B45F784DF0E6}" srcOrd="1" destOrd="0" presId="urn:microsoft.com/office/officeart/2005/8/layout/hierarchy1"/>
    <dgm:cxn modelId="{2BF4ACD4-9A32-3041-8A1A-B375145BD733}" type="presParOf" srcId="{240A261F-4453-1F4F-B766-AC6A52E47629}" destId="{F45A9F7E-E2F1-9B4A-857A-831432573D27}" srcOrd="1" destOrd="0" presId="urn:microsoft.com/office/officeart/2005/8/layout/hierarchy1"/>
    <dgm:cxn modelId="{ECF18DA3-0203-B546-A4B1-9247F297B0F7}" type="presParOf" srcId="{59FE1D84-9A00-8A4D-95E6-BF2F4825130F}" destId="{E8A3DC72-0291-E34C-878D-CA2ED42C0324}" srcOrd="1" destOrd="0" presId="urn:microsoft.com/office/officeart/2005/8/layout/hierarchy1"/>
    <dgm:cxn modelId="{22D05EE9-B9FB-D340-9A13-03ED0916CFE8}" type="presParOf" srcId="{E8A3DC72-0291-E34C-878D-CA2ED42C0324}" destId="{5D514D5C-98D1-6D4E-99B7-CCD33213424A}" srcOrd="0" destOrd="0" presId="urn:microsoft.com/office/officeart/2005/8/layout/hierarchy1"/>
    <dgm:cxn modelId="{720D0760-FD0B-AD43-B2BC-10B4579207DB}" type="presParOf" srcId="{5D514D5C-98D1-6D4E-99B7-CCD33213424A}" destId="{E21E0502-C600-BB48-84D1-E809B7A4ECB0}" srcOrd="0" destOrd="0" presId="urn:microsoft.com/office/officeart/2005/8/layout/hierarchy1"/>
    <dgm:cxn modelId="{F6C94C77-FB5A-9B46-A497-994E6DD03D2C}" type="presParOf" srcId="{5D514D5C-98D1-6D4E-99B7-CCD33213424A}" destId="{F6B24438-9BA9-BB40-8585-AFAE162126A6}" srcOrd="1" destOrd="0" presId="urn:microsoft.com/office/officeart/2005/8/layout/hierarchy1"/>
    <dgm:cxn modelId="{BAD23D66-4227-C24B-9382-67409B02433C}" type="presParOf" srcId="{E8A3DC72-0291-E34C-878D-CA2ED42C0324}" destId="{CB683763-A51D-7143-850C-F5B6D5DA572A}" srcOrd="1" destOrd="0" presId="urn:microsoft.com/office/officeart/2005/8/layout/hierarchy1"/>
    <dgm:cxn modelId="{FAF0DFC7-D3E8-9F4D-AD6A-85E9130A1D86}" type="presParOf" srcId="{59FE1D84-9A00-8A4D-95E6-BF2F4825130F}" destId="{3EFC41CB-02F6-C945-B710-AE474603CDDD}" srcOrd="2" destOrd="0" presId="urn:microsoft.com/office/officeart/2005/8/layout/hierarchy1"/>
    <dgm:cxn modelId="{A6D73B4B-C448-2D47-B2E0-038907A433FF}" type="presParOf" srcId="{3EFC41CB-02F6-C945-B710-AE474603CDDD}" destId="{14005900-3A82-2B4C-A206-E37327137E88}" srcOrd="0" destOrd="0" presId="urn:microsoft.com/office/officeart/2005/8/layout/hierarchy1"/>
    <dgm:cxn modelId="{9F27594C-1CCA-7949-AAD9-6EFC88CC1E32}" type="presParOf" srcId="{14005900-3A82-2B4C-A206-E37327137E88}" destId="{92210BB0-50EB-0D45-A200-255296D22ABC}" srcOrd="0" destOrd="0" presId="urn:microsoft.com/office/officeart/2005/8/layout/hierarchy1"/>
    <dgm:cxn modelId="{9931D57A-A397-484C-9366-3618081A50A2}" type="presParOf" srcId="{14005900-3A82-2B4C-A206-E37327137E88}" destId="{2E7553F3-315C-9340-A1EB-25136671B7D5}" srcOrd="1" destOrd="0" presId="urn:microsoft.com/office/officeart/2005/8/layout/hierarchy1"/>
    <dgm:cxn modelId="{7AF46DBB-8C5F-7341-B3A5-A54D33D61519}" type="presParOf" srcId="{3EFC41CB-02F6-C945-B710-AE474603CDDD}" destId="{3A34B5CD-EA75-9646-95E8-F7AB91472FF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84F14-2E2B-E546-94F6-DA1CD4D301A7}">
      <dsp:nvSpPr>
        <dsp:cNvPr id="0" name=""/>
        <dsp:cNvSpPr/>
      </dsp:nvSpPr>
      <dsp:spPr>
        <a:xfrm>
          <a:off x="0" y="579090"/>
          <a:ext cx="3124595" cy="198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2F0BD6-25E6-D24B-B2E5-B45F784DF0E6}">
      <dsp:nvSpPr>
        <dsp:cNvPr id="0" name=""/>
        <dsp:cNvSpPr/>
      </dsp:nvSpPr>
      <dsp:spPr>
        <a:xfrm>
          <a:off x="347177" y="908909"/>
          <a:ext cx="3124595" cy="1984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Трудовые</a:t>
          </a:r>
          <a:endParaRPr lang="en-US" sz="3300" kern="1200"/>
        </a:p>
      </dsp:txBody>
      <dsp:txXfrm>
        <a:off x="405290" y="967022"/>
        <a:ext cx="3008369" cy="1867892"/>
      </dsp:txXfrm>
    </dsp:sp>
    <dsp:sp modelId="{E21E0502-C600-BB48-84D1-E809B7A4ECB0}">
      <dsp:nvSpPr>
        <dsp:cNvPr id="0" name=""/>
        <dsp:cNvSpPr/>
      </dsp:nvSpPr>
      <dsp:spPr>
        <a:xfrm>
          <a:off x="3818950" y="579090"/>
          <a:ext cx="3124595" cy="198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B24438-9BA9-BB40-8585-AFAE162126A6}">
      <dsp:nvSpPr>
        <dsp:cNvPr id="0" name=""/>
        <dsp:cNvSpPr/>
      </dsp:nvSpPr>
      <dsp:spPr>
        <a:xfrm>
          <a:off x="4166127" y="908909"/>
          <a:ext cx="3124595" cy="1984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Материальные</a:t>
          </a:r>
          <a:endParaRPr lang="en-US" sz="3300" kern="1200"/>
        </a:p>
      </dsp:txBody>
      <dsp:txXfrm>
        <a:off x="4224240" y="967022"/>
        <a:ext cx="3008369" cy="1867892"/>
      </dsp:txXfrm>
    </dsp:sp>
    <dsp:sp modelId="{92210BB0-50EB-0D45-A200-255296D22ABC}">
      <dsp:nvSpPr>
        <dsp:cNvPr id="0" name=""/>
        <dsp:cNvSpPr/>
      </dsp:nvSpPr>
      <dsp:spPr>
        <a:xfrm>
          <a:off x="7637900" y="579090"/>
          <a:ext cx="3124595" cy="198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7553F3-315C-9340-A1EB-25136671B7D5}">
      <dsp:nvSpPr>
        <dsp:cNvPr id="0" name=""/>
        <dsp:cNvSpPr/>
      </dsp:nvSpPr>
      <dsp:spPr>
        <a:xfrm>
          <a:off x="7985078" y="908909"/>
          <a:ext cx="3124595" cy="1984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Затратные </a:t>
          </a:r>
          <a:endParaRPr lang="en-US" sz="3300" kern="1200"/>
        </a:p>
      </dsp:txBody>
      <dsp:txXfrm>
        <a:off x="8043191" y="967022"/>
        <a:ext cx="3008369" cy="1867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0544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64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2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0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5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7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02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93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27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08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4EC743F4-8769-40B4-85DF-6CB8DE9F66AA}" type="datetimeFigureOut">
              <a:rPr lang="en-US" smtClean="0"/>
              <a:pPr/>
              <a:t>11/20/2023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FF2BD96E-3838-45D2-9031-D3AF67C920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94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37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680">
          <p15:clr>
            <a:srgbClr val="F26B43"/>
          </p15:clr>
        </p15:guide>
        <p15:guide id="4" pos="7000">
          <p15:clr>
            <a:srgbClr val="F26B43"/>
          </p15:clr>
        </p15:guide>
        <p15:guide id="5" orient="horz" pos="679">
          <p15:clr>
            <a:srgbClr val="F26B43"/>
          </p15:clr>
        </p15:guide>
        <p15:guide id="6" orient="horz" pos="3640">
          <p15:clr>
            <a:srgbClr val="F26B43"/>
          </p15:clr>
        </p15:guide>
        <p15:guide id="7" pos="6644">
          <p15:clr>
            <a:srgbClr val="F26B43"/>
          </p15:clr>
        </p15:guide>
        <p15:guide id="8" pos="6289">
          <p15:clr>
            <a:srgbClr val="F26B43"/>
          </p15:clr>
        </p15:guide>
        <p15:guide id="9" pos="5945">
          <p15:clr>
            <a:srgbClr val="F26B43"/>
          </p15:clr>
        </p15:guide>
        <p15:guide id="10" pos="1391">
          <p15:clr>
            <a:srgbClr val="F26B43"/>
          </p15:clr>
        </p15:guide>
        <p15:guide id="11" pos="1032">
          <p15:clr>
            <a:srgbClr val="F26B43"/>
          </p15:clr>
        </p15:guide>
        <p15:guide id="12" pos="1732">
          <p15:clr>
            <a:srgbClr val="F26B43"/>
          </p15:clr>
        </p15:guide>
        <p15:guide id="13" pos="2084">
          <p15:clr>
            <a:srgbClr val="F26B43"/>
          </p15:clr>
        </p15:guide>
        <p15:guide id="14" pos="5596">
          <p15:clr>
            <a:srgbClr val="F26B43"/>
          </p15:clr>
        </p15:guide>
        <p15:guide id="15" pos="2436">
          <p15:clr>
            <a:srgbClr val="F26B43"/>
          </p15:clr>
        </p15:guide>
        <p15:guide id="16" pos="5244">
          <p15:clr>
            <a:srgbClr val="F26B43"/>
          </p15:clr>
        </p15:guide>
        <p15:guide id="17" pos="2792">
          <p15:clr>
            <a:srgbClr val="F26B43"/>
          </p15:clr>
        </p15:guide>
        <p15:guide id="18" pos="4892">
          <p15:clr>
            <a:srgbClr val="F26B43"/>
          </p15:clr>
        </p15:guide>
        <p15:guide id="19" pos="4543">
          <p15:clr>
            <a:srgbClr val="F26B43"/>
          </p15:clr>
        </p15:guide>
        <p15:guide id="20" pos="3488">
          <p15:clr>
            <a:srgbClr val="F26B43"/>
          </p15:clr>
        </p15:guide>
        <p15:guide id="21" pos="4192">
          <p15:clr>
            <a:srgbClr val="F26B43"/>
          </p15:clr>
        </p15:guide>
        <p15:guide id="22" pos="3840">
          <p15:clr>
            <a:srgbClr val="F26B43"/>
          </p15:clr>
        </p15:guide>
        <p15:guide id="23" pos="340">
          <p15:clr>
            <a:srgbClr val="A4A3A4"/>
          </p15:clr>
        </p15:guide>
        <p15:guide id="24" pos="7340">
          <p15:clr>
            <a:srgbClr val="A4A3A4"/>
          </p15:clr>
        </p15:guide>
        <p15:guide id="25" orient="horz" pos="1062">
          <p15:clr>
            <a:srgbClr val="5ACBF0"/>
          </p15:clr>
        </p15:guide>
        <p15:guide id="26" orient="horz" pos="3982">
          <p15:clr>
            <a:srgbClr val="A4A3A4"/>
          </p15:clr>
        </p15:guide>
        <p15:guide id="27" orient="horz" pos="338">
          <p15:clr>
            <a:srgbClr val="A4A3A4"/>
          </p15:clr>
        </p15:guide>
        <p15:guide id="28" orient="horz" pos="950">
          <p15:clr>
            <a:srgbClr val="5ACBF0"/>
          </p15:clr>
        </p15:guide>
        <p15:guide id="29" orient="horz" pos="249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06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90000" y="395289"/>
            <a:ext cx="4075200" cy="2226688"/>
          </a:xfrm>
        </p:spPr>
        <p:txBody>
          <a:bodyPr>
            <a:normAutofit/>
          </a:bodyPr>
          <a:lstStyle/>
          <a:p>
            <a:r>
              <a:rPr lang="ru-RU" dirty="0"/>
              <a:t>Cyber champions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F37AA1-A09B-4E28-987B-38E5060E1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874D018-FDBA-4AD4-8C74-17D41F4FB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B43F5C4-EF74-49F4-97CB-97938DDC2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6"/>
              <a:ext cx="1080000" cy="1080000"/>
              <a:chOff x="6879023" y="2912636"/>
              <a:chExt cx="1080000" cy="108000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74E0761-A6EC-4896-A2D4-97A0AF0AA0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6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9" name="Freeform 68">
                  <a:extLst>
                    <a:ext uri="{FF2B5EF4-FFF2-40B4-BE49-F238E27FC236}">
                      <a16:creationId xmlns:a16="http://schemas.microsoft.com/office/drawing/2014/main" id="{E02DDA0C-BC2F-4EA7-B34E-E0A38B82BA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69">
                  <a:extLst>
                    <a:ext uri="{FF2B5EF4-FFF2-40B4-BE49-F238E27FC236}">
                      <a16:creationId xmlns:a16="http://schemas.microsoft.com/office/drawing/2014/main" id="{CF13B05D-4163-4B4E-A2D2-FA7ED946823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Line 70">
                  <a:extLst>
                    <a:ext uri="{FF2B5EF4-FFF2-40B4-BE49-F238E27FC236}">
                      <a16:creationId xmlns:a16="http://schemas.microsoft.com/office/drawing/2014/main" id="{6D222543-B140-45C1-A731-C56E6B3A17C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1D25868-4B38-41A5-8DA7-BB01E85342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6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6" name="Freeform 68">
                  <a:extLst>
                    <a:ext uri="{FF2B5EF4-FFF2-40B4-BE49-F238E27FC236}">
                      <a16:creationId xmlns:a16="http://schemas.microsoft.com/office/drawing/2014/main" id="{9BA6FA89-CCD8-4CC0-954F-FBBFA59737E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69">
                  <a:extLst>
                    <a:ext uri="{FF2B5EF4-FFF2-40B4-BE49-F238E27FC236}">
                      <a16:creationId xmlns:a16="http://schemas.microsoft.com/office/drawing/2014/main" id="{73005E59-2B44-4A62-A8F1-504FB17060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Line 70">
                  <a:extLst>
                    <a:ext uri="{FF2B5EF4-FFF2-40B4-BE49-F238E27FC236}">
                      <a16:creationId xmlns:a16="http://schemas.microsoft.com/office/drawing/2014/main" id="{C9AB3E16-8B92-47B2-BA2E-02935767A80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3" name="Picture 2" descr="Robot operating a machine">
            <a:extLst>
              <a:ext uri="{FF2B5EF4-FFF2-40B4-BE49-F238E27FC236}">
                <a16:creationId xmlns:a16="http://schemas.microsoft.com/office/drawing/2014/main" id="{61753138-D59A-4873-E438-4C2FC10A73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80" r="16976" b="4"/>
          <a:stretch/>
        </p:blipFill>
        <p:spPr>
          <a:xfrm>
            <a:off x="6080462" y="6306"/>
            <a:ext cx="6111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00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79C8A1-C4E4-4DE9-934E-91221AC99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868987" y="395288"/>
            <a:ext cx="6317998" cy="1120439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Описание сути и актуальности проекта </a:t>
            </a:r>
          </a:p>
        </p:txBody>
      </p:sp>
      <p:pic>
        <p:nvPicPr>
          <p:cNvPr id="6" name="Picture 5" descr="Кусочки головоломки">
            <a:extLst>
              <a:ext uri="{FF2B5EF4-FFF2-40B4-BE49-F238E27FC236}">
                <a16:creationId xmlns:a16="http://schemas.microsoft.com/office/drawing/2014/main" id="{E554E18B-7C06-EE2A-C4B6-F67DFA940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44" r="27244" b="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C7ED5D-77C4-4564-8B1A-E55609CF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57986" y="1964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68986" y="2413468"/>
            <a:ext cx="6318000" cy="3365032"/>
          </a:xfrm>
        </p:spPr>
        <p:txBody>
          <a:bodyPr>
            <a:normAutofit/>
          </a:bodyPr>
          <a:lstStyle/>
          <a:p>
            <a:pPr lvl="0">
              <a:lnSpc>
                <a:spcPct val="140000"/>
              </a:lnSpc>
            </a:pPr>
            <a:r>
              <a:rPr lang="ru-RU" sz="1900" dirty="0"/>
              <a:t>В нынешнее время очень много способных людей, умеющих хорошо играть, но мало кто из них может попасть на мировую арену, да бы показать свои возможности, и мы предлагаем им помощь в развитии их как кибер спортивных личностей. Продвинуть молодые таланты на мировую арену киберспорта и за счёт их выигрышей поднять уровень страны </a:t>
            </a:r>
          </a:p>
        </p:txBody>
      </p:sp>
    </p:spTree>
    <p:extLst>
      <p:ext uri="{BB962C8B-B14F-4D97-AF65-F5344CB8AC3E}">
        <p14:creationId xmlns:p14="http://schemas.microsoft.com/office/powerpoint/2010/main" val="1575110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68346D-5E77-4906-AC8D-57FB88F11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112369" y="395297"/>
            <a:ext cx="4078800" cy="1594282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Цель </a:t>
            </a:r>
          </a:p>
        </p:txBody>
      </p:sp>
      <p:pic>
        <p:nvPicPr>
          <p:cNvPr id="6" name="Picture 5" descr="Три стрелы в центре мишени">
            <a:extLst>
              <a:ext uri="{FF2B5EF4-FFF2-40B4-BE49-F238E27FC236}">
                <a16:creationId xmlns:a16="http://schemas.microsoft.com/office/drawing/2014/main" id="{2BBDEDB2-274C-89C3-3DDF-BD022A4BBC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95" r="37444" b="5"/>
          <a:stretch/>
        </p:blipFill>
        <p:spPr>
          <a:xfrm>
            <a:off x="20" y="10"/>
            <a:ext cx="6111518" cy="6857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BC1FDF-AE13-4731-B38F-2761BDFDB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81769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7112369" y="2877018"/>
            <a:ext cx="4078800" cy="290148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Открытие киберспортивной организации(клуба), на базе ТОГУ </a:t>
            </a:r>
          </a:p>
        </p:txBody>
      </p:sp>
    </p:spTree>
    <p:extLst>
      <p:ext uri="{BB962C8B-B14F-4D97-AF65-F5344CB8AC3E}">
        <p14:creationId xmlns:p14="http://schemas.microsoft.com/office/powerpoint/2010/main" val="1371968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79C8A1-C4E4-4DE9-934E-91221AC99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868987" y="395288"/>
            <a:ext cx="6317998" cy="1120439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Задачи:</a:t>
            </a:r>
          </a:p>
        </p:txBody>
      </p:sp>
      <p:pic>
        <p:nvPicPr>
          <p:cNvPr id="6" name="Picture 5" descr="Шах и мат в шахматной партии">
            <a:extLst>
              <a:ext uri="{FF2B5EF4-FFF2-40B4-BE49-F238E27FC236}">
                <a16:creationId xmlns:a16="http://schemas.microsoft.com/office/drawing/2014/main" id="{612D2BD8-61F9-8E08-7054-0D98DA3AC8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60" r="32703" b="11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C7ED5D-77C4-4564-8B1A-E55609CF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57986" y="1964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68986" y="2413468"/>
            <a:ext cx="6318000" cy="336503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Договориться с руководством ТОГУ по аренде помещения</a:t>
            </a:r>
          </a:p>
          <a:p>
            <a:pPr lvl="0"/>
            <a:r>
              <a:rPr lang="ru-RU" dirty="0"/>
              <a:t>создать киберспортивной клуб </a:t>
            </a:r>
          </a:p>
          <a:p>
            <a:pPr lvl="0"/>
            <a:r>
              <a:rPr lang="ru-RU" dirty="0"/>
              <a:t>Завлечь целевую аудиториюсоздать 3-4 сборные команды по разным дисциплинам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520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79C8A1-C4E4-4DE9-934E-91221AC99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868987" y="395288"/>
            <a:ext cx="6317998" cy="1120439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Методы</a:t>
            </a:r>
          </a:p>
        </p:txBody>
      </p:sp>
      <p:pic>
        <p:nvPicPr>
          <p:cNvPr id="6" name="Picture 5" descr="Рабочие инструменты на красном фоне">
            <a:extLst>
              <a:ext uri="{FF2B5EF4-FFF2-40B4-BE49-F238E27FC236}">
                <a16:creationId xmlns:a16="http://schemas.microsoft.com/office/drawing/2014/main" id="{7711E6A6-8747-7D07-6B61-80A36B4D80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64" r="34230" b="4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C7ED5D-77C4-4564-8B1A-E55609CF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57986" y="1964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68986" y="2413468"/>
            <a:ext cx="6318000" cy="336503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Проведение отборочных среди желающих, ведение бухгалтерских учётов, проведения мероприятий по привлечению посетителей</a:t>
            </a:r>
          </a:p>
        </p:txBody>
      </p:sp>
    </p:spTree>
    <p:extLst>
      <p:ext uri="{BB962C8B-B14F-4D97-AF65-F5344CB8AC3E}">
        <p14:creationId xmlns:p14="http://schemas.microsoft.com/office/powerpoint/2010/main" val="4166698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79C8A1-C4E4-4DE9-934E-91221AC99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868987" y="395288"/>
            <a:ext cx="6317998" cy="1120439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SWOT</a:t>
            </a:r>
          </a:p>
        </p:txBody>
      </p:sp>
      <p:pic>
        <p:nvPicPr>
          <p:cNvPr id="6" name="Picture 5" descr="Шах и мат в шахматной партии">
            <a:extLst>
              <a:ext uri="{FF2B5EF4-FFF2-40B4-BE49-F238E27FC236}">
                <a16:creationId xmlns:a16="http://schemas.microsoft.com/office/drawing/2014/main" id="{40362C79-B9EE-8F98-026A-256CF826EA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60" r="32703" b="11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C7ED5D-77C4-4564-8B1A-E55609CF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57986" y="1964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68986" y="2413468"/>
            <a:ext cx="6318000" cy="336503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S – заинтересованность аудитории, популярность темы проекта, многогранность действий </a:t>
            </a:r>
          </a:p>
          <a:p>
            <a:pPr lvl="0"/>
            <a:r>
              <a:rPr lang="ru-RU" dirty="0"/>
              <a:t>W – конкуренция, реализация возможностей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460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79C8A1-C4E4-4DE9-934E-91221AC99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868987" y="395288"/>
            <a:ext cx="6317998" cy="1120439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SWOT</a:t>
            </a:r>
          </a:p>
        </p:txBody>
      </p:sp>
      <p:pic>
        <p:nvPicPr>
          <p:cNvPr id="6" name="Picture 5" descr="Белые лампы, среди которых одна желтая">
            <a:extLst>
              <a:ext uri="{FF2B5EF4-FFF2-40B4-BE49-F238E27FC236}">
                <a16:creationId xmlns:a16="http://schemas.microsoft.com/office/drawing/2014/main" id="{9F8AF8D4-F404-A449-DDD2-1E66D323F8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179" r="21268" b="-3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C7ED5D-77C4-4564-8B1A-E55609CF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57986" y="1964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68986" y="2413468"/>
            <a:ext cx="6318000" cy="336503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O – оборудование помещения, расширение территории(привлечение новых лиц) Проведение турниров</a:t>
            </a:r>
          </a:p>
          <a:p>
            <a:pPr lvl="0"/>
            <a:r>
              <a:rPr lang="ru-RU" dirty="0"/>
              <a:t>Т – конкуренция, возможность плохой реализации, прекращение поддержки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129671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>
            <a:normAutofit/>
          </a:bodyPr>
          <a:lstStyle/>
          <a:p>
            <a:pPr algn="ctr"/>
            <a:r>
              <a:rPr lang="ru-RU" dirty="0"/>
              <a:t>Ресурсы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83A8D1-ED1B-47A1-AA44-289C080E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D6A14275-E881-9F04-D702-310FD12524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039909"/>
              </p:ext>
            </p:extLst>
          </p:nvPr>
        </p:nvGraphicFramePr>
        <p:xfrm>
          <a:off x="541338" y="2843212"/>
          <a:ext cx="11109674" cy="347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8051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79C8A1-C4E4-4DE9-934E-91221AC99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868987" y="395288"/>
            <a:ext cx="6317998" cy="1120439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Затраты – 2,3млн рублей</a:t>
            </a:r>
          </a:p>
        </p:txBody>
      </p:sp>
      <p:pic>
        <p:nvPicPr>
          <p:cNvPr id="6" name="Picture 5" descr="Коды в документы">
            <a:extLst>
              <a:ext uri="{FF2B5EF4-FFF2-40B4-BE49-F238E27FC236}">
                <a16:creationId xmlns:a16="http://schemas.microsoft.com/office/drawing/2014/main" id="{96441DF7-C109-E8AA-E034-F57603CA9B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71" r="36775" b="-3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C7ED5D-77C4-4564-8B1A-E55609CF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57986" y="1964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68986" y="2413468"/>
            <a:ext cx="6318000" cy="336503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 составляющие компьютеров (10 основных и 2 резервных ПК)</a:t>
            </a:r>
          </a:p>
          <a:p>
            <a:pPr lvl="0"/>
            <a:r>
              <a:rPr lang="ru-RU" dirty="0"/>
              <a:t>аренда помещения</a:t>
            </a:r>
          </a:p>
          <a:p>
            <a:pPr lvl="0"/>
            <a:r>
              <a:rPr lang="ru-RU" dirty="0"/>
              <a:t>Персонал </a:t>
            </a:r>
          </a:p>
        </p:txBody>
      </p:sp>
    </p:spTree>
    <p:extLst>
      <p:ext uri="{BB962C8B-B14F-4D97-AF65-F5344CB8AC3E}">
        <p14:creationId xmlns:p14="http://schemas.microsoft.com/office/powerpoint/2010/main" val="998715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79C8A1-C4E4-4DE9-934E-91221AC99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868987" y="395288"/>
            <a:ext cx="6317998" cy="1120439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Члены команды</a:t>
            </a:r>
          </a:p>
        </p:txBody>
      </p:sp>
      <p:pic>
        <p:nvPicPr>
          <p:cNvPr id="6" name="Picture 5" descr="Ступеньки и колонны восхитительного городского здания">
            <a:extLst>
              <a:ext uri="{FF2B5EF4-FFF2-40B4-BE49-F238E27FC236}">
                <a16:creationId xmlns:a16="http://schemas.microsoft.com/office/drawing/2014/main" id="{BF403918-D9E7-F2E7-B2D4-750B5CE779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67" r="25179" b="-3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C7ED5D-77C4-4564-8B1A-E55609CF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57986" y="1964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68986" y="2413468"/>
            <a:ext cx="6318000" cy="3365032"/>
          </a:xfrm>
        </p:spPr>
        <p:txBody>
          <a:bodyPr>
            <a:normAutofit/>
          </a:bodyPr>
          <a:lstStyle/>
          <a:p>
            <a:pPr lvl="0">
              <a:lnSpc>
                <a:spcPct val="140000"/>
              </a:lnSpc>
            </a:pPr>
            <a:r>
              <a:rPr lang="ru-RU" dirty="0"/>
              <a:t>Терляков Николай</a:t>
            </a:r>
          </a:p>
          <a:p>
            <a:pPr lvl="0">
              <a:lnSpc>
                <a:spcPct val="140000"/>
              </a:lnSpc>
            </a:pPr>
            <a:r>
              <a:rPr lang="ru-RU" dirty="0"/>
              <a:t>Зуев Николай </a:t>
            </a:r>
          </a:p>
          <a:p>
            <a:pPr lvl="0">
              <a:lnSpc>
                <a:spcPct val="140000"/>
              </a:lnSpc>
            </a:pPr>
            <a:r>
              <a:rPr lang="ru-RU" dirty="0"/>
              <a:t>Руденко Леонид</a:t>
            </a:r>
          </a:p>
          <a:p>
            <a:pPr lvl="0">
              <a:lnSpc>
                <a:spcPct val="140000"/>
              </a:lnSpc>
            </a:pPr>
            <a:r>
              <a:rPr lang="ru-RU" dirty="0"/>
              <a:t>Ерзамаев Тимофей</a:t>
            </a:r>
          </a:p>
          <a:p>
            <a:pPr lvl="0">
              <a:lnSpc>
                <a:spcPct val="140000"/>
              </a:lnSpc>
            </a:pPr>
            <a:r>
              <a:rPr lang="ru-RU" dirty="0"/>
              <a:t>Ткаченко Денис</a:t>
            </a:r>
          </a:p>
          <a:p>
            <a:pPr lvl="0">
              <a:lnSpc>
                <a:spcPct val="140000"/>
              </a:lnSpc>
            </a:pPr>
            <a:r>
              <a:rPr lang="ru-RU" dirty="0"/>
              <a:t>Коробов Семён</a:t>
            </a:r>
          </a:p>
        </p:txBody>
      </p:sp>
    </p:spTree>
    <p:extLst>
      <p:ext uri="{BB962C8B-B14F-4D97-AF65-F5344CB8AC3E}">
        <p14:creationId xmlns:p14="http://schemas.microsoft.com/office/powerpoint/2010/main" val="1559451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79C8A1-C4E4-4DE9-934E-91221AC99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868987" y="395288"/>
            <a:ext cx="6317998" cy="1120439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Основные этапы реализации</a:t>
            </a:r>
          </a:p>
        </p:txBody>
      </p:sp>
      <p:pic>
        <p:nvPicPr>
          <p:cNvPr id="6" name="Picture 5" descr="Сложные математические формулы на доске">
            <a:extLst>
              <a:ext uri="{FF2B5EF4-FFF2-40B4-BE49-F238E27FC236}">
                <a16:creationId xmlns:a16="http://schemas.microsoft.com/office/drawing/2014/main" id="{57287683-6D3A-CC02-9063-392AA1C340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29" r="35594" b="-9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C7ED5D-77C4-4564-8B1A-E55609CF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57986" y="1964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68986" y="2413468"/>
            <a:ext cx="6318000" cy="336503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Планирование финансов</a:t>
            </a:r>
          </a:p>
          <a:p>
            <a:pPr lvl="0"/>
            <a:r>
              <a:rPr lang="ru-RU" dirty="0"/>
              <a:t>поиск помещения, оборудования и персоонала</a:t>
            </a:r>
          </a:p>
          <a:p>
            <a:pPr lvl="0"/>
            <a:r>
              <a:rPr lang="ru-RU" dirty="0"/>
              <a:t>общий закуп </a:t>
            </a:r>
          </a:p>
          <a:p>
            <a:pPr lvl="0"/>
            <a:r>
              <a:rPr lang="ru-RU" dirty="0"/>
              <a:t>формирование команд</a:t>
            </a:r>
          </a:p>
          <a:p>
            <a:pPr lvl="0"/>
            <a:r>
              <a:rPr lang="ru-RU" dirty="0"/>
              <a:t>проведение турниров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8222116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AnalogousFromDarkSeedLeftStep">
      <a:dk1>
        <a:srgbClr val="000000"/>
      </a:dk1>
      <a:lt1>
        <a:srgbClr val="FFFFFF"/>
      </a:lt1>
      <a:dk2>
        <a:srgbClr val="1A212F"/>
      </a:dk2>
      <a:lt2>
        <a:srgbClr val="F0F3F1"/>
      </a:lt2>
      <a:accent1>
        <a:srgbClr val="C34D9C"/>
      </a:accent1>
      <a:accent2>
        <a:srgbClr val="A83BB1"/>
      </a:accent2>
      <a:accent3>
        <a:srgbClr val="884DC3"/>
      </a:accent3>
      <a:accent4>
        <a:srgbClr val="493FB3"/>
      </a:accent4>
      <a:accent5>
        <a:srgbClr val="4D74C3"/>
      </a:accent5>
      <a:accent6>
        <a:srgbClr val="3B94B1"/>
      </a:accent6>
      <a:hlink>
        <a:srgbClr val="3F54BF"/>
      </a:hlink>
      <a:folHlink>
        <a:srgbClr val="7F7F7F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11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FrostyVTI</vt:lpstr>
      <vt:lpstr>Cyber champions</vt:lpstr>
      <vt:lpstr>Описание сути и актуальности проекта </vt:lpstr>
      <vt:lpstr>Цель </vt:lpstr>
      <vt:lpstr>Задачи:</vt:lpstr>
      <vt:lpstr>Методы</vt:lpstr>
      <vt:lpstr>SWOT</vt:lpstr>
      <vt:lpstr>SWOT</vt:lpstr>
      <vt:lpstr>Ресурсы </vt:lpstr>
      <vt:lpstr>Затраты – 2,3млн рублей</vt:lpstr>
      <vt:lpstr>Члены команды</vt:lpstr>
      <vt:lpstr>Основные этапы реализации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champions</dc:title>
  <dc:creator>Гостевой пользователь</dc:creator>
  <cp:lastModifiedBy>Гостевой пользователь</cp:lastModifiedBy>
  <cp:revision>1</cp:revision>
  <dcterms:created xsi:type="dcterms:W3CDTF">2023-11-20T04:10:57Z</dcterms:created>
  <dcterms:modified xsi:type="dcterms:W3CDTF">2023-11-20T04:47:26Z</dcterms:modified>
</cp:coreProperties>
</file>