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63" r:id="rId4"/>
    <p:sldId id="264" r:id="rId5"/>
    <p:sldId id="265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713"/>
  </p:normalViewPr>
  <p:slideViewPr>
    <p:cSldViewPr snapToGrid="0">
      <p:cViewPr varScale="1">
        <p:scale>
          <a:sx n="142" d="100"/>
          <a:sy n="142" d="100"/>
        </p:scale>
        <p:origin x="184" y="2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b5bcb53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b5bcb53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ab5bcb53e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ab5bcb53e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ab5bcb53e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ab5bcb53e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ab5bcb53e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ab5bcb53e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3239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A586D6-D218-4639-900D-E96E607F4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09A050-5D71-4061-90F2-42C93D72E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3999" cy="5143500"/>
          </a:xfrm>
          <a:prstGeom prst="rect">
            <a:avLst/>
          </a:prstGeom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rgbClr val="00B050"/>
                </a:solidFill>
              </a:rPr>
              <a:t>Проблема. </a:t>
            </a:r>
            <a:r>
              <a:rPr lang="ru" sz="2000" dirty="0">
                <a:solidFill>
                  <a:schemeClr val="dk1"/>
                </a:solidFill>
              </a:rPr>
              <a:t>Блокировка большинства интернет-платформ для блогов, познавательного и развлекательного контента.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" sz="2000" b="1" dirty="0">
                <a:solidFill>
                  <a:srgbClr val="00B050"/>
                </a:solidFill>
              </a:rPr>
              <a:t>Решение. </a:t>
            </a:r>
            <a:r>
              <a:rPr lang="ru" sz="2000" dirty="0">
                <a:solidFill>
                  <a:schemeClr val="dk1"/>
                </a:solidFill>
              </a:rPr>
              <a:t>Разработка интернет-платформы для блогов, познавательного и развлекательного контента.</a:t>
            </a:r>
            <a:br>
              <a:rPr lang="ru" sz="2000" dirty="0">
                <a:solidFill>
                  <a:schemeClr val="dk1"/>
                </a:solidFill>
              </a:rPr>
            </a:br>
            <a:br>
              <a:rPr lang="ru-RU" sz="2000" dirty="0">
                <a:solidFill>
                  <a:srgbClr val="FF0000"/>
                </a:solidFill>
              </a:rPr>
            </a:b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  <a:p>
            <a:pPr marL="0" indent="0">
              <a:buClr>
                <a:schemeClr val="dk1"/>
              </a:buClr>
              <a:buSzPts val="1100"/>
              <a:buNone/>
            </a:pPr>
            <a:br>
              <a:rPr lang="ru-RU" sz="2000" dirty="0">
                <a:solidFill>
                  <a:srgbClr val="FF0000"/>
                </a:solidFill>
              </a:rPr>
            </a:br>
            <a:r>
              <a:rPr lang="en-US" sz="2000" b="1" dirty="0">
                <a:solidFill>
                  <a:srgbClr val="00B050"/>
                </a:solidFill>
              </a:rPr>
              <a:t>MVP</a:t>
            </a:r>
            <a:r>
              <a:rPr lang="ru-RU" sz="2000" b="1" dirty="0">
                <a:solidFill>
                  <a:srgbClr val="00B050"/>
                </a:solidFill>
              </a:rPr>
              <a:t>.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Интернет-платформа для </a:t>
            </a:r>
            <a:r>
              <a:rPr lang="ru-RU" sz="2000" dirty="0" err="1">
                <a:solidFill>
                  <a:schemeClr val="tx1"/>
                </a:solidFill>
              </a:rPr>
              <a:t>блоггинга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YourBlog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AA3F4F-73DE-4561-8292-D625BD4B4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" y="0"/>
            <a:ext cx="913656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0B89EC-3EDE-4DEB-AF8D-8646685D0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3999" cy="5143500"/>
          </a:xfrm>
          <a:prstGeom prst="rect">
            <a:avLst/>
          </a:prstGeom>
        </p:spPr>
      </p:pic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Основная </a:t>
            </a:r>
            <a:r>
              <a:rPr lang="ru-RU" dirty="0">
                <a:solidFill>
                  <a:srgbClr val="00B050"/>
                </a:solidFill>
              </a:rPr>
              <a:t>идея</a:t>
            </a:r>
            <a:r>
              <a:rPr lang="ru-RU" dirty="0"/>
              <a:t> проекта</a:t>
            </a:r>
            <a:endParaRPr dirty="0"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-1" y="2060230"/>
            <a:ext cx="8520600" cy="1193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>
                <a:solidFill>
                  <a:schemeClr val="dk1"/>
                </a:solidFill>
              </a:rPr>
              <a:t>Разработка интернет-платформы для блогов</a:t>
            </a:r>
          </a:p>
          <a:p>
            <a:r>
              <a:rPr lang="ru-RU" sz="1600" dirty="0">
                <a:solidFill>
                  <a:schemeClr val="dk1"/>
                </a:solidFill>
              </a:rPr>
              <a:t>Интеграция машинного обучения в интернет-платформы</a:t>
            </a:r>
          </a:p>
          <a:p>
            <a:r>
              <a:rPr lang="ru-RU" sz="1600" dirty="0">
                <a:solidFill>
                  <a:schemeClr val="dk1"/>
                </a:solidFill>
              </a:rPr>
              <a:t>Интеграция системы распределенных реестров в</a:t>
            </a:r>
            <a:br>
              <a:rPr lang="ru-RU" sz="1600" dirty="0">
                <a:solidFill>
                  <a:schemeClr val="dk1"/>
                </a:solidFill>
              </a:rPr>
            </a:br>
            <a:r>
              <a:rPr lang="ru-RU" sz="1600" dirty="0">
                <a:solidFill>
                  <a:schemeClr val="dk1"/>
                </a:solidFill>
              </a:rPr>
              <a:t>интернет-платформу</a:t>
            </a:r>
          </a:p>
          <a:p>
            <a:r>
              <a:rPr lang="ru-RU" sz="1600" dirty="0">
                <a:solidFill>
                  <a:schemeClr val="dk1"/>
                </a:solidFill>
              </a:rPr>
              <a:t>Создание децентрализованной системы и переход к</a:t>
            </a:r>
            <a:br>
              <a:rPr lang="ru-RU" sz="1600" dirty="0">
                <a:solidFill>
                  <a:schemeClr val="dk1"/>
                </a:solidFill>
              </a:rPr>
            </a:br>
            <a:r>
              <a:rPr lang="en-US" sz="1600" dirty="0">
                <a:solidFill>
                  <a:schemeClr val="dk1"/>
                </a:solidFill>
              </a:rPr>
              <a:t>web3.0</a:t>
            </a:r>
            <a:endParaRPr lang="ru-RU" sz="16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2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4C09F-A196-46BF-94FB-149FD513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EB3934-9BAB-4BD2-86BA-2414D52C6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91D192-0320-4DB1-A70B-1C9A370DB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8194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64</Words>
  <Application>Microsoft Macintosh PowerPoint</Application>
  <PresentationFormat>Экран (16:9)</PresentationFormat>
  <Paragraphs>9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Презентация PowerPoint</vt:lpstr>
      <vt:lpstr>О проекте</vt:lpstr>
      <vt:lpstr>Презентация PowerPoint</vt:lpstr>
      <vt:lpstr>Основная идея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PC</dc:creator>
  <cp:lastModifiedBy>Макс Толчин</cp:lastModifiedBy>
  <cp:revision>35</cp:revision>
  <dcterms:modified xsi:type="dcterms:W3CDTF">2023-07-01T21:51:59Z</dcterms:modified>
</cp:coreProperties>
</file>