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8.jpg" ContentType="image/jpeg"/>
  <Override PartName="/ppt/media/image40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5" r:id="rId4"/>
    <p:sldId id="272" r:id="rId5"/>
    <p:sldId id="276" r:id="rId6"/>
    <p:sldId id="271" r:id="rId7"/>
    <p:sldId id="270" r:id="rId8"/>
    <p:sldId id="268" r:id="rId9"/>
    <p:sldId id="261" r:id="rId10"/>
    <p:sldId id="266" r:id="rId11"/>
    <p:sldId id="277" r:id="rId12"/>
    <p:sldId id="274" r:id="rId13"/>
    <p:sldId id="263" r:id="rId14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9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028700" cy="10287000"/>
          </a:xfrm>
          <a:custGeom>
            <a:avLst/>
            <a:gdLst/>
            <a:ahLst/>
            <a:cxnLst/>
            <a:rect l="l" t="t" r="r" b="b"/>
            <a:pathLst>
              <a:path w="1028700" h="10287000">
                <a:moveTo>
                  <a:pt x="0" y="10287000"/>
                </a:moveTo>
                <a:lnTo>
                  <a:pt x="0" y="0"/>
                </a:lnTo>
                <a:lnTo>
                  <a:pt x="1028699" y="0"/>
                </a:lnTo>
                <a:lnTo>
                  <a:pt x="1028699" y="1028700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03221" y="8700770"/>
            <a:ext cx="2557826" cy="127764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7532" y="2854607"/>
            <a:ext cx="5924549" cy="5934074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8142287" y="4842954"/>
            <a:ext cx="1002030" cy="1907539"/>
          </a:xfrm>
          <a:custGeom>
            <a:avLst/>
            <a:gdLst/>
            <a:ahLst/>
            <a:cxnLst/>
            <a:rect l="l" t="t" r="r" b="b"/>
            <a:pathLst>
              <a:path w="1002029" h="1907540">
                <a:moveTo>
                  <a:pt x="398170" y="892390"/>
                </a:moveTo>
                <a:lnTo>
                  <a:pt x="381863" y="857846"/>
                </a:lnTo>
                <a:lnTo>
                  <a:pt x="353491" y="822020"/>
                </a:lnTo>
                <a:lnTo>
                  <a:pt x="205028" y="673455"/>
                </a:lnTo>
                <a:lnTo>
                  <a:pt x="137198" y="651675"/>
                </a:lnTo>
                <a:lnTo>
                  <a:pt x="104978" y="664984"/>
                </a:lnTo>
                <a:lnTo>
                  <a:pt x="81457" y="691324"/>
                </a:lnTo>
                <a:lnTo>
                  <a:pt x="72364" y="728370"/>
                </a:lnTo>
                <a:lnTo>
                  <a:pt x="72364" y="1196390"/>
                </a:lnTo>
                <a:lnTo>
                  <a:pt x="81457" y="1233449"/>
                </a:lnTo>
                <a:lnTo>
                  <a:pt x="101892" y="1256334"/>
                </a:lnTo>
                <a:lnTo>
                  <a:pt x="196735" y="1256334"/>
                </a:lnTo>
                <a:lnTo>
                  <a:pt x="205028" y="1251318"/>
                </a:lnTo>
                <a:lnTo>
                  <a:pt x="353491" y="1102855"/>
                </a:lnTo>
                <a:lnTo>
                  <a:pt x="381863" y="1066876"/>
                </a:lnTo>
                <a:lnTo>
                  <a:pt x="398170" y="1032243"/>
                </a:lnTo>
                <a:lnTo>
                  <a:pt x="398170" y="892390"/>
                </a:lnTo>
                <a:close/>
              </a:path>
              <a:path w="1002029" h="1907540">
                <a:moveTo>
                  <a:pt x="1001699" y="930427"/>
                </a:moveTo>
                <a:lnTo>
                  <a:pt x="990066" y="889749"/>
                </a:lnTo>
                <a:lnTo>
                  <a:pt x="962507" y="847344"/>
                </a:lnTo>
                <a:lnTo>
                  <a:pt x="272923" y="45923"/>
                </a:lnTo>
                <a:lnTo>
                  <a:pt x="236410" y="15303"/>
                </a:lnTo>
                <a:lnTo>
                  <a:pt x="195008" y="0"/>
                </a:lnTo>
                <a:lnTo>
                  <a:pt x="151993" y="0"/>
                </a:lnTo>
                <a:lnTo>
                  <a:pt x="110604" y="15303"/>
                </a:lnTo>
                <a:lnTo>
                  <a:pt x="74142" y="45923"/>
                </a:lnTo>
                <a:lnTo>
                  <a:pt x="0" y="132130"/>
                </a:lnTo>
                <a:lnTo>
                  <a:pt x="615086" y="847344"/>
                </a:lnTo>
                <a:lnTo>
                  <a:pt x="641413" y="889749"/>
                </a:lnTo>
                <a:lnTo>
                  <a:pt x="654583" y="937882"/>
                </a:lnTo>
                <a:lnTo>
                  <a:pt x="654583" y="987920"/>
                </a:lnTo>
                <a:lnTo>
                  <a:pt x="641413" y="1036040"/>
                </a:lnTo>
                <a:lnTo>
                  <a:pt x="615086" y="1078445"/>
                </a:lnTo>
                <a:lnTo>
                  <a:pt x="0" y="1794179"/>
                </a:lnTo>
                <a:lnTo>
                  <a:pt x="74053" y="1880387"/>
                </a:lnTo>
                <a:lnTo>
                  <a:pt x="106641" y="1907540"/>
                </a:lnTo>
                <a:lnTo>
                  <a:pt x="240284" y="1907540"/>
                </a:lnTo>
                <a:lnTo>
                  <a:pt x="272834" y="1880387"/>
                </a:lnTo>
                <a:lnTo>
                  <a:pt x="962418" y="1078445"/>
                </a:lnTo>
                <a:lnTo>
                  <a:pt x="990066" y="1036040"/>
                </a:lnTo>
                <a:lnTo>
                  <a:pt x="1001699" y="995375"/>
                </a:lnTo>
                <a:lnTo>
                  <a:pt x="1001699" y="930427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8700" y="0"/>
            <a:ext cx="2228849" cy="22288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57067" y="203949"/>
            <a:ext cx="3543299" cy="140017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96467" y="203949"/>
            <a:ext cx="2943224" cy="13049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07007" y="2069992"/>
            <a:ext cx="7553324" cy="75914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236308" y="-153605"/>
            <a:ext cx="5202555" cy="1198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50" b="1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50" b="1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03609" y="3029018"/>
            <a:ext cx="9632012" cy="2228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50" b="1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9297" y="3029018"/>
            <a:ext cx="8696325" cy="2228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50" b="1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30.png"/><Relationship Id="rId5" Type="http://schemas.openxmlformats.org/officeDocument/2006/relationships/image" Target="../media/image23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hyperlink" Target="https://zhivoygrunt.ru/" TargetMode="External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hyperlink" Target="mailto:Savenko_katya@list.ru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5.png"/><Relationship Id="rId5" Type="http://schemas.openxmlformats.org/officeDocument/2006/relationships/image" Target="../media/image36.png"/><Relationship Id="rId15" Type="http://schemas.openxmlformats.org/officeDocument/2006/relationships/image" Target="../media/image40.jpg"/><Relationship Id="rId10" Type="http://schemas.openxmlformats.org/officeDocument/2006/relationships/image" Target="../media/image4.png"/><Relationship Id="rId4" Type="http://schemas.openxmlformats.org/officeDocument/2006/relationships/image" Target="../media/image35.png"/><Relationship Id="rId9" Type="http://schemas.openxmlformats.org/officeDocument/2006/relationships/image" Target="../media/image14.jp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4173200" y="0"/>
            <a:ext cx="4114800" cy="10287000"/>
            <a:chOff x="14173200" y="0"/>
            <a:chExt cx="4114800" cy="10287000"/>
          </a:xfrm>
        </p:grpSpPr>
        <p:sp>
          <p:nvSpPr>
            <p:cNvPr id="4" name="object 4"/>
            <p:cNvSpPr/>
            <p:nvPr/>
          </p:nvSpPr>
          <p:spPr>
            <a:xfrm>
              <a:off x="17259299" y="0"/>
              <a:ext cx="1028700" cy="10287000"/>
            </a:xfrm>
            <a:custGeom>
              <a:avLst/>
              <a:gdLst/>
              <a:ahLst/>
              <a:cxnLst/>
              <a:rect l="l" t="t" r="r" b="b"/>
              <a:pathLst>
                <a:path w="1028700" h="10287000">
                  <a:moveTo>
                    <a:pt x="0" y="10286999"/>
                  </a:moveTo>
                  <a:lnTo>
                    <a:pt x="1028698" y="10286999"/>
                  </a:lnTo>
                  <a:lnTo>
                    <a:pt x="1028698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173200" y="11"/>
              <a:ext cx="3947160" cy="10287000"/>
            </a:xfrm>
            <a:custGeom>
              <a:avLst/>
              <a:gdLst/>
              <a:ahLst/>
              <a:cxnLst/>
              <a:rect l="l" t="t" r="r" b="b"/>
              <a:pathLst>
                <a:path w="3947159" h="10287000">
                  <a:moveTo>
                    <a:pt x="3120402" y="9046477"/>
                  </a:moveTo>
                  <a:lnTo>
                    <a:pt x="3091510" y="9013584"/>
                  </a:lnTo>
                  <a:lnTo>
                    <a:pt x="3086519" y="9012593"/>
                  </a:lnTo>
                  <a:lnTo>
                    <a:pt x="3086087" y="9012593"/>
                  </a:lnTo>
                  <a:lnTo>
                    <a:pt x="3086087" y="0"/>
                  </a:lnTo>
                  <a:lnTo>
                    <a:pt x="0" y="0"/>
                  </a:lnTo>
                  <a:lnTo>
                    <a:pt x="0" y="10287000"/>
                  </a:lnTo>
                  <a:lnTo>
                    <a:pt x="3086087" y="10287000"/>
                  </a:lnTo>
                  <a:lnTo>
                    <a:pt x="3096755" y="10286987"/>
                  </a:lnTo>
                  <a:lnTo>
                    <a:pt x="3120352" y="10256660"/>
                  </a:lnTo>
                  <a:lnTo>
                    <a:pt x="3120339" y="10245788"/>
                  </a:lnTo>
                  <a:lnTo>
                    <a:pt x="3091535" y="10213213"/>
                  </a:lnTo>
                  <a:lnTo>
                    <a:pt x="3086544" y="10212222"/>
                  </a:lnTo>
                  <a:lnTo>
                    <a:pt x="3086087" y="10212222"/>
                  </a:lnTo>
                  <a:lnTo>
                    <a:pt x="3086087" y="9890544"/>
                  </a:lnTo>
                  <a:lnTo>
                    <a:pt x="3086239" y="9890544"/>
                  </a:lnTo>
                  <a:lnTo>
                    <a:pt x="3091230" y="9889592"/>
                  </a:lnTo>
                  <a:lnTo>
                    <a:pt x="3119310" y="9861969"/>
                  </a:lnTo>
                  <a:lnTo>
                    <a:pt x="3120364" y="9846145"/>
                  </a:lnTo>
                  <a:lnTo>
                    <a:pt x="3119501" y="9841598"/>
                  </a:lnTo>
                  <a:lnTo>
                    <a:pt x="3091573" y="9813379"/>
                  </a:lnTo>
                  <a:lnTo>
                    <a:pt x="3086557" y="9812376"/>
                  </a:lnTo>
                  <a:lnTo>
                    <a:pt x="3086087" y="9812376"/>
                  </a:lnTo>
                  <a:lnTo>
                    <a:pt x="3086087" y="9490367"/>
                  </a:lnTo>
                  <a:lnTo>
                    <a:pt x="3086519" y="9490367"/>
                  </a:lnTo>
                  <a:lnTo>
                    <a:pt x="3091510" y="9489376"/>
                  </a:lnTo>
                  <a:lnTo>
                    <a:pt x="3119412" y="9461462"/>
                  </a:lnTo>
                  <a:lnTo>
                    <a:pt x="3120402" y="9456483"/>
                  </a:lnTo>
                  <a:lnTo>
                    <a:pt x="3120402" y="9446120"/>
                  </a:lnTo>
                  <a:lnTo>
                    <a:pt x="3091510" y="9413227"/>
                  </a:lnTo>
                  <a:lnTo>
                    <a:pt x="3086519" y="9412237"/>
                  </a:lnTo>
                  <a:lnTo>
                    <a:pt x="3086087" y="9412237"/>
                  </a:lnTo>
                  <a:lnTo>
                    <a:pt x="3086087" y="9090723"/>
                  </a:lnTo>
                  <a:lnTo>
                    <a:pt x="3086519" y="9090723"/>
                  </a:lnTo>
                  <a:lnTo>
                    <a:pt x="3091510" y="9089733"/>
                  </a:lnTo>
                  <a:lnTo>
                    <a:pt x="3119412" y="9061818"/>
                  </a:lnTo>
                  <a:lnTo>
                    <a:pt x="3120402" y="9056827"/>
                  </a:lnTo>
                  <a:lnTo>
                    <a:pt x="3120402" y="9046477"/>
                  </a:lnTo>
                  <a:close/>
                </a:path>
                <a:path w="3947159" h="10287000">
                  <a:moveTo>
                    <a:pt x="3533622" y="9846183"/>
                  </a:moveTo>
                  <a:lnTo>
                    <a:pt x="3504882" y="9813404"/>
                  </a:lnTo>
                  <a:lnTo>
                    <a:pt x="3494773" y="9812376"/>
                  </a:lnTo>
                  <a:lnTo>
                    <a:pt x="3489388" y="9812376"/>
                  </a:lnTo>
                  <a:lnTo>
                    <a:pt x="3456495" y="9841306"/>
                  </a:lnTo>
                  <a:lnTo>
                    <a:pt x="3455517" y="9856660"/>
                  </a:lnTo>
                  <a:lnTo>
                    <a:pt x="3456508" y="9861639"/>
                  </a:lnTo>
                  <a:lnTo>
                    <a:pt x="3484473" y="9889528"/>
                  </a:lnTo>
                  <a:lnTo>
                    <a:pt x="3489452" y="9890519"/>
                  </a:lnTo>
                  <a:lnTo>
                    <a:pt x="3499828" y="9890493"/>
                  </a:lnTo>
                  <a:lnTo>
                    <a:pt x="3532670" y="9861512"/>
                  </a:lnTo>
                  <a:lnTo>
                    <a:pt x="3533622" y="9856660"/>
                  </a:lnTo>
                  <a:lnTo>
                    <a:pt x="3533622" y="9846183"/>
                  </a:lnTo>
                  <a:close/>
                </a:path>
                <a:path w="3947159" h="10287000">
                  <a:moveTo>
                    <a:pt x="3533635" y="10256266"/>
                  </a:moveTo>
                  <a:lnTo>
                    <a:pt x="3518560" y="10220020"/>
                  </a:lnTo>
                  <a:lnTo>
                    <a:pt x="3494773" y="10212222"/>
                  </a:lnTo>
                  <a:lnTo>
                    <a:pt x="3494570" y="10212019"/>
                  </a:lnTo>
                  <a:lnTo>
                    <a:pt x="3489388" y="10212019"/>
                  </a:lnTo>
                  <a:lnTo>
                    <a:pt x="3484410" y="10213010"/>
                  </a:lnTo>
                  <a:lnTo>
                    <a:pt x="3456495" y="10240924"/>
                  </a:lnTo>
                  <a:lnTo>
                    <a:pt x="3455505" y="10245903"/>
                  </a:lnTo>
                  <a:lnTo>
                    <a:pt x="3455505" y="10256266"/>
                  </a:lnTo>
                  <a:lnTo>
                    <a:pt x="3479177" y="10286987"/>
                  </a:lnTo>
                  <a:lnTo>
                    <a:pt x="3509962" y="10286987"/>
                  </a:lnTo>
                  <a:lnTo>
                    <a:pt x="3532644" y="10261244"/>
                  </a:lnTo>
                  <a:lnTo>
                    <a:pt x="3533635" y="10256266"/>
                  </a:lnTo>
                  <a:close/>
                </a:path>
                <a:path w="3947159" h="10287000">
                  <a:moveTo>
                    <a:pt x="3533838" y="9446120"/>
                  </a:moveTo>
                  <a:lnTo>
                    <a:pt x="3504933" y="9413227"/>
                  </a:lnTo>
                  <a:lnTo>
                    <a:pt x="3499955" y="9412237"/>
                  </a:lnTo>
                  <a:lnTo>
                    <a:pt x="3489591" y="9412237"/>
                  </a:lnTo>
                  <a:lnTo>
                    <a:pt x="3456698" y="9441129"/>
                  </a:lnTo>
                  <a:lnTo>
                    <a:pt x="3455708" y="9446120"/>
                  </a:lnTo>
                  <a:lnTo>
                    <a:pt x="3455708" y="9456483"/>
                  </a:lnTo>
                  <a:lnTo>
                    <a:pt x="3484613" y="9489376"/>
                  </a:lnTo>
                  <a:lnTo>
                    <a:pt x="3489591" y="9490367"/>
                  </a:lnTo>
                  <a:lnTo>
                    <a:pt x="3499955" y="9490367"/>
                  </a:lnTo>
                  <a:lnTo>
                    <a:pt x="3532848" y="9461462"/>
                  </a:lnTo>
                  <a:lnTo>
                    <a:pt x="3533838" y="9456483"/>
                  </a:lnTo>
                  <a:lnTo>
                    <a:pt x="3533838" y="9446120"/>
                  </a:lnTo>
                  <a:close/>
                </a:path>
                <a:path w="3947159" h="10287000">
                  <a:moveTo>
                    <a:pt x="3533838" y="9046477"/>
                  </a:moveTo>
                  <a:lnTo>
                    <a:pt x="3504933" y="9013584"/>
                  </a:lnTo>
                  <a:lnTo>
                    <a:pt x="3499955" y="9012593"/>
                  </a:lnTo>
                  <a:lnTo>
                    <a:pt x="3489591" y="9012593"/>
                  </a:lnTo>
                  <a:lnTo>
                    <a:pt x="3456698" y="9041486"/>
                  </a:lnTo>
                  <a:lnTo>
                    <a:pt x="3455708" y="9046477"/>
                  </a:lnTo>
                  <a:lnTo>
                    <a:pt x="3455708" y="9056827"/>
                  </a:lnTo>
                  <a:lnTo>
                    <a:pt x="3484613" y="9089733"/>
                  </a:lnTo>
                  <a:lnTo>
                    <a:pt x="3489591" y="9090723"/>
                  </a:lnTo>
                  <a:lnTo>
                    <a:pt x="3499955" y="9090723"/>
                  </a:lnTo>
                  <a:lnTo>
                    <a:pt x="3532848" y="9061818"/>
                  </a:lnTo>
                  <a:lnTo>
                    <a:pt x="3533838" y="9056827"/>
                  </a:lnTo>
                  <a:lnTo>
                    <a:pt x="3533838" y="9046477"/>
                  </a:lnTo>
                  <a:close/>
                </a:path>
                <a:path w="3947159" h="10287000">
                  <a:moveTo>
                    <a:pt x="3946855" y="9846170"/>
                  </a:moveTo>
                  <a:lnTo>
                    <a:pt x="3917962" y="9813366"/>
                  </a:lnTo>
                  <a:lnTo>
                    <a:pt x="3912971" y="9812376"/>
                  </a:lnTo>
                  <a:lnTo>
                    <a:pt x="3902621" y="9812376"/>
                  </a:lnTo>
                  <a:lnTo>
                    <a:pt x="3869728" y="9841306"/>
                  </a:lnTo>
                  <a:lnTo>
                    <a:pt x="3868750" y="9856660"/>
                  </a:lnTo>
                  <a:lnTo>
                    <a:pt x="3869740" y="9861639"/>
                  </a:lnTo>
                  <a:lnTo>
                    <a:pt x="3897706" y="9889528"/>
                  </a:lnTo>
                  <a:lnTo>
                    <a:pt x="3902684" y="9890519"/>
                  </a:lnTo>
                  <a:lnTo>
                    <a:pt x="3913060" y="9890493"/>
                  </a:lnTo>
                  <a:lnTo>
                    <a:pt x="3945902" y="9861512"/>
                  </a:lnTo>
                  <a:lnTo>
                    <a:pt x="3946855" y="9856660"/>
                  </a:lnTo>
                  <a:lnTo>
                    <a:pt x="3946855" y="9846170"/>
                  </a:lnTo>
                  <a:close/>
                </a:path>
                <a:path w="3947159" h="10287000">
                  <a:moveTo>
                    <a:pt x="3946868" y="10256266"/>
                  </a:moveTo>
                  <a:lnTo>
                    <a:pt x="3931704" y="10219957"/>
                  </a:lnTo>
                  <a:lnTo>
                    <a:pt x="3912971" y="10212222"/>
                  </a:lnTo>
                  <a:lnTo>
                    <a:pt x="3907802" y="10212222"/>
                  </a:lnTo>
                  <a:lnTo>
                    <a:pt x="3907802" y="10212019"/>
                  </a:lnTo>
                  <a:lnTo>
                    <a:pt x="3902621" y="10212019"/>
                  </a:lnTo>
                  <a:lnTo>
                    <a:pt x="3897642" y="10213010"/>
                  </a:lnTo>
                  <a:lnTo>
                    <a:pt x="3869728" y="10240924"/>
                  </a:lnTo>
                  <a:lnTo>
                    <a:pt x="3868737" y="10245903"/>
                  </a:lnTo>
                  <a:lnTo>
                    <a:pt x="3868737" y="10256266"/>
                  </a:lnTo>
                  <a:lnTo>
                    <a:pt x="3892410" y="10286987"/>
                  </a:lnTo>
                  <a:lnTo>
                    <a:pt x="3923195" y="10286987"/>
                  </a:lnTo>
                  <a:lnTo>
                    <a:pt x="3945877" y="10261244"/>
                  </a:lnTo>
                  <a:lnTo>
                    <a:pt x="3946868" y="10256266"/>
                  </a:lnTo>
                  <a:close/>
                </a:path>
                <a:path w="3947159" h="10287000">
                  <a:moveTo>
                    <a:pt x="3947071" y="9446095"/>
                  </a:moveTo>
                  <a:lnTo>
                    <a:pt x="3918000" y="9413176"/>
                  </a:lnTo>
                  <a:lnTo>
                    <a:pt x="3913009" y="9412211"/>
                  </a:lnTo>
                  <a:lnTo>
                    <a:pt x="3902824" y="9412237"/>
                  </a:lnTo>
                  <a:lnTo>
                    <a:pt x="3869944" y="9441104"/>
                  </a:lnTo>
                  <a:lnTo>
                    <a:pt x="3868940" y="9446095"/>
                  </a:lnTo>
                  <a:lnTo>
                    <a:pt x="3868940" y="9456483"/>
                  </a:lnTo>
                  <a:lnTo>
                    <a:pt x="3897846" y="9489376"/>
                  </a:lnTo>
                  <a:lnTo>
                    <a:pt x="3902824" y="9490367"/>
                  </a:lnTo>
                  <a:lnTo>
                    <a:pt x="3913187" y="9490367"/>
                  </a:lnTo>
                  <a:lnTo>
                    <a:pt x="3946080" y="9461462"/>
                  </a:lnTo>
                  <a:lnTo>
                    <a:pt x="3947071" y="9456483"/>
                  </a:lnTo>
                  <a:lnTo>
                    <a:pt x="3947071" y="9446095"/>
                  </a:lnTo>
                  <a:close/>
                </a:path>
                <a:path w="3947159" h="10287000">
                  <a:moveTo>
                    <a:pt x="3947071" y="9046451"/>
                  </a:moveTo>
                  <a:lnTo>
                    <a:pt x="3918000" y="9013533"/>
                  </a:lnTo>
                  <a:lnTo>
                    <a:pt x="3913009" y="9012555"/>
                  </a:lnTo>
                  <a:lnTo>
                    <a:pt x="3902824" y="9012593"/>
                  </a:lnTo>
                  <a:lnTo>
                    <a:pt x="3869944" y="9041460"/>
                  </a:lnTo>
                  <a:lnTo>
                    <a:pt x="3868940" y="9046451"/>
                  </a:lnTo>
                  <a:lnTo>
                    <a:pt x="3868940" y="9056827"/>
                  </a:lnTo>
                  <a:lnTo>
                    <a:pt x="3897846" y="9089733"/>
                  </a:lnTo>
                  <a:lnTo>
                    <a:pt x="3902824" y="9090723"/>
                  </a:lnTo>
                  <a:lnTo>
                    <a:pt x="3913187" y="9090723"/>
                  </a:lnTo>
                  <a:lnTo>
                    <a:pt x="3946080" y="9061818"/>
                  </a:lnTo>
                  <a:lnTo>
                    <a:pt x="3947071" y="9056827"/>
                  </a:lnTo>
                  <a:lnTo>
                    <a:pt x="3947071" y="904645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1066165" cy="10287000"/>
          </a:xfrm>
          <a:custGeom>
            <a:avLst/>
            <a:gdLst/>
            <a:ahLst/>
            <a:cxnLst/>
            <a:rect l="l" t="t" r="r" b="b"/>
            <a:pathLst>
              <a:path w="1066165" h="10287000">
                <a:moveTo>
                  <a:pt x="0" y="10287000"/>
                </a:moveTo>
                <a:lnTo>
                  <a:pt x="0" y="0"/>
                </a:lnTo>
                <a:lnTo>
                  <a:pt x="1065848" y="0"/>
                </a:lnTo>
                <a:lnTo>
                  <a:pt x="1065848" y="1028700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27773" y="4163621"/>
            <a:ext cx="110489" cy="2819400"/>
          </a:xfrm>
          <a:custGeom>
            <a:avLst/>
            <a:gdLst/>
            <a:ahLst/>
            <a:cxnLst/>
            <a:rect l="l" t="t" r="r" b="b"/>
            <a:pathLst>
              <a:path w="110490" h="2819400">
                <a:moveTo>
                  <a:pt x="110236" y="2819206"/>
                </a:moveTo>
                <a:lnTo>
                  <a:pt x="0" y="2819206"/>
                </a:lnTo>
                <a:lnTo>
                  <a:pt x="0" y="0"/>
                </a:lnTo>
                <a:lnTo>
                  <a:pt x="110236" y="0"/>
                </a:lnTo>
                <a:lnTo>
                  <a:pt x="110236" y="28192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8959" y="195491"/>
            <a:ext cx="904875" cy="1678305"/>
          </a:xfrm>
          <a:custGeom>
            <a:avLst/>
            <a:gdLst/>
            <a:ahLst/>
            <a:cxnLst/>
            <a:rect l="l" t="t" r="r" b="b"/>
            <a:pathLst>
              <a:path w="904875" h="1678305">
                <a:moveTo>
                  <a:pt x="44445" y="78210"/>
                </a:moveTo>
                <a:lnTo>
                  <a:pt x="34084" y="78210"/>
                </a:lnTo>
                <a:lnTo>
                  <a:pt x="29101" y="77218"/>
                </a:lnTo>
                <a:lnTo>
                  <a:pt x="1190" y="49308"/>
                </a:lnTo>
                <a:lnTo>
                  <a:pt x="199" y="44325"/>
                </a:lnTo>
                <a:lnTo>
                  <a:pt x="203" y="33947"/>
                </a:lnTo>
                <a:lnTo>
                  <a:pt x="29101" y="1070"/>
                </a:lnTo>
                <a:lnTo>
                  <a:pt x="44263" y="52"/>
                </a:lnTo>
                <a:lnTo>
                  <a:pt x="49266" y="1024"/>
                </a:lnTo>
                <a:lnTo>
                  <a:pt x="77339" y="28981"/>
                </a:lnTo>
                <a:lnTo>
                  <a:pt x="78330" y="33947"/>
                </a:lnTo>
                <a:lnTo>
                  <a:pt x="78330" y="44325"/>
                </a:lnTo>
                <a:lnTo>
                  <a:pt x="49428" y="77218"/>
                </a:lnTo>
                <a:lnTo>
                  <a:pt x="44445" y="78210"/>
                </a:lnTo>
                <a:close/>
              </a:path>
              <a:path w="904875" h="1678305">
                <a:moveTo>
                  <a:pt x="457677" y="78210"/>
                </a:moveTo>
                <a:lnTo>
                  <a:pt x="447316" y="78210"/>
                </a:lnTo>
                <a:lnTo>
                  <a:pt x="442333" y="77218"/>
                </a:lnTo>
                <a:lnTo>
                  <a:pt x="414423" y="49308"/>
                </a:lnTo>
                <a:lnTo>
                  <a:pt x="413431" y="44325"/>
                </a:lnTo>
                <a:lnTo>
                  <a:pt x="413435" y="33947"/>
                </a:lnTo>
                <a:lnTo>
                  <a:pt x="442333" y="1070"/>
                </a:lnTo>
                <a:lnTo>
                  <a:pt x="457495" y="52"/>
                </a:lnTo>
                <a:lnTo>
                  <a:pt x="462499" y="1024"/>
                </a:lnTo>
                <a:lnTo>
                  <a:pt x="490571" y="28981"/>
                </a:lnTo>
                <a:lnTo>
                  <a:pt x="491562" y="33947"/>
                </a:lnTo>
                <a:lnTo>
                  <a:pt x="491562" y="44325"/>
                </a:lnTo>
                <a:lnTo>
                  <a:pt x="462660" y="77218"/>
                </a:lnTo>
                <a:lnTo>
                  <a:pt x="457677" y="78210"/>
                </a:lnTo>
                <a:close/>
              </a:path>
              <a:path w="904875" h="1678305">
                <a:moveTo>
                  <a:pt x="869986" y="78248"/>
                </a:moveTo>
                <a:lnTo>
                  <a:pt x="833592" y="62769"/>
                </a:lnTo>
                <a:lnTo>
                  <a:pt x="826130" y="33481"/>
                </a:lnTo>
                <a:lnTo>
                  <a:pt x="827185" y="28500"/>
                </a:lnTo>
                <a:lnTo>
                  <a:pt x="855530" y="918"/>
                </a:lnTo>
                <a:lnTo>
                  <a:pt x="860538" y="0"/>
                </a:lnTo>
                <a:lnTo>
                  <a:pt x="865729" y="79"/>
                </a:lnTo>
                <a:lnTo>
                  <a:pt x="865530" y="79"/>
                </a:lnTo>
                <a:lnTo>
                  <a:pt x="870693" y="132"/>
                </a:lnTo>
                <a:lnTo>
                  <a:pt x="903263" y="29208"/>
                </a:lnTo>
                <a:lnTo>
                  <a:pt x="904223" y="34181"/>
                </a:lnTo>
                <a:lnTo>
                  <a:pt x="904168" y="44536"/>
                </a:lnTo>
                <a:lnTo>
                  <a:pt x="874988" y="77296"/>
                </a:lnTo>
                <a:lnTo>
                  <a:pt x="869986" y="78248"/>
                </a:lnTo>
                <a:close/>
              </a:path>
              <a:path w="904875" h="1678305">
                <a:moveTo>
                  <a:pt x="33949" y="478362"/>
                </a:moveTo>
                <a:lnTo>
                  <a:pt x="1001" y="449490"/>
                </a:lnTo>
                <a:lnTo>
                  <a:pt x="4" y="444505"/>
                </a:lnTo>
                <a:lnTo>
                  <a:pt x="20" y="434017"/>
                </a:lnTo>
                <a:lnTo>
                  <a:pt x="28917" y="401211"/>
                </a:lnTo>
                <a:lnTo>
                  <a:pt x="33881" y="400223"/>
                </a:lnTo>
                <a:lnTo>
                  <a:pt x="44237" y="400223"/>
                </a:lnTo>
                <a:lnTo>
                  <a:pt x="77116" y="429044"/>
                </a:lnTo>
                <a:lnTo>
                  <a:pt x="78117" y="434017"/>
                </a:lnTo>
                <a:lnTo>
                  <a:pt x="78117" y="444505"/>
                </a:lnTo>
                <a:lnTo>
                  <a:pt x="49299" y="477344"/>
                </a:lnTo>
                <a:lnTo>
                  <a:pt x="33949" y="478362"/>
                </a:lnTo>
                <a:close/>
              </a:path>
              <a:path w="904875" h="1678305">
                <a:moveTo>
                  <a:pt x="447181" y="478362"/>
                </a:moveTo>
                <a:lnTo>
                  <a:pt x="414233" y="449490"/>
                </a:lnTo>
                <a:lnTo>
                  <a:pt x="413237" y="444505"/>
                </a:lnTo>
                <a:lnTo>
                  <a:pt x="413252" y="434017"/>
                </a:lnTo>
                <a:lnTo>
                  <a:pt x="442150" y="401211"/>
                </a:lnTo>
                <a:lnTo>
                  <a:pt x="447114" y="400223"/>
                </a:lnTo>
                <a:lnTo>
                  <a:pt x="457469" y="400223"/>
                </a:lnTo>
                <a:lnTo>
                  <a:pt x="490349" y="429044"/>
                </a:lnTo>
                <a:lnTo>
                  <a:pt x="491350" y="444505"/>
                </a:lnTo>
                <a:lnTo>
                  <a:pt x="490396" y="449360"/>
                </a:lnTo>
                <a:lnTo>
                  <a:pt x="462532" y="477344"/>
                </a:lnTo>
                <a:lnTo>
                  <a:pt x="447181" y="478362"/>
                </a:lnTo>
                <a:close/>
              </a:path>
              <a:path w="904875" h="1678305">
                <a:moveTo>
                  <a:pt x="869912" y="478403"/>
                </a:moveTo>
                <a:lnTo>
                  <a:pt x="833602" y="462925"/>
                </a:lnTo>
                <a:lnTo>
                  <a:pt x="826122" y="433707"/>
                </a:lnTo>
                <a:lnTo>
                  <a:pt x="827164" y="428735"/>
                </a:lnTo>
                <a:lnTo>
                  <a:pt x="855357" y="401111"/>
                </a:lnTo>
                <a:lnTo>
                  <a:pt x="860350" y="400170"/>
                </a:lnTo>
                <a:lnTo>
                  <a:pt x="870710" y="400276"/>
                </a:lnTo>
                <a:lnTo>
                  <a:pt x="903308" y="429514"/>
                </a:lnTo>
                <a:lnTo>
                  <a:pt x="904249" y="434508"/>
                </a:lnTo>
                <a:lnTo>
                  <a:pt x="904142" y="444868"/>
                </a:lnTo>
                <a:lnTo>
                  <a:pt x="874905" y="477462"/>
                </a:lnTo>
                <a:lnTo>
                  <a:pt x="869912" y="478403"/>
                </a:lnTo>
                <a:close/>
              </a:path>
              <a:path w="904875" h="1678305">
                <a:moveTo>
                  <a:pt x="44245" y="877998"/>
                </a:moveTo>
                <a:lnTo>
                  <a:pt x="33884" y="877998"/>
                </a:lnTo>
                <a:lnTo>
                  <a:pt x="28901" y="877007"/>
                </a:lnTo>
                <a:lnTo>
                  <a:pt x="991" y="849096"/>
                </a:lnTo>
                <a:lnTo>
                  <a:pt x="0" y="844113"/>
                </a:lnTo>
                <a:lnTo>
                  <a:pt x="0" y="833753"/>
                </a:lnTo>
                <a:lnTo>
                  <a:pt x="28901" y="800859"/>
                </a:lnTo>
                <a:lnTo>
                  <a:pt x="33884" y="799868"/>
                </a:lnTo>
                <a:lnTo>
                  <a:pt x="39065" y="799868"/>
                </a:lnTo>
                <a:lnTo>
                  <a:pt x="39065" y="800068"/>
                </a:lnTo>
                <a:lnTo>
                  <a:pt x="44229" y="800068"/>
                </a:lnTo>
                <a:lnTo>
                  <a:pt x="77093" y="828807"/>
                </a:lnTo>
                <a:lnTo>
                  <a:pt x="78130" y="844113"/>
                </a:lnTo>
                <a:lnTo>
                  <a:pt x="77138" y="849096"/>
                </a:lnTo>
                <a:lnTo>
                  <a:pt x="49229" y="877007"/>
                </a:lnTo>
                <a:lnTo>
                  <a:pt x="44245" y="877998"/>
                </a:lnTo>
                <a:close/>
              </a:path>
              <a:path w="904875" h="1678305">
                <a:moveTo>
                  <a:pt x="457477" y="877998"/>
                </a:moveTo>
                <a:lnTo>
                  <a:pt x="447117" y="877998"/>
                </a:lnTo>
                <a:lnTo>
                  <a:pt x="442133" y="877007"/>
                </a:lnTo>
                <a:lnTo>
                  <a:pt x="414223" y="849096"/>
                </a:lnTo>
                <a:lnTo>
                  <a:pt x="413232" y="844113"/>
                </a:lnTo>
                <a:lnTo>
                  <a:pt x="413232" y="833753"/>
                </a:lnTo>
                <a:lnTo>
                  <a:pt x="442133" y="800859"/>
                </a:lnTo>
                <a:lnTo>
                  <a:pt x="447117" y="799868"/>
                </a:lnTo>
                <a:lnTo>
                  <a:pt x="452297" y="799868"/>
                </a:lnTo>
                <a:lnTo>
                  <a:pt x="452297" y="800068"/>
                </a:lnTo>
                <a:lnTo>
                  <a:pt x="457461" y="800068"/>
                </a:lnTo>
                <a:lnTo>
                  <a:pt x="490326" y="828807"/>
                </a:lnTo>
                <a:lnTo>
                  <a:pt x="491362" y="844113"/>
                </a:lnTo>
                <a:lnTo>
                  <a:pt x="490371" y="849096"/>
                </a:lnTo>
                <a:lnTo>
                  <a:pt x="462460" y="877007"/>
                </a:lnTo>
                <a:lnTo>
                  <a:pt x="457477" y="877998"/>
                </a:lnTo>
                <a:close/>
              </a:path>
              <a:path w="904875" h="1678305">
                <a:moveTo>
                  <a:pt x="869912" y="878047"/>
                </a:moveTo>
                <a:lnTo>
                  <a:pt x="833602" y="862570"/>
                </a:lnTo>
                <a:lnTo>
                  <a:pt x="826122" y="833352"/>
                </a:lnTo>
                <a:lnTo>
                  <a:pt x="827164" y="828379"/>
                </a:lnTo>
                <a:lnTo>
                  <a:pt x="855357" y="800755"/>
                </a:lnTo>
                <a:lnTo>
                  <a:pt x="860350" y="799815"/>
                </a:lnTo>
                <a:lnTo>
                  <a:pt x="865530" y="799868"/>
                </a:lnTo>
                <a:lnTo>
                  <a:pt x="865530" y="800068"/>
                </a:lnTo>
                <a:lnTo>
                  <a:pt x="870693" y="800120"/>
                </a:lnTo>
                <a:lnTo>
                  <a:pt x="903263" y="829196"/>
                </a:lnTo>
                <a:lnTo>
                  <a:pt x="904222" y="834169"/>
                </a:lnTo>
                <a:lnTo>
                  <a:pt x="904142" y="844512"/>
                </a:lnTo>
                <a:lnTo>
                  <a:pt x="874905" y="877107"/>
                </a:lnTo>
                <a:lnTo>
                  <a:pt x="869912" y="878047"/>
                </a:lnTo>
                <a:close/>
              </a:path>
              <a:path w="904875" h="1678305">
                <a:moveTo>
                  <a:pt x="33949" y="1278151"/>
                </a:moveTo>
                <a:lnTo>
                  <a:pt x="1001" y="1249279"/>
                </a:lnTo>
                <a:lnTo>
                  <a:pt x="5" y="1244294"/>
                </a:lnTo>
                <a:lnTo>
                  <a:pt x="20" y="1233806"/>
                </a:lnTo>
                <a:lnTo>
                  <a:pt x="28917" y="1201000"/>
                </a:lnTo>
                <a:lnTo>
                  <a:pt x="33882" y="1200012"/>
                </a:lnTo>
                <a:lnTo>
                  <a:pt x="44237" y="1200012"/>
                </a:lnTo>
                <a:lnTo>
                  <a:pt x="77116" y="1228833"/>
                </a:lnTo>
                <a:lnTo>
                  <a:pt x="78117" y="1233806"/>
                </a:lnTo>
                <a:lnTo>
                  <a:pt x="78117" y="1244294"/>
                </a:lnTo>
                <a:lnTo>
                  <a:pt x="49299" y="1277133"/>
                </a:lnTo>
                <a:lnTo>
                  <a:pt x="33949" y="1278151"/>
                </a:lnTo>
                <a:close/>
              </a:path>
              <a:path w="904875" h="1678305">
                <a:moveTo>
                  <a:pt x="447181" y="1278152"/>
                </a:moveTo>
                <a:lnTo>
                  <a:pt x="414233" y="1249279"/>
                </a:lnTo>
                <a:lnTo>
                  <a:pt x="413237" y="1244294"/>
                </a:lnTo>
                <a:lnTo>
                  <a:pt x="413252" y="1233806"/>
                </a:lnTo>
                <a:lnTo>
                  <a:pt x="442152" y="1201000"/>
                </a:lnTo>
                <a:lnTo>
                  <a:pt x="447114" y="1200012"/>
                </a:lnTo>
                <a:lnTo>
                  <a:pt x="457470" y="1200012"/>
                </a:lnTo>
                <a:lnTo>
                  <a:pt x="490349" y="1228833"/>
                </a:lnTo>
                <a:lnTo>
                  <a:pt x="491350" y="1244294"/>
                </a:lnTo>
                <a:lnTo>
                  <a:pt x="490396" y="1249149"/>
                </a:lnTo>
                <a:lnTo>
                  <a:pt x="462532" y="1277133"/>
                </a:lnTo>
                <a:lnTo>
                  <a:pt x="447181" y="1278152"/>
                </a:lnTo>
                <a:close/>
              </a:path>
              <a:path w="904875" h="1678305">
                <a:moveTo>
                  <a:pt x="870257" y="1278150"/>
                </a:moveTo>
                <a:lnTo>
                  <a:pt x="833742" y="1262904"/>
                </a:lnTo>
                <a:lnTo>
                  <a:pt x="826061" y="1244172"/>
                </a:lnTo>
                <a:lnTo>
                  <a:pt x="826096" y="1233647"/>
                </a:lnTo>
                <a:lnTo>
                  <a:pt x="855329" y="1200904"/>
                </a:lnTo>
                <a:lnTo>
                  <a:pt x="860335" y="1199959"/>
                </a:lnTo>
                <a:lnTo>
                  <a:pt x="870667" y="1200064"/>
                </a:lnTo>
                <a:lnTo>
                  <a:pt x="903195" y="1228897"/>
                </a:lnTo>
                <a:lnTo>
                  <a:pt x="904208" y="1244172"/>
                </a:lnTo>
                <a:lnTo>
                  <a:pt x="903225" y="1249170"/>
                </a:lnTo>
                <a:lnTo>
                  <a:pt x="875255" y="1277162"/>
                </a:lnTo>
                <a:lnTo>
                  <a:pt x="870257" y="1278150"/>
                </a:lnTo>
                <a:close/>
              </a:path>
              <a:path w="904875" h="1678305">
                <a:moveTo>
                  <a:pt x="44245" y="1677787"/>
                </a:moveTo>
                <a:lnTo>
                  <a:pt x="33884" y="1677787"/>
                </a:lnTo>
                <a:lnTo>
                  <a:pt x="28901" y="1676796"/>
                </a:lnTo>
                <a:lnTo>
                  <a:pt x="991" y="1648885"/>
                </a:lnTo>
                <a:lnTo>
                  <a:pt x="0" y="1643902"/>
                </a:lnTo>
                <a:lnTo>
                  <a:pt x="0" y="1633541"/>
                </a:lnTo>
                <a:lnTo>
                  <a:pt x="28901" y="1600648"/>
                </a:lnTo>
                <a:lnTo>
                  <a:pt x="33884" y="1599656"/>
                </a:lnTo>
                <a:lnTo>
                  <a:pt x="39065" y="1599656"/>
                </a:lnTo>
                <a:lnTo>
                  <a:pt x="39065" y="1599856"/>
                </a:lnTo>
                <a:lnTo>
                  <a:pt x="44229" y="1599856"/>
                </a:lnTo>
                <a:lnTo>
                  <a:pt x="77093" y="1628596"/>
                </a:lnTo>
                <a:lnTo>
                  <a:pt x="78130" y="1643902"/>
                </a:lnTo>
                <a:lnTo>
                  <a:pt x="77138" y="1648885"/>
                </a:lnTo>
                <a:lnTo>
                  <a:pt x="49229" y="1676796"/>
                </a:lnTo>
                <a:lnTo>
                  <a:pt x="44245" y="1677787"/>
                </a:lnTo>
                <a:close/>
              </a:path>
              <a:path w="904875" h="1678305">
                <a:moveTo>
                  <a:pt x="457477" y="1677787"/>
                </a:moveTo>
                <a:lnTo>
                  <a:pt x="447117" y="1677787"/>
                </a:lnTo>
                <a:lnTo>
                  <a:pt x="442133" y="1676796"/>
                </a:lnTo>
                <a:lnTo>
                  <a:pt x="414223" y="1648885"/>
                </a:lnTo>
                <a:lnTo>
                  <a:pt x="413232" y="1643902"/>
                </a:lnTo>
                <a:lnTo>
                  <a:pt x="413232" y="1633541"/>
                </a:lnTo>
                <a:lnTo>
                  <a:pt x="442133" y="1600647"/>
                </a:lnTo>
                <a:lnTo>
                  <a:pt x="447117" y="1599656"/>
                </a:lnTo>
                <a:lnTo>
                  <a:pt x="452297" y="1599656"/>
                </a:lnTo>
                <a:lnTo>
                  <a:pt x="452297" y="1599856"/>
                </a:lnTo>
                <a:lnTo>
                  <a:pt x="457461" y="1599856"/>
                </a:lnTo>
                <a:lnTo>
                  <a:pt x="490326" y="1628596"/>
                </a:lnTo>
                <a:lnTo>
                  <a:pt x="491362" y="1643902"/>
                </a:lnTo>
                <a:lnTo>
                  <a:pt x="490371" y="1648885"/>
                </a:lnTo>
                <a:lnTo>
                  <a:pt x="462460" y="1676796"/>
                </a:lnTo>
                <a:lnTo>
                  <a:pt x="457477" y="1677787"/>
                </a:lnTo>
                <a:close/>
              </a:path>
              <a:path w="904875" h="1678305">
                <a:moveTo>
                  <a:pt x="870257" y="1677794"/>
                </a:moveTo>
                <a:lnTo>
                  <a:pt x="833742" y="1662549"/>
                </a:lnTo>
                <a:lnTo>
                  <a:pt x="826061" y="1643816"/>
                </a:lnTo>
                <a:lnTo>
                  <a:pt x="826096" y="1633292"/>
                </a:lnTo>
                <a:lnTo>
                  <a:pt x="855329" y="1600549"/>
                </a:lnTo>
                <a:lnTo>
                  <a:pt x="860335" y="1599603"/>
                </a:lnTo>
                <a:lnTo>
                  <a:pt x="865530" y="1599656"/>
                </a:lnTo>
                <a:lnTo>
                  <a:pt x="865530" y="1599856"/>
                </a:lnTo>
                <a:lnTo>
                  <a:pt x="870649" y="1599908"/>
                </a:lnTo>
                <a:lnTo>
                  <a:pt x="903149" y="1628580"/>
                </a:lnTo>
                <a:lnTo>
                  <a:pt x="904208" y="1643816"/>
                </a:lnTo>
                <a:lnTo>
                  <a:pt x="903225" y="1648815"/>
                </a:lnTo>
                <a:lnTo>
                  <a:pt x="875255" y="1676806"/>
                </a:lnTo>
                <a:lnTo>
                  <a:pt x="870257" y="1677794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743" y="931622"/>
            <a:ext cx="6095255" cy="84200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79565" y="316760"/>
            <a:ext cx="3028949" cy="13430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0732" y="259610"/>
            <a:ext cx="3543299" cy="140017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066165" y="1659784"/>
            <a:ext cx="290576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65" dirty="0">
                <a:solidFill>
                  <a:srgbClr val="1B5738"/>
                </a:solidFill>
                <a:latin typeface="Arial"/>
                <a:cs typeface="Arial"/>
              </a:rPr>
              <a:t>ООО</a:t>
            </a:r>
            <a:r>
              <a:rPr sz="21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100" spc="160" dirty="0">
                <a:solidFill>
                  <a:srgbClr val="1B5738"/>
                </a:solidFill>
                <a:latin typeface="Verdana"/>
                <a:cs typeface="Verdana"/>
              </a:rPr>
              <a:t>“</a:t>
            </a:r>
            <a:r>
              <a:rPr sz="2100" spc="160" dirty="0">
                <a:solidFill>
                  <a:srgbClr val="1B5738"/>
                </a:solidFill>
                <a:latin typeface="Arial"/>
                <a:cs typeface="Arial"/>
              </a:rPr>
              <a:t>Живой</a:t>
            </a:r>
            <a:r>
              <a:rPr sz="21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100" spc="140" dirty="0">
                <a:solidFill>
                  <a:srgbClr val="1B5738"/>
                </a:solidFill>
                <a:latin typeface="Arial"/>
                <a:cs typeface="Arial"/>
              </a:rPr>
              <a:t>Грунт</a:t>
            </a:r>
            <a:r>
              <a:rPr sz="2100" spc="140" dirty="0">
                <a:solidFill>
                  <a:srgbClr val="1B5738"/>
                </a:solidFill>
                <a:latin typeface="Verdana"/>
                <a:cs typeface="Verdana"/>
              </a:rPr>
              <a:t>”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74270" y="4182231"/>
            <a:ext cx="10085429" cy="1964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endParaRPr lang="ru-RU" sz="1800" dirty="0">
              <a:latin typeface="Calibri"/>
              <a:cs typeface="Calibri"/>
            </a:endParaRPr>
          </a:p>
          <a:p>
            <a:pPr marL="3028950" marR="2415540" indent="-700405">
              <a:lnSpc>
                <a:spcPct val="108000"/>
              </a:lnSpc>
            </a:pPr>
            <a:r>
              <a:rPr lang="ru-RU" sz="9600" b="1" spc="185" dirty="0">
                <a:solidFill>
                  <a:srgbClr val="1B5738"/>
                </a:solidFill>
                <a:latin typeface="+mj-lt"/>
                <a:cs typeface="Calibri"/>
              </a:rPr>
              <a:t>МЕТ_НЕТ</a:t>
            </a:r>
            <a:endParaRPr lang="ru-RU" sz="9600" dirty="0">
              <a:latin typeface="+mj-lt"/>
              <a:cs typeface="Calibri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94175" y="8520724"/>
            <a:ext cx="50520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pc="185" dirty="0">
                <a:solidFill>
                  <a:srgbClr val="1B5738"/>
                </a:solidFill>
                <a:latin typeface="Calibri"/>
                <a:cs typeface="Calibri"/>
              </a:rPr>
              <a:t>Лидер проекта </a:t>
            </a:r>
          </a:p>
          <a:p>
            <a:pPr algn="ctr"/>
            <a:r>
              <a:rPr lang="ru-RU" sz="2400" b="1" spc="185" dirty="0">
                <a:solidFill>
                  <a:srgbClr val="1B5738"/>
                </a:solidFill>
                <a:latin typeface="Calibri"/>
                <a:cs typeface="Calibri"/>
              </a:rPr>
              <a:t>Екатерина Васильевна Савенко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7" y="-124331"/>
            <a:ext cx="2100769" cy="21007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628139"/>
          </a:xfrm>
          <a:custGeom>
            <a:avLst/>
            <a:gdLst/>
            <a:ahLst/>
            <a:cxnLst/>
            <a:rect l="l" t="t" r="r" b="b"/>
            <a:pathLst>
              <a:path w="18288000" h="1628139">
                <a:moveTo>
                  <a:pt x="0" y="0"/>
                </a:moveTo>
                <a:lnTo>
                  <a:pt x="18288000" y="0"/>
                </a:lnTo>
                <a:lnTo>
                  <a:pt x="18288000" y="1628043"/>
                </a:lnTo>
                <a:lnTo>
                  <a:pt x="0" y="1628043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3200" y="267705"/>
            <a:ext cx="12428126" cy="94064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8400415" algn="l"/>
              </a:tabLst>
            </a:pPr>
            <a:r>
              <a:rPr sz="6000" spc="1305" dirty="0" err="1">
                <a:solidFill>
                  <a:srgbClr val="FFFFFF"/>
                </a:solidFill>
                <a:latin typeface="+mj-lt"/>
              </a:rPr>
              <a:t>Продолжени</a:t>
            </a:r>
            <a:r>
              <a:rPr sz="6000" spc="535" dirty="0" err="1">
                <a:solidFill>
                  <a:srgbClr val="FFFFFF"/>
                </a:solidFill>
                <a:latin typeface="+mj-lt"/>
              </a:rPr>
              <a:t>е</a:t>
            </a:r>
            <a:r>
              <a:rPr lang="ru-RU" sz="6000" spc="535" dirty="0">
                <a:solidFill>
                  <a:srgbClr val="FFFFFF"/>
                </a:solidFill>
                <a:latin typeface="+mj-lt"/>
              </a:rPr>
              <a:t> </a:t>
            </a:r>
            <a:r>
              <a:rPr lang="ru-RU" sz="6000" dirty="0">
                <a:solidFill>
                  <a:srgbClr val="FFFFFF"/>
                </a:solidFill>
                <a:latin typeface="+mj-lt"/>
              </a:rPr>
              <a:t> </a:t>
            </a:r>
            <a:r>
              <a:rPr sz="6000" spc="1345" dirty="0" err="1">
                <a:solidFill>
                  <a:srgbClr val="FFFFFF"/>
                </a:solidFill>
                <a:latin typeface="+mj-lt"/>
              </a:rPr>
              <a:t>проект</a:t>
            </a:r>
            <a:r>
              <a:rPr sz="6000" spc="575" dirty="0" err="1">
                <a:solidFill>
                  <a:srgbClr val="FFFFFF"/>
                </a:solidFill>
                <a:latin typeface="+mj-lt"/>
              </a:rPr>
              <a:t>а</a:t>
            </a:r>
            <a:endParaRPr sz="6000" dirty="0">
              <a:latin typeface="+mj-l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1905" y="0"/>
            <a:ext cx="18289905" cy="9992995"/>
            <a:chOff x="0" y="0"/>
            <a:chExt cx="18289905" cy="999299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10975" y="0"/>
              <a:ext cx="2878906" cy="196271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58824"/>
              <a:ext cx="653682" cy="25632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890" y="1963203"/>
              <a:ext cx="5676899" cy="8029574"/>
            </a:xfrm>
            <a:prstGeom prst="rect">
              <a:avLst/>
            </a:prstGeom>
          </p:spPr>
        </p:pic>
      </p:grpSp>
      <p:pic>
        <p:nvPicPr>
          <p:cNvPr id="10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15200" y="4381500"/>
            <a:ext cx="2543174" cy="26003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8000" y="1866900"/>
            <a:ext cx="6058746" cy="80021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807369" y="9237500"/>
            <a:ext cx="1480820" cy="1049655"/>
          </a:xfrm>
          <a:custGeom>
            <a:avLst/>
            <a:gdLst/>
            <a:ahLst/>
            <a:cxnLst/>
            <a:rect l="l" t="t" r="r" b="b"/>
            <a:pathLst>
              <a:path w="1480819" h="1049654">
                <a:moveTo>
                  <a:pt x="1480629" y="1049499"/>
                </a:moveTo>
                <a:lnTo>
                  <a:pt x="778982" y="1049499"/>
                </a:lnTo>
                <a:lnTo>
                  <a:pt x="911761" y="853890"/>
                </a:lnTo>
                <a:lnTo>
                  <a:pt x="0" y="853890"/>
                </a:lnTo>
                <a:lnTo>
                  <a:pt x="96725" y="711545"/>
                </a:lnTo>
                <a:lnTo>
                  <a:pt x="1008486" y="711545"/>
                </a:lnTo>
                <a:lnTo>
                  <a:pt x="1153392" y="498163"/>
                </a:lnTo>
                <a:lnTo>
                  <a:pt x="241630" y="498163"/>
                </a:lnTo>
                <a:lnTo>
                  <a:pt x="338265" y="355818"/>
                </a:lnTo>
                <a:lnTo>
                  <a:pt x="1250026" y="355818"/>
                </a:lnTo>
                <a:lnTo>
                  <a:pt x="1394931" y="142345"/>
                </a:lnTo>
                <a:lnTo>
                  <a:pt x="483170" y="142345"/>
                </a:lnTo>
                <a:lnTo>
                  <a:pt x="579804" y="0"/>
                </a:lnTo>
                <a:lnTo>
                  <a:pt x="1480629" y="0"/>
                </a:lnTo>
                <a:lnTo>
                  <a:pt x="1480629" y="10494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773710" y="8525955"/>
            <a:ext cx="514350" cy="142875"/>
          </a:xfrm>
          <a:custGeom>
            <a:avLst/>
            <a:gdLst/>
            <a:ahLst/>
            <a:cxnLst/>
            <a:rect l="l" t="t" r="r" b="b"/>
            <a:pathLst>
              <a:path w="514350" h="142875">
                <a:moveTo>
                  <a:pt x="514288" y="142345"/>
                </a:moveTo>
                <a:lnTo>
                  <a:pt x="0" y="142345"/>
                </a:lnTo>
                <a:lnTo>
                  <a:pt x="96634" y="0"/>
                </a:lnTo>
                <a:lnTo>
                  <a:pt x="514288" y="0"/>
                </a:lnTo>
                <a:lnTo>
                  <a:pt x="514288" y="14234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15249" y="8170136"/>
            <a:ext cx="273050" cy="142875"/>
          </a:xfrm>
          <a:custGeom>
            <a:avLst/>
            <a:gdLst/>
            <a:ahLst/>
            <a:cxnLst/>
            <a:rect l="l" t="t" r="r" b="b"/>
            <a:pathLst>
              <a:path w="273050" h="142875">
                <a:moveTo>
                  <a:pt x="272748" y="142345"/>
                </a:moveTo>
                <a:lnTo>
                  <a:pt x="0" y="142345"/>
                </a:lnTo>
                <a:lnTo>
                  <a:pt x="96725" y="0"/>
                </a:lnTo>
                <a:lnTo>
                  <a:pt x="272748" y="0"/>
                </a:lnTo>
                <a:lnTo>
                  <a:pt x="272748" y="14234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532078" y="8881773"/>
            <a:ext cx="756285" cy="142875"/>
          </a:xfrm>
          <a:custGeom>
            <a:avLst/>
            <a:gdLst/>
            <a:ahLst/>
            <a:cxnLst/>
            <a:rect l="l" t="t" r="r" b="b"/>
            <a:pathLst>
              <a:path w="756284" h="142875">
                <a:moveTo>
                  <a:pt x="755919" y="142345"/>
                </a:moveTo>
                <a:lnTo>
                  <a:pt x="0" y="142345"/>
                </a:lnTo>
                <a:lnTo>
                  <a:pt x="96725" y="0"/>
                </a:lnTo>
                <a:lnTo>
                  <a:pt x="755919" y="0"/>
                </a:lnTo>
                <a:lnTo>
                  <a:pt x="755919" y="14234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256880" y="7906203"/>
            <a:ext cx="31115" cy="50800"/>
          </a:xfrm>
          <a:custGeom>
            <a:avLst/>
            <a:gdLst/>
            <a:ahLst/>
            <a:cxnLst/>
            <a:rect l="l" t="t" r="r" b="b"/>
            <a:pathLst>
              <a:path w="31115" h="50800">
                <a:moveTo>
                  <a:pt x="31117" y="50460"/>
                </a:moveTo>
                <a:lnTo>
                  <a:pt x="0" y="50460"/>
                </a:lnTo>
                <a:lnTo>
                  <a:pt x="31117" y="0"/>
                </a:lnTo>
                <a:lnTo>
                  <a:pt x="31117" y="5046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815464" cy="1459230"/>
          </a:xfrm>
          <a:custGeom>
            <a:avLst/>
            <a:gdLst/>
            <a:ahLst/>
            <a:cxnLst/>
            <a:rect l="l" t="t" r="r" b="b"/>
            <a:pathLst>
              <a:path w="1815464" h="1459230">
                <a:moveTo>
                  <a:pt x="0" y="0"/>
                </a:moveTo>
                <a:lnTo>
                  <a:pt x="1014691" y="0"/>
                </a:lnTo>
                <a:lnTo>
                  <a:pt x="903680" y="163470"/>
                </a:lnTo>
                <a:lnTo>
                  <a:pt x="1815441" y="163470"/>
                </a:lnTo>
                <a:lnTo>
                  <a:pt x="1718807" y="305815"/>
                </a:lnTo>
                <a:lnTo>
                  <a:pt x="807046" y="305815"/>
                </a:lnTo>
                <a:lnTo>
                  <a:pt x="662140" y="519288"/>
                </a:lnTo>
                <a:lnTo>
                  <a:pt x="1573902" y="519288"/>
                </a:lnTo>
                <a:lnTo>
                  <a:pt x="1477176" y="661633"/>
                </a:lnTo>
                <a:lnTo>
                  <a:pt x="565415" y="661633"/>
                </a:lnTo>
                <a:lnTo>
                  <a:pt x="420510" y="875015"/>
                </a:lnTo>
                <a:lnTo>
                  <a:pt x="1332271" y="875015"/>
                </a:lnTo>
                <a:lnTo>
                  <a:pt x="1235637" y="1017360"/>
                </a:lnTo>
                <a:lnTo>
                  <a:pt x="323875" y="1017360"/>
                </a:lnTo>
                <a:lnTo>
                  <a:pt x="178970" y="1230833"/>
                </a:lnTo>
                <a:lnTo>
                  <a:pt x="1090731" y="1230833"/>
                </a:lnTo>
                <a:lnTo>
                  <a:pt x="994097" y="1373178"/>
                </a:lnTo>
                <a:lnTo>
                  <a:pt x="82336" y="1373178"/>
                </a:lnTo>
                <a:lnTo>
                  <a:pt x="24191" y="1458750"/>
                </a:lnTo>
                <a:lnTo>
                  <a:pt x="0" y="1423148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942378"/>
            <a:ext cx="607695" cy="142875"/>
          </a:xfrm>
          <a:custGeom>
            <a:avLst/>
            <a:gdLst/>
            <a:ahLst/>
            <a:cxnLst/>
            <a:rect l="l" t="t" r="r" b="b"/>
            <a:pathLst>
              <a:path w="607695" h="142875">
                <a:moveTo>
                  <a:pt x="0" y="0"/>
                </a:moveTo>
                <a:lnTo>
                  <a:pt x="607561" y="0"/>
                </a:lnTo>
                <a:lnTo>
                  <a:pt x="510927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2298196"/>
            <a:ext cx="366395" cy="142875"/>
          </a:xfrm>
          <a:custGeom>
            <a:avLst/>
            <a:gdLst/>
            <a:ahLst/>
            <a:cxnLst/>
            <a:rect l="l" t="t" r="r" b="b"/>
            <a:pathLst>
              <a:path w="366395" h="142875">
                <a:moveTo>
                  <a:pt x="0" y="0"/>
                </a:moveTo>
                <a:lnTo>
                  <a:pt x="366021" y="0"/>
                </a:lnTo>
                <a:lnTo>
                  <a:pt x="269296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1586560"/>
            <a:ext cx="849630" cy="142875"/>
          </a:xfrm>
          <a:custGeom>
            <a:avLst/>
            <a:gdLst/>
            <a:ahLst/>
            <a:cxnLst/>
            <a:rect l="l" t="t" r="r" b="b"/>
            <a:pathLst>
              <a:path w="849630" h="142875">
                <a:moveTo>
                  <a:pt x="0" y="0"/>
                </a:moveTo>
                <a:lnTo>
                  <a:pt x="849192" y="0"/>
                </a:lnTo>
                <a:lnTo>
                  <a:pt x="752466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2654015"/>
            <a:ext cx="124460" cy="201930"/>
          </a:xfrm>
          <a:custGeom>
            <a:avLst/>
            <a:gdLst/>
            <a:ahLst/>
            <a:cxnLst/>
            <a:rect l="l" t="t" r="r" b="b"/>
            <a:pathLst>
              <a:path w="124460" h="201930">
                <a:moveTo>
                  <a:pt x="0" y="0"/>
                </a:moveTo>
                <a:lnTo>
                  <a:pt x="124390" y="0"/>
                </a:lnTo>
                <a:lnTo>
                  <a:pt x="0" y="201712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83197" y="2865275"/>
            <a:ext cx="18089240" cy="7144476"/>
            <a:chOff x="-891352" y="1854338"/>
            <a:chExt cx="18065042" cy="7144476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91352" y="4494995"/>
              <a:ext cx="8688245" cy="45038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84035" y="1854338"/>
              <a:ext cx="9789655" cy="5505449"/>
            </a:xfrm>
            <a:prstGeom prst="rect">
              <a:avLst/>
            </a:prstGeom>
          </p:spPr>
        </p:pic>
      </p:grpSp>
      <p:pic>
        <p:nvPicPr>
          <p:cNvPr id="22" name="object 14"/>
          <p:cNvPicPr/>
          <p:nvPr/>
        </p:nvPicPr>
        <p:blipFill rotWithShape="1">
          <a:blip r:embed="rId4" cstate="print"/>
          <a:srcRect t="22606"/>
          <a:stretch/>
        </p:blipFill>
        <p:spPr>
          <a:xfrm>
            <a:off x="183198" y="1459230"/>
            <a:ext cx="8699884" cy="40467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25B301-6992-B7D8-5831-0DBB50FDD9F8}"/>
              </a:ext>
            </a:extLst>
          </p:cNvPr>
          <p:cNvSpPr txBox="1"/>
          <p:nvPr/>
        </p:nvSpPr>
        <p:spPr>
          <a:xfrm>
            <a:off x="1066800" y="1729435"/>
            <a:ext cx="849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EDEF6A-9F37-9EB1-5030-9D6DB4854E7E}"/>
              </a:ext>
            </a:extLst>
          </p:cNvPr>
          <p:cNvSpPr txBox="1"/>
          <p:nvPr/>
        </p:nvSpPr>
        <p:spPr>
          <a:xfrm>
            <a:off x="9753600" y="3238500"/>
            <a:ext cx="849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7AB803-858F-1FE7-EC55-2FE654EC70F5}"/>
              </a:ext>
            </a:extLst>
          </p:cNvPr>
          <p:cNvSpPr txBox="1"/>
          <p:nvPr/>
        </p:nvSpPr>
        <p:spPr>
          <a:xfrm>
            <a:off x="1062990" y="5717626"/>
            <a:ext cx="849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8" name="Стрелка: изогнутая вниз 17">
            <a:extLst>
              <a:ext uri="{FF2B5EF4-FFF2-40B4-BE49-F238E27FC236}">
                <a16:creationId xmlns:a16="http://schemas.microsoft.com/office/drawing/2014/main" id="{9B2A261B-F868-40FD-28F6-3BC84E60511E}"/>
              </a:ext>
            </a:extLst>
          </p:cNvPr>
          <p:cNvSpPr/>
          <p:nvPr/>
        </p:nvSpPr>
        <p:spPr>
          <a:xfrm>
            <a:off x="8531264" y="300661"/>
            <a:ext cx="8461336" cy="2555284"/>
          </a:xfrm>
          <a:prstGeom prst="curvedDownArrow">
            <a:avLst/>
          </a:prstGeom>
          <a:solidFill>
            <a:srgbClr val="55B540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: изогнутая вниз 18">
            <a:extLst>
              <a:ext uri="{FF2B5EF4-FFF2-40B4-BE49-F238E27FC236}">
                <a16:creationId xmlns:a16="http://schemas.microsoft.com/office/drawing/2014/main" id="{5DE3E583-1B8E-63CB-8E54-80975D2569D8}"/>
              </a:ext>
            </a:extLst>
          </p:cNvPr>
          <p:cNvSpPr/>
          <p:nvPr/>
        </p:nvSpPr>
        <p:spPr>
          <a:xfrm flipH="1">
            <a:off x="5882912" y="3732477"/>
            <a:ext cx="4267200" cy="1968116"/>
          </a:xfrm>
          <a:prstGeom prst="curvedDownArrow">
            <a:avLst/>
          </a:prstGeom>
          <a:solidFill>
            <a:srgbClr val="55B540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22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3695" y="7552435"/>
            <a:ext cx="3694421" cy="27345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786837"/>
            <a:ext cx="1028573" cy="35001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402154" y="435446"/>
            <a:ext cx="8885846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6000" b="0" spc="445" dirty="0">
                <a:solidFill>
                  <a:srgbClr val="006600"/>
                </a:solidFill>
                <a:latin typeface="+mj-lt"/>
                <a:cs typeface="Arial"/>
              </a:rPr>
              <a:t>Актуальность проекта</a:t>
            </a:r>
            <a:endParaRPr sz="6000" b="0" spc="445" dirty="0">
              <a:solidFill>
                <a:srgbClr val="006600"/>
              </a:solidFill>
              <a:latin typeface="+mj-lt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45191" y="153304"/>
            <a:ext cx="3543299" cy="14001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76455" y="191404"/>
            <a:ext cx="2795413" cy="118019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233239" y="4616946"/>
            <a:ext cx="3997062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900" b="1" spc="225" dirty="0">
                <a:solidFill>
                  <a:schemeClr val="bg1"/>
                </a:solidFill>
                <a:latin typeface="Calibri"/>
                <a:cs typeface="Calibri"/>
              </a:rPr>
              <a:t>Сорбент биоуголь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880363" y="7048247"/>
            <a:ext cx="4772597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900" b="1" spc="225" dirty="0">
                <a:solidFill>
                  <a:schemeClr val="bg1"/>
                </a:solidFill>
                <a:latin typeface="Calibri"/>
                <a:cs typeface="Calibri"/>
              </a:rPr>
              <a:t>Индикаторы чистоты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" y="-197901"/>
            <a:ext cx="2100769" cy="210076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7200" y="2980741"/>
            <a:ext cx="17602200" cy="3751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000" b="1" spc="445" dirty="0">
                <a:solidFill>
                  <a:srgbClr val="C00000"/>
                </a:solidFill>
                <a:latin typeface="+mj-lt"/>
                <a:ea typeface="+mj-ea"/>
                <a:cs typeface="Arial"/>
              </a:rPr>
              <a:t>Организации водоочистки платят большие штрафы за негативное воздействие на окружающую среду.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000" b="1" spc="445" dirty="0">
                <a:solidFill>
                  <a:srgbClr val="C00000"/>
                </a:solidFill>
                <a:latin typeface="+mj-lt"/>
                <a:ea typeface="+mj-ea"/>
                <a:cs typeface="Arial"/>
              </a:rPr>
              <a:t>Использование действующей технологии обеззараживания и её содержание очень дорогостоящее - на одно предприятие порядка 16 млн рублей.</a:t>
            </a:r>
            <a:br>
              <a:rPr lang="ru-RU" sz="3000" b="1" spc="445" dirty="0">
                <a:solidFill>
                  <a:srgbClr val="C00000"/>
                </a:solidFill>
                <a:latin typeface="+mj-lt"/>
                <a:ea typeface="+mj-ea"/>
                <a:cs typeface="Arial"/>
              </a:rPr>
            </a:br>
            <a:r>
              <a:rPr lang="ru-RU" sz="3000" b="1" spc="445" dirty="0">
                <a:solidFill>
                  <a:srgbClr val="C00000"/>
                </a:solidFill>
                <a:latin typeface="+mj-lt"/>
                <a:ea typeface="+mj-ea"/>
                <a:cs typeface="Arial"/>
              </a:rPr>
              <a:t>Если взять все предприятия на территории ЮФУ, то 211 200 200 </a:t>
            </a:r>
            <a:r>
              <a:rPr lang="ru-RU" sz="3000" b="1" spc="445" dirty="0" err="1">
                <a:solidFill>
                  <a:srgbClr val="C00000"/>
                </a:solidFill>
                <a:latin typeface="+mj-lt"/>
                <a:ea typeface="+mj-ea"/>
                <a:cs typeface="Arial"/>
              </a:rPr>
              <a:t>млдр</a:t>
            </a:r>
            <a:r>
              <a:rPr lang="ru-RU" sz="3000" b="1" spc="445" dirty="0">
                <a:solidFill>
                  <a:srgbClr val="C00000"/>
                </a:solidFill>
                <a:latin typeface="+mj-lt"/>
                <a:ea typeface="+mj-ea"/>
                <a:cs typeface="Arial"/>
              </a:rPr>
              <a:t> рублей.</a:t>
            </a:r>
            <a:br>
              <a:rPr lang="ru-RU" sz="3000" b="1" spc="445" dirty="0">
                <a:solidFill>
                  <a:srgbClr val="C00000"/>
                </a:solidFill>
                <a:latin typeface="+mj-lt"/>
                <a:ea typeface="+mj-ea"/>
                <a:cs typeface="Arial"/>
              </a:rPr>
            </a:br>
            <a:r>
              <a:rPr lang="ru-RU" sz="3000" b="1" spc="445" dirty="0">
                <a:solidFill>
                  <a:srgbClr val="C00000"/>
                </a:solidFill>
                <a:latin typeface="+mj-lt"/>
                <a:ea typeface="+mj-ea"/>
                <a:cs typeface="Arial"/>
              </a:rPr>
              <a:t>Эти средства можно экономить.</a:t>
            </a:r>
            <a:br>
              <a:rPr lang="ru-RU" sz="2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641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3695" y="7552435"/>
            <a:ext cx="3694421" cy="27345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786837"/>
            <a:ext cx="1028573" cy="35001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07077" y="1918390"/>
            <a:ext cx="39624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6000" b="0" spc="445" dirty="0">
                <a:solidFill>
                  <a:srgbClr val="99381B"/>
                </a:solidFill>
                <a:latin typeface="+mj-lt"/>
                <a:cs typeface="Arial"/>
              </a:rPr>
              <a:t>Проблема</a:t>
            </a:r>
            <a:endParaRPr sz="6000" b="0" spc="445" dirty="0">
              <a:solidFill>
                <a:srgbClr val="99381B"/>
              </a:solidFill>
              <a:latin typeface="+mj-lt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45191" y="153304"/>
            <a:ext cx="3543299" cy="14001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76455" y="191404"/>
            <a:ext cx="2795413" cy="118019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233239" y="4616946"/>
            <a:ext cx="3997062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900" b="1" spc="225" dirty="0">
                <a:solidFill>
                  <a:schemeClr val="bg1"/>
                </a:solidFill>
                <a:latin typeface="Calibri"/>
                <a:cs typeface="Calibri"/>
              </a:rPr>
              <a:t>Сорбент биоуголь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880363" y="7048247"/>
            <a:ext cx="4772597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900" b="1" spc="225" dirty="0">
                <a:solidFill>
                  <a:schemeClr val="bg1"/>
                </a:solidFill>
                <a:latin typeface="Calibri"/>
                <a:cs typeface="Calibri"/>
              </a:rPr>
              <a:t>Индикаторы чистоты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43" y="-110773"/>
            <a:ext cx="2100769" cy="2100769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915848" y="3500164"/>
            <a:ext cx="5902477" cy="4462738"/>
          </a:xfrm>
          <a:prstGeom prst="rect">
            <a:avLst/>
          </a:prstGeom>
          <a:ln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9933" y="3854241"/>
            <a:ext cx="5915667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457200" algn="ctr">
              <a:lnSpc>
                <a:spcPct val="100000"/>
              </a:lnSpc>
            </a:pPr>
            <a:r>
              <a:rPr lang="ru-RU" sz="3000" b="1" spc="225" dirty="0">
                <a:solidFill>
                  <a:srgbClr val="006600"/>
                </a:solidFill>
                <a:latin typeface="+mn-lt"/>
                <a:cs typeface="Calibri"/>
              </a:rPr>
              <a:t>Станции водоочистки сталкиваются с проблемой загрязнённости сточных вод тяжелыми металлами, которые накапливаются и загрязняют почву и грунтовые воды</a:t>
            </a:r>
            <a:r>
              <a:rPr lang="ru-RU" sz="3500" b="1" spc="225" dirty="0">
                <a:solidFill>
                  <a:srgbClr val="006600"/>
                </a:solidFill>
                <a:latin typeface="+mn-lt"/>
                <a:cs typeface="Calibri"/>
              </a:rPr>
              <a:t>.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305800" y="3518112"/>
            <a:ext cx="8458200" cy="5892588"/>
          </a:xfrm>
          <a:prstGeom prst="rect">
            <a:avLst/>
          </a:prstGeom>
          <a:ln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sz="2800" b="1" spc="225" dirty="0">
              <a:solidFill>
                <a:srgbClr val="006600"/>
              </a:solidFill>
              <a:cs typeface="Calibri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000" b="1" spc="225" dirty="0">
                <a:solidFill>
                  <a:srgbClr val="006600"/>
                </a:solidFill>
                <a:cs typeface="Calibri"/>
              </a:rPr>
              <a:t>Существующие технологии в течении 5-10 лет хранят на иловых полигонах осадок сточных вод, снижая в нем токсичность ионов тяжелых металлов до нормативов ПДК, что не решает проблему загрязнения окружающей среды.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000" b="1" spc="225" dirty="0">
                <a:ln/>
                <a:solidFill>
                  <a:srgbClr val="006600"/>
                </a:solidFill>
                <a:cs typeface="Calibri"/>
              </a:rPr>
              <a:t>Существующие технологии дорогостоящие, их внедрение оценивается в 16 млн. руб. и требует постоянной замены  химреагентов / адсорбентов.</a:t>
            </a:r>
            <a:endParaRPr lang="ru-RU" sz="3000" b="1" dirty="0">
              <a:ln/>
              <a:solidFill>
                <a:schemeClr val="accent4"/>
              </a:solidFill>
            </a:endParaRPr>
          </a:p>
          <a:p>
            <a:pPr algn="ctr"/>
            <a:endParaRPr lang="ru-RU" sz="2800" b="1" dirty="0">
              <a:ln/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67480-C724-4F81-97CA-25FC5E852258}"/>
              </a:ext>
            </a:extLst>
          </p:cNvPr>
          <p:cNvSpPr txBox="1"/>
          <p:nvPr/>
        </p:nvSpPr>
        <p:spPr>
          <a:xfrm>
            <a:off x="7496127" y="1553478"/>
            <a:ext cx="10375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0" cap="none" spc="445" normalizeH="0" baseline="0" noProof="0" dirty="0">
                <a:ln>
                  <a:noFill/>
                </a:ln>
                <a:solidFill>
                  <a:srgbClr val="99381B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Почему существующих реш</a:t>
            </a:r>
            <a:r>
              <a:rPr kumimoji="0" lang="ru-RU" sz="6000" b="0" i="0" u="none" strike="noStrike" kern="0" cap="none" spc="44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е</a:t>
            </a:r>
            <a:r>
              <a:rPr kumimoji="0" lang="ru-RU" sz="6000" b="0" i="0" u="none" strike="noStrike" kern="0" cap="none" spc="445" normalizeH="0" baseline="0" noProof="0" dirty="0">
                <a:ln>
                  <a:noFill/>
                </a:ln>
                <a:solidFill>
                  <a:srgbClr val="99381B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ний 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24700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3695" y="7552435"/>
            <a:ext cx="3694421" cy="27345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786837"/>
            <a:ext cx="1028573" cy="350016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1378" y="4640385"/>
            <a:ext cx="628650" cy="63222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0" spc="130" dirty="0">
                <a:solidFill>
                  <a:srgbClr val="231F20"/>
                </a:solidFill>
                <a:latin typeface="+mn-lt"/>
                <a:cs typeface="Calibri"/>
              </a:rPr>
              <a:t>01</a:t>
            </a:r>
            <a:endParaRPr sz="4000" dirty="0">
              <a:latin typeface="+mn-lt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23201" y="7046600"/>
            <a:ext cx="744220" cy="63222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0" spc="590" dirty="0">
                <a:solidFill>
                  <a:srgbClr val="231F20"/>
                </a:solidFill>
                <a:latin typeface="+mn-lt"/>
                <a:cs typeface="Calibri"/>
              </a:rPr>
              <a:t>03</a:t>
            </a:r>
            <a:endParaRPr sz="4000" dirty="0">
              <a:latin typeface="+mn-lt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157445" y="147455"/>
            <a:ext cx="374955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0" b="0" spc="445" dirty="0">
                <a:solidFill>
                  <a:srgbClr val="99381B"/>
                </a:solidFill>
                <a:latin typeface="+mj-lt"/>
                <a:cs typeface="Arial"/>
              </a:rPr>
              <a:t>Решение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11614" y="213258"/>
            <a:ext cx="3543299" cy="14001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33666" y="145281"/>
            <a:ext cx="2795413" cy="139836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415536" y="2162267"/>
            <a:ext cx="15025369" cy="1215526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503929" marR="5080" indent="-1546860">
              <a:lnSpc>
                <a:spcPct val="107100"/>
              </a:lnSpc>
              <a:spcBef>
                <a:spcPts val="665"/>
              </a:spcBef>
            </a:pPr>
            <a:r>
              <a:rPr sz="3500" spc="210" dirty="0" err="1">
                <a:solidFill>
                  <a:srgbClr val="99381B"/>
                </a:solidFill>
                <a:latin typeface="+mn-lt"/>
                <a:cs typeface="Arial"/>
              </a:rPr>
              <a:t>Мобильное</a:t>
            </a:r>
            <a:r>
              <a:rPr sz="3500" spc="-100" dirty="0">
                <a:solidFill>
                  <a:srgbClr val="99381B"/>
                </a:solidFill>
                <a:latin typeface="+mn-lt"/>
                <a:cs typeface="Arial"/>
              </a:rPr>
              <a:t> </a:t>
            </a:r>
            <a:r>
              <a:rPr sz="3500" spc="210" dirty="0">
                <a:solidFill>
                  <a:srgbClr val="99381B"/>
                </a:solidFill>
                <a:latin typeface="+mn-lt"/>
                <a:cs typeface="Arial"/>
              </a:rPr>
              <a:t>устройство</a:t>
            </a:r>
            <a:r>
              <a:rPr sz="3500" spc="-100" dirty="0">
                <a:solidFill>
                  <a:srgbClr val="99381B"/>
                </a:solidFill>
                <a:latin typeface="+mn-lt"/>
                <a:cs typeface="Arial"/>
              </a:rPr>
              <a:t> </a:t>
            </a:r>
            <a:r>
              <a:rPr sz="3500" spc="254" dirty="0">
                <a:solidFill>
                  <a:srgbClr val="99381B"/>
                </a:solidFill>
                <a:latin typeface="+mn-lt"/>
                <a:cs typeface="Arial"/>
              </a:rPr>
              <a:t>по</a:t>
            </a:r>
            <a:r>
              <a:rPr sz="3500" spc="-100" dirty="0">
                <a:solidFill>
                  <a:srgbClr val="99381B"/>
                </a:solidFill>
                <a:latin typeface="+mn-lt"/>
                <a:cs typeface="Arial"/>
              </a:rPr>
              <a:t> </a:t>
            </a:r>
            <a:r>
              <a:rPr sz="3500" spc="220" dirty="0">
                <a:solidFill>
                  <a:srgbClr val="99381B"/>
                </a:solidFill>
                <a:latin typeface="+mn-lt"/>
                <a:cs typeface="Arial"/>
              </a:rPr>
              <a:t>технологии</a:t>
            </a:r>
            <a:r>
              <a:rPr sz="3500" spc="-100" dirty="0">
                <a:solidFill>
                  <a:srgbClr val="99381B"/>
                </a:solidFill>
                <a:latin typeface="+mn-lt"/>
                <a:cs typeface="Arial"/>
              </a:rPr>
              <a:t> </a:t>
            </a:r>
            <a:r>
              <a:rPr sz="3500" spc="270" dirty="0">
                <a:solidFill>
                  <a:srgbClr val="99381B"/>
                </a:solidFill>
                <a:latin typeface="+mn-lt"/>
                <a:cs typeface="Arial"/>
              </a:rPr>
              <a:t>обеззараживания </a:t>
            </a:r>
            <a:r>
              <a:rPr sz="3500" spc="320" dirty="0">
                <a:solidFill>
                  <a:srgbClr val="99381B"/>
                </a:solidFill>
                <a:latin typeface="+mn-lt"/>
                <a:cs typeface="Arial"/>
              </a:rPr>
              <a:t>осадков</a:t>
            </a:r>
            <a:r>
              <a:rPr sz="3500" spc="-100" dirty="0">
                <a:solidFill>
                  <a:srgbClr val="99381B"/>
                </a:solidFill>
                <a:latin typeface="+mn-lt"/>
                <a:cs typeface="Arial"/>
              </a:rPr>
              <a:t> </a:t>
            </a:r>
            <a:r>
              <a:rPr sz="3500" spc="300" dirty="0">
                <a:solidFill>
                  <a:srgbClr val="99381B"/>
                </a:solidFill>
                <a:latin typeface="+mn-lt"/>
                <a:cs typeface="Arial"/>
              </a:rPr>
              <a:t>сточных</a:t>
            </a:r>
            <a:r>
              <a:rPr sz="3500" spc="-100" dirty="0">
                <a:solidFill>
                  <a:srgbClr val="99381B"/>
                </a:solidFill>
                <a:latin typeface="+mn-lt"/>
                <a:cs typeface="Arial"/>
              </a:rPr>
              <a:t> </a:t>
            </a:r>
            <a:r>
              <a:rPr sz="3500" spc="229" dirty="0">
                <a:solidFill>
                  <a:srgbClr val="99381B"/>
                </a:solidFill>
                <a:latin typeface="+mn-lt"/>
                <a:cs typeface="Arial"/>
              </a:rPr>
              <a:t>вод</a:t>
            </a:r>
            <a:r>
              <a:rPr sz="3500" spc="-100" dirty="0">
                <a:solidFill>
                  <a:srgbClr val="99381B"/>
                </a:solidFill>
                <a:latin typeface="+mn-lt"/>
                <a:cs typeface="Arial"/>
              </a:rPr>
              <a:t> </a:t>
            </a:r>
            <a:r>
              <a:rPr sz="3500" spc="80" dirty="0">
                <a:solidFill>
                  <a:srgbClr val="99381B"/>
                </a:solidFill>
                <a:latin typeface="+mn-lt"/>
                <a:cs typeface="Arial"/>
              </a:rPr>
              <a:t>от</a:t>
            </a:r>
            <a:r>
              <a:rPr sz="3500" spc="-95" dirty="0">
                <a:solidFill>
                  <a:srgbClr val="99381B"/>
                </a:solidFill>
                <a:latin typeface="+mn-lt"/>
                <a:cs typeface="Arial"/>
              </a:rPr>
              <a:t> </a:t>
            </a:r>
            <a:r>
              <a:rPr sz="3500" spc="305" dirty="0">
                <a:solidFill>
                  <a:srgbClr val="99381B"/>
                </a:solidFill>
                <a:latin typeface="+mn-lt"/>
                <a:cs typeface="Arial"/>
              </a:rPr>
              <a:t>тяжёлых</a:t>
            </a:r>
            <a:r>
              <a:rPr sz="3500" spc="-100" dirty="0">
                <a:solidFill>
                  <a:srgbClr val="99381B"/>
                </a:solidFill>
                <a:latin typeface="+mn-lt"/>
                <a:cs typeface="Arial"/>
              </a:rPr>
              <a:t> </a:t>
            </a:r>
            <a:r>
              <a:rPr sz="3500" spc="170" dirty="0">
                <a:solidFill>
                  <a:srgbClr val="99381B"/>
                </a:solidFill>
                <a:latin typeface="+mn-lt"/>
                <a:cs typeface="Arial"/>
              </a:rPr>
              <a:t>металлов</a:t>
            </a:r>
            <a:endParaRPr sz="3500" dirty="0">
              <a:latin typeface="+mn-lt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84778" y="4617904"/>
            <a:ext cx="748030" cy="63222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0" spc="605" dirty="0">
                <a:solidFill>
                  <a:srgbClr val="231F20"/>
                </a:solidFill>
                <a:latin typeface="+mn-lt"/>
                <a:cs typeface="Calibri"/>
              </a:rPr>
              <a:t>02</a:t>
            </a:r>
            <a:endParaRPr sz="4000" dirty="0">
              <a:latin typeface="+mn-lt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83572" y="3996419"/>
            <a:ext cx="6234797" cy="1910714"/>
          </a:xfrm>
          <a:custGeom>
            <a:avLst/>
            <a:gdLst/>
            <a:ahLst/>
            <a:cxnLst/>
            <a:rect l="l" t="t" r="r" b="b"/>
            <a:pathLst>
              <a:path w="6278880" h="1910714">
                <a:moveTo>
                  <a:pt x="381406" y="894600"/>
                </a:moveTo>
                <a:lnTo>
                  <a:pt x="365099" y="860056"/>
                </a:lnTo>
                <a:lnTo>
                  <a:pt x="336727" y="824230"/>
                </a:lnTo>
                <a:lnTo>
                  <a:pt x="188264" y="675665"/>
                </a:lnTo>
                <a:lnTo>
                  <a:pt x="120434" y="653884"/>
                </a:lnTo>
                <a:lnTo>
                  <a:pt x="88201" y="667194"/>
                </a:lnTo>
                <a:lnTo>
                  <a:pt x="64693" y="693534"/>
                </a:lnTo>
                <a:lnTo>
                  <a:pt x="55587" y="730592"/>
                </a:lnTo>
                <a:lnTo>
                  <a:pt x="55587" y="1198600"/>
                </a:lnTo>
                <a:lnTo>
                  <a:pt x="64693" y="1235659"/>
                </a:lnTo>
                <a:lnTo>
                  <a:pt x="85128" y="1258544"/>
                </a:lnTo>
                <a:lnTo>
                  <a:pt x="179959" y="1258544"/>
                </a:lnTo>
                <a:lnTo>
                  <a:pt x="188264" y="1253528"/>
                </a:lnTo>
                <a:lnTo>
                  <a:pt x="336727" y="1105065"/>
                </a:lnTo>
                <a:lnTo>
                  <a:pt x="365099" y="1069086"/>
                </a:lnTo>
                <a:lnTo>
                  <a:pt x="381406" y="1034453"/>
                </a:lnTo>
                <a:lnTo>
                  <a:pt x="381406" y="894600"/>
                </a:lnTo>
                <a:close/>
              </a:path>
              <a:path w="6278880" h="1910714">
                <a:moveTo>
                  <a:pt x="6278689" y="927709"/>
                </a:moveTo>
                <a:lnTo>
                  <a:pt x="5548846" y="186258"/>
                </a:lnTo>
                <a:lnTo>
                  <a:pt x="455777" y="186258"/>
                </a:lnTo>
                <a:lnTo>
                  <a:pt x="317309" y="47840"/>
                </a:lnTo>
                <a:lnTo>
                  <a:pt x="282435" y="21272"/>
                </a:lnTo>
                <a:lnTo>
                  <a:pt x="243179" y="5321"/>
                </a:lnTo>
                <a:lnTo>
                  <a:pt x="201726" y="0"/>
                </a:lnTo>
                <a:lnTo>
                  <a:pt x="160274" y="5321"/>
                </a:lnTo>
                <a:lnTo>
                  <a:pt x="121043" y="21272"/>
                </a:lnTo>
                <a:lnTo>
                  <a:pt x="86207" y="47840"/>
                </a:lnTo>
                <a:lnTo>
                  <a:pt x="0" y="134048"/>
                </a:lnTo>
                <a:lnTo>
                  <a:pt x="715124" y="849261"/>
                </a:lnTo>
                <a:lnTo>
                  <a:pt x="741692" y="884110"/>
                </a:lnTo>
                <a:lnTo>
                  <a:pt x="757643" y="923353"/>
                </a:lnTo>
                <a:lnTo>
                  <a:pt x="762965" y="964819"/>
                </a:lnTo>
                <a:lnTo>
                  <a:pt x="757643" y="1006284"/>
                </a:lnTo>
                <a:lnTo>
                  <a:pt x="741692" y="1045540"/>
                </a:lnTo>
                <a:lnTo>
                  <a:pt x="715124" y="1080376"/>
                </a:lnTo>
                <a:lnTo>
                  <a:pt x="0" y="1796097"/>
                </a:lnTo>
                <a:lnTo>
                  <a:pt x="86106" y="1882305"/>
                </a:lnTo>
                <a:lnTo>
                  <a:pt x="120980" y="1908708"/>
                </a:lnTo>
                <a:lnTo>
                  <a:pt x="125780" y="1910651"/>
                </a:lnTo>
                <a:lnTo>
                  <a:pt x="277583" y="1910651"/>
                </a:lnTo>
                <a:lnTo>
                  <a:pt x="282384" y="1908708"/>
                </a:lnTo>
                <a:lnTo>
                  <a:pt x="317207" y="1882305"/>
                </a:lnTo>
                <a:lnTo>
                  <a:pt x="475399" y="1724063"/>
                </a:lnTo>
                <a:lnTo>
                  <a:pt x="5585206" y="1724063"/>
                </a:lnTo>
                <a:lnTo>
                  <a:pt x="6278689" y="1019911"/>
                </a:lnTo>
                <a:lnTo>
                  <a:pt x="6278689" y="92770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233239" y="4616946"/>
            <a:ext cx="3997062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3500" b="1" spc="225" dirty="0">
                <a:solidFill>
                  <a:schemeClr val="bg1"/>
                </a:solidFill>
                <a:latin typeface="+mn-lt"/>
                <a:cs typeface="Calibri"/>
              </a:rPr>
              <a:t>Сорбент биоуголь</a:t>
            </a:r>
          </a:p>
        </p:txBody>
      </p:sp>
      <p:sp>
        <p:nvSpPr>
          <p:cNvPr id="20" name="object 20"/>
          <p:cNvSpPr/>
          <p:nvPr/>
        </p:nvSpPr>
        <p:spPr>
          <a:xfrm>
            <a:off x="5066261" y="6397471"/>
            <a:ext cx="6400800" cy="1911985"/>
          </a:xfrm>
          <a:custGeom>
            <a:avLst/>
            <a:gdLst/>
            <a:ahLst/>
            <a:cxnLst/>
            <a:rect l="l" t="t" r="r" b="b"/>
            <a:pathLst>
              <a:path w="6400800" h="1911984">
                <a:moveTo>
                  <a:pt x="6400470" y="131851"/>
                </a:moveTo>
                <a:lnTo>
                  <a:pt x="6316103" y="47485"/>
                </a:lnTo>
                <a:lnTo>
                  <a:pt x="6281229" y="21082"/>
                </a:lnTo>
                <a:lnTo>
                  <a:pt x="6241961" y="5232"/>
                </a:lnTo>
                <a:lnTo>
                  <a:pt x="6200902" y="0"/>
                </a:lnTo>
                <a:lnTo>
                  <a:pt x="6200102" y="0"/>
                </a:lnTo>
                <a:lnTo>
                  <a:pt x="6159043" y="5232"/>
                </a:lnTo>
                <a:lnTo>
                  <a:pt x="6119774" y="21082"/>
                </a:lnTo>
                <a:lnTo>
                  <a:pt x="6084900" y="47485"/>
                </a:lnTo>
                <a:lnTo>
                  <a:pt x="5916930" y="215442"/>
                </a:lnTo>
                <a:lnTo>
                  <a:pt x="5916930" y="186309"/>
                </a:lnTo>
                <a:lnTo>
                  <a:pt x="775944" y="186309"/>
                </a:lnTo>
                <a:lnTo>
                  <a:pt x="0" y="973366"/>
                </a:lnTo>
                <a:lnTo>
                  <a:pt x="739292" y="1724101"/>
                </a:lnTo>
                <a:lnTo>
                  <a:pt x="5916930" y="1724101"/>
                </a:lnTo>
                <a:lnTo>
                  <a:pt x="5916930" y="1714030"/>
                </a:lnTo>
                <a:lnTo>
                  <a:pt x="6084900" y="1881949"/>
                </a:lnTo>
                <a:lnTo>
                  <a:pt x="6119774" y="1908530"/>
                </a:lnTo>
                <a:lnTo>
                  <a:pt x="6127458" y="1911642"/>
                </a:lnTo>
                <a:lnTo>
                  <a:pt x="6273546" y="1911642"/>
                </a:lnTo>
                <a:lnTo>
                  <a:pt x="6281229" y="1908530"/>
                </a:lnTo>
                <a:lnTo>
                  <a:pt x="6316103" y="1881949"/>
                </a:lnTo>
                <a:lnTo>
                  <a:pt x="6400470" y="1797583"/>
                </a:lnTo>
                <a:lnTo>
                  <a:pt x="6400470" y="1793900"/>
                </a:lnTo>
                <a:lnTo>
                  <a:pt x="5686895" y="1080528"/>
                </a:lnTo>
                <a:lnTo>
                  <a:pt x="5660263" y="1045679"/>
                </a:lnTo>
                <a:lnTo>
                  <a:pt x="5644299" y="1006436"/>
                </a:lnTo>
                <a:lnTo>
                  <a:pt x="5638978" y="964971"/>
                </a:lnTo>
                <a:lnTo>
                  <a:pt x="5644299" y="923505"/>
                </a:lnTo>
                <a:lnTo>
                  <a:pt x="5660263" y="884262"/>
                </a:lnTo>
                <a:lnTo>
                  <a:pt x="5686895" y="849414"/>
                </a:lnTo>
                <a:lnTo>
                  <a:pt x="6400470" y="135534"/>
                </a:lnTo>
                <a:lnTo>
                  <a:pt x="6400470" y="131851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722401" y="7027079"/>
            <a:ext cx="4772597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3500" b="1" spc="225" dirty="0">
                <a:solidFill>
                  <a:schemeClr val="bg1"/>
                </a:solidFill>
                <a:latin typeface="+mn-lt"/>
                <a:cs typeface="Calibri"/>
              </a:rPr>
              <a:t>Индикаторы чистоты</a:t>
            </a:r>
          </a:p>
        </p:txBody>
      </p:sp>
      <p:sp>
        <p:nvSpPr>
          <p:cNvPr id="23" name="object 20"/>
          <p:cNvSpPr/>
          <p:nvPr/>
        </p:nvSpPr>
        <p:spPr>
          <a:xfrm rot="10800000">
            <a:off x="9099217" y="4093715"/>
            <a:ext cx="6400800" cy="1911985"/>
          </a:xfrm>
          <a:custGeom>
            <a:avLst/>
            <a:gdLst/>
            <a:ahLst/>
            <a:cxnLst/>
            <a:rect l="l" t="t" r="r" b="b"/>
            <a:pathLst>
              <a:path w="6400800" h="1911984">
                <a:moveTo>
                  <a:pt x="6400470" y="131851"/>
                </a:moveTo>
                <a:lnTo>
                  <a:pt x="6316103" y="47485"/>
                </a:lnTo>
                <a:lnTo>
                  <a:pt x="6281229" y="21082"/>
                </a:lnTo>
                <a:lnTo>
                  <a:pt x="6241961" y="5232"/>
                </a:lnTo>
                <a:lnTo>
                  <a:pt x="6200902" y="0"/>
                </a:lnTo>
                <a:lnTo>
                  <a:pt x="6200102" y="0"/>
                </a:lnTo>
                <a:lnTo>
                  <a:pt x="6159043" y="5232"/>
                </a:lnTo>
                <a:lnTo>
                  <a:pt x="6119774" y="21082"/>
                </a:lnTo>
                <a:lnTo>
                  <a:pt x="6084900" y="47485"/>
                </a:lnTo>
                <a:lnTo>
                  <a:pt x="5916930" y="215442"/>
                </a:lnTo>
                <a:lnTo>
                  <a:pt x="5916930" y="186309"/>
                </a:lnTo>
                <a:lnTo>
                  <a:pt x="775944" y="186309"/>
                </a:lnTo>
                <a:lnTo>
                  <a:pt x="0" y="973366"/>
                </a:lnTo>
                <a:lnTo>
                  <a:pt x="739292" y="1724101"/>
                </a:lnTo>
                <a:lnTo>
                  <a:pt x="5916930" y="1724101"/>
                </a:lnTo>
                <a:lnTo>
                  <a:pt x="5916930" y="1714030"/>
                </a:lnTo>
                <a:lnTo>
                  <a:pt x="6084900" y="1881949"/>
                </a:lnTo>
                <a:lnTo>
                  <a:pt x="6119774" y="1908530"/>
                </a:lnTo>
                <a:lnTo>
                  <a:pt x="6127458" y="1911642"/>
                </a:lnTo>
                <a:lnTo>
                  <a:pt x="6273546" y="1911642"/>
                </a:lnTo>
                <a:lnTo>
                  <a:pt x="6281229" y="1908530"/>
                </a:lnTo>
                <a:lnTo>
                  <a:pt x="6316103" y="1881949"/>
                </a:lnTo>
                <a:lnTo>
                  <a:pt x="6400470" y="1797583"/>
                </a:lnTo>
                <a:lnTo>
                  <a:pt x="6400470" y="1793900"/>
                </a:lnTo>
                <a:lnTo>
                  <a:pt x="5686895" y="1080528"/>
                </a:lnTo>
                <a:lnTo>
                  <a:pt x="5660263" y="1045679"/>
                </a:lnTo>
                <a:lnTo>
                  <a:pt x="5644299" y="1006436"/>
                </a:lnTo>
                <a:lnTo>
                  <a:pt x="5638978" y="964971"/>
                </a:lnTo>
                <a:lnTo>
                  <a:pt x="5644299" y="923505"/>
                </a:lnTo>
                <a:lnTo>
                  <a:pt x="5660263" y="884262"/>
                </a:lnTo>
                <a:lnTo>
                  <a:pt x="5686895" y="849414"/>
                </a:lnTo>
                <a:lnTo>
                  <a:pt x="6400470" y="135534"/>
                </a:lnTo>
                <a:lnTo>
                  <a:pt x="6400470" y="131851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pPr marL="12065" marR="5080" indent="-635" algn="ctr">
              <a:lnSpc>
                <a:spcPct val="107800"/>
              </a:lnSpc>
              <a:spcBef>
                <a:spcPts val="95"/>
              </a:spcBef>
            </a:pPr>
            <a:endParaRPr lang="ru-RU" sz="1800" dirty="0">
              <a:latin typeface="Calibri"/>
              <a:cs typeface="Calibri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811739" y="4402690"/>
            <a:ext cx="5334000" cy="118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-635" algn="ctr">
              <a:spcBef>
                <a:spcPts val="100"/>
              </a:spcBef>
            </a:pPr>
            <a:r>
              <a:rPr lang="ru-RU" sz="3500" b="1" spc="225" dirty="0">
                <a:solidFill>
                  <a:schemeClr val="bg1"/>
                </a:solidFill>
                <a:latin typeface="+mn-lt"/>
                <a:cs typeface="Calibri"/>
              </a:rPr>
              <a:t>Силикагели/ </a:t>
            </a:r>
          </a:p>
          <a:p>
            <a:pPr marL="12700" marR="5080" indent="-635" algn="ctr">
              <a:spcBef>
                <a:spcPts val="100"/>
              </a:spcBef>
            </a:pPr>
            <a:r>
              <a:rPr lang="ru-RU" sz="3500" b="1" spc="225" dirty="0" err="1">
                <a:solidFill>
                  <a:schemeClr val="bg1"/>
                </a:solidFill>
                <a:latin typeface="+mn-lt"/>
                <a:cs typeface="Calibri"/>
              </a:rPr>
              <a:t>Редокс</a:t>
            </a:r>
            <a:r>
              <a:rPr lang="ru-RU" sz="3500" b="1" spc="225" dirty="0">
                <a:solidFill>
                  <a:schemeClr val="bg1"/>
                </a:solidFill>
                <a:latin typeface="+mn-lt"/>
                <a:cs typeface="Calibri"/>
              </a:rPr>
              <a:t> реагенты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21812" y="1636887"/>
            <a:ext cx="2714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ru-RU" sz="1800" spc="65" dirty="0">
                <a:solidFill>
                  <a:srgbClr val="1B5738"/>
                </a:solidFill>
                <a:latin typeface="Arial"/>
                <a:cs typeface="Arial"/>
              </a:rPr>
              <a:t>ООО</a:t>
            </a:r>
            <a:r>
              <a:rPr lang="ru-RU" sz="18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lang="ru-RU" sz="1800" spc="160" dirty="0">
                <a:solidFill>
                  <a:srgbClr val="1B5738"/>
                </a:solidFill>
                <a:latin typeface="Verdana"/>
                <a:cs typeface="Verdana"/>
              </a:rPr>
              <a:t>“</a:t>
            </a:r>
            <a:r>
              <a:rPr lang="ru-RU" sz="1800" spc="160" dirty="0">
                <a:solidFill>
                  <a:srgbClr val="1B5738"/>
                </a:solidFill>
                <a:latin typeface="Arial"/>
                <a:cs typeface="Arial"/>
              </a:rPr>
              <a:t>Живой</a:t>
            </a:r>
            <a:r>
              <a:rPr lang="ru-RU" sz="18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lang="ru-RU" sz="1800" spc="140" dirty="0">
                <a:solidFill>
                  <a:srgbClr val="1B5738"/>
                </a:solidFill>
                <a:latin typeface="Arial"/>
                <a:cs typeface="Arial"/>
              </a:rPr>
              <a:t>Грунт</a:t>
            </a:r>
            <a:r>
              <a:rPr lang="ru-RU" sz="1800" spc="140" dirty="0">
                <a:solidFill>
                  <a:srgbClr val="1B5738"/>
                </a:solidFill>
                <a:latin typeface="Verdana"/>
                <a:cs typeface="Verdana"/>
              </a:rPr>
              <a:t>”</a:t>
            </a:r>
            <a:endParaRPr lang="ru-RU" sz="1800" dirty="0">
              <a:latin typeface="Verdana"/>
              <a:cs typeface="Verdana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12" y="-170812"/>
            <a:ext cx="2100769" cy="2100769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1088437" y="7000219"/>
            <a:ext cx="293064" cy="605155"/>
          </a:xfrm>
          <a:custGeom>
            <a:avLst/>
            <a:gdLst/>
            <a:ahLst/>
            <a:cxnLst/>
            <a:rect l="l" t="t" r="r" b="b"/>
            <a:pathLst>
              <a:path w="325120" h="605154">
                <a:moveTo>
                  <a:pt x="308810" y="604667"/>
                </a:moveTo>
                <a:lnTo>
                  <a:pt x="213713" y="604667"/>
                </a:lnTo>
                <a:lnTo>
                  <a:pt x="205584" y="599743"/>
                </a:lnTo>
                <a:lnTo>
                  <a:pt x="57120" y="451177"/>
                </a:lnTo>
                <a:lnTo>
                  <a:pt x="28560" y="415221"/>
                </a:lnTo>
                <a:lnTo>
                  <a:pt x="9520" y="375102"/>
                </a:lnTo>
                <a:lnTo>
                  <a:pt x="0" y="332486"/>
                </a:lnTo>
                <a:lnTo>
                  <a:pt x="0" y="289038"/>
                </a:lnTo>
                <a:lnTo>
                  <a:pt x="9520" y="246422"/>
                </a:lnTo>
                <a:lnTo>
                  <a:pt x="28560" y="206304"/>
                </a:lnTo>
                <a:lnTo>
                  <a:pt x="57120" y="170347"/>
                </a:lnTo>
                <a:lnTo>
                  <a:pt x="205584" y="21781"/>
                </a:lnTo>
                <a:lnTo>
                  <a:pt x="273414" y="0"/>
                </a:lnTo>
                <a:lnTo>
                  <a:pt x="305641" y="13307"/>
                </a:lnTo>
                <a:lnTo>
                  <a:pt x="324650" y="34604"/>
                </a:lnTo>
                <a:lnTo>
                  <a:pt x="324650" y="586920"/>
                </a:lnTo>
                <a:lnTo>
                  <a:pt x="308810" y="604667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2"/>
          <p:cNvSpPr/>
          <p:nvPr/>
        </p:nvSpPr>
        <p:spPr>
          <a:xfrm rot="10800000">
            <a:off x="9197655" y="4747129"/>
            <a:ext cx="325121" cy="605155"/>
          </a:xfrm>
          <a:custGeom>
            <a:avLst/>
            <a:gdLst/>
            <a:ahLst/>
            <a:cxnLst/>
            <a:rect l="l" t="t" r="r" b="b"/>
            <a:pathLst>
              <a:path w="325120" h="605154">
                <a:moveTo>
                  <a:pt x="308810" y="604667"/>
                </a:moveTo>
                <a:lnTo>
                  <a:pt x="213713" y="604667"/>
                </a:lnTo>
                <a:lnTo>
                  <a:pt x="205584" y="599743"/>
                </a:lnTo>
                <a:lnTo>
                  <a:pt x="57120" y="451177"/>
                </a:lnTo>
                <a:lnTo>
                  <a:pt x="28560" y="415221"/>
                </a:lnTo>
                <a:lnTo>
                  <a:pt x="9520" y="375102"/>
                </a:lnTo>
                <a:lnTo>
                  <a:pt x="0" y="332486"/>
                </a:lnTo>
                <a:lnTo>
                  <a:pt x="0" y="289038"/>
                </a:lnTo>
                <a:lnTo>
                  <a:pt x="9520" y="246422"/>
                </a:lnTo>
                <a:lnTo>
                  <a:pt x="28560" y="206304"/>
                </a:lnTo>
                <a:lnTo>
                  <a:pt x="57120" y="170347"/>
                </a:lnTo>
                <a:lnTo>
                  <a:pt x="205584" y="21781"/>
                </a:lnTo>
                <a:lnTo>
                  <a:pt x="273414" y="0"/>
                </a:lnTo>
                <a:lnTo>
                  <a:pt x="305641" y="13307"/>
                </a:lnTo>
                <a:lnTo>
                  <a:pt x="324650" y="34604"/>
                </a:lnTo>
                <a:lnTo>
                  <a:pt x="324650" y="586920"/>
                </a:lnTo>
                <a:lnTo>
                  <a:pt x="308810" y="604667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F6037D-29C5-32D3-8A55-9B6C21529F03}"/>
              </a:ext>
            </a:extLst>
          </p:cNvPr>
          <p:cNvSpPr txBox="1"/>
          <p:nvPr/>
        </p:nvSpPr>
        <p:spPr>
          <a:xfrm>
            <a:off x="9372600" y="3586341"/>
            <a:ext cx="5508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удаление из сточных вод ионных форм растворенных примесей тяжелых металлов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D4BD3D-28BF-6C8F-6399-80BC7D796BE7}"/>
              </a:ext>
            </a:extLst>
          </p:cNvPr>
          <p:cNvSpPr txBox="1"/>
          <p:nvPr/>
        </p:nvSpPr>
        <p:spPr>
          <a:xfrm>
            <a:off x="9372600" y="5751140"/>
            <a:ext cx="5508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восстановление силикагеля в сушильной камере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41E754-D2DC-3600-E691-3013ECDFDE18}"/>
              </a:ext>
            </a:extLst>
          </p:cNvPr>
          <p:cNvSpPr txBox="1"/>
          <p:nvPr/>
        </p:nvSpPr>
        <p:spPr>
          <a:xfrm>
            <a:off x="1370504" y="3515516"/>
            <a:ext cx="5508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удаление из сточных вод молекулярных форм примесей тяжелых металлов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EBF807-BDC6-7B57-9B21-3E935AA1AB3C}"/>
              </a:ext>
            </a:extLst>
          </p:cNvPr>
          <p:cNvSpPr txBox="1"/>
          <p:nvPr/>
        </p:nvSpPr>
        <p:spPr>
          <a:xfrm>
            <a:off x="5726024" y="8068194"/>
            <a:ext cx="550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Контроль качества очистки</a:t>
            </a:r>
          </a:p>
        </p:txBody>
      </p:sp>
    </p:spTree>
    <p:extLst>
      <p:ext uri="{BB962C8B-B14F-4D97-AF65-F5344CB8AC3E}">
        <p14:creationId xmlns:p14="http://schemas.microsoft.com/office/powerpoint/2010/main" val="1067578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65"/>
                </a:moveTo>
                <a:lnTo>
                  <a:pt x="0" y="1170905"/>
                </a:lnTo>
                <a:lnTo>
                  <a:pt x="6427" y="1169137"/>
                </a:lnTo>
                <a:lnTo>
                  <a:pt x="49667" y="1155327"/>
                </a:lnTo>
                <a:lnTo>
                  <a:pt x="92129" y="1139841"/>
                </a:lnTo>
                <a:lnTo>
                  <a:pt x="133776" y="1122718"/>
                </a:lnTo>
                <a:lnTo>
                  <a:pt x="174567" y="1103999"/>
                </a:lnTo>
                <a:lnTo>
                  <a:pt x="214464" y="1083721"/>
                </a:lnTo>
                <a:lnTo>
                  <a:pt x="253429" y="1061923"/>
                </a:lnTo>
                <a:lnTo>
                  <a:pt x="291421" y="1038646"/>
                </a:lnTo>
                <a:lnTo>
                  <a:pt x="328401" y="1013927"/>
                </a:lnTo>
                <a:lnTo>
                  <a:pt x="364331" y="987807"/>
                </a:lnTo>
                <a:lnTo>
                  <a:pt x="399172" y="960323"/>
                </a:lnTo>
                <a:lnTo>
                  <a:pt x="432885" y="931516"/>
                </a:lnTo>
                <a:lnTo>
                  <a:pt x="465429" y="901424"/>
                </a:lnTo>
                <a:lnTo>
                  <a:pt x="496767" y="870086"/>
                </a:lnTo>
                <a:lnTo>
                  <a:pt x="526859" y="837541"/>
                </a:lnTo>
                <a:lnTo>
                  <a:pt x="555667" y="803829"/>
                </a:lnTo>
                <a:lnTo>
                  <a:pt x="583150" y="768988"/>
                </a:lnTo>
                <a:lnTo>
                  <a:pt x="609271" y="733058"/>
                </a:lnTo>
                <a:lnTo>
                  <a:pt x="633990" y="696077"/>
                </a:lnTo>
                <a:lnTo>
                  <a:pt x="657267" y="658085"/>
                </a:lnTo>
                <a:lnTo>
                  <a:pt x="679064" y="619121"/>
                </a:lnTo>
                <a:lnTo>
                  <a:pt x="699342" y="579223"/>
                </a:lnTo>
                <a:lnTo>
                  <a:pt x="718062" y="538432"/>
                </a:lnTo>
                <a:lnTo>
                  <a:pt x="735184" y="496786"/>
                </a:lnTo>
                <a:lnTo>
                  <a:pt x="750670" y="454323"/>
                </a:lnTo>
                <a:lnTo>
                  <a:pt x="764480" y="411084"/>
                </a:lnTo>
                <a:lnTo>
                  <a:pt x="776576" y="367107"/>
                </a:lnTo>
                <a:lnTo>
                  <a:pt x="786918" y="322431"/>
                </a:lnTo>
                <a:lnTo>
                  <a:pt x="795467" y="277095"/>
                </a:lnTo>
                <a:lnTo>
                  <a:pt x="802185" y="231139"/>
                </a:lnTo>
                <a:lnTo>
                  <a:pt x="807031" y="184601"/>
                </a:lnTo>
                <a:lnTo>
                  <a:pt x="809968" y="137521"/>
                </a:lnTo>
                <a:lnTo>
                  <a:pt x="810956" y="89938"/>
                </a:lnTo>
                <a:lnTo>
                  <a:pt x="809918" y="41175"/>
                </a:lnTo>
                <a:lnTo>
                  <a:pt x="807286" y="0"/>
                </a:lnTo>
                <a:lnTo>
                  <a:pt x="1584023" y="0"/>
                </a:lnTo>
                <a:lnTo>
                  <a:pt x="1585653" y="43572"/>
                </a:lnTo>
                <a:lnTo>
                  <a:pt x="1585653" y="140067"/>
                </a:lnTo>
                <a:lnTo>
                  <a:pt x="1583859" y="188018"/>
                </a:lnTo>
                <a:lnTo>
                  <a:pt x="1580886" y="235659"/>
                </a:lnTo>
                <a:lnTo>
                  <a:pt x="1576750" y="282975"/>
                </a:lnTo>
                <a:lnTo>
                  <a:pt x="1571462" y="329952"/>
                </a:lnTo>
                <a:lnTo>
                  <a:pt x="1565040" y="376576"/>
                </a:lnTo>
                <a:lnTo>
                  <a:pt x="1557495" y="422833"/>
                </a:lnTo>
                <a:lnTo>
                  <a:pt x="1548843" y="468709"/>
                </a:lnTo>
                <a:lnTo>
                  <a:pt x="1539098" y="514189"/>
                </a:lnTo>
                <a:lnTo>
                  <a:pt x="1528273" y="559259"/>
                </a:lnTo>
                <a:lnTo>
                  <a:pt x="1516385" y="603904"/>
                </a:lnTo>
                <a:lnTo>
                  <a:pt x="1503445" y="648111"/>
                </a:lnTo>
                <a:lnTo>
                  <a:pt x="1489469" y="691866"/>
                </a:lnTo>
                <a:lnTo>
                  <a:pt x="1474472" y="735153"/>
                </a:lnTo>
                <a:lnTo>
                  <a:pt x="1458466" y="777960"/>
                </a:lnTo>
                <a:lnTo>
                  <a:pt x="1441467" y="820270"/>
                </a:lnTo>
                <a:lnTo>
                  <a:pt x="1423489" y="862072"/>
                </a:lnTo>
                <a:lnTo>
                  <a:pt x="1404545" y="903349"/>
                </a:lnTo>
                <a:lnTo>
                  <a:pt x="1384651" y="944089"/>
                </a:lnTo>
                <a:lnTo>
                  <a:pt x="1363820" y="984276"/>
                </a:lnTo>
                <a:lnTo>
                  <a:pt x="1342067" y="1023897"/>
                </a:lnTo>
                <a:lnTo>
                  <a:pt x="1319405" y="1062936"/>
                </a:lnTo>
                <a:lnTo>
                  <a:pt x="1295850" y="1101381"/>
                </a:lnTo>
                <a:lnTo>
                  <a:pt x="1271415" y="1139217"/>
                </a:lnTo>
                <a:lnTo>
                  <a:pt x="1246115" y="1176429"/>
                </a:lnTo>
                <a:lnTo>
                  <a:pt x="1219963" y="1213003"/>
                </a:lnTo>
                <a:lnTo>
                  <a:pt x="1192974" y="1248925"/>
                </a:lnTo>
                <a:lnTo>
                  <a:pt x="1165163" y="1284182"/>
                </a:lnTo>
                <a:lnTo>
                  <a:pt x="1136543" y="1318757"/>
                </a:lnTo>
                <a:lnTo>
                  <a:pt x="1107128" y="1352638"/>
                </a:lnTo>
                <a:lnTo>
                  <a:pt x="1076934" y="1385811"/>
                </a:lnTo>
                <a:lnTo>
                  <a:pt x="1045974" y="1418260"/>
                </a:lnTo>
                <a:lnTo>
                  <a:pt x="1014262" y="1449971"/>
                </a:lnTo>
                <a:lnTo>
                  <a:pt x="981813" y="1480932"/>
                </a:lnTo>
                <a:lnTo>
                  <a:pt x="948641" y="1511126"/>
                </a:lnTo>
                <a:lnTo>
                  <a:pt x="914760" y="1540540"/>
                </a:lnTo>
                <a:lnTo>
                  <a:pt x="880184" y="1569160"/>
                </a:lnTo>
                <a:lnTo>
                  <a:pt x="844928" y="1596972"/>
                </a:lnTo>
                <a:lnTo>
                  <a:pt x="809005" y="1623961"/>
                </a:lnTo>
                <a:lnTo>
                  <a:pt x="772431" y="1650112"/>
                </a:lnTo>
                <a:lnTo>
                  <a:pt x="735219" y="1675413"/>
                </a:lnTo>
                <a:lnTo>
                  <a:pt x="697383" y="1699848"/>
                </a:lnTo>
                <a:lnTo>
                  <a:pt x="658939" y="1723403"/>
                </a:lnTo>
                <a:lnTo>
                  <a:pt x="619899" y="1746065"/>
                </a:lnTo>
                <a:lnTo>
                  <a:pt x="580278" y="1767818"/>
                </a:lnTo>
                <a:lnTo>
                  <a:pt x="540091" y="1788649"/>
                </a:lnTo>
                <a:lnTo>
                  <a:pt x="499352" y="1808543"/>
                </a:lnTo>
                <a:lnTo>
                  <a:pt x="458074" y="1827487"/>
                </a:lnTo>
                <a:lnTo>
                  <a:pt x="416273" y="1845465"/>
                </a:lnTo>
                <a:lnTo>
                  <a:pt x="373962" y="1862464"/>
                </a:lnTo>
                <a:lnTo>
                  <a:pt x="331155" y="1878470"/>
                </a:lnTo>
                <a:lnTo>
                  <a:pt x="287868" y="1893467"/>
                </a:lnTo>
                <a:lnTo>
                  <a:pt x="244113" y="1907443"/>
                </a:lnTo>
                <a:lnTo>
                  <a:pt x="199906" y="1920382"/>
                </a:lnTo>
                <a:lnTo>
                  <a:pt x="155261" y="1932271"/>
                </a:lnTo>
                <a:lnTo>
                  <a:pt x="110191" y="1943095"/>
                </a:lnTo>
                <a:lnTo>
                  <a:pt x="64711" y="1952841"/>
                </a:lnTo>
                <a:lnTo>
                  <a:pt x="18836" y="1961493"/>
                </a:lnTo>
                <a:lnTo>
                  <a:pt x="0" y="1964565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726883"/>
            <a:ext cx="2486461" cy="127772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2" y="0"/>
            <a:ext cx="1731264" cy="166677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33936" y="152396"/>
            <a:ext cx="3543299" cy="140017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0" y="1833210"/>
            <a:ext cx="290576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65" dirty="0">
                <a:latin typeface="Arial"/>
                <a:cs typeface="Arial"/>
              </a:rPr>
              <a:t>ООО</a:t>
            </a:r>
            <a:r>
              <a:rPr sz="2100" spc="225" dirty="0">
                <a:latin typeface="Arial"/>
                <a:cs typeface="Arial"/>
              </a:rPr>
              <a:t> </a:t>
            </a:r>
            <a:r>
              <a:rPr sz="2100" spc="160" dirty="0">
                <a:latin typeface="Verdana"/>
                <a:cs typeface="Verdana"/>
              </a:rPr>
              <a:t>“</a:t>
            </a:r>
            <a:r>
              <a:rPr sz="2100" spc="160" dirty="0">
                <a:latin typeface="Arial"/>
                <a:cs typeface="Arial"/>
              </a:rPr>
              <a:t>Живой</a:t>
            </a:r>
            <a:r>
              <a:rPr sz="2100" spc="229" dirty="0">
                <a:latin typeface="Arial"/>
                <a:cs typeface="Arial"/>
              </a:rPr>
              <a:t> </a:t>
            </a:r>
            <a:r>
              <a:rPr sz="2100" spc="140" dirty="0">
                <a:latin typeface="Arial"/>
                <a:cs typeface="Arial"/>
              </a:rPr>
              <a:t>Грунт</a:t>
            </a:r>
            <a:r>
              <a:rPr sz="2100" spc="140" dirty="0">
                <a:latin typeface="Verdana"/>
                <a:cs typeface="Verdana"/>
              </a:rPr>
              <a:t>”</a:t>
            </a:r>
            <a:endParaRPr sz="2100" dirty="0">
              <a:latin typeface="Verdana"/>
              <a:cs typeface="Verdana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473201" y="6885844"/>
            <a:ext cx="3814799" cy="340115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12687" y="152374"/>
            <a:ext cx="2943224" cy="130492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65378" y="0"/>
            <a:ext cx="3022622" cy="27236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8145" y="557519"/>
            <a:ext cx="6700608" cy="2177519"/>
          </a:xfrm>
        </p:spPr>
        <p:txBody>
          <a:bodyPr/>
          <a:lstStyle/>
          <a:p>
            <a:r>
              <a:rPr lang="ru-RU" sz="6000" b="0" spc="400" dirty="0">
                <a:solidFill>
                  <a:srgbClr val="C00000"/>
                </a:solidFill>
                <a:latin typeface="+mj-lt"/>
                <a:cs typeface="Arial"/>
              </a:rPr>
              <a:t>АНАЛИЗ РЫНКА </a:t>
            </a:r>
            <a:br>
              <a:rPr lang="ru-RU" sz="8800" dirty="0">
                <a:solidFill>
                  <a:srgbClr val="468C49"/>
                </a:solidFill>
                <a:ea typeface="Batang" panose="02030600000101010101" pitchFamily="18" charset="-127"/>
                <a:cs typeface="Niramit ExtraLight" pitchFamily="2" charset="-34"/>
              </a:rPr>
            </a:b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4288771" y="3094355"/>
            <a:ext cx="9558749" cy="6398794"/>
          </a:xfrm>
          <a:prstGeom prst="ellipse">
            <a:avLst/>
          </a:prstGeom>
          <a:solidFill>
            <a:srgbClr val="468C4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800" b="1" dirty="0">
                <a:solidFill>
                  <a:srgbClr val="006600"/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934614" y="4474772"/>
            <a:ext cx="8405686" cy="513360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Овал 4"/>
          <p:cNvSpPr txBox="1"/>
          <p:nvPr/>
        </p:nvSpPr>
        <p:spPr>
          <a:xfrm>
            <a:off x="7114986" y="4602290"/>
            <a:ext cx="3906316" cy="125324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2240" tIns="142240" rIns="142240" bIns="14224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kern="1200" dirty="0">
                <a:solidFill>
                  <a:srgbClr val="006600"/>
                </a:solidFill>
                <a:cs typeface="Times New Roman" panose="02020603050405020304" pitchFamily="18" charset="0"/>
              </a:rPr>
              <a:t>ТАМ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kern="1200" dirty="0">
                <a:solidFill>
                  <a:srgbClr val="006600"/>
                </a:solidFill>
                <a:cs typeface="Times New Roman" panose="02020603050405020304" pitchFamily="18" charset="0"/>
              </a:rPr>
              <a:t>700 млн. руб.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5768870" y="5907081"/>
            <a:ext cx="6737175" cy="3471866"/>
            <a:chOff x="145992" y="1889339"/>
            <a:chExt cx="4038606" cy="2631288"/>
          </a:xfrm>
        </p:grpSpPr>
        <p:sp>
          <p:nvSpPr>
            <p:cNvPr id="24" name="Овал 23"/>
            <p:cNvSpPr/>
            <p:nvPr/>
          </p:nvSpPr>
          <p:spPr>
            <a:xfrm>
              <a:off x="145992" y="1889339"/>
              <a:ext cx="4038606" cy="2631288"/>
            </a:xfrm>
            <a:prstGeom prst="ellipse">
              <a:avLst/>
            </a:prstGeom>
            <a:solidFill>
              <a:srgbClr val="468C4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Овал 4"/>
            <p:cNvSpPr txBox="1"/>
            <p:nvPr/>
          </p:nvSpPr>
          <p:spPr>
            <a:xfrm>
              <a:off x="1224300" y="2086686"/>
              <a:ext cx="1881990" cy="5920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375" y="-175932"/>
            <a:ext cx="2100769" cy="2100769"/>
          </a:xfrm>
          <a:prstGeom prst="rect">
            <a:avLst/>
          </a:prstGeom>
        </p:spPr>
      </p:pic>
      <p:sp>
        <p:nvSpPr>
          <p:cNvPr id="29" name="Овал 28"/>
          <p:cNvSpPr/>
          <p:nvPr/>
        </p:nvSpPr>
        <p:spPr>
          <a:xfrm>
            <a:off x="7165788" y="7138394"/>
            <a:ext cx="3924827" cy="228680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b="1" kern="1200" dirty="0">
                <a:solidFill>
                  <a:srgbClr val="006600"/>
                </a:solidFill>
                <a:latin typeface="+mj-lt"/>
                <a:ea typeface="+mn-ea"/>
                <a:cs typeface="Times New Roman" panose="02020603050405020304" pitchFamily="18" charset="0"/>
              </a:rPr>
              <a:t>SOM</a:t>
            </a:r>
            <a:endParaRPr lang="ru-RU" sz="3600" b="1" kern="1200" dirty="0">
              <a:solidFill>
                <a:srgbClr val="006600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kern="1200" dirty="0">
                <a:solidFill>
                  <a:srgbClr val="006600"/>
                </a:solidFill>
                <a:latin typeface="+mj-lt"/>
                <a:ea typeface="+mn-ea"/>
                <a:cs typeface="Times New Roman" panose="02020603050405020304" pitchFamily="18" charset="0"/>
              </a:rPr>
              <a:t>75 </a:t>
            </a:r>
            <a:r>
              <a:rPr lang="ru-RU" sz="3600" b="1" kern="1200" dirty="0" err="1">
                <a:solidFill>
                  <a:srgbClr val="006600"/>
                </a:solidFill>
                <a:latin typeface="+mj-lt"/>
                <a:ea typeface="+mn-ea"/>
                <a:cs typeface="Times New Roman" panose="02020603050405020304" pitchFamily="18" charset="0"/>
              </a:rPr>
              <a:t>млн.руб</a:t>
            </a:r>
            <a:r>
              <a:rPr lang="ru-RU" sz="3600" b="1" kern="1200" dirty="0">
                <a:solidFill>
                  <a:srgbClr val="006600"/>
                </a:solidFill>
                <a:latin typeface="+mj-lt"/>
                <a:ea typeface="+mn-ea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65457" y="5906719"/>
            <a:ext cx="9144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SAM </a:t>
            </a:r>
            <a:endParaRPr lang="ru-RU" sz="36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100 млн. руб</a:t>
            </a:r>
            <a:r>
              <a:rPr lang="ru-RU" sz="3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443332" y="3400671"/>
            <a:ext cx="1249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kern="1200" dirty="0">
                <a:solidFill>
                  <a:schemeClr val="bg1"/>
                </a:solidFill>
                <a:cs typeface="Times New Roman" panose="02020603050405020304" pitchFamily="18" charset="0"/>
              </a:rPr>
              <a:t>РАМ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385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65"/>
                </a:moveTo>
                <a:lnTo>
                  <a:pt x="0" y="1170905"/>
                </a:lnTo>
                <a:lnTo>
                  <a:pt x="6427" y="1169137"/>
                </a:lnTo>
                <a:lnTo>
                  <a:pt x="49667" y="1155327"/>
                </a:lnTo>
                <a:lnTo>
                  <a:pt x="92129" y="1139841"/>
                </a:lnTo>
                <a:lnTo>
                  <a:pt x="133776" y="1122718"/>
                </a:lnTo>
                <a:lnTo>
                  <a:pt x="174567" y="1103999"/>
                </a:lnTo>
                <a:lnTo>
                  <a:pt x="214464" y="1083721"/>
                </a:lnTo>
                <a:lnTo>
                  <a:pt x="253429" y="1061923"/>
                </a:lnTo>
                <a:lnTo>
                  <a:pt x="291421" y="1038646"/>
                </a:lnTo>
                <a:lnTo>
                  <a:pt x="328401" y="1013927"/>
                </a:lnTo>
                <a:lnTo>
                  <a:pt x="364331" y="987807"/>
                </a:lnTo>
                <a:lnTo>
                  <a:pt x="399172" y="960323"/>
                </a:lnTo>
                <a:lnTo>
                  <a:pt x="432885" y="931516"/>
                </a:lnTo>
                <a:lnTo>
                  <a:pt x="465429" y="901424"/>
                </a:lnTo>
                <a:lnTo>
                  <a:pt x="496767" y="870086"/>
                </a:lnTo>
                <a:lnTo>
                  <a:pt x="526859" y="837541"/>
                </a:lnTo>
                <a:lnTo>
                  <a:pt x="555667" y="803829"/>
                </a:lnTo>
                <a:lnTo>
                  <a:pt x="583150" y="768988"/>
                </a:lnTo>
                <a:lnTo>
                  <a:pt x="609271" y="733058"/>
                </a:lnTo>
                <a:lnTo>
                  <a:pt x="633990" y="696077"/>
                </a:lnTo>
                <a:lnTo>
                  <a:pt x="657267" y="658085"/>
                </a:lnTo>
                <a:lnTo>
                  <a:pt x="679064" y="619121"/>
                </a:lnTo>
                <a:lnTo>
                  <a:pt x="699342" y="579223"/>
                </a:lnTo>
                <a:lnTo>
                  <a:pt x="718062" y="538432"/>
                </a:lnTo>
                <a:lnTo>
                  <a:pt x="735184" y="496786"/>
                </a:lnTo>
                <a:lnTo>
                  <a:pt x="750670" y="454323"/>
                </a:lnTo>
                <a:lnTo>
                  <a:pt x="764480" y="411084"/>
                </a:lnTo>
                <a:lnTo>
                  <a:pt x="776576" y="367107"/>
                </a:lnTo>
                <a:lnTo>
                  <a:pt x="786918" y="322431"/>
                </a:lnTo>
                <a:lnTo>
                  <a:pt x="795467" y="277095"/>
                </a:lnTo>
                <a:lnTo>
                  <a:pt x="802185" y="231139"/>
                </a:lnTo>
                <a:lnTo>
                  <a:pt x="807031" y="184601"/>
                </a:lnTo>
                <a:lnTo>
                  <a:pt x="809968" y="137521"/>
                </a:lnTo>
                <a:lnTo>
                  <a:pt x="810956" y="89938"/>
                </a:lnTo>
                <a:lnTo>
                  <a:pt x="809918" y="41175"/>
                </a:lnTo>
                <a:lnTo>
                  <a:pt x="807286" y="0"/>
                </a:lnTo>
                <a:lnTo>
                  <a:pt x="1584023" y="0"/>
                </a:lnTo>
                <a:lnTo>
                  <a:pt x="1585653" y="43572"/>
                </a:lnTo>
                <a:lnTo>
                  <a:pt x="1585653" y="140067"/>
                </a:lnTo>
                <a:lnTo>
                  <a:pt x="1583859" y="188018"/>
                </a:lnTo>
                <a:lnTo>
                  <a:pt x="1580886" y="235659"/>
                </a:lnTo>
                <a:lnTo>
                  <a:pt x="1576750" y="282975"/>
                </a:lnTo>
                <a:lnTo>
                  <a:pt x="1571462" y="329952"/>
                </a:lnTo>
                <a:lnTo>
                  <a:pt x="1565040" y="376576"/>
                </a:lnTo>
                <a:lnTo>
                  <a:pt x="1557495" y="422833"/>
                </a:lnTo>
                <a:lnTo>
                  <a:pt x="1548843" y="468709"/>
                </a:lnTo>
                <a:lnTo>
                  <a:pt x="1539098" y="514189"/>
                </a:lnTo>
                <a:lnTo>
                  <a:pt x="1528273" y="559259"/>
                </a:lnTo>
                <a:lnTo>
                  <a:pt x="1516385" y="603904"/>
                </a:lnTo>
                <a:lnTo>
                  <a:pt x="1503445" y="648111"/>
                </a:lnTo>
                <a:lnTo>
                  <a:pt x="1489469" y="691866"/>
                </a:lnTo>
                <a:lnTo>
                  <a:pt x="1474472" y="735153"/>
                </a:lnTo>
                <a:lnTo>
                  <a:pt x="1458466" y="777960"/>
                </a:lnTo>
                <a:lnTo>
                  <a:pt x="1441467" y="820270"/>
                </a:lnTo>
                <a:lnTo>
                  <a:pt x="1423489" y="862072"/>
                </a:lnTo>
                <a:lnTo>
                  <a:pt x="1404545" y="903349"/>
                </a:lnTo>
                <a:lnTo>
                  <a:pt x="1384651" y="944089"/>
                </a:lnTo>
                <a:lnTo>
                  <a:pt x="1363820" y="984276"/>
                </a:lnTo>
                <a:lnTo>
                  <a:pt x="1342067" y="1023897"/>
                </a:lnTo>
                <a:lnTo>
                  <a:pt x="1319405" y="1062936"/>
                </a:lnTo>
                <a:lnTo>
                  <a:pt x="1295850" y="1101381"/>
                </a:lnTo>
                <a:lnTo>
                  <a:pt x="1271415" y="1139217"/>
                </a:lnTo>
                <a:lnTo>
                  <a:pt x="1246115" y="1176429"/>
                </a:lnTo>
                <a:lnTo>
                  <a:pt x="1219963" y="1213003"/>
                </a:lnTo>
                <a:lnTo>
                  <a:pt x="1192974" y="1248925"/>
                </a:lnTo>
                <a:lnTo>
                  <a:pt x="1165163" y="1284182"/>
                </a:lnTo>
                <a:lnTo>
                  <a:pt x="1136543" y="1318757"/>
                </a:lnTo>
                <a:lnTo>
                  <a:pt x="1107128" y="1352638"/>
                </a:lnTo>
                <a:lnTo>
                  <a:pt x="1076934" y="1385811"/>
                </a:lnTo>
                <a:lnTo>
                  <a:pt x="1045974" y="1418260"/>
                </a:lnTo>
                <a:lnTo>
                  <a:pt x="1014262" y="1449971"/>
                </a:lnTo>
                <a:lnTo>
                  <a:pt x="981813" y="1480932"/>
                </a:lnTo>
                <a:lnTo>
                  <a:pt x="948641" y="1511126"/>
                </a:lnTo>
                <a:lnTo>
                  <a:pt x="914760" y="1540540"/>
                </a:lnTo>
                <a:lnTo>
                  <a:pt x="880184" y="1569160"/>
                </a:lnTo>
                <a:lnTo>
                  <a:pt x="844928" y="1596972"/>
                </a:lnTo>
                <a:lnTo>
                  <a:pt x="809005" y="1623961"/>
                </a:lnTo>
                <a:lnTo>
                  <a:pt x="772431" y="1650112"/>
                </a:lnTo>
                <a:lnTo>
                  <a:pt x="735219" y="1675413"/>
                </a:lnTo>
                <a:lnTo>
                  <a:pt x="697383" y="1699848"/>
                </a:lnTo>
                <a:lnTo>
                  <a:pt x="658939" y="1723403"/>
                </a:lnTo>
                <a:lnTo>
                  <a:pt x="619899" y="1746065"/>
                </a:lnTo>
                <a:lnTo>
                  <a:pt x="580278" y="1767818"/>
                </a:lnTo>
                <a:lnTo>
                  <a:pt x="540091" y="1788649"/>
                </a:lnTo>
                <a:lnTo>
                  <a:pt x="499352" y="1808543"/>
                </a:lnTo>
                <a:lnTo>
                  <a:pt x="458074" y="1827487"/>
                </a:lnTo>
                <a:lnTo>
                  <a:pt x="416273" y="1845465"/>
                </a:lnTo>
                <a:lnTo>
                  <a:pt x="373962" y="1862464"/>
                </a:lnTo>
                <a:lnTo>
                  <a:pt x="331155" y="1878470"/>
                </a:lnTo>
                <a:lnTo>
                  <a:pt x="287868" y="1893467"/>
                </a:lnTo>
                <a:lnTo>
                  <a:pt x="244113" y="1907443"/>
                </a:lnTo>
                <a:lnTo>
                  <a:pt x="199906" y="1920382"/>
                </a:lnTo>
                <a:lnTo>
                  <a:pt x="155261" y="1932271"/>
                </a:lnTo>
                <a:lnTo>
                  <a:pt x="110191" y="1943095"/>
                </a:lnTo>
                <a:lnTo>
                  <a:pt x="64711" y="1952841"/>
                </a:lnTo>
                <a:lnTo>
                  <a:pt x="18836" y="1961493"/>
                </a:lnTo>
                <a:lnTo>
                  <a:pt x="0" y="1964565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726883"/>
            <a:ext cx="2486461" cy="127772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2" y="0"/>
            <a:ext cx="1731264" cy="166677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58784" y="258894"/>
            <a:ext cx="3300261" cy="1257282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19260" y="180925"/>
            <a:ext cx="2943224" cy="130492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265378" y="0"/>
            <a:ext cx="3022622" cy="2723693"/>
          </a:xfrm>
          <a:prstGeom prst="rect">
            <a:avLst/>
          </a:prstGeom>
        </p:spPr>
      </p:pic>
      <p:sp>
        <p:nvSpPr>
          <p:cNvPr id="37" name="Заголовок 36"/>
          <p:cNvSpPr>
            <a:spLocks noGrp="1"/>
          </p:cNvSpPr>
          <p:nvPr>
            <p:ph type="title"/>
          </p:nvPr>
        </p:nvSpPr>
        <p:spPr>
          <a:xfrm>
            <a:off x="8995958" y="574453"/>
            <a:ext cx="8039673" cy="923330"/>
          </a:xfrm>
        </p:spPr>
        <p:txBody>
          <a:bodyPr/>
          <a:lstStyle/>
          <a:p>
            <a:pPr marL="12700">
              <a:spcBef>
                <a:spcPts val="100"/>
              </a:spcBef>
            </a:pPr>
            <a:r>
              <a:rPr lang="ru-RU" sz="6000" b="0" spc="445" dirty="0">
                <a:solidFill>
                  <a:srgbClr val="006600"/>
                </a:solidFill>
                <a:latin typeface="+mj-lt"/>
                <a:cs typeface="Arial"/>
              </a:rPr>
              <a:t>Бизнес модель</a:t>
            </a:r>
          </a:p>
        </p:txBody>
      </p:sp>
      <p:pic>
        <p:nvPicPr>
          <p:cNvPr id="1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473201" y="6885844"/>
            <a:ext cx="3814799" cy="34011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4618" y="1697421"/>
            <a:ext cx="2714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ru-RU" sz="1800" spc="65" dirty="0">
                <a:solidFill>
                  <a:srgbClr val="1B5738"/>
                </a:solidFill>
                <a:latin typeface="Arial"/>
                <a:cs typeface="Arial"/>
              </a:rPr>
              <a:t>ООО</a:t>
            </a:r>
            <a:r>
              <a:rPr lang="ru-RU" sz="18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lang="ru-RU" sz="1800" spc="160" dirty="0">
                <a:solidFill>
                  <a:srgbClr val="1B5738"/>
                </a:solidFill>
                <a:latin typeface="Verdana"/>
                <a:cs typeface="Verdana"/>
              </a:rPr>
              <a:t>“</a:t>
            </a:r>
            <a:r>
              <a:rPr lang="ru-RU" sz="1800" spc="160" dirty="0">
                <a:solidFill>
                  <a:srgbClr val="1B5738"/>
                </a:solidFill>
                <a:latin typeface="Arial"/>
                <a:cs typeface="Arial"/>
              </a:rPr>
              <a:t>Живой</a:t>
            </a:r>
            <a:r>
              <a:rPr lang="ru-RU" sz="18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lang="ru-RU" sz="1800" spc="140" dirty="0">
                <a:solidFill>
                  <a:srgbClr val="1B5738"/>
                </a:solidFill>
                <a:latin typeface="Arial"/>
                <a:cs typeface="Arial"/>
              </a:rPr>
              <a:t>Грунт</a:t>
            </a:r>
            <a:r>
              <a:rPr lang="ru-RU" sz="1800" spc="140" dirty="0">
                <a:solidFill>
                  <a:srgbClr val="1B5738"/>
                </a:solidFill>
                <a:latin typeface="Verdana"/>
                <a:cs typeface="Verdana"/>
              </a:rPr>
              <a:t>”</a:t>
            </a:r>
            <a:endParaRPr lang="ru-RU" sz="1800" dirty="0">
              <a:latin typeface="Verdana"/>
              <a:cs typeface="Verdana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923"/>
            <a:ext cx="2100769" cy="21007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/>
          <a:srcRect l="1723" t="1473" b="1172"/>
          <a:stretch/>
        </p:blipFill>
        <p:spPr>
          <a:xfrm>
            <a:off x="2209800" y="2171699"/>
            <a:ext cx="12763818" cy="693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87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0099" y="-47873"/>
            <a:ext cx="9455150" cy="5380990"/>
            <a:chOff x="0" y="0"/>
            <a:chExt cx="9455150" cy="53809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274951" cy="52171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11"/>
              <a:ext cx="9455150" cy="5380990"/>
            </a:xfrm>
            <a:custGeom>
              <a:avLst/>
              <a:gdLst/>
              <a:ahLst/>
              <a:cxnLst/>
              <a:rect l="l" t="t" r="r" b="b"/>
              <a:pathLst>
                <a:path w="9455150" h="5380990">
                  <a:moveTo>
                    <a:pt x="5299926" y="2144357"/>
                  </a:moveTo>
                  <a:lnTo>
                    <a:pt x="0" y="4923853"/>
                  </a:lnTo>
                  <a:lnTo>
                    <a:pt x="0" y="5380901"/>
                  </a:lnTo>
                  <a:lnTo>
                    <a:pt x="5299926" y="2144357"/>
                  </a:lnTo>
                  <a:close/>
                </a:path>
                <a:path w="9455150" h="5380990">
                  <a:moveTo>
                    <a:pt x="9454744" y="0"/>
                  </a:moveTo>
                  <a:lnTo>
                    <a:pt x="9226296" y="0"/>
                  </a:lnTo>
                  <a:lnTo>
                    <a:pt x="5260454" y="2209355"/>
                  </a:lnTo>
                  <a:lnTo>
                    <a:pt x="5314569" y="2306472"/>
                  </a:lnTo>
                  <a:lnTo>
                    <a:pt x="6826351" y="1464271"/>
                  </a:lnTo>
                  <a:lnTo>
                    <a:pt x="9454744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9426421" y="1951787"/>
            <a:ext cx="5546725" cy="2266315"/>
            <a:chOff x="9871949" y="3363781"/>
            <a:chExt cx="5546725" cy="2266315"/>
          </a:xfrm>
        </p:grpSpPr>
        <p:sp>
          <p:nvSpPr>
            <p:cNvPr id="7" name="object 7"/>
            <p:cNvSpPr/>
            <p:nvPr/>
          </p:nvSpPr>
          <p:spPr>
            <a:xfrm>
              <a:off x="10928304" y="4033124"/>
              <a:ext cx="4490085" cy="1596390"/>
            </a:xfrm>
            <a:custGeom>
              <a:avLst/>
              <a:gdLst/>
              <a:ahLst/>
              <a:cxnLst/>
              <a:rect l="l" t="t" r="r" b="b"/>
              <a:pathLst>
                <a:path w="4490084" h="1596389">
                  <a:moveTo>
                    <a:pt x="3692313" y="1596388"/>
                  </a:moveTo>
                  <a:lnTo>
                    <a:pt x="0" y="1596388"/>
                  </a:lnTo>
                  <a:lnTo>
                    <a:pt x="0" y="0"/>
                  </a:lnTo>
                  <a:lnTo>
                    <a:pt x="3692313" y="0"/>
                  </a:lnTo>
                  <a:lnTo>
                    <a:pt x="3740801" y="1461"/>
                  </a:lnTo>
                  <a:lnTo>
                    <a:pt x="3788537" y="5788"/>
                  </a:lnTo>
                  <a:lnTo>
                    <a:pt x="3835436" y="12898"/>
                  </a:lnTo>
                  <a:lnTo>
                    <a:pt x="3881413" y="22704"/>
                  </a:lnTo>
                  <a:lnTo>
                    <a:pt x="3926385" y="35124"/>
                  </a:lnTo>
                  <a:lnTo>
                    <a:pt x="3970266" y="50071"/>
                  </a:lnTo>
                  <a:lnTo>
                    <a:pt x="4012973" y="67462"/>
                  </a:lnTo>
                  <a:lnTo>
                    <a:pt x="4054420" y="87211"/>
                  </a:lnTo>
                  <a:lnTo>
                    <a:pt x="4094523" y="109236"/>
                  </a:lnTo>
                  <a:lnTo>
                    <a:pt x="4133198" y="133450"/>
                  </a:lnTo>
                  <a:lnTo>
                    <a:pt x="4170360" y="159769"/>
                  </a:lnTo>
                  <a:lnTo>
                    <a:pt x="4205925" y="188109"/>
                  </a:lnTo>
                  <a:lnTo>
                    <a:pt x="4239807" y="218385"/>
                  </a:lnTo>
                  <a:lnTo>
                    <a:pt x="4271923" y="250513"/>
                  </a:lnTo>
                  <a:lnTo>
                    <a:pt x="4302188" y="284407"/>
                  </a:lnTo>
                  <a:lnTo>
                    <a:pt x="4330518" y="319985"/>
                  </a:lnTo>
                  <a:lnTo>
                    <a:pt x="4356827" y="357160"/>
                  </a:lnTo>
                  <a:lnTo>
                    <a:pt x="4381032" y="395848"/>
                  </a:lnTo>
                  <a:lnTo>
                    <a:pt x="4403048" y="435965"/>
                  </a:lnTo>
                  <a:lnTo>
                    <a:pt x="4422790" y="477427"/>
                  </a:lnTo>
                  <a:lnTo>
                    <a:pt x="4440174" y="520148"/>
                  </a:lnTo>
                  <a:lnTo>
                    <a:pt x="4455116" y="564045"/>
                  </a:lnTo>
                  <a:lnTo>
                    <a:pt x="4467531" y="609032"/>
                  </a:lnTo>
                  <a:lnTo>
                    <a:pt x="4477333" y="655025"/>
                  </a:lnTo>
                  <a:lnTo>
                    <a:pt x="4484440" y="701939"/>
                  </a:lnTo>
                  <a:lnTo>
                    <a:pt x="4488766" y="749690"/>
                  </a:lnTo>
                  <a:lnTo>
                    <a:pt x="4489954" y="789147"/>
                  </a:lnTo>
                  <a:lnTo>
                    <a:pt x="4489954" y="807241"/>
                  </a:lnTo>
                  <a:lnTo>
                    <a:pt x="4488766" y="846697"/>
                  </a:lnTo>
                  <a:lnTo>
                    <a:pt x="4484440" y="894449"/>
                  </a:lnTo>
                  <a:lnTo>
                    <a:pt x="4477333" y="941363"/>
                  </a:lnTo>
                  <a:lnTo>
                    <a:pt x="4467531" y="987356"/>
                  </a:lnTo>
                  <a:lnTo>
                    <a:pt x="4455116" y="1032343"/>
                  </a:lnTo>
                  <a:lnTo>
                    <a:pt x="4440174" y="1076239"/>
                  </a:lnTo>
                  <a:lnTo>
                    <a:pt x="4422790" y="1118961"/>
                  </a:lnTo>
                  <a:lnTo>
                    <a:pt x="4403048" y="1160422"/>
                  </a:lnTo>
                  <a:lnTo>
                    <a:pt x="4381032" y="1200540"/>
                  </a:lnTo>
                  <a:lnTo>
                    <a:pt x="4356827" y="1239228"/>
                  </a:lnTo>
                  <a:lnTo>
                    <a:pt x="4330518" y="1276403"/>
                  </a:lnTo>
                  <a:lnTo>
                    <a:pt x="4302188" y="1311980"/>
                  </a:lnTo>
                  <a:lnTo>
                    <a:pt x="4271923" y="1345875"/>
                  </a:lnTo>
                  <a:lnTo>
                    <a:pt x="4239807" y="1378003"/>
                  </a:lnTo>
                  <a:lnTo>
                    <a:pt x="4205925" y="1408279"/>
                  </a:lnTo>
                  <a:lnTo>
                    <a:pt x="4170360" y="1436619"/>
                  </a:lnTo>
                  <a:lnTo>
                    <a:pt x="4133198" y="1462938"/>
                  </a:lnTo>
                  <a:lnTo>
                    <a:pt x="4094523" y="1487152"/>
                  </a:lnTo>
                  <a:lnTo>
                    <a:pt x="4054420" y="1509176"/>
                  </a:lnTo>
                  <a:lnTo>
                    <a:pt x="4012973" y="1528926"/>
                  </a:lnTo>
                  <a:lnTo>
                    <a:pt x="3970266" y="1546317"/>
                  </a:lnTo>
                  <a:lnTo>
                    <a:pt x="3926385" y="1561264"/>
                  </a:lnTo>
                  <a:lnTo>
                    <a:pt x="3881413" y="1573683"/>
                  </a:lnTo>
                  <a:lnTo>
                    <a:pt x="3835436" y="1583490"/>
                  </a:lnTo>
                  <a:lnTo>
                    <a:pt x="3788537" y="1590599"/>
                  </a:lnTo>
                  <a:lnTo>
                    <a:pt x="3740801" y="1594927"/>
                  </a:lnTo>
                  <a:lnTo>
                    <a:pt x="3692313" y="1596388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71949" y="3363781"/>
              <a:ext cx="2266315" cy="2266315"/>
            </a:xfrm>
            <a:custGeom>
              <a:avLst/>
              <a:gdLst/>
              <a:ahLst/>
              <a:cxnLst/>
              <a:rect l="l" t="t" r="r" b="b"/>
              <a:pathLst>
                <a:path w="2266315" h="2266315">
                  <a:moveTo>
                    <a:pt x="1139276" y="2265770"/>
                  </a:moveTo>
                  <a:lnTo>
                    <a:pt x="1128009" y="2265770"/>
                  </a:lnTo>
                  <a:lnTo>
                    <a:pt x="1085727" y="2264892"/>
                  </a:lnTo>
                  <a:lnTo>
                    <a:pt x="1038309" y="2261936"/>
                  </a:lnTo>
                  <a:lnTo>
                    <a:pt x="991439" y="2257057"/>
                  </a:lnTo>
                  <a:lnTo>
                    <a:pt x="945155" y="2250295"/>
                  </a:lnTo>
                  <a:lnTo>
                    <a:pt x="899496" y="2241688"/>
                  </a:lnTo>
                  <a:lnTo>
                    <a:pt x="854502" y="2231277"/>
                  </a:lnTo>
                  <a:lnTo>
                    <a:pt x="810212" y="2219101"/>
                  </a:lnTo>
                  <a:lnTo>
                    <a:pt x="766666" y="2205199"/>
                  </a:lnTo>
                  <a:lnTo>
                    <a:pt x="723902" y="2189610"/>
                  </a:lnTo>
                  <a:lnTo>
                    <a:pt x="681959" y="2172374"/>
                  </a:lnTo>
                  <a:lnTo>
                    <a:pt x="640879" y="2153530"/>
                  </a:lnTo>
                  <a:lnTo>
                    <a:pt x="600698" y="2133118"/>
                  </a:lnTo>
                  <a:lnTo>
                    <a:pt x="561458" y="2111177"/>
                  </a:lnTo>
                  <a:lnTo>
                    <a:pt x="523197" y="2087746"/>
                  </a:lnTo>
                  <a:lnTo>
                    <a:pt x="485955" y="2062864"/>
                  </a:lnTo>
                  <a:lnTo>
                    <a:pt x="449771" y="2036572"/>
                  </a:lnTo>
                  <a:lnTo>
                    <a:pt x="414684" y="2008908"/>
                  </a:lnTo>
                  <a:lnTo>
                    <a:pt x="380733" y="1979911"/>
                  </a:lnTo>
                  <a:lnTo>
                    <a:pt x="347959" y="1949622"/>
                  </a:lnTo>
                  <a:lnTo>
                    <a:pt x="316400" y="1918079"/>
                  </a:lnTo>
                  <a:lnTo>
                    <a:pt x="286095" y="1885322"/>
                  </a:lnTo>
                  <a:lnTo>
                    <a:pt x="257085" y="1851390"/>
                  </a:lnTo>
                  <a:lnTo>
                    <a:pt x="229408" y="1816323"/>
                  </a:lnTo>
                  <a:lnTo>
                    <a:pt x="203103" y="1780160"/>
                  </a:lnTo>
                  <a:lnTo>
                    <a:pt x="178211" y="1742939"/>
                  </a:lnTo>
                  <a:lnTo>
                    <a:pt x="154769" y="1704702"/>
                  </a:lnTo>
                  <a:lnTo>
                    <a:pt x="132819" y="1665486"/>
                  </a:lnTo>
                  <a:lnTo>
                    <a:pt x="112398" y="1625332"/>
                  </a:lnTo>
                  <a:lnTo>
                    <a:pt x="93547" y="1584279"/>
                  </a:lnTo>
                  <a:lnTo>
                    <a:pt x="76304" y="1542365"/>
                  </a:lnTo>
                  <a:lnTo>
                    <a:pt x="60710" y="1499631"/>
                  </a:lnTo>
                  <a:lnTo>
                    <a:pt x="46802" y="1456116"/>
                  </a:lnTo>
                  <a:lnTo>
                    <a:pt x="34622" y="1411859"/>
                  </a:lnTo>
                  <a:lnTo>
                    <a:pt x="24207" y="1366900"/>
                  </a:lnTo>
                  <a:lnTo>
                    <a:pt x="15597" y="1321277"/>
                  </a:lnTo>
                  <a:lnTo>
                    <a:pt x="8833" y="1275031"/>
                  </a:lnTo>
                  <a:lnTo>
                    <a:pt x="3952" y="1228200"/>
                  </a:lnTo>
                  <a:lnTo>
                    <a:pt x="995" y="1180835"/>
                  </a:lnTo>
                  <a:lnTo>
                    <a:pt x="0" y="1132943"/>
                  </a:lnTo>
                  <a:lnTo>
                    <a:pt x="994" y="1085052"/>
                  </a:lnTo>
                  <a:lnTo>
                    <a:pt x="3951" y="1037667"/>
                  </a:lnTo>
                  <a:lnTo>
                    <a:pt x="8832" y="990828"/>
                  </a:lnTo>
                  <a:lnTo>
                    <a:pt x="15596" y="944574"/>
                  </a:lnTo>
                  <a:lnTo>
                    <a:pt x="24205" y="898946"/>
                  </a:lnTo>
                  <a:lnTo>
                    <a:pt x="34620" y="853981"/>
                  </a:lnTo>
                  <a:lnTo>
                    <a:pt x="46800" y="809719"/>
                  </a:lnTo>
                  <a:lnTo>
                    <a:pt x="60707" y="766200"/>
                  </a:lnTo>
                  <a:lnTo>
                    <a:pt x="76302" y="723463"/>
                  </a:lnTo>
                  <a:lnTo>
                    <a:pt x="93544" y="681548"/>
                  </a:lnTo>
                  <a:lnTo>
                    <a:pt x="112395" y="640493"/>
                  </a:lnTo>
                  <a:lnTo>
                    <a:pt x="132816" y="600338"/>
                  </a:lnTo>
                  <a:lnTo>
                    <a:pt x="154766" y="561122"/>
                  </a:lnTo>
                  <a:lnTo>
                    <a:pt x="178207" y="522885"/>
                  </a:lnTo>
                  <a:lnTo>
                    <a:pt x="203100" y="485665"/>
                  </a:lnTo>
                  <a:lnTo>
                    <a:pt x="229404" y="449503"/>
                  </a:lnTo>
                  <a:lnTo>
                    <a:pt x="257081" y="414437"/>
                  </a:lnTo>
                  <a:lnTo>
                    <a:pt x="286091" y="380508"/>
                  </a:lnTo>
                  <a:lnTo>
                    <a:pt x="316396" y="347753"/>
                  </a:lnTo>
                  <a:lnTo>
                    <a:pt x="347955" y="316213"/>
                  </a:lnTo>
                  <a:lnTo>
                    <a:pt x="380729" y="285926"/>
                  </a:lnTo>
                  <a:lnTo>
                    <a:pt x="414679" y="256933"/>
                  </a:lnTo>
                  <a:lnTo>
                    <a:pt x="449766" y="229272"/>
                  </a:lnTo>
                  <a:lnTo>
                    <a:pt x="485950" y="202983"/>
                  </a:lnTo>
                  <a:lnTo>
                    <a:pt x="523192" y="178106"/>
                  </a:lnTo>
                  <a:lnTo>
                    <a:pt x="561453" y="154678"/>
                  </a:lnTo>
                  <a:lnTo>
                    <a:pt x="600693" y="132740"/>
                  </a:lnTo>
                  <a:lnTo>
                    <a:pt x="640873" y="112332"/>
                  </a:lnTo>
                  <a:lnTo>
                    <a:pt x="681954" y="93491"/>
                  </a:lnTo>
                  <a:lnTo>
                    <a:pt x="723896" y="76259"/>
                  </a:lnTo>
                  <a:lnTo>
                    <a:pt x="766660" y="60673"/>
                  </a:lnTo>
                  <a:lnTo>
                    <a:pt x="810207" y="46774"/>
                  </a:lnTo>
                  <a:lnTo>
                    <a:pt x="854497" y="34600"/>
                  </a:lnTo>
                  <a:lnTo>
                    <a:pt x="899491" y="24192"/>
                  </a:lnTo>
                  <a:lnTo>
                    <a:pt x="945149" y="15587"/>
                  </a:lnTo>
                  <a:lnTo>
                    <a:pt x="991433" y="8827"/>
                  </a:lnTo>
                  <a:lnTo>
                    <a:pt x="1038302" y="3949"/>
                  </a:lnTo>
                  <a:lnTo>
                    <a:pt x="1085719" y="993"/>
                  </a:lnTo>
                  <a:lnTo>
                    <a:pt x="1133642" y="0"/>
                  </a:lnTo>
                  <a:lnTo>
                    <a:pt x="1181566" y="993"/>
                  </a:lnTo>
                  <a:lnTo>
                    <a:pt x="1228982" y="3949"/>
                  </a:lnTo>
                  <a:lnTo>
                    <a:pt x="1275852" y="8827"/>
                  </a:lnTo>
                  <a:lnTo>
                    <a:pt x="1322136" y="15587"/>
                  </a:lnTo>
                  <a:lnTo>
                    <a:pt x="1367794" y="24192"/>
                  </a:lnTo>
                  <a:lnTo>
                    <a:pt x="1412788" y="34600"/>
                  </a:lnTo>
                  <a:lnTo>
                    <a:pt x="1457078" y="46774"/>
                  </a:lnTo>
                  <a:lnTo>
                    <a:pt x="1500624" y="60673"/>
                  </a:lnTo>
                  <a:lnTo>
                    <a:pt x="1543388" y="76259"/>
                  </a:lnTo>
                  <a:lnTo>
                    <a:pt x="1585330" y="93491"/>
                  </a:lnTo>
                  <a:lnTo>
                    <a:pt x="1626411" y="112332"/>
                  </a:lnTo>
                  <a:lnTo>
                    <a:pt x="1666591" y="132740"/>
                  </a:lnTo>
                  <a:lnTo>
                    <a:pt x="1705831" y="154678"/>
                  </a:lnTo>
                  <a:lnTo>
                    <a:pt x="1744092" y="178106"/>
                  </a:lnTo>
                  <a:lnTo>
                    <a:pt x="1781334" y="202983"/>
                  </a:lnTo>
                  <a:lnTo>
                    <a:pt x="1817519" y="229272"/>
                  </a:lnTo>
                  <a:lnTo>
                    <a:pt x="1852605" y="256933"/>
                  </a:lnTo>
                  <a:lnTo>
                    <a:pt x="1886556" y="285926"/>
                  </a:lnTo>
                  <a:lnTo>
                    <a:pt x="1919330" y="316213"/>
                  </a:lnTo>
                  <a:lnTo>
                    <a:pt x="1950889" y="347753"/>
                  </a:lnTo>
                  <a:lnTo>
                    <a:pt x="1981193" y="380508"/>
                  </a:lnTo>
                  <a:lnTo>
                    <a:pt x="2010204" y="414437"/>
                  </a:lnTo>
                  <a:lnTo>
                    <a:pt x="2037881" y="449503"/>
                  </a:lnTo>
                  <a:lnTo>
                    <a:pt x="2064185" y="485665"/>
                  </a:lnTo>
                  <a:lnTo>
                    <a:pt x="2089077" y="522885"/>
                  </a:lnTo>
                  <a:lnTo>
                    <a:pt x="2112518" y="561122"/>
                  </a:lnTo>
                  <a:lnTo>
                    <a:pt x="2134469" y="600338"/>
                  </a:lnTo>
                  <a:lnTo>
                    <a:pt x="2154889" y="640493"/>
                  </a:lnTo>
                  <a:lnTo>
                    <a:pt x="2173740" y="681548"/>
                  </a:lnTo>
                  <a:lnTo>
                    <a:pt x="2190983" y="723463"/>
                  </a:lnTo>
                  <a:lnTo>
                    <a:pt x="2206577" y="766200"/>
                  </a:lnTo>
                  <a:lnTo>
                    <a:pt x="2220484" y="809719"/>
                  </a:lnTo>
                  <a:lnTo>
                    <a:pt x="2232665" y="853981"/>
                  </a:lnTo>
                  <a:lnTo>
                    <a:pt x="2243079" y="898946"/>
                  </a:lnTo>
                  <a:lnTo>
                    <a:pt x="2251689" y="944574"/>
                  </a:lnTo>
                  <a:lnTo>
                    <a:pt x="2258453" y="990828"/>
                  </a:lnTo>
                  <a:lnTo>
                    <a:pt x="2263333" y="1037667"/>
                  </a:lnTo>
                  <a:lnTo>
                    <a:pt x="2265770" y="1076702"/>
                  </a:lnTo>
                  <a:lnTo>
                    <a:pt x="2265770" y="1189178"/>
                  </a:lnTo>
                  <a:lnTo>
                    <a:pt x="2263333" y="1228220"/>
                  </a:lnTo>
                  <a:lnTo>
                    <a:pt x="2258452" y="1275058"/>
                  </a:lnTo>
                  <a:lnTo>
                    <a:pt x="2251687" y="1321312"/>
                  </a:lnTo>
                  <a:lnTo>
                    <a:pt x="2243078" y="1366941"/>
                  </a:lnTo>
                  <a:lnTo>
                    <a:pt x="2232663" y="1411905"/>
                  </a:lnTo>
                  <a:lnTo>
                    <a:pt x="2220482" y="1456167"/>
                  </a:lnTo>
                  <a:lnTo>
                    <a:pt x="2206575" y="1499686"/>
                  </a:lnTo>
                  <a:lnTo>
                    <a:pt x="2190980" y="1542423"/>
                  </a:lnTo>
                  <a:lnTo>
                    <a:pt x="2173738" y="1584338"/>
                  </a:lnTo>
                  <a:lnTo>
                    <a:pt x="2154886" y="1625393"/>
                  </a:lnTo>
                  <a:lnTo>
                    <a:pt x="2134466" y="1665548"/>
                  </a:lnTo>
                  <a:lnTo>
                    <a:pt x="2112515" y="1704764"/>
                  </a:lnTo>
                  <a:lnTo>
                    <a:pt x="2089074" y="1743001"/>
                  </a:lnTo>
                  <a:lnTo>
                    <a:pt x="2064181" y="1780221"/>
                  </a:lnTo>
                  <a:lnTo>
                    <a:pt x="2037877" y="1816383"/>
                  </a:lnTo>
                  <a:lnTo>
                    <a:pt x="2010200" y="1851449"/>
                  </a:lnTo>
                  <a:lnTo>
                    <a:pt x="1981189" y="1885378"/>
                  </a:lnTo>
                  <a:lnTo>
                    <a:pt x="1950885" y="1918133"/>
                  </a:lnTo>
                  <a:lnTo>
                    <a:pt x="1919326" y="1949673"/>
                  </a:lnTo>
                  <a:lnTo>
                    <a:pt x="1886551" y="1979960"/>
                  </a:lnTo>
                  <a:lnTo>
                    <a:pt x="1852601" y="2008953"/>
                  </a:lnTo>
                  <a:lnTo>
                    <a:pt x="1817514" y="2036614"/>
                  </a:lnTo>
                  <a:lnTo>
                    <a:pt x="1781330" y="2062903"/>
                  </a:lnTo>
                  <a:lnTo>
                    <a:pt x="1744087" y="2087780"/>
                  </a:lnTo>
                  <a:lnTo>
                    <a:pt x="1705827" y="2111208"/>
                  </a:lnTo>
                  <a:lnTo>
                    <a:pt x="1666586" y="2133146"/>
                  </a:lnTo>
                  <a:lnTo>
                    <a:pt x="1626406" y="2153554"/>
                  </a:lnTo>
                  <a:lnTo>
                    <a:pt x="1585325" y="2172395"/>
                  </a:lnTo>
                  <a:lnTo>
                    <a:pt x="1543383" y="2189627"/>
                  </a:lnTo>
                  <a:lnTo>
                    <a:pt x="1500619" y="2205213"/>
                  </a:lnTo>
                  <a:lnTo>
                    <a:pt x="1457072" y="2219112"/>
                  </a:lnTo>
                  <a:lnTo>
                    <a:pt x="1412782" y="2231286"/>
                  </a:lnTo>
                  <a:lnTo>
                    <a:pt x="1367788" y="2241694"/>
                  </a:lnTo>
                  <a:lnTo>
                    <a:pt x="1322130" y="2250299"/>
                  </a:lnTo>
                  <a:lnTo>
                    <a:pt x="1275846" y="2257059"/>
                  </a:lnTo>
                  <a:lnTo>
                    <a:pt x="1228976" y="2261937"/>
                  </a:lnTo>
                  <a:lnTo>
                    <a:pt x="1181557" y="2264893"/>
                  </a:lnTo>
                  <a:lnTo>
                    <a:pt x="1139276" y="226577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743830" y="4303239"/>
            <a:ext cx="6456912" cy="2264410"/>
            <a:chOff x="8001146" y="5217162"/>
            <a:chExt cx="6456912" cy="2264410"/>
          </a:xfrm>
        </p:grpSpPr>
        <p:sp>
          <p:nvSpPr>
            <p:cNvPr id="10" name="object 10"/>
            <p:cNvSpPr/>
            <p:nvPr/>
          </p:nvSpPr>
          <p:spPr>
            <a:xfrm>
              <a:off x="9968608" y="5577231"/>
              <a:ext cx="4489450" cy="1595120"/>
            </a:xfrm>
            <a:custGeom>
              <a:avLst/>
              <a:gdLst/>
              <a:ahLst/>
              <a:cxnLst/>
              <a:rect l="l" t="t" r="r" b="b"/>
              <a:pathLst>
                <a:path w="4489450" h="1595120">
                  <a:moveTo>
                    <a:pt x="3691883" y="1594842"/>
                  </a:moveTo>
                  <a:lnTo>
                    <a:pt x="0" y="1594842"/>
                  </a:lnTo>
                  <a:lnTo>
                    <a:pt x="0" y="0"/>
                  </a:lnTo>
                  <a:lnTo>
                    <a:pt x="3691613" y="0"/>
                  </a:lnTo>
                  <a:lnTo>
                    <a:pt x="3740101" y="1460"/>
                  </a:lnTo>
                  <a:lnTo>
                    <a:pt x="3787835" y="5784"/>
                  </a:lnTo>
                  <a:lnTo>
                    <a:pt x="3834731" y="12888"/>
                  </a:lnTo>
                  <a:lnTo>
                    <a:pt x="3880705" y="22687"/>
                  </a:lnTo>
                  <a:lnTo>
                    <a:pt x="3925673" y="35096"/>
                  </a:lnTo>
                  <a:lnTo>
                    <a:pt x="3969549" y="50031"/>
                  </a:lnTo>
                  <a:lnTo>
                    <a:pt x="4012250" y="67408"/>
                  </a:lnTo>
                  <a:lnTo>
                    <a:pt x="4053691" y="87142"/>
                  </a:lnTo>
                  <a:lnTo>
                    <a:pt x="4093788" y="109148"/>
                  </a:lnTo>
                  <a:lnTo>
                    <a:pt x="4132456" y="133342"/>
                  </a:lnTo>
                  <a:lnTo>
                    <a:pt x="4169611" y="159639"/>
                  </a:lnTo>
                  <a:lnTo>
                    <a:pt x="4205168" y="187955"/>
                  </a:lnTo>
                  <a:lnTo>
                    <a:pt x="4239042" y="218206"/>
                  </a:lnTo>
                  <a:lnTo>
                    <a:pt x="4271151" y="250307"/>
                  </a:lnTo>
                  <a:lnTo>
                    <a:pt x="4301408" y="284172"/>
                  </a:lnTo>
                  <a:lnTo>
                    <a:pt x="4329730" y="319719"/>
                  </a:lnTo>
                  <a:lnTo>
                    <a:pt x="4356032" y="356862"/>
                  </a:lnTo>
                  <a:lnTo>
                    <a:pt x="4380230" y="395517"/>
                  </a:lnTo>
                  <a:lnTo>
                    <a:pt x="4402239" y="435599"/>
                  </a:lnTo>
                  <a:lnTo>
                    <a:pt x="4421975" y="477024"/>
                  </a:lnTo>
                  <a:lnTo>
                    <a:pt x="4439354" y="519707"/>
                  </a:lnTo>
                  <a:lnTo>
                    <a:pt x="4454290" y="563563"/>
                  </a:lnTo>
                  <a:lnTo>
                    <a:pt x="4466700" y="608509"/>
                  </a:lnTo>
                  <a:lnTo>
                    <a:pt x="4476500" y="654460"/>
                  </a:lnTo>
                  <a:lnTo>
                    <a:pt x="4483604" y="701331"/>
                  </a:lnTo>
                  <a:lnTo>
                    <a:pt x="4487928" y="749037"/>
                  </a:lnTo>
                  <a:lnTo>
                    <a:pt x="4489388" y="797495"/>
                  </a:lnTo>
                  <a:lnTo>
                    <a:pt x="4487928" y="845952"/>
                  </a:lnTo>
                  <a:lnTo>
                    <a:pt x="4483604" y="893657"/>
                  </a:lnTo>
                  <a:lnTo>
                    <a:pt x="4476500" y="940525"/>
                  </a:lnTo>
                  <a:lnTo>
                    <a:pt x="4466700" y="986472"/>
                  </a:lnTo>
                  <a:lnTo>
                    <a:pt x="4454290" y="1031413"/>
                  </a:lnTo>
                  <a:lnTo>
                    <a:pt x="4439354" y="1075265"/>
                  </a:lnTo>
                  <a:lnTo>
                    <a:pt x="4421975" y="1117942"/>
                  </a:lnTo>
                  <a:lnTo>
                    <a:pt x="4402239" y="1159361"/>
                  </a:lnTo>
                  <a:lnTo>
                    <a:pt x="4380230" y="1199436"/>
                  </a:lnTo>
                  <a:lnTo>
                    <a:pt x="4356032" y="1238084"/>
                  </a:lnTo>
                  <a:lnTo>
                    <a:pt x="4329730" y="1275219"/>
                  </a:lnTo>
                  <a:lnTo>
                    <a:pt x="4301408" y="1310759"/>
                  </a:lnTo>
                  <a:lnTo>
                    <a:pt x="4271151" y="1344617"/>
                  </a:lnTo>
                  <a:lnTo>
                    <a:pt x="4239042" y="1376709"/>
                  </a:lnTo>
                  <a:lnTo>
                    <a:pt x="4205168" y="1406952"/>
                  </a:lnTo>
                  <a:lnTo>
                    <a:pt x="4169611" y="1435261"/>
                  </a:lnTo>
                  <a:lnTo>
                    <a:pt x="4132456" y="1461551"/>
                  </a:lnTo>
                  <a:lnTo>
                    <a:pt x="4093788" y="1485738"/>
                  </a:lnTo>
                  <a:lnTo>
                    <a:pt x="4053691" y="1507737"/>
                  </a:lnTo>
                  <a:lnTo>
                    <a:pt x="4012250" y="1527465"/>
                  </a:lnTo>
                  <a:lnTo>
                    <a:pt x="3969549" y="1544836"/>
                  </a:lnTo>
                  <a:lnTo>
                    <a:pt x="3925673" y="1559766"/>
                  </a:lnTo>
                  <a:lnTo>
                    <a:pt x="3880705" y="1572171"/>
                  </a:lnTo>
                  <a:lnTo>
                    <a:pt x="3834731" y="1581966"/>
                  </a:lnTo>
                  <a:lnTo>
                    <a:pt x="3787835" y="1589068"/>
                  </a:lnTo>
                  <a:lnTo>
                    <a:pt x="3740101" y="1593390"/>
                  </a:lnTo>
                  <a:lnTo>
                    <a:pt x="3691883" y="1594842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01146" y="5217162"/>
              <a:ext cx="2264410" cy="2264410"/>
            </a:xfrm>
            <a:custGeom>
              <a:avLst/>
              <a:gdLst/>
              <a:ahLst/>
              <a:cxnLst/>
              <a:rect l="l" t="t" r="r" b="b"/>
              <a:pathLst>
                <a:path w="2264409" h="2264409">
                  <a:moveTo>
                    <a:pt x="1133264" y="2264183"/>
                  </a:moveTo>
                  <a:lnTo>
                    <a:pt x="1130894" y="2264183"/>
                  </a:lnTo>
                  <a:lnTo>
                    <a:pt x="1084220" y="2263215"/>
                  </a:lnTo>
                  <a:lnTo>
                    <a:pt x="1036867" y="2260262"/>
                  </a:lnTo>
                  <a:lnTo>
                    <a:pt x="990061" y="2255388"/>
                  </a:lnTo>
                  <a:lnTo>
                    <a:pt x="943839" y="2248633"/>
                  </a:lnTo>
                  <a:lnTo>
                    <a:pt x="898242" y="2240036"/>
                  </a:lnTo>
                  <a:lnTo>
                    <a:pt x="853309" y="2229635"/>
                  </a:lnTo>
                  <a:lnTo>
                    <a:pt x="809079" y="2217472"/>
                  </a:lnTo>
                  <a:lnTo>
                    <a:pt x="765591" y="2203584"/>
                  </a:lnTo>
                  <a:lnTo>
                    <a:pt x="722885" y="2188011"/>
                  </a:lnTo>
                  <a:lnTo>
                    <a:pt x="681000" y="2170792"/>
                  </a:lnTo>
                  <a:lnTo>
                    <a:pt x="639975" y="2151967"/>
                  </a:lnTo>
                  <a:lnTo>
                    <a:pt x="599849" y="2131574"/>
                  </a:lnTo>
                  <a:lnTo>
                    <a:pt x="560662" y="2109654"/>
                  </a:lnTo>
                  <a:lnTo>
                    <a:pt x="522453" y="2086245"/>
                  </a:lnTo>
                  <a:lnTo>
                    <a:pt x="485262" y="2061386"/>
                  </a:lnTo>
                  <a:lnTo>
                    <a:pt x="449127" y="2035118"/>
                  </a:lnTo>
                  <a:lnTo>
                    <a:pt x="414088" y="2007479"/>
                  </a:lnTo>
                  <a:lnTo>
                    <a:pt x="380184" y="1978508"/>
                  </a:lnTo>
                  <a:lnTo>
                    <a:pt x="347454" y="1948245"/>
                  </a:lnTo>
                  <a:lnTo>
                    <a:pt x="315938" y="1916729"/>
                  </a:lnTo>
                  <a:lnTo>
                    <a:pt x="285675" y="1883999"/>
                  </a:lnTo>
                  <a:lnTo>
                    <a:pt x="256704" y="1850095"/>
                  </a:lnTo>
                  <a:lnTo>
                    <a:pt x="229065" y="1815056"/>
                  </a:lnTo>
                  <a:lnTo>
                    <a:pt x="202797" y="1778921"/>
                  </a:lnTo>
                  <a:lnTo>
                    <a:pt x="177938" y="1741730"/>
                  </a:lnTo>
                  <a:lnTo>
                    <a:pt x="154529" y="1703521"/>
                  </a:lnTo>
                  <a:lnTo>
                    <a:pt x="132609" y="1664334"/>
                  </a:lnTo>
                  <a:lnTo>
                    <a:pt x="112216" y="1624208"/>
                  </a:lnTo>
                  <a:lnTo>
                    <a:pt x="93391" y="1583183"/>
                  </a:lnTo>
                  <a:lnTo>
                    <a:pt x="76172" y="1541298"/>
                  </a:lnTo>
                  <a:lnTo>
                    <a:pt x="60599" y="1498592"/>
                  </a:lnTo>
                  <a:lnTo>
                    <a:pt x="46711" y="1455104"/>
                  </a:lnTo>
                  <a:lnTo>
                    <a:pt x="34547" y="1410874"/>
                  </a:lnTo>
                  <a:lnTo>
                    <a:pt x="24147" y="1365941"/>
                  </a:lnTo>
                  <a:lnTo>
                    <a:pt x="15550" y="1320344"/>
                  </a:lnTo>
                  <a:lnTo>
                    <a:pt x="8795" y="1274122"/>
                  </a:lnTo>
                  <a:lnTo>
                    <a:pt x="3921" y="1227316"/>
                  </a:lnTo>
                  <a:lnTo>
                    <a:pt x="968" y="1179963"/>
                  </a:lnTo>
                  <a:lnTo>
                    <a:pt x="0" y="1133292"/>
                  </a:lnTo>
                  <a:lnTo>
                    <a:pt x="0" y="1130916"/>
                  </a:lnTo>
                  <a:lnTo>
                    <a:pt x="968" y="1084244"/>
                  </a:lnTo>
                  <a:lnTo>
                    <a:pt x="3921" y="1036892"/>
                  </a:lnTo>
                  <a:lnTo>
                    <a:pt x="8795" y="990085"/>
                  </a:lnTo>
                  <a:lnTo>
                    <a:pt x="15550" y="943864"/>
                  </a:lnTo>
                  <a:lnTo>
                    <a:pt x="24147" y="898267"/>
                  </a:lnTo>
                  <a:lnTo>
                    <a:pt x="34547" y="853334"/>
                  </a:lnTo>
                  <a:lnTo>
                    <a:pt x="46711" y="809103"/>
                  </a:lnTo>
                  <a:lnTo>
                    <a:pt x="60599" y="765616"/>
                  </a:lnTo>
                  <a:lnTo>
                    <a:pt x="76172" y="722910"/>
                  </a:lnTo>
                  <a:lnTo>
                    <a:pt x="93391" y="681024"/>
                  </a:lnTo>
                  <a:lnTo>
                    <a:pt x="112216" y="639999"/>
                  </a:lnTo>
                  <a:lnTo>
                    <a:pt x="132609" y="599874"/>
                  </a:lnTo>
                  <a:lnTo>
                    <a:pt x="154529" y="560687"/>
                  </a:lnTo>
                  <a:lnTo>
                    <a:pt x="177938" y="522478"/>
                  </a:lnTo>
                  <a:lnTo>
                    <a:pt x="202797" y="485286"/>
                  </a:lnTo>
                  <a:lnTo>
                    <a:pt x="229065" y="449151"/>
                  </a:lnTo>
                  <a:lnTo>
                    <a:pt x="256704" y="414112"/>
                  </a:lnTo>
                  <a:lnTo>
                    <a:pt x="285675" y="380208"/>
                  </a:lnTo>
                  <a:lnTo>
                    <a:pt x="315938" y="347478"/>
                  </a:lnTo>
                  <a:lnTo>
                    <a:pt x="347454" y="315963"/>
                  </a:lnTo>
                  <a:lnTo>
                    <a:pt x="380184" y="285700"/>
                  </a:lnTo>
                  <a:lnTo>
                    <a:pt x="414088" y="256729"/>
                  </a:lnTo>
                  <a:lnTo>
                    <a:pt x="449127" y="229090"/>
                  </a:lnTo>
                  <a:lnTo>
                    <a:pt x="485262" y="202821"/>
                  </a:lnTo>
                  <a:lnTo>
                    <a:pt x="522453" y="177963"/>
                  </a:lnTo>
                  <a:lnTo>
                    <a:pt x="560662" y="154554"/>
                  </a:lnTo>
                  <a:lnTo>
                    <a:pt x="599849" y="132633"/>
                  </a:lnTo>
                  <a:lnTo>
                    <a:pt x="639975" y="112241"/>
                  </a:lnTo>
                  <a:lnTo>
                    <a:pt x="681000" y="93416"/>
                  </a:lnTo>
                  <a:lnTo>
                    <a:pt x="722885" y="76197"/>
                  </a:lnTo>
                  <a:lnTo>
                    <a:pt x="765591" y="60624"/>
                  </a:lnTo>
                  <a:lnTo>
                    <a:pt x="809079" y="46736"/>
                  </a:lnTo>
                  <a:lnTo>
                    <a:pt x="853309" y="34572"/>
                  </a:lnTo>
                  <a:lnTo>
                    <a:pt x="898242" y="24172"/>
                  </a:lnTo>
                  <a:lnTo>
                    <a:pt x="943839" y="15575"/>
                  </a:lnTo>
                  <a:lnTo>
                    <a:pt x="990061" y="8819"/>
                  </a:lnTo>
                  <a:lnTo>
                    <a:pt x="1036867" y="3946"/>
                  </a:lnTo>
                  <a:lnTo>
                    <a:pt x="1084220" y="993"/>
                  </a:lnTo>
                  <a:lnTo>
                    <a:pt x="1132079" y="0"/>
                  </a:lnTo>
                  <a:lnTo>
                    <a:pt x="1179938" y="993"/>
                  </a:lnTo>
                  <a:lnTo>
                    <a:pt x="1227291" y="3946"/>
                  </a:lnTo>
                  <a:lnTo>
                    <a:pt x="1274098" y="8819"/>
                  </a:lnTo>
                  <a:lnTo>
                    <a:pt x="1320319" y="15575"/>
                  </a:lnTo>
                  <a:lnTo>
                    <a:pt x="1365916" y="24172"/>
                  </a:lnTo>
                  <a:lnTo>
                    <a:pt x="1410849" y="34572"/>
                  </a:lnTo>
                  <a:lnTo>
                    <a:pt x="1455079" y="46736"/>
                  </a:lnTo>
                  <a:lnTo>
                    <a:pt x="1498567" y="60624"/>
                  </a:lnTo>
                  <a:lnTo>
                    <a:pt x="1541273" y="76197"/>
                  </a:lnTo>
                  <a:lnTo>
                    <a:pt x="1583159" y="93416"/>
                  </a:lnTo>
                  <a:lnTo>
                    <a:pt x="1624184" y="112241"/>
                  </a:lnTo>
                  <a:lnTo>
                    <a:pt x="1664309" y="132633"/>
                  </a:lnTo>
                  <a:lnTo>
                    <a:pt x="1703496" y="154554"/>
                  </a:lnTo>
                  <a:lnTo>
                    <a:pt x="1741705" y="177963"/>
                  </a:lnTo>
                  <a:lnTo>
                    <a:pt x="1778896" y="202821"/>
                  </a:lnTo>
                  <a:lnTo>
                    <a:pt x="1815032" y="229090"/>
                  </a:lnTo>
                  <a:lnTo>
                    <a:pt x="1850071" y="256729"/>
                  </a:lnTo>
                  <a:lnTo>
                    <a:pt x="1883975" y="285700"/>
                  </a:lnTo>
                  <a:lnTo>
                    <a:pt x="1916704" y="315963"/>
                  </a:lnTo>
                  <a:lnTo>
                    <a:pt x="1948220" y="347478"/>
                  </a:lnTo>
                  <a:lnTo>
                    <a:pt x="1978483" y="380208"/>
                  </a:lnTo>
                  <a:lnTo>
                    <a:pt x="2007454" y="414112"/>
                  </a:lnTo>
                  <a:lnTo>
                    <a:pt x="2035093" y="449151"/>
                  </a:lnTo>
                  <a:lnTo>
                    <a:pt x="2061362" y="485286"/>
                  </a:lnTo>
                  <a:lnTo>
                    <a:pt x="2086220" y="522478"/>
                  </a:lnTo>
                  <a:lnTo>
                    <a:pt x="2109629" y="560687"/>
                  </a:lnTo>
                  <a:lnTo>
                    <a:pt x="2131549" y="599874"/>
                  </a:lnTo>
                  <a:lnTo>
                    <a:pt x="2151942" y="639999"/>
                  </a:lnTo>
                  <a:lnTo>
                    <a:pt x="2170767" y="681024"/>
                  </a:lnTo>
                  <a:lnTo>
                    <a:pt x="2187986" y="722910"/>
                  </a:lnTo>
                  <a:lnTo>
                    <a:pt x="2203559" y="765616"/>
                  </a:lnTo>
                  <a:lnTo>
                    <a:pt x="2217447" y="809103"/>
                  </a:lnTo>
                  <a:lnTo>
                    <a:pt x="2229611" y="853334"/>
                  </a:lnTo>
                  <a:lnTo>
                    <a:pt x="2240011" y="898267"/>
                  </a:lnTo>
                  <a:lnTo>
                    <a:pt x="2248608" y="943864"/>
                  </a:lnTo>
                  <a:lnTo>
                    <a:pt x="2255363" y="990085"/>
                  </a:lnTo>
                  <a:lnTo>
                    <a:pt x="2260237" y="1036892"/>
                  </a:lnTo>
                  <a:lnTo>
                    <a:pt x="2263190" y="1084244"/>
                  </a:lnTo>
                  <a:lnTo>
                    <a:pt x="2264159" y="1130916"/>
                  </a:lnTo>
                  <a:lnTo>
                    <a:pt x="2264159" y="1133292"/>
                  </a:lnTo>
                  <a:lnTo>
                    <a:pt x="2263190" y="1179963"/>
                  </a:lnTo>
                  <a:lnTo>
                    <a:pt x="2260237" y="1227316"/>
                  </a:lnTo>
                  <a:lnTo>
                    <a:pt x="2255363" y="1274122"/>
                  </a:lnTo>
                  <a:lnTo>
                    <a:pt x="2248608" y="1320344"/>
                  </a:lnTo>
                  <a:lnTo>
                    <a:pt x="2240011" y="1365941"/>
                  </a:lnTo>
                  <a:lnTo>
                    <a:pt x="2229611" y="1410874"/>
                  </a:lnTo>
                  <a:lnTo>
                    <a:pt x="2217447" y="1455104"/>
                  </a:lnTo>
                  <a:lnTo>
                    <a:pt x="2203559" y="1498592"/>
                  </a:lnTo>
                  <a:lnTo>
                    <a:pt x="2187986" y="1541298"/>
                  </a:lnTo>
                  <a:lnTo>
                    <a:pt x="2170767" y="1583183"/>
                  </a:lnTo>
                  <a:lnTo>
                    <a:pt x="2151942" y="1624208"/>
                  </a:lnTo>
                  <a:lnTo>
                    <a:pt x="2131549" y="1664334"/>
                  </a:lnTo>
                  <a:lnTo>
                    <a:pt x="2109629" y="1703521"/>
                  </a:lnTo>
                  <a:lnTo>
                    <a:pt x="2086220" y="1741730"/>
                  </a:lnTo>
                  <a:lnTo>
                    <a:pt x="2061362" y="1778921"/>
                  </a:lnTo>
                  <a:lnTo>
                    <a:pt x="2035093" y="1815056"/>
                  </a:lnTo>
                  <a:lnTo>
                    <a:pt x="2007454" y="1850095"/>
                  </a:lnTo>
                  <a:lnTo>
                    <a:pt x="1978483" y="1883999"/>
                  </a:lnTo>
                  <a:lnTo>
                    <a:pt x="1948220" y="1916729"/>
                  </a:lnTo>
                  <a:lnTo>
                    <a:pt x="1916704" y="1948245"/>
                  </a:lnTo>
                  <a:lnTo>
                    <a:pt x="1883975" y="1978508"/>
                  </a:lnTo>
                  <a:lnTo>
                    <a:pt x="1850071" y="2007479"/>
                  </a:lnTo>
                  <a:lnTo>
                    <a:pt x="1815032" y="2035118"/>
                  </a:lnTo>
                  <a:lnTo>
                    <a:pt x="1778896" y="2061386"/>
                  </a:lnTo>
                  <a:lnTo>
                    <a:pt x="1741705" y="2086245"/>
                  </a:lnTo>
                  <a:lnTo>
                    <a:pt x="1703496" y="2109654"/>
                  </a:lnTo>
                  <a:lnTo>
                    <a:pt x="1664309" y="2131574"/>
                  </a:lnTo>
                  <a:lnTo>
                    <a:pt x="1624184" y="2151967"/>
                  </a:lnTo>
                  <a:lnTo>
                    <a:pt x="1583159" y="2170792"/>
                  </a:lnTo>
                  <a:lnTo>
                    <a:pt x="1541273" y="2188011"/>
                  </a:lnTo>
                  <a:lnTo>
                    <a:pt x="1498567" y="2203584"/>
                  </a:lnTo>
                  <a:lnTo>
                    <a:pt x="1455079" y="2217472"/>
                  </a:lnTo>
                  <a:lnTo>
                    <a:pt x="1410849" y="2229635"/>
                  </a:lnTo>
                  <a:lnTo>
                    <a:pt x="1365916" y="2240036"/>
                  </a:lnTo>
                  <a:lnTo>
                    <a:pt x="1320319" y="2248633"/>
                  </a:lnTo>
                  <a:lnTo>
                    <a:pt x="1274098" y="2255388"/>
                  </a:lnTo>
                  <a:lnTo>
                    <a:pt x="1227291" y="2260262"/>
                  </a:lnTo>
                  <a:lnTo>
                    <a:pt x="1179938" y="2263215"/>
                  </a:lnTo>
                  <a:lnTo>
                    <a:pt x="1133264" y="2264183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879536" y="6061981"/>
            <a:ext cx="5603240" cy="2266315"/>
            <a:chOff x="6238151" y="7067369"/>
            <a:chExt cx="5603240" cy="2266315"/>
          </a:xfrm>
        </p:grpSpPr>
        <p:sp>
          <p:nvSpPr>
            <p:cNvPr id="13" name="object 13"/>
            <p:cNvSpPr/>
            <p:nvPr/>
          </p:nvSpPr>
          <p:spPr>
            <a:xfrm>
              <a:off x="7353191" y="7739091"/>
              <a:ext cx="4488180" cy="1594485"/>
            </a:xfrm>
            <a:custGeom>
              <a:avLst/>
              <a:gdLst/>
              <a:ahLst/>
              <a:cxnLst/>
              <a:rect l="l" t="t" r="r" b="b"/>
              <a:pathLst>
                <a:path w="4488180" h="1594484">
                  <a:moveTo>
                    <a:pt x="3690354" y="1594011"/>
                  </a:moveTo>
                  <a:lnTo>
                    <a:pt x="0" y="1594011"/>
                  </a:lnTo>
                  <a:lnTo>
                    <a:pt x="0" y="0"/>
                  </a:lnTo>
                  <a:lnTo>
                    <a:pt x="3690354" y="0"/>
                  </a:lnTo>
                  <a:lnTo>
                    <a:pt x="3738826" y="1458"/>
                  </a:lnTo>
                  <a:lnTo>
                    <a:pt x="3786545" y="5777"/>
                  </a:lnTo>
                  <a:lnTo>
                    <a:pt x="3833426" y="12873"/>
                  </a:lnTo>
                  <a:lnTo>
                    <a:pt x="3879385" y="22661"/>
                  </a:lnTo>
                  <a:lnTo>
                    <a:pt x="3924337" y="35057"/>
                  </a:lnTo>
                  <a:lnTo>
                    <a:pt x="3968199" y="49976"/>
                  </a:lnTo>
                  <a:lnTo>
                    <a:pt x="4010885" y="67335"/>
                  </a:lnTo>
                  <a:lnTo>
                    <a:pt x="4052312" y="87049"/>
                  </a:lnTo>
                  <a:lnTo>
                    <a:pt x="4092395" y="109033"/>
                  </a:lnTo>
                  <a:lnTo>
                    <a:pt x="4131049" y="133204"/>
                  </a:lnTo>
                  <a:lnTo>
                    <a:pt x="4168190" y="159477"/>
                  </a:lnTo>
                  <a:lnTo>
                    <a:pt x="4203734" y="187768"/>
                  </a:lnTo>
                  <a:lnTo>
                    <a:pt x="4237597" y="217992"/>
                  </a:lnTo>
                  <a:lnTo>
                    <a:pt x="4269694" y="250065"/>
                  </a:lnTo>
                  <a:lnTo>
                    <a:pt x="4299940" y="283903"/>
                  </a:lnTo>
                  <a:lnTo>
                    <a:pt x="4328251" y="319422"/>
                  </a:lnTo>
                  <a:lnTo>
                    <a:pt x="4354544" y="356537"/>
                  </a:lnTo>
                  <a:lnTo>
                    <a:pt x="4378733" y="395164"/>
                  </a:lnTo>
                  <a:lnTo>
                    <a:pt x="4400734" y="435219"/>
                  </a:lnTo>
                  <a:lnTo>
                    <a:pt x="4420462" y="476617"/>
                  </a:lnTo>
                  <a:lnTo>
                    <a:pt x="4437834" y="519274"/>
                  </a:lnTo>
                  <a:lnTo>
                    <a:pt x="4452765" y="563105"/>
                  </a:lnTo>
                  <a:lnTo>
                    <a:pt x="4465170" y="608027"/>
                  </a:lnTo>
                  <a:lnTo>
                    <a:pt x="4474966" y="653956"/>
                  </a:lnTo>
                  <a:lnTo>
                    <a:pt x="4482067" y="700806"/>
                  </a:lnTo>
                  <a:lnTo>
                    <a:pt x="4486390" y="748494"/>
                  </a:lnTo>
                  <a:lnTo>
                    <a:pt x="4487850" y="796934"/>
                  </a:lnTo>
                  <a:lnTo>
                    <a:pt x="4486390" y="845376"/>
                  </a:lnTo>
                  <a:lnTo>
                    <a:pt x="4482067" y="893065"/>
                  </a:lnTo>
                  <a:lnTo>
                    <a:pt x="4474966" y="939918"/>
                  </a:lnTo>
                  <a:lnTo>
                    <a:pt x="4465170" y="985850"/>
                  </a:lnTo>
                  <a:lnTo>
                    <a:pt x="4452765" y="1030776"/>
                  </a:lnTo>
                  <a:lnTo>
                    <a:pt x="4437834" y="1074613"/>
                  </a:lnTo>
                  <a:lnTo>
                    <a:pt x="4420462" y="1117276"/>
                  </a:lnTo>
                  <a:lnTo>
                    <a:pt x="4400734" y="1158680"/>
                  </a:lnTo>
                  <a:lnTo>
                    <a:pt x="4378733" y="1198742"/>
                  </a:lnTo>
                  <a:lnTo>
                    <a:pt x="4354544" y="1237376"/>
                  </a:lnTo>
                  <a:lnTo>
                    <a:pt x="4328251" y="1274498"/>
                  </a:lnTo>
                  <a:lnTo>
                    <a:pt x="4299940" y="1310024"/>
                  </a:lnTo>
                  <a:lnTo>
                    <a:pt x="4269694" y="1343870"/>
                  </a:lnTo>
                  <a:lnTo>
                    <a:pt x="4237597" y="1375952"/>
                  </a:lnTo>
                  <a:lnTo>
                    <a:pt x="4203734" y="1406183"/>
                  </a:lnTo>
                  <a:lnTo>
                    <a:pt x="4168190" y="1434482"/>
                  </a:lnTo>
                  <a:lnTo>
                    <a:pt x="4131049" y="1460762"/>
                  </a:lnTo>
                  <a:lnTo>
                    <a:pt x="4092395" y="1484940"/>
                  </a:lnTo>
                  <a:lnTo>
                    <a:pt x="4052312" y="1506931"/>
                  </a:lnTo>
                  <a:lnTo>
                    <a:pt x="4010885" y="1526651"/>
                  </a:lnTo>
                  <a:lnTo>
                    <a:pt x="3968199" y="1544016"/>
                  </a:lnTo>
                  <a:lnTo>
                    <a:pt x="3924337" y="1558940"/>
                  </a:lnTo>
                  <a:lnTo>
                    <a:pt x="3879385" y="1571341"/>
                  </a:lnTo>
                  <a:lnTo>
                    <a:pt x="3833426" y="1581132"/>
                  </a:lnTo>
                  <a:lnTo>
                    <a:pt x="3786545" y="1588230"/>
                  </a:lnTo>
                  <a:lnTo>
                    <a:pt x="3738826" y="1592551"/>
                  </a:lnTo>
                  <a:lnTo>
                    <a:pt x="3690354" y="1594011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38151" y="7067369"/>
              <a:ext cx="2263775" cy="2263775"/>
            </a:xfrm>
            <a:custGeom>
              <a:avLst/>
              <a:gdLst/>
              <a:ahLst/>
              <a:cxnLst/>
              <a:rect l="l" t="t" r="r" b="b"/>
              <a:pathLst>
                <a:path w="2263775" h="2263775">
                  <a:moveTo>
                    <a:pt x="1203568" y="2263390"/>
                  </a:moveTo>
                  <a:lnTo>
                    <a:pt x="1059813" y="2263390"/>
                  </a:lnTo>
                  <a:lnTo>
                    <a:pt x="1036521" y="2261936"/>
                  </a:lnTo>
                  <a:lnTo>
                    <a:pt x="989734" y="2257057"/>
                  </a:lnTo>
                  <a:lnTo>
                    <a:pt x="943532" y="2250294"/>
                  </a:lnTo>
                  <a:lnTo>
                    <a:pt x="897954" y="2241688"/>
                  </a:lnTo>
                  <a:lnTo>
                    <a:pt x="853039" y="2231277"/>
                  </a:lnTo>
                  <a:lnTo>
                    <a:pt x="808827" y="2219101"/>
                  </a:lnTo>
                  <a:lnTo>
                    <a:pt x="765356" y="2205198"/>
                  </a:lnTo>
                  <a:lnTo>
                    <a:pt x="722667" y="2189610"/>
                  </a:lnTo>
                  <a:lnTo>
                    <a:pt x="680797" y="2172374"/>
                  </a:lnTo>
                  <a:lnTo>
                    <a:pt x="639788" y="2153530"/>
                  </a:lnTo>
                  <a:lnTo>
                    <a:pt x="599677" y="2133118"/>
                  </a:lnTo>
                  <a:lnTo>
                    <a:pt x="560505" y="2111176"/>
                  </a:lnTo>
                  <a:lnTo>
                    <a:pt x="522310" y="2087745"/>
                  </a:lnTo>
                  <a:lnTo>
                    <a:pt x="485132" y="2062864"/>
                  </a:lnTo>
                  <a:lnTo>
                    <a:pt x="449010" y="2036572"/>
                  </a:lnTo>
                  <a:lnTo>
                    <a:pt x="413983" y="2008908"/>
                  </a:lnTo>
                  <a:lnTo>
                    <a:pt x="380091" y="1979911"/>
                  </a:lnTo>
                  <a:lnTo>
                    <a:pt x="347372" y="1949622"/>
                  </a:lnTo>
                  <a:lnTo>
                    <a:pt x="315867" y="1918079"/>
                  </a:lnTo>
                  <a:lnTo>
                    <a:pt x="285614" y="1885322"/>
                  </a:lnTo>
                  <a:lnTo>
                    <a:pt x="256653" y="1851390"/>
                  </a:lnTo>
                  <a:lnTo>
                    <a:pt x="229023" y="1816323"/>
                  </a:lnTo>
                  <a:lnTo>
                    <a:pt x="202763" y="1780160"/>
                  </a:lnTo>
                  <a:lnTo>
                    <a:pt x="177912" y="1742939"/>
                  </a:lnTo>
                  <a:lnTo>
                    <a:pt x="154510" y="1704702"/>
                  </a:lnTo>
                  <a:lnTo>
                    <a:pt x="132597" y="1665486"/>
                  </a:lnTo>
                  <a:lnTo>
                    <a:pt x="112210" y="1625332"/>
                  </a:lnTo>
                  <a:lnTo>
                    <a:pt x="93391" y="1584279"/>
                  </a:lnTo>
                  <a:lnTo>
                    <a:pt x="76177" y="1542365"/>
                  </a:lnTo>
                  <a:lnTo>
                    <a:pt x="60609" y="1499631"/>
                  </a:lnTo>
                  <a:lnTo>
                    <a:pt x="46724" y="1456116"/>
                  </a:lnTo>
                  <a:lnTo>
                    <a:pt x="34564" y="1411859"/>
                  </a:lnTo>
                  <a:lnTo>
                    <a:pt x="24167" y="1366900"/>
                  </a:lnTo>
                  <a:lnTo>
                    <a:pt x="15572" y="1321277"/>
                  </a:lnTo>
                  <a:lnTo>
                    <a:pt x="8818" y="1275031"/>
                  </a:lnTo>
                  <a:lnTo>
                    <a:pt x="3945" y="1228200"/>
                  </a:lnTo>
                  <a:lnTo>
                    <a:pt x="993" y="1180825"/>
                  </a:lnTo>
                  <a:lnTo>
                    <a:pt x="0" y="1132943"/>
                  </a:lnTo>
                  <a:lnTo>
                    <a:pt x="992" y="1085052"/>
                  </a:lnTo>
                  <a:lnTo>
                    <a:pt x="3945" y="1037667"/>
                  </a:lnTo>
                  <a:lnTo>
                    <a:pt x="8817" y="990828"/>
                  </a:lnTo>
                  <a:lnTo>
                    <a:pt x="15570" y="944574"/>
                  </a:lnTo>
                  <a:lnTo>
                    <a:pt x="24165" y="898945"/>
                  </a:lnTo>
                  <a:lnTo>
                    <a:pt x="34562" y="853981"/>
                  </a:lnTo>
                  <a:lnTo>
                    <a:pt x="46722" y="809719"/>
                  </a:lnTo>
                  <a:lnTo>
                    <a:pt x="60606" y="766200"/>
                  </a:lnTo>
                  <a:lnTo>
                    <a:pt x="76174" y="723463"/>
                  </a:lnTo>
                  <a:lnTo>
                    <a:pt x="93388" y="681548"/>
                  </a:lnTo>
                  <a:lnTo>
                    <a:pt x="112207" y="640493"/>
                  </a:lnTo>
                  <a:lnTo>
                    <a:pt x="132594" y="600338"/>
                  </a:lnTo>
                  <a:lnTo>
                    <a:pt x="154507" y="561122"/>
                  </a:lnTo>
                  <a:lnTo>
                    <a:pt x="177909" y="522884"/>
                  </a:lnTo>
                  <a:lnTo>
                    <a:pt x="202759" y="485665"/>
                  </a:lnTo>
                  <a:lnTo>
                    <a:pt x="229019" y="449503"/>
                  </a:lnTo>
                  <a:lnTo>
                    <a:pt x="256649" y="414437"/>
                  </a:lnTo>
                  <a:lnTo>
                    <a:pt x="285610" y="380507"/>
                  </a:lnTo>
                  <a:lnTo>
                    <a:pt x="315863" y="347753"/>
                  </a:lnTo>
                  <a:lnTo>
                    <a:pt x="347368" y="316213"/>
                  </a:lnTo>
                  <a:lnTo>
                    <a:pt x="380086" y="285926"/>
                  </a:lnTo>
                  <a:lnTo>
                    <a:pt x="413979" y="256933"/>
                  </a:lnTo>
                  <a:lnTo>
                    <a:pt x="449005" y="229272"/>
                  </a:lnTo>
                  <a:lnTo>
                    <a:pt x="485127" y="202983"/>
                  </a:lnTo>
                  <a:lnTo>
                    <a:pt x="522305" y="178105"/>
                  </a:lnTo>
                  <a:lnTo>
                    <a:pt x="560500" y="154678"/>
                  </a:lnTo>
                  <a:lnTo>
                    <a:pt x="599672" y="132740"/>
                  </a:lnTo>
                  <a:lnTo>
                    <a:pt x="639783" y="112332"/>
                  </a:lnTo>
                  <a:lnTo>
                    <a:pt x="680792" y="93491"/>
                  </a:lnTo>
                  <a:lnTo>
                    <a:pt x="722661" y="76259"/>
                  </a:lnTo>
                  <a:lnTo>
                    <a:pt x="765351" y="60673"/>
                  </a:lnTo>
                  <a:lnTo>
                    <a:pt x="808821" y="46774"/>
                  </a:lnTo>
                  <a:lnTo>
                    <a:pt x="853033" y="34600"/>
                  </a:lnTo>
                  <a:lnTo>
                    <a:pt x="897948" y="24192"/>
                  </a:lnTo>
                  <a:lnTo>
                    <a:pt x="943526" y="15587"/>
                  </a:lnTo>
                  <a:lnTo>
                    <a:pt x="989728" y="8827"/>
                  </a:lnTo>
                  <a:lnTo>
                    <a:pt x="1036514" y="3949"/>
                  </a:lnTo>
                  <a:lnTo>
                    <a:pt x="1083846" y="993"/>
                  </a:lnTo>
                  <a:lnTo>
                    <a:pt x="1131684" y="0"/>
                  </a:lnTo>
                  <a:lnTo>
                    <a:pt x="1179522" y="993"/>
                  </a:lnTo>
                  <a:lnTo>
                    <a:pt x="1226854" y="3949"/>
                  </a:lnTo>
                  <a:lnTo>
                    <a:pt x="1273641" y="8827"/>
                  </a:lnTo>
                  <a:lnTo>
                    <a:pt x="1319843" y="15587"/>
                  </a:lnTo>
                  <a:lnTo>
                    <a:pt x="1365421" y="24192"/>
                  </a:lnTo>
                  <a:lnTo>
                    <a:pt x="1410335" y="34600"/>
                  </a:lnTo>
                  <a:lnTo>
                    <a:pt x="1454547" y="46774"/>
                  </a:lnTo>
                  <a:lnTo>
                    <a:pt x="1498018" y="60673"/>
                  </a:lnTo>
                  <a:lnTo>
                    <a:pt x="1540707" y="76259"/>
                  </a:lnTo>
                  <a:lnTo>
                    <a:pt x="1582576" y="93491"/>
                  </a:lnTo>
                  <a:lnTo>
                    <a:pt x="1623585" y="112332"/>
                  </a:lnTo>
                  <a:lnTo>
                    <a:pt x="1663696" y="132740"/>
                  </a:lnTo>
                  <a:lnTo>
                    <a:pt x="1702868" y="154678"/>
                  </a:lnTo>
                  <a:lnTo>
                    <a:pt x="1741063" y="178105"/>
                  </a:lnTo>
                  <a:lnTo>
                    <a:pt x="1778241" y="202983"/>
                  </a:lnTo>
                  <a:lnTo>
                    <a:pt x="1814363" y="229272"/>
                  </a:lnTo>
                  <a:lnTo>
                    <a:pt x="1849390" y="256933"/>
                  </a:lnTo>
                  <a:lnTo>
                    <a:pt x="1883282" y="285926"/>
                  </a:lnTo>
                  <a:lnTo>
                    <a:pt x="1916000" y="316213"/>
                  </a:lnTo>
                  <a:lnTo>
                    <a:pt x="1947505" y="347753"/>
                  </a:lnTo>
                  <a:lnTo>
                    <a:pt x="1977758" y="380507"/>
                  </a:lnTo>
                  <a:lnTo>
                    <a:pt x="2006719" y="414437"/>
                  </a:lnTo>
                  <a:lnTo>
                    <a:pt x="2034349" y="449503"/>
                  </a:lnTo>
                  <a:lnTo>
                    <a:pt x="2060609" y="485665"/>
                  </a:lnTo>
                  <a:lnTo>
                    <a:pt x="2085460" y="522884"/>
                  </a:lnTo>
                  <a:lnTo>
                    <a:pt x="2108861" y="561122"/>
                  </a:lnTo>
                  <a:lnTo>
                    <a:pt x="2130775" y="600338"/>
                  </a:lnTo>
                  <a:lnTo>
                    <a:pt x="2151161" y="640493"/>
                  </a:lnTo>
                  <a:lnTo>
                    <a:pt x="2169980" y="681548"/>
                  </a:lnTo>
                  <a:lnTo>
                    <a:pt x="2187194" y="723463"/>
                  </a:lnTo>
                  <a:lnTo>
                    <a:pt x="2202762" y="766200"/>
                  </a:lnTo>
                  <a:lnTo>
                    <a:pt x="2216646" y="809719"/>
                  </a:lnTo>
                  <a:lnTo>
                    <a:pt x="2228806" y="853981"/>
                  </a:lnTo>
                  <a:lnTo>
                    <a:pt x="2239204" y="898945"/>
                  </a:lnTo>
                  <a:lnTo>
                    <a:pt x="2247798" y="944574"/>
                  </a:lnTo>
                  <a:lnTo>
                    <a:pt x="2254552" y="990828"/>
                  </a:lnTo>
                  <a:lnTo>
                    <a:pt x="2259424" y="1037667"/>
                  </a:lnTo>
                  <a:lnTo>
                    <a:pt x="2262376" y="1085052"/>
                  </a:lnTo>
                  <a:lnTo>
                    <a:pt x="2263369" y="1132943"/>
                  </a:lnTo>
                  <a:lnTo>
                    <a:pt x="2262376" y="1180835"/>
                  </a:lnTo>
                  <a:lnTo>
                    <a:pt x="2259423" y="1228220"/>
                  </a:lnTo>
                  <a:lnTo>
                    <a:pt x="2254550" y="1275058"/>
                  </a:lnTo>
                  <a:lnTo>
                    <a:pt x="2247797" y="1321312"/>
                  </a:lnTo>
                  <a:lnTo>
                    <a:pt x="2239202" y="1366941"/>
                  </a:lnTo>
                  <a:lnTo>
                    <a:pt x="2228804" y="1411905"/>
                  </a:lnTo>
                  <a:lnTo>
                    <a:pt x="2216644" y="1456167"/>
                  </a:lnTo>
                  <a:lnTo>
                    <a:pt x="2202760" y="1499686"/>
                  </a:lnTo>
                  <a:lnTo>
                    <a:pt x="2187191" y="1542423"/>
                  </a:lnTo>
                  <a:lnTo>
                    <a:pt x="2169978" y="1584338"/>
                  </a:lnTo>
                  <a:lnTo>
                    <a:pt x="2151158" y="1625393"/>
                  </a:lnTo>
                  <a:lnTo>
                    <a:pt x="2130772" y="1665548"/>
                  </a:lnTo>
                  <a:lnTo>
                    <a:pt x="2108858" y="1704764"/>
                  </a:lnTo>
                  <a:lnTo>
                    <a:pt x="2085456" y="1743001"/>
                  </a:lnTo>
                  <a:lnTo>
                    <a:pt x="2060606" y="1780221"/>
                  </a:lnTo>
                  <a:lnTo>
                    <a:pt x="2034346" y="1816383"/>
                  </a:lnTo>
                  <a:lnTo>
                    <a:pt x="2006716" y="1851448"/>
                  </a:lnTo>
                  <a:lnTo>
                    <a:pt x="1977754" y="1885378"/>
                  </a:lnTo>
                  <a:lnTo>
                    <a:pt x="1947501" y="1918133"/>
                  </a:lnTo>
                  <a:lnTo>
                    <a:pt x="1915996" y="1949673"/>
                  </a:lnTo>
                  <a:lnTo>
                    <a:pt x="1883278" y="1979959"/>
                  </a:lnTo>
                  <a:lnTo>
                    <a:pt x="1849385" y="2008953"/>
                  </a:lnTo>
                  <a:lnTo>
                    <a:pt x="1814359" y="2036613"/>
                  </a:lnTo>
                  <a:lnTo>
                    <a:pt x="1778236" y="2062902"/>
                  </a:lnTo>
                  <a:lnTo>
                    <a:pt x="1741058" y="2087780"/>
                  </a:lnTo>
                  <a:lnTo>
                    <a:pt x="1702863" y="2111208"/>
                  </a:lnTo>
                  <a:lnTo>
                    <a:pt x="1663691" y="2133145"/>
                  </a:lnTo>
                  <a:lnTo>
                    <a:pt x="1623580" y="2153554"/>
                  </a:lnTo>
                  <a:lnTo>
                    <a:pt x="1582571" y="2172394"/>
                  </a:lnTo>
                  <a:lnTo>
                    <a:pt x="1540702" y="2189627"/>
                  </a:lnTo>
                  <a:lnTo>
                    <a:pt x="1498012" y="2205212"/>
                  </a:lnTo>
                  <a:lnTo>
                    <a:pt x="1454542" y="2219112"/>
                  </a:lnTo>
                  <a:lnTo>
                    <a:pt x="1410330" y="2231285"/>
                  </a:lnTo>
                  <a:lnTo>
                    <a:pt x="1365415" y="2241694"/>
                  </a:lnTo>
                  <a:lnTo>
                    <a:pt x="1319837" y="2250298"/>
                  </a:lnTo>
                  <a:lnTo>
                    <a:pt x="1273635" y="2257059"/>
                  </a:lnTo>
                  <a:lnTo>
                    <a:pt x="1226848" y="2261937"/>
                  </a:lnTo>
                  <a:lnTo>
                    <a:pt x="1203568" y="226339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849842" y="2996459"/>
            <a:ext cx="6044201" cy="591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marR="5080">
              <a:lnSpc>
                <a:spcPct val="113500"/>
              </a:lnSpc>
              <a:spcBef>
                <a:spcPts val="100"/>
              </a:spcBef>
              <a:buSzPct val="92307"/>
              <a:tabLst>
                <a:tab pos="214629" algn="l"/>
              </a:tabLst>
            </a:pPr>
            <a:r>
              <a:rPr sz="3500" b="1" spc="150" dirty="0" err="1">
                <a:solidFill>
                  <a:srgbClr val="231F20"/>
                </a:solidFill>
                <a:latin typeface="+mj-lt"/>
                <a:cs typeface="Arial Black"/>
              </a:rPr>
              <a:t>Организации</a:t>
            </a:r>
            <a:r>
              <a:rPr sz="3500" b="1" spc="150" dirty="0">
                <a:solidFill>
                  <a:srgbClr val="231F20"/>
                </a:solidFill>
                <a:latin typeface="+mj-lt"/>
                <a:cs typeface="Arial Black"/>
              </a:rPr>
              <a:t> </a:t>
            </a:r>
            <a:r>
              <a:rPr sz="3500" b="1" spc="190" dirty="0">
                <a:solidFill>
                  <a:srgbClr val="231F20"/>
                </a:solidFill>
                <a:latin typeface="+mj-lt"/>
                <a:cs typeface="Arial Black"/>
              </a:rPr>
              <a:t>водоочистки</a:t>
            </a:r>
            <a:endParaRPr sz="3500" b="1" dirty="0">
              <a:latin typeface="+mj-lt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15000" y="7184038"/>
            <a:ext cx="5583130" cy="6268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8310" marR="5080">
              <a:lnSpc>
                <a:spcPct val="113500"/>
              </a:lnSpc>
              <a:spcBef>
                <a:spcPts val="100"/>
              </a:spcBef>
              <a:buSzPct val="94029"/>
              <a:tabLst>
                <a:tab pos="1946910" algn="l"/>
              </a:tabLst>
            </a:pPr>
            <a:r>
              <a:rPr sz="3500" b="1" spc="155" dirty="0" err="1">
                <a:solidFill>
                  <a:srgbClr val="231F20"/>
                </a:solidFill>
                <a:latin typeface="+mj-lt"/>
                <a:cs typeface="Arial Black"/>
              </a:rPr>
              <a:t>Муниципалитеты</a:t>
            </a:r>
            <a:endParaRPr sz="3500" b="1" spc="155" dirty="0">
              <a:solidFill>
                <a:srgbClr val="231F20"/>
              </a:solidFill>
              <a:latin typeface="+mj-lt"/>
              <a:cs typeface="Arial Black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3377254" y="2406979"/>
            <a:ext cx="5139129" cy="1889402"/>
          </a:xfrm>
          <a:prstGeom prst="rect">
            <a:avLst/>
          </a:prstGeom>
        </p:spPr>
        <p:txBody>
          <a:bodyPr vert="horz" wrap="square" lIns="0" tIns="9567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0" spc="445" dirty="0">
                <a:solidFill>
                  <a:srgbClr val="C00000"/>
                </a:solidFill>
                <a:latin typeface="+mj-lt"/>
                <a:cs typeface="Arial"/>
              </a:rPr>
              <a:t>Потребители</a:t>
            </a:r>
          </a:p>
        </p:txBody>
      </p:sp>
      <p:sp>
        <p:nvSpPr>
          <p:cNvPr id="23" name="object 23"/>
          <p:cNvSpPr/>
          <p:nvPr/>
        </p:nvSpPr>
        <p:spPr>
          <a:xfrm>
            <a:off x="5227680" y="6796390"/>
            <a:ext cx="1438275" cy="742950"/>
          </a:xfrm>
          <a:custGeom>
            <a:avLst/>
            <a:gdLst/>
            <a:ahLst/>
            <a:cxnLst/>
            <a:rect l="l" t="t" r="r" b="b"/>
            <a:pathLst>
              <a:path w="1438275" h="742950">
                <a:moveTo>
                  <a:pt x="1037122" y="116286"/>
                </a:moveTo>
                <a:lnTo>
                  <a:pt x="885818" y="116286"/>
                </a:lnTo>
                <a:lnTo>
                  <a:pt x="896190" y="114203"/>
                </a:lnTo>
                <a:lnTo>
                  <a:pt x="904101" y="107122"/>
                </a:lnTo>
                <a:lnTo>
                  <a:pt x="907250" y="96194"/>
                </a:lnTo>
                <a:lnTo>
                  <a:pt x="907250" y="20092"/>
                </a:lnTo>
                <a:lnTo>
                  <a:pt x="908815" y="12271"/>
                </a:lnTo>
                <a:lnTo>
                  <a:pt x="913083" y="5885"/>
                </a:lnTo>
                <a:lnTo>
                  <a:pt x="919413" y="1579"/>
                </a:lnTo>
                <a:lnTo>
                  <a:pt x="927162" y="0"/>
                </a:lnTo>
                <a:lnTo>
                  <a:pt x="1017195" y="0"/>
                </a:lnTo>
                <a:lnTo>
                  <a:pt x="1024953" y="1579"/>
                </a:lnTo>
                <a:lnTo>
                  <a:pt x="1031286" y="5885"/>
                </a:lnTo>
                <a:lnTo>
                  <a:pt x="1035556" y="12271"/>
                </a:lnTo>
                <a:lnTo>
                  <a:pt x="1037122" y="20092"/>
                </a:lnTo>
                <a:lnTo>
                  <a:pt x="1037122" y="116286"/>
                </a:lnTo>
                <a:close/>
              </a:path>
              <a:path w="1438275" h="742950">
                <a:moveTo>
                  <a:pt x="1026403" y="742186"/>
                </a:moveTo>
                <a:lnTo>
                  <a:pt x="431237" y="742186"/>
                </a:lnTo>
                <a:lnTo>
                  <a:pt x="423484" y="740607"/>
                </a:lnTo>
                <a:lnTo>
                  <a:pt x="417153" y="736301"/>
                </a:lnTo>
                <a:lnTo>
                  <a:pt x="412884" y="729914"/>
                </a:lnTo>
                <a:lnTo>
                  <a:pt x="411319" y="722093"/>
                </a:lnTo>
                <a:lnTo>
                  <a:pt x="411319" y="403586"/>
                </a:lnTo>
                <a:lnTo>
                  <a:pt x="409754" y="395759"/>
                </a:lnTo>
                <a:lnTo>
                  <a:pt x="405485" y="389368"/>
                </a:lnTo>
                <a:lnTo>
                  <a:pt x="399154" y="385059"/>
                </a:lnTo>
                <a:lnTo>
                  <a:pt x="391402" y="383479"/>
                </a:lnTo>
                <a:lnTo>
                  <a:pt x="287453" y="383479"/>
                </a:lnTo>
                <a:lnTo>
                  <a:pt x="275384" y="379474"/>
                </a:lnTo>
                <a:lnTo>
                  <a:pt x="268575" y="369790"/>
                </a:lnTo>
                <a:lnTo>
                  <a:pt x="268195" y="357922"/>
                </a:lnTo>
                <a:lnTo>
                  <a:pt x="275408" y="347365"/>
                </a:lnTo>
                <a:lnTo>
                  <a:pt x="716780" y="9216"/>
                </a:lnTo>
                <a:lnTo>
                  <a:pt x="722546" y="6152"/>
                </a:lnTo>
                <a:lnTo>
                  <a:pt x="728821" y="5131"/>
                </a:lnTo>
                <a:lnTo>
                  <a:pt x="735096" y="6152"/>
                </a:lnTo>
                <a:lnTo>
                  <a:pt x="740859" y="9216"/>
                </a:lnTo>
                <a:lnTo>
                  <a:pt x="875288" y="112216"/>
                </a:lnTo>
                <a:lnTo>
                  <a:pt x="885818" y="116286"/>
                </a:lnTo>
                <a:lnTo>
                  <a:pt x="1037122" y="116286"/>
                </a:lnTo>
                <a:lnTo>
                  <a:pt x="1037122" y="232497"/>
                </a:lnTo>
                <a:lnTo>
                  <a:pt x="1040025" y="238424"/>
                </a:lnTo>
                <a:lnTo>
                  <a:pt x="1182226" y="347365"/>
                </a:lnTo>
                <a:lnTo>
                  <a:pt x="1189443" y="357922"/>
                </a:lnTo>
                <a:lnTo>
                  <a:pt x="1189065" y="369790"/>
                </a:lnTo>
                <a:lnTo>
                  <a:pt x="1188149" y="371093"/>
                </a:lnTo>
                <a:lnTo>
                  <a:pt x="648000" y="371093"/>
                </a:lnTo>
                <a:lnTo>
                  <a:pt x="648000" y="434267"/>
                </a:lnTo>
                <a:lnTo>
                  <a:pt x="1046315" y="434267"/>
                </a:lnTo>
                <a:lnTo>
                  <a:pt x="1046315" y="465854"/>
                </a:lnTo>
                <a:lnTo>
                  <a:pt x="648000" y="465854"/>
                </a:lnTo>
                <a:lnTo>
                  <a:pt x="648000" y="529023"/>
                </a:lnTo>
                <a:lnTo>
                  <a:pt x="1046315" y="529023"/>
                </a:lnTo>
                <a:lnTo>
                  <a:pt x="1046315" y="722093"/>
                </a:lnTo>
                <a:lnTo>
                  <a:pt x="1044750" y="729914"/>
                </a:lnTo>
                <a:lnTo>
                  <a:pt x="1040482" y="736301"/>
                </a:lnTo>
                <a:lnTo>
                  <a:pt x="1034152" y="740607"/>
                </a:lnTo>
                <a:lnTo>
                  <a:pt x="1026403" y="742186"/>
                </a:lnTo>
                <a:close/>
              </a:path>
              <a:path w="1438275" h="742950">
                <a:moveTo>
                  <a:pt x="270543" y="286953"/>
                </a:moveTo>
                <a:lnTo>
                  <a:pt x="267588" y="285381"/>
                </a:lnTo>
                <a:lnTo>
                  <a:pt x="191967" y="217335"/>
                </a:lnTo>
                <a:lnTo>
                  <a:pt x="168856" y="143890"/>
                </a:lnTo>
                <a:lnTo>
                  <a:pt x="173294" y="85110"/>
                </a:lnTo>
                <a:lnTo>
                  <a:pt x="180321" y="61059"/>
                </a:lnTo>
                <a:lnTo>
                  <a:pt x="203306" y="70588"/>
                </a:lnTo>
                <a:lnTo>
                  <a:pt x="251505" y="103900"/>
                </a:lnTo>
                <a:lnTo>
                  <a:pt x="272423" y="135660"/>
                </a:lnTo>
                <a:lnTo>
                  <a:pt x="212891" y="135660"/>
                </a:lnTo>
                <a:lnTo>
                  <a:pt x="213880" y="142721"/>
                </a:lnTo>
                <a:lnTo>
                  <a:pt x="220466" y="166577"/>
                </a:lnTo>
                <a:lnTo>
                  <a:pt x="238081" y="211243"/>
                </a:lnTo>
                <a:lnTo>
                  <a:pt x="272154" y="280729"/>
                </a:lnTo>
                <a:lnTo>
                  <a:pt x="273726" y="283697"/>
                </a:lnTo>
                <a:lnTo>
                  <a:pt x="270543" y="286953"/>
                </a:lnTo>
                <a:close/>
              </a:path>
              <a:path w="1438275" h="742950">
                <a:moveTo>
                  <a:pt x="1143802" y="274016"/>
                </a:moveTo>
                <a:lnTo>
                  <a:pt x="1139327" y="273522"/>
                </a:lnTo>
                <a:lnTo>
                  <a:pt x="1138855" y="271057"/>
                </a:lnTo>
                <a:lnTo>
                  <a:pt x="1138807" y="268022"/>
                </a:lnTo>
                <a:lnTo>
                  <a:pt x="1143904" y="168082"/>
                </a:lnTo>
                <a:lnTo>
                  <a:pt x="1186176" y="103900"/>
                </a:lnTo>
                <a:lnTo>
                  <a:pt x="1234373" y="70588"/>
                </a:lnTo>
                <a:lnTo>
                  <a:pt x="1257358" y="61059"/>
                </a:lnTo>
                <a:lnTo>
                  <a:pt x="1264385" y="85110"/>
                </a:lnTo>
                <a:lnTo>
                  <a:pt x="1268203" y="135660"/>
                </a:lnTo>
                <a:lnTo>
                  <a:pt x="1224798" y="135660"/>
                </a:lnTo>
                <a:lnTo>
                  <a:pt x="1200681" y="164622"/>
                </a:lnTo>
                <a:lnTo>
                  <a:pt x="1177603" y="203255"/>
                </a:lnTo>
                <a:lnTo>
                  <a:pt x="1158204" y="241908"/>
                </a:lnTo>
                <a:lnTo>
                  <a:pt x="1145074" y="271057"/>
                </a:lnTo>
                <a:lnTo>
                  <a:pt x="1143802" y="274016"/>
                </a:lnTo>
                <a:close/>
              </a:path>
              <a:path w="1438275" h="742950">
                <a:moveTo>
                  <a:pt x="293877" y="274016"/>
                </a:moveTo>
                <a:lnTo>
                  <a:pt x="260081" y="203255"/>
                </a:lnTo>
                <a:lnTo>
                  <a:pt x="237004" y="164622"/>
                </a:lnTo>
                <a:lnTo>
                  <a:pt x="212891" y="135660"/>
                </a:lnTo>
                <a:lnTo>
                  <a:pt x="272423" y="135660"/>
                </a:lnTo>
                <a:lnTo>
                  <a:pt x="293777" y="168082"/>
                </a:lnTo>
                <a:lnTo>
                  <a:pt x="298984" y="270218"/>
                </a:lnTo>
                <a:lnTo>
                  <a:pt x="298352" y="273522"/>
                </a:lnTo>
                <a:lnTo>
                  <a:pt x="293877" y="274016"/>
                </a:lnTo>
                <a:close/>
              </a:path>
              <a:path w="1438275" h="742950">
                <a:moveTo>
                  <a:pt x="1167145" y="286953"/>
                </a:moveTo>
                <a:lnTo>
                  <a:pt x="1163957" y="283697"/>
                </a:lnTo>
                <a:lnTo>
                  <a:pt x="1165525" y="280729"/>
                </a:lnTo>
                <a:lnTo>
                  <a:pt x="1199604" y="211243"/>
                </a:lnTo>
                <a:lnTo>
                  <a:pt x="1217221" y="166577"/>
                </a:lnTo>
                <a:lnTo>
                  <a:pt x="1223809" y="142721"/>
                </a:lnTo>
                <a:lnTo>
                  <a:pt x="1224798" y="135660"/>
                </a:lnTo>
                <a:lnTo>
                  <a:pt x="1268203" y="135660"/>
                </a:lnTo>
                <a:lnTo>
                  <a:pt x="1268824" y="143890"/>
                </a:lnTo>
                <a:lnTo>
                  <a:pt x="1245716" y="217335"/>
                </a:lnTo>
                <a:lnTo>
                  <a:pt x="1170101" y="285381"/>
                </a:lnTo>
                <a:lnTo>
                  <a:pt x="1167145" y="286953"/>
                </a:lnTo>
                <a:close/>
              </a:path>
              <a:path w="1438275" h="742950">
                <a:moveTo>
                  <a:pt x="211551" y="414328"/>
                </a:moveTo>
                <a:lnTo>
                  <a:pt x="88749" y="374029"/>
                </a:lnTo>
                <a:lnTo>
                  <a:pt x="27027" y="302076"/>
                </a:lnTo>
                <a:lnTo>
                  <a:pt x="3652" y="233196"/>
                </a:lnTo>
                <a:lnTo>
                  <a:pt x="0" y="202445"/>
                </a:lnTo>
                <a:lnTo>
                  <a:pt x="30686" y="201941"/>
                </a:lnTo>
                <a:lnTo>
                  <a:pt x="101476" y="216010"/>
                </a:lnTo>
                <a:lnTo>
                  <a:pt x="180462" y="268022"/>
                </a:lnTo>
                <a:lnTo>
                  <a:pt x="181943" y="271057"/>
                </a:lnTo>
                <a:lnTo>
                  <a:pt x="73008" y="271057"/>
                </a:lnTo>
                <a:lnTo>
                  <a:pt x="77544" y="278581"/>
                </a:lnTo>
                <a:lnTo>
                  <a:pt x="96551" y="302407"/>
                </a:lnTo>
                <a:lnTo>
                  <a:pt x="138129" y="344414"/>
                </a:lnTo>
                <a:lnTo>
                  <a:pt x="210377" y="406482"/>
                </a:lnTo>
                <a:lnTo>
                  <a:pt x="213599" y="409086"/>
                </a:lnTo>
                <a:lnTo>
                  <a:pt x="211551" y="414328"/>
                </a:lnTo>
                <a:close/>
              </a:path>
              <a:path w="1438275" h="742950">
                <a:moveTo>
                  <a:pt x="1205911" y="388155"/>
                </a:moveTo>
                <a:lnTo>
                  <a:pt x="1201070" y="385392"/>
                </a:lnTo>
                <a:lnTo>
                  <a:pt x="1201944" y="381345"/>
                </a:lnTo>
                <a:lnTo>
                  <a:pt x="1257221" y="268022"/>
                </a:lnTo>
                <a:lnTo>
                  <a:pt x="1336205" y="216010"/>
                </a:lnTo>
                <a:lnTo>
                  <a:pt x="1406993" y="201941"/>
                </a:lnTo>
                <a:lnTo>
                  <a:pt x="1437679" y="202445"/>
                </a:lnTo>
                <a:lnTo>
                  <a:pt x="1434028" y="233196"/>
                </a:lnTo>
                <a:lnTo>
                  <a:pt x="1421181" y="271057"/>
                </a:lnTo>
                <a:lnTo>
                  <a:pt x="1364676" y="271057"/>
                </a:lnTo>
                <a:lnTo>
                  <a:pt x="1323311" y="292046"/>
                </a:lnTo>
                <a:lnTo>
                  <a:pt x="1278451" y="324518"/>
                </a:lnTo>
                <a:lnTo>
                  <a:pt x="1237760" y="358826"/>
                </a:lnTo>
                <a:lnTo>
                  <a:pt x="1208824" y="385392"/>
                </a:lnTo>
                <a:lnTo>
                  <a:pt x="1205911" y="388155"/>
                </a:lnTo>
                <a:close/>
              </a:path>
              <a:path w="1438275" h="742950">
                <a:moveTo>
                  <a:pt x="231777" y="388155"/>
                </a:moveTo>
                <a:lnTo>
                  <a:pt x="199921" y="358826"/>
                </a:lnTo>
                <a:lnTo>
                  <a:pt x="159229" y="324518"/>
                </a:lnTo>
                <a:lnTo>
                  <a:pt x="114370" y="292046"/>
                </a:lnTo>
                <a:lnTo>
                  <a:pt x="73008" y="271057"/>
                </a:lnTo>
                <a:lnTo>
                  <a:pt x="181943" y="271057"/>
                </a:lnTo>
                <a:lnTo>
                  <a:pt x="235740" y="381345"/>
                </a:lnTo>
                <a:lnTo>
                  <a:pt x="236614" y="385392"/>
                </a:lnTo>
                <a:lnTo>
                  <a:pt x="231777" y="388155"/>
                </a:lnTo>
                <a:close/>
              </a:path>
              <a:path w="1438275" h="742950">
                <a:moveTo>
                  <a:pt x="1226123" y="414328"/>
                </a:moveTo>
                <a:lnTo>
                  <a:pt x="1224080" y="409086"/>
                </a:lnTo>
                <a:lnTo>
                  <a:pt x="1227306" y="406482"/>
                </a:lnTo>
                <a:lnTo>
                  <a:pt x="1299555" y="344414"/>
                </a:lnTo>
                <a:lnTo>
                  <a:pt x="1341133" y="302407"/>
                </a:lnTo>
                <a:lnTo>
                  <a:pt x="1360140" y="278581"/>
                </a:lnTo>
                <a:lnTo>
                  <a:pt x="1364676" y="271057"/>
                </a:lnTo>
                <a:lnTo>
                  <a:pt x="1421181" y="271057"/>
                </a:lnTo>
                <a:lnTo>
                  <a:pt x="1410655" y="302076"/>
                </a:lnTo>
                <a:lnTo>
                  <a:pt x="1348934" y="374029"/>
                </a:lnTo>
                <a:lnTo>
                  <a:pt x="1230238" y="413997"/>
                </a:lnTo>
                <a:lnTo>
                  <a:pt x="1226123" y="414328"/>
                </a:lnTo>
                <a:close/>
              </a:path>
              <a:path w="1438275" h="742950">
                <a:moveTo>
                  <a:pt x="747050" y="434267"/>
                </a:moveTo>
                <a:lnTo>
                  <a:pt x="710589" y="434267"/>
                </a:lnTo>
                <a:lnTo>
                  <a:pt x="710589" y="371093"/>
                </a:lnTo>
                <a:lnTo>
                  <a:pt x="747050" y="371093"/>
                </a:lnTo>
                <a:lnTo>
                  <a:pt x="747050" y="434267"/>
                </a:lnTo>
                <a:close/>
              </a:path>
              <a:path w="1438275" h="742950">
                <a:moveTo>
                  <a:pt x="1046315" y="434267"/>
                </a:moveTo>
                <a:lnTo>
                  <a:pt x="809639" y="434267"/>
                </a:lnTo>
                <a:lnTo>
                  <a:pt x="809639" y="371093"/>
                </a:lnTo>
                <a:lnTo>
                  <a:pt x="1188149" y="371093"/>
                </a:lnTo>
                <a:lnTo>
                  <a:pt x="1182258" y="379474"/>
                </a:lnTo>
                <a:lnTo>
                  <a:pt x="1170186" y="383479"/>
                </a:lnTo>
                <a:lnTo>
                  <a:pt x="1066238" y="383479"/>
                </a:lnTo>
                <a:lnTo>
                  <a:pt x="1058480" y="385059"/>
                </a:lnTo>
                <a:lnTo>
                  <a:pt x="1052148" y="389368"/>
                </a:lnTo>
                <a:lnTo>
                  <a:pt x="1047880" y="395759"/>
                </a:lnTo>
                <a:lnTo>
                  <a:pt x="1046315" y="403586"/>
                </a:lnTo>
                <a:lnTo>
                  <a:pt x="1046315" y="434267"/>
                </a:lnTo>
                <a:close/>
              </a:path>
              <a:path w="1438275" h="742950">
                <a:moveTo>
                  <a:pt x="329122" y="742900"/>
                </a:moveTo>
                <a:lnTo>
                  <a:pt x="161925" y="677888"/>
                </a:lnTo>
                <a:lnTo>
                  <a:pt x="81686" y="573581"/>
                </a:lnTo>
                <a:lnTo>
                  <a:pt x="54352" y="476398"/>
                </a:lnTo>
                <a:lnTo>
                  <a:pt x="51546" y="433519"/>
                </a:lnTo>
                <a:lnTo>
                  <a:pt x="94101" y="435113"/>
                </a:lnTo>
                <a:lnTo>
                  <a:pt x="191152" y="459895"/>
                </a:lnTo>
                <a:lnTo>
                  <a:pt x="291590" y="534034"/>
                </a:lnTo>
                <a:lnTo>
                  <a:pt x="147674" y="534034"/>
                </a:lnTo>
                <a:lnTo>
                  <a:pt x="153406" y="544800"/>
                </a:lnTo>
                <a:lnTo>
                  <a:pt x="177992" y="579234"/>
                </a:lnTo>
                <a:lnTo>
                  <a:pt x="232517" y="640545"/>
                </a:lnTo>
                <a:lnTo>
                  <a:pt x="328067" y="731938"/>
                </a:lnTo>
                <a:lnTo>
                  <a:pt x="332343" y="735779"/>
                </a:lnTo>
                <a:lnTo>
                  <a:pt x="329122" y="742900"/>
                </a:lnTo>
                <a:close/>
              </a:path>
              <a:path w="1438275" h="742950">
                <a:moveTo>
                  <a:pt x="1078619" y="708158"/>
                </a:moveTo>
                <a:lnTo>
                  <a:pt x="1071711" y="704681"/>
                </a:lnTo>
                <a:lnTo>
                  <a:pt x="1072623" y="699013"/>
                </a:lnTo>
                <a:lnTo>
                  <a:pt x="1140904" y="537863"/>
                </a:lnTo>
                <a:lnTo>
                  <a:pt x="1246529" y="459895"/>
                </a:lnTo>
                <a:lnTo>
                  <a:pt x="1343578" y="435113"/>
                </a:lnTo>
                <a:lnTo>
                  <a:pt x="1386133" y="433519"/>
                </a:lnTo>
                <a:lnTo>
                  <a:pt x="1383328" y="476398"/>
                </a:lnTo>
                <a:lnTo>
                  <a:pt x="1367118" y="534034"/>
                </a:lnTo>
                <a:lnTo>
                  <a:pt x="1290004" y="534034"/>
                </a:lnTo>
                <a:lnTo>
                  <a:pt x="1246028" y="558036"/>
                </a:lnTo>
                <a:lnTo>
                  <a:pt x="1198221" y="594169"/>
                </a:lnTo>
                <a:lnTo>
                  <a:pt x="1151659" y="635298"/>
                </a:lnTo>
                <a:lnTo>
                  <a:pt x="1111414" y="674286"/>
                </a:lnTo>
                <a:lnTo>
                  <a:pt x="1082563" y="703996"/>
                </a:lnTo>
                <a:lnTo>
                  <a:pt x="1078619" y="708158"/>
                </a:lnTo>
                <a:close/>
              </a:path>
              <a:path w="1438275" h="742950">
                <a:moveTo>
                  <a:pt x="747050" y="529023"/>
                </a:moveTo>
                <a:lnTo>
                  <a:pt x="710589" y="529023"/>
                </a:lnTo>
                <a:lnTo>
                  <a:pt x="710589" y="465854"/>
                </a:lnTo>
                <a:lnTo>
                  <a:pt x="747050" y="465854"/>
                </a:lnTo>
                <a:lnTo>
                  <a:pt x="747050" y="529023"/>
                </a:lnTo>
                <a:close/>
              </a:path>
              <a:path w="1438275" h="742950">
                <a:moveTo>
                  <a:pt x="1046315" y="529023"/>
                </a:moveTo>
                <a:lnTo>
                  <a:pt x="809639" y="529023"/>
                </a:lnTo>
                <a:lnTo>
                  <a:pt x="809639" y="465854"/>
                </a:lnTo>
                <a:lnTo>
                  <a:pt x="1046315" y="465854"/>
                </a:lnTo>
                <a:lnTo>
                  <a:pt x="1046315" y="529023"/>
                </a:lnTo>
                <a:close/>
              </a:path>
              <a:path w="1438275" h="742950">
                <a:moveTo>
                  <a:pt x="359064" y="708158"/>
                </a:moveTo>
                <a:lnTo>
                  <a:pt x="326269" y="674286"/>
                </a:lnTo>
                <a:lnTo>
                  <a:pt x="286022" y="635298"/>
                </a:lnTo>
                <a:lnTo>
                  <a:pt x="239458" y="594169"/>
                </a:lnTo>
                <a:lnTo>
                  <a:pt x="191651" y="558036"/>
                </a:lnTo>
                <a:lnTo>
                  <a:pt x="147674" y="534034"/>
                </a:lnTo>
                <a:lnTo>
                  <a:pt x="291590" y="534034"/>
                </a:lnTo>
                <a:lnTo>
                  <a:pt x="296777" y="537863"/>
                </a:lnTo>
                <a:lnTo>
                  <a:pt x="365056" y="699013"/>
                </a:lnTo>
                <a:lnTo>
                  <a:pt x="365968" y="704681"/>
                </a:lnTo>
                <a:lnTo>
                  <a:pt x="359064" y="708158"/>
                </a:lnTo>
                <a:close/>
              </a:path>
              <a:path w="1438275" h="742950">
                <a:moveTo>
                  <a:pt x="1108567" y="742900"/>
                </a:moveTo>
                <a:lnTo>
                  <a:pt x="1105345" y="735779"/>
                </a:lnTo>
                <a:lnTo>
                  <a:pt x="1109612" y="731938"/>
                </a:lnTo>
                <a:lnTo>
                  <a:pt x="1205164" y="640545"/>
                </a:lnTo>
                <a:lnTo>
                  <a:pt x="1259689" y="579234"/>
                </a:lnTo>
                <a:lnTo>
                  <a:pt x="1284273" y="544800"/>
                </a:lnTo>
                <a:lnTo>
                  <a:pt x="1290004" y="534034"/>
                </a:lnTo>
                <a:lnTo>
                  <a:pt x="1367118" y="534034"/>
                </a:lnTo>
                <a:lnTo>
                  <a:pt x="1355996" y="573581"/>
                </a:lnTo>
                <a:lnTo>
                  <a:pt x="1275757" y="677888"/>
                </a:lnTo>
                <a:lnTo>
                  <a:pt x="1114235" y="742138"/>
                </a:lnTo>
                <a:lnTo>
                  <a:pt x="1108567" y="742900"/>
                </a:lnTo>
                <a:close/>
              </a:path>
            </a:pathLst>
          </a:custGeom>
          <a:solidFill>
            <a:srgbClr val="8BC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859855" y="2625960"/>
            <a:ext cx="1438275" cy="742950"/>
          </a:xfrm>
          <a:custGeom>
            <a:avLst/>
            <a:gdLst/>
            <a:ahLst/>
            <a:cxnLst/>
            <a:rect l="l" t="t" r="r" b="b"/>
            <a:pathLst>
              <a:path w="1438275" h="742950">
                <a:moveTo>
                  <a:pt x="1037122" y="116286"/>
                </a:moveTo>
                <a:lnTo>
                  <a:pt x="885818" y="116286"/>
                </a:lnTo>
                <a:lnTo>
                  <a:pt x="896190" y="114203"/>
                </a:lnTo>
                <a:lnTo>
                  <a:pt x="904101" y="107122"/>
                </a:lnTo>
                <a:lnTo>
                  <a:pt x="907250" y="96194"/>
                </a:lnTo>
                <a:lnTo>
                  <a:pt x="907250" y="20092"/>
                </a:lnTo>
                <a:lnTo>
                  <a:pt x="908815" y="12271"/>
                </a:lnTo>
                <a:lnTo>
                  <a:pt x="913083" y="5885"/>
                </a:lnTo>
                <a:lnTo>
                  <a:pt x="919413" y="1579"/>
                </a:lnTo>
                <a:lnTo>
                  <a:pt x="927162" y="0"/>
                </a:lnTo>
                <a:lnTo>
                  <a:pt x="1017195" y="0"/>
                </a:lnTo>
                <a:lnTo>
                  <a:pt x="1024953" y="1579"/>
                </a:lnTo>
                <a:lnTo>
                  <a:pt x="1031286" y="5885"/>
                </a:lnTo>
                <a:lnTo>
                  <a:pt x="1035556" y="12271"/>
                </a:lnTo>
                <a:lnTo>
                  <a:pt x="1037122" y="20092"/>
                </a:lnTo>
                <a:lnTo>
                  <a:pt x="1037122" y="116286"/>
                </a:lnTo>
                <a:close/>
              </a:path>
              <a:path w="1438275" h="742950">
                <a:moveTo>
                  <a:pt x="1026403" y="742186"/>
                </a:moveTo>
                <a:lnTo>
                  <a:pt x="431237" y="742186"/>
                </a:lnTo>
                <a:lnTo>
                  <a:pt x="423484" y="740607"/>
                </a:lnTo>
                <a:lnTo>
                  <a:pt x="417153" y="736301"/>
                </a:lnTo>
                <a:lnTo>
                  <a:pt x="412884" y="729914"/>
                </a:lnTo>
                <a:lnTo>
                  <a:pt x="411319" y="722093"/>
                </a:lnTo>
                <a:lnTo>
                  <a:pt x="411319" y="403586"/>
                </a:lnTo>
                <a:lnTo>
                  <a:pt x="409754" y="395759"/>
                </a:lnTo>
                <a:lnTo>
                  <a:pt x="405485" y="389368"/>
                </a:lnTo>
                <a:lnTo>
                  <a:pt x="399154" y="385059"/>
                </a:lnTo>
                <a:lnTo>
                  <a:pt x="391402" y="383479"/>
                </a:lnTo>
                <a:lnTo>
                  <a:pt x="287453" y="383479"/>
                </a:lnTo>
                <a:lnTo>
                  <a:pt x="275384" y="379474"/>
                </a:lnTo>
                <a:lnTo>
                  <a:pt x="268575" y="369790"/>
                </a:lnTo>
                <a:lnTo>
                  <a:pt x="268195" y="357922"/>
                </a:lnTo>
                <a:lnTo>
                  <a:pt x="275408" y="347365"/>
                </a:lnTo>
                <a:lnTo>
                  <a:pt x="716780" y="9216"/>
                </a:lnTo>
                <a:lnTo>
                  <a:pt x="722546" y="6152"/>
                </a:lnTo>
                <a:lnTo>
                  <a:pt x="728821" y="5131"/>
                </a:lnTo>
                <a:lnTo>
                  <a:pt x="735096" y="6152"/>
                </a:lnTo>
                <a:lnTo>
                  <a:pt x="740859" y="9216"/>
                </a:lnTo>
                <a:lnTo>
                  <a:pt x="875288" y="112216"/>
                </a:lnTo>
                <a:lnTo>
                  <a:pt x="885818" y="116286"/>
                </a:lnTo>
                <a:lnTo>
                  <a:pt x="1037122" y="116286"/>
                </a:lnTo>
                <a:lnTo>
                  <a:pt x="1037122" y="232497"/>
                </a:lnTo>
                <a:lnTo>
                  <a:pt x="1040025" y="238424"/>
                </a:lnTo>
                <a:lnTo>
                  <a:pt x="1182226" y="347365"/>
                </a:lnTo>
                <a:lnTo>
                  <a:pt x="1189443" y="357922"/>
                </a:lnTo>
                <a:lnTo>
                  <a:pt x="1189065" y="369790"/>
                </a:lnTo>
                <a:lnTo>
                  <a:pt x="1188149" y="371093"/>
                </a:lnTo>
                <a:lnTo>
                  <a:pt x="648000" y="371093"/>
                </a:lnTo>
                <a:lnTo>
                  <a:pt x="648000" y="434267"/>
                </a:lnTo>
                <a:lnTo>
                  <a:pt x="1046315" y="434267"/>
                </a:lnTo>
                <a:lnTo>
                  <a:pt x="1046315" y="465854"/>
                </a:lnTo>
                <a:lnTo>
                  <a:pt x="648000" y="465854"/>
                </a:lnTo>
                <a:lnTo>
                  <a:pt x="648000" y="529023"/>
                </a:lnTo>
                <a:lnTo>
                  <a:pt x="1046315" y="529023"/>
                </a:lnTo>
                <a:lnTo>
                  <a:pt x="1046315" y="722093"/>
                </a:lnTo>
                <a:lnTo>
                  <a:pt x="1044750" y="729914"/>
                </a:lnTo>
                <a:lnTo>
                  <a:pt x="1040482" y="736301"/>
                </a:lnTo>
                <a:lnTo>
                  <a:pt x="1034152" y="740607"/>
                </a:lnTo>
                <a:lnTo>
                  <a:pt x="1026403" y="742186"/>
                </a:lnTo>
                <a:close/>
              </a:path>
              <a:path w="1438275" h="742950">
                <a:moveTo>
                  <a:pt x="270543" y="286953"/>
                </a:moveTo>
                <a:lnTo>
                  <a:pt x="267588" y="285381"/>
                </a:lnTo>
                <a:lnTo>
                  <a:pt x="191967" y="217335"/>
                </a:lnTo>
                <a:lnTo>
                  <a:pt x="168856" y="143890"/>
                </a:lnTo>
                <a:lnTo>
                  <a:pt x="173294" y="85110"/>
                </a:lnTo>
                <a:lnTo>
                  <a:pt x="180321" y="61059"/>
                </a:lnTo>
                <a:lnTo>
                  <a:pt x="203306" y="70588"/>
                </a:lnTo>
                <a:lnTo>
                  <a:pt x="251505" y="103900"/>
                </a:lnTo>
                <a:lnTo>
                  <a:pt x="272423" y="135660"/>
                </a:lnTo>
                <a:lnTo>
                  <a:pt x="212891" y="135660"/>
                </a:lnTo>
                <a:lnTo>
                  <a:pt x="213880" y="142721"/>
                </a:lnTo>
                <a:lnTo>
                  <a:pt x="220466" y="166577"/>
                </a:lnTo>
                <a:lnTo>
                  <a:pt x="238081" y="211243"/>
                </a:lnTo>
                <a:lnTo>
                  <a:pt x="272154" y="280729"/>
                </a:lnTo>
                <a:lnTo>
                  <a:pt x="273726" y="283697"/>
                </a:lnTo>
                <a:lnTo>
                  <a:pt x="270543" y="286953"/>
                </a:lnTo>
                <a:close/>
              </a:path>
              <a:path w="1438275" h="742950">
                <a:moveTo>
                  <a:pt x="1143802" y="274016"/>
                </a:moveTo>
                <a:lnTo>
                  <a:pt x="1139327" y="273522"/>
                </a:lnTo>
                <a:lnTo>
                  <a:pt x="1138855" y="271057"/>
                </a:lnTo>
                <a:lnTo>
                  <a:pt x="1138807" y="268022"/>
                </a:lnTo>
                <a:lnTo>
                  <a:pt x="1143904" y="168082"/>
                </a:lnTo>
                <a:lnTo>
                  <a:pt x="1186176" y="103900"/>
                </a:lnTo>
                <a:lnTo>
                  <a:pt x="1234373" y="70588"/>
                </a:lnTo>
                <a:lnTo>
                  <a:pt x="1257358" y="61059"/>
                </a:lnTo>
                <a:lnTo>
                  <a:pt x="1264385" y="85110"/>
                </a:lnTo>
                <a:lnTo>
                  <a:pt x="1268203" y="135660"/>
                </a:lnTo>
                <a:lnTo>
                  <a:pt x="1224798" y="135660"/>
                </a:lnTo>
                <a:lnTo>
                  <a:pt x="1200681" y="164622"/>
                </a:lnTo>
                <a:lnTo>
                  <a:pt x="1177603" y="203255"/>
                </a:lnTo>
                <a:lnTo>
                  <a:pt x="1158204" y="241908"/>
                </a:lnTo>
                <a:lnTo>
                  <a:pt x="1145074" y="271057"/>
                </a:lnTo>
                <a:lnTo>
                  <a:pt x="1143802" y="274016"/>
                </a:lnTo>
                <a:close/>
              </a:path>
              <a:path w="1438275" h="742950">
                <a:moveTo>
                  <a:pt x="293877" y="274016"/>
                </a:moveTo>
                <a:lnTo>
                  <a:pt x="260081" y="203255"/>
                </a:lnTo>
                <a:lnTo>
                  <a:pt x="237004" y="164622"/>
                </a:lnTo>
                <a:lnTo>
                  <a:pt x="212891" y="135660"/>
                </a:lnTo>
                <a:lnTo>
                  <a:pt x="272423" y="135660"/>
                </a:lnTo>
                <a:lnTo>
                  <a:pt x="293777" y="168082"/>
                </a:lnTo>
                <a:lnTo>
                  <a:pt x="298984" y="270218"/>
                </a:lnTo>
                <a:lnTo>
                  <a:pt x="298352" y="273522"/>
                </a:lnTo>
                <a:lnTo>
                  <a:pt x="293877" y="274016"/>
                </a:lnTo>
                <a:close/>
              </a:path>
              <a:path w="1438275" h="742950">
                <a:moveTo>
                  <a:pt x="1167145" y="286953"/>
                </a:moveTo>
                <a:lnTo>
                  <a:pt x="1163957" y="283697"/>
                </a:lnTo>
                <a:lnTo>
                  <a:pt x="1165525" y="280729"/>
                </a:lnTo>
                <a:lnTo>
                  <a:pt x="1199604" y="211243"/>
                </a:lnTo>
                <a:lnTo>
                  <a:pt x="1217221" y="166577"/>
                </a:lnTo>
                <a:lnTo>
                  <a:pt x="1223809" y="142721"/>
                </a:lnTo>
                <a:lnTo>
                  <a:pt x="1224798" y="135660"/>
                </a:lnTo>
                <a:lnTo>
                  <a:pt x="1268203" y="135660"/>
                </a:lnTo>
                <a:lnTo>
                  <a:pt x="1268824" y="143890"/>
                </a:lnTo>
                <a:lnTo>
                  <a:pt x="1245716" y="217335"/>
                </a:lnTo>
                <a:lnTo>
                  <a:pt x="1170101" y="285381"/>
                </a:lnTo>
                <a:lnTo>
                  <a:pt x="1167145" y="286953"/>
                </a:lnTo>
                <a:close/>
              </a:path>
              <a:path w="1438275" h="742950">
                <a:moveTo>
                  <a:pt x="211551" y="414328"/>
                </a:moveTo>
                <a:lnTo>
                  <a:pt x="88749" y="374029"/>
                </a:lnTo>
                <a:lnTo>
                  <a:pt x="27027" y="302076"/>
                </a:lnTo>
                <a:lnTo>
                  <a:pt x="3652" y="233196"/>
                </a:lnTo>
                <a:lnTo>
                  <a:pt x="0" y="202445"/>
                </a:lnTo>
                <a:lnTo>
                  <a:pt x="30686" y="201941"/>
                </a:lnTo>
                <a:lnTo>
                  <a:pt x="101476" y="216010"/>
                </a:lnTo>
                <a:lnTo>
                  <a:pt x="180462" y="268022"/>
                </a:lnTo>
                <a:lnTo>
                  <a:pt x="181943" y="271057"/>
                </a:lnTo>
                <a:lnTo>
                  <a:pt x="73008" y="271057"/>
                </a:lnTo>
                <a:lnTo>
                  <a:pt x="77544" y="278581"/>
                </a:lnTo>
                <a:lnTo>
                  <a:pt x="96551" y="302407"/>
                </a:lnTo>
                <a:lnTo>
                  <a:pt x="138129" y="344414"/>
                </a:lnTo>
                <a:lnTo>
                  <a:pt x="210377" y="406482"/>
                </a:lnTo>
                <a:lnTo>
                  <a:pt x="213599" y="409086"/>
                </a:lnTo>
                <a:lnTo>
                  <a:pt x="211551" y="414328"/>
                </a:lnTo>
                <a:close/>
              </a:path>
              <a:path w="1438275" h="742950">
                <a:moveTo>
                  <a:pt x="1205911" y="388155"/>
                </a:moveTo>
                <a:lnTo>
                  <a:pt x="1201070" y="385392"/>
                </a:lnTo>
                <a:lnTo>
                  <a:pt x="1201944" y="381345"/>
                </a:lnTo>
                <a:lnTo>
                  <a:pt x="1257221" y="268022"/>
                </a:lnTo>
                <a:lnTo>
                  <a:pt x="1336205" y="216010"/>
                </a:lnTo>
                <a:lnTo>
                  <a:pt x="1406993" y="201941"/>
                </a:lnTo>
                <a:lnTo>
                  <a:pt x="1437679" y="202445"/>
                </a:lnTo>
                <a:lnTo>
                  <a:pt x="1434028" y="233196"/>
                </a:lnTo>
                <a:lnTo>
                  <a:pt x="1421181" y="271057"/>
                </a:lnTo>
                <a:lnTo>
                  <a:pt x="1364676" y="271057"/>
                </a:lnTo>
                <a:lnTo>
                  <a:pt x="1323311" y="292046"/>
                </a:lnTo>
                <a:lnTo>
                  <a:pt x="1278451" y="324518"/>
                </a:lnTo>
                <a:lnTo>
                  <a:pt x="1237760" y="358826"/>
                </a:lnTo>
                <a:lnTo>
                  <a:pt x="1208824" y="385392"/>
                </a:lnTo>
                <a:lnTo>
                  <a:pt x="1205911" y="388155"/>
                </a:lnTo>
                <a:close/>
              </a:path>
              <a:path w="1438275" h="742950">
                <a:moveTo>
                  <a:pt x="231777" y="388155"/>
                </a:moveTo>
                <a:lnTo>
                  <a:pt x="199921" y="358826"/>
                </a:lnTo>
                <a:lnTo>
                  <a:pt x="159229" y="324518"/>
                </a:lnTo>
                <a:lnTo>
                  <a:pt x="114370" y="292046"/>
                </a:lnTo>
                <a:lnTo>
                  <a:pt x="73008" y="271057"/>
                </a:lnTo>
                <a:lnTo>
                  <a:pt x="181943" y="271057"/>
                </a:lnTo>
                <a:lnTo>
                  <a:pt x="235740" y="381345"/>
                </a:lnTo>
                <a:lnTo>
                  <a:pt x="236614" y="385392"/>
                </a:lnTo>
                <a:lnTo>
                  <a:pt x="231777" y="388155"/>
                </a:lnTo>
                <a:close/>
              </a:path>
              <a:path w="1438275" h="742950">
                <a:moveTo>
                  <a:pt x="1226123" y="414328"/>
                </a:moveTo>
                <a:lnTo>
                  <a:pt x="1224080" y="409086"/>
                </a:lnTo>
                <a:lnTo>
                  <a:pt x="1227306" y="406482"/>
                </a:lnTo>
                <a:lnTo>
                  <a:pt x="1299555" y="344414"/>
                </a:lnTo>
                <a:lnTo>
                  <a:pt x="1341133" y="302407"/>
                </a:lnTo>
                <a:lnTo>
                  <a:pt x="1360140" y="278581"/>
                </a:lnTo>
                <a:lnTo>
                  <a:pt x="1364676" y="271057"/>
                </a:lnTo>
                <a:lnTo>
                  <a:pt x="1421181" y="271057"/>
                </a:lnTo>
                <a:lnTo>
                  <a:pt x="1410655" y="302076"/>
                </a:lnTo>
                <a:lnTo>
                  <a:pt x="1348934" y="374029"/>
                </a:lnTo>
                <a:lnTo>
                  <a:pt x="1230238" y="413997"/>
                </a:lnTo>
                <a:lnTo>
                  <a:pt x="1226123" y="414328"/>
                </a:lnTo>
                <a:close/>
              </a:path>
              <a:path w="1438275" h="742950">
                <a:moveTo>
                  <a:pt x="747050" y="434267"/>
                </a:moveTo>
                <a:lnTo>
                  <a:pt x="710589" y="434267"/>
                </a:lnTo>
                <a:lnTo>
                  <a:pt x="710589" y="371093"/>
                </a:lnTo>
                <a:lnTo>
                  <a:pt x="747050" y="371093"/>
                </a:lnTo>
                <a:lnTo>
                  <a:pt x="747050" y="434267"/>
                </a:lnTo>
                <a:close/>
              </a:path>
              <a:path w="1438275" h="742950">
                <a:moveTo>
                  <a:pt x="1046315" y="434267"/>
                </a:moveTo>
                <a:lnTo>
                  <a:pt x="809639" y="434267"/>
                </a:lnTo>
                <a:lnTo>
                  <a:pt x="809639" y="371093"/>
                </a:lnTo>
                <a:lnTo>
                  <a:pt x="1188149" y="371093"/>
                </a:lnTo>
                <a:lnTo>
                  <a:pt x="1182258" y="379474"/>
                </a:lnTo>
                <a:lnTo>
                  <a:pt x="1170186" y="383479"/>
                </a:lnTo>
                <a:lnTo>
                  <a:pt x="1066238" y="383479"/>
                </a:lnTo>
                <a:lnTo>
                  <a:pt x="1058480" y="385059"/>
                </a:lnTo>
                <a:lnTo>
                  <a:pt x="1052148" y="389368"/>
                </a:lnTo>
                <a:lnTo>
                  <a:pt x="1047880" y="395759"/>
                </a:lnTo>
                <a:lnTo>
                  <a:pt x="1046315" y="403586"/>
                </a:lnTo>
                <a:lnTo>
                  <a:pt x="1046315" y="434267"/>
                </a:lnTo>
                <a:close/>
              </a:path>
              <a:path w="1438275" h="742950">
                <a:moveTo>
                  <a:pt x="329122" y="742900"/>
                </a:moveTo>
                <a:lnTo>
                  <a:pt x="161925" y="677888"/>
                </a:lnTo>
                <a:lnTo>
                  <a:pt x="81686" y="573581"/>
                </a:lnTo>
                <a:lnTo>
                  <a:pt x="54352" y="476398"/>
                </a:lnTo>
                <a:lnTo>
                  <a:pt x="51546" y="433519"/>
                </a:lnTo>
                <a:lnTo>
                  <a:pt x="94101" y="435113"/>
                </a:lnTo>
                <a:lnTo>
                  <a:pt x="191152" y="459895"/>
                </a:lnTo>
                <a:lnTo>
                  <a:pt x="291590" y="534034"/>
                </a:lnTo>
                <a:lnTo>
                  <a:pt x="147674" y="534034"/>
                </a:lnTo>
                <a:lnTo>
                  <a:pt x="153406" y="544800"/>
                </a:lnTo>
                <a:lnTo>
                  <a:pt x="177992" y="579234"/>
                </a:lnTo>
                <a:lnTo>
                  <a:pt x="232517" y="640545"/>
                </a:lnTo>
                <a:lnTo>
                  <a:pt x="328067" y="731938"/>
                </a:lnTo>
                <a:lnTo>
                  <a:pt x="332343" y="735779"/>
                </a:lnTo>
                <a:lnTo>
                  <a:pt x="329122" y="742900"/>
                </a:lnTo>
                <a:close/>
              </a:path>
              <a:path w="1438275" h="742950">
                <a:moveTo>
                  <a:pt x="1078619" y="708158"/>
                </a:moveTo>
                <a:lnTo>
                  <a:pt x="1071711" y="704681"/>
                </a:lnTo>
                <a:lnTo>
                  <a:pt x="1072623" y="699013"/>
                </a:lnTo>
                <a:lnTo>
                  <a:pt x="1140904" y="537863"/>
                </a:lnTo>
                <a:lnTo>
                  <a:pt x="1246529" y="459895"/>
                </a:lnTo>
                <a:lnTo>
                  <a:pt x="1343578" y="435113"/>
                </a:lnTo>
                <a:lnTo>
                  <a:pt x="1386133" y="433519"/>
                </a:lnTo>
                <a:lnTo>
                  <a:pt x="1383328" y="476398"/>
                </a:lnTo>
                <a:lnTo>
                  <a:pt x="1367118" y="534034"/>
                </a:lnTo>
                <a:lnTo>
                  <a:pt x="1290004" y="534034"/>
                </a:lnTo>
                <a:lnTo>
                  <a:pt x="1246028" y="558036"/>
                </a:lnTo>
                <a:lnTo>
                  <a:pt x="1198221" y="594169"/>
                </a:lnTo>
                <a:lnTo>
                  <a:pt x="1151659" y="635298"/>
                </a:lnTo>
                <a:lnTo>
                  <a:pt x="1111414" y="674286"/>
                </a:lnTo>
                <a:lnTo>
                  <a:pt x="1082563" y="703996"/>
                </a:lnTo>
                <a:lnTo>
                  <a:pt x="1078619" y="708158"/>
                </a:lnTo>
                <a:close/>
              </a:path>
              <a:path w="1438275" h="742950">
                <a:moveTo>
                  <a:pt x="747050" y="529023"/>
                </a:moveTo>
                <a:lnTo>
                  <a:pt x="710589" y="529023"/>
                </a:lnTo>
                <a:lnTo>
                  <a:pt x="710589" y="465854"/>
                </a:lnTo>
                <a:lnTo>
                  <a:pt x="747050" y="465854"/>
                </a:lnTo>
                <a:lnTo>
                  <a:pt x="747050" y="529023"/>
                </a:lnTo>
                <a:close/>
              </a:path>
              <a:path w="1438275" h="742950">
                <a:moveTo>
                  <a:pt x="1046315" y="529023"/>
                </a:moveTo>
                <a:lnTo>
                  <a:pt x="809639" y="529023"/>
                </a:lnTo>
                <a:lnTo>
                  <a:pt x="809639" y="465854"/>
                </a:lnTo>
                <a:lnTo>
                  <a:pt x="1046315" y="465854"/>
                </a:lnTo>
                <a:lnTo>
                  <a:pt x="1046315" y="529023"/>
                </a:lnTo>
                <a:close/>
              </a:path>
              <a:path w="1438275" h="742950">
                <a:moveTo>
                  <a:pt x="359064" y="708158"/>
                </a:moveTo>
                <a:lnTo>
                  <a:pt x="326269" y="674286"/>
                </a:lnTo>
                <a:lnTo>
                  <a:pt x="286022" y="635298"/>
                </a:lnTo>
                <a:lnTo>
                  <a:pt x="239458" y="594169"/>
                </a:lnTo>
                <a:lnTo>
                  <a:pt x="191651" y="558036"/>
                </a:lnTo>
                <a:lnTo>
                  <a:pt x="147674" y="534034"/>
                </a:lnTo>
                <a:lnTo>
                  <a:pt x="291590" y="534034"/>
                </a:lnTo>
                <a:lnTo>
                  <a:pt x="296777" y="537863"/>
                </a:lnTo>
                <a:lnTo>
                  <a:pt x="365056" y="699013"/>
                </a:lnTo>
                <a:lnTo>
                  <a:pt x="365968" y="704681"/>
                </a:lnTo>
                <a:lnTo>
                  <a:pt x="359064" y="708158"/>
                </a:lnTo>
                <a:close/>
              </a:path>
              <a:path w="1438275" h="742950">
                <a:moveTo>
                  <a:pt x="1108567" y="742900"/>
                </a:moveTo>
                <a:lnTo>
                  <a:pt x="1105345" y="735779"/>
                </a:lnTo>
                <a:lnTo>
                  <a:pt x="1109612" y="731938"/>
                </a:lnTo>
                <a:lnTo>
                  <a:pt x="1205164" y="640545"/>
                </a:lnTo>
                <a:lnTo>
                  <a:pt x="1259689" y="579234"/>
                </a:lnTo>
                <a:lnTo>
                  <a:pt x="1284273" y="544800"/>
                </a:lnTo>
                <a:lnTo>
                  <a:pt x="1290004" y="534034"/>
                </a:lnTo>
                <a:lnTo>
                  <a:pt x="1367118" y="534034"/>
                </a:lnTo>
                <a:lnTo>
                  <a:pt x="1355996" y="573581"/>
                </a:lnTo>
                <a:lnTo>
                  <a:pt x="1275757" y="677888"/>
                </a:lnTo>
                <a:lnTo>
                  <a:pt x="1114235" y="742138"/>
                </a:lnTo>
                <a:lnTo>
                  <a:pt x="1108567" y="742900"/>
                </a:lnTo>
                <a:close/>
              </a:path>
            </a:pathLst>
          </a:custGeom>
          <a:solidFill>
            <a:srgbClr val="8BC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9"/>
          <p:cNvGrpSpPr/>
          <p:nvPr/>
        </p:nvGrpSpPr>
        <p:grpSpPr>
          <a:xfrm>
            <a:off x="1807854" y="7810876"/>
            <a:ext cx="5679440" cy="2266950"/>
            <a:chOff x="8001146" y="5217162"/>
            <a:chExt cx="5679440" cy="2266950"/>
          </a:xfrm>
        </p:grpSpPr>
        <p:sp>
          <p:nvSpPr>
            <p:cNvPr id="30" name="object 10"/>
            <p:cNvSpPr/>
            <p:nvPr/>
          </p:nvSpPr>
          <p:spPr>
            <a:xfrm>
              <a:off x="9190711" y="5888882"/>
              <a:ext cx="4489450" cy="1595120"/>
            </a:xfrm>
            <a:custGeom>
              <a:avLst/>
              <a:gdLst/>
              <a:ahLst/>
              <a:cxnLst/>
              <a:rect l="l" t="t" r="r" b="b"/>
              <a:pathLst>
                <a:path w="4489450" h="1595120">
                  <a:moveTo>
                    <a:pt x="3691883" y="1594842"/>
                  </a:moveTo>
                  <a:lnTo>
                    <a:pt x="0" y="1594842"/>
                  </a:lnTo>
                  <a:lnTo>
                    <a:pt x="0" y="0"/>
                  </a:lnTo>
                  <a:lnTo>
                    <a:pt x="3691613" y="0"/>
                  </a:lnTo>
                  <a:lnTo>
                    <a:pt x="3740101" y="1460"/>
                  </a:lnTo>
                  <a:lnTo>
                    <a:pt x="3787835" y="5784"/>
                  </a:lnTo>
                  <a:lnTo>
                    <a:pt x="3834731" y="12888"/>
                  </a:lnTo>
                  <a:lnTo>
                    <a:pt x="3880705" y="22687"/>
                  </a:lnTo>
                  <a:lnTo>
                    <a:pt x="3925673" y="35096"/>
                  </a:lnTo>
                  <a:lnTo>
                    <a:pt x="3969549" y="50031"/>
                  </a:lnTo>
                  <a:lnTo>
                    <a:pt x="4012250" y="67408"/>
                  </a:lnTo>
                  <a:lnTo>
                    <a:pt x="4053691" y="87142"/>
                  </a:lnTo>
                  <a:lnTo>
                    <a:pt x="4093788" y="109148"/>
                  </a:lnTo>
                  <a:lnTo>
                    <a:pt x="4132456" y="133342"/>
                  </a:lnTo>
                  <a:lnTo>
                    <a:pt x="4169611" y="159639"/>
                  </a:lnTo>
                  <a:lnTo>
                    <a:pt x="4205168" y="187955"/>
                  </a:lnTo>
                  <a:lnTo>
                    <a:pt x="4239042" y="218206"/>
                  </a:lnTo>
                  <a:lnTo>
                    <a:pt x="4271151" y="250307"/>
                  </a:lnTo>
                  <a:lnTo>
                    <a:pt x="4301408" y="284172"/>
                  </a:lnTo>
                  <a:lnTo>
                    <a:pt x="4329730" y="319719"/>
                  </a:lnTo>
                  <a:lnTo>
                    <a:pt x="4356032" y="356862"/>
                  </a:lnTo>
                  <a:lnTo>
                    <a:pt x="4380230" y="395517"/>
                  </a:lnTo>
                  <a:lnTo>
                    <a:pt x="4402239" y="435599"/>
                  </a:lnTo>
                  <a:lnTo>
                    <a:pt x="4421975" y="477024"/>
                  </a:lnTo>
                  <a:lnTo>
                    <a:pt x="4439354" y="519707"/>
                  </a:lnTo>
                  <a:lnTo>
                    <a:pt x="4454290" y="563563"/>
                  </a:lnTo>
                  <a:lnTo>
                    <a:pt x="4466700" y="608509"/>
                  </a:lnTo>
                  <a:lnTo>
                    <a:pt x="4476500" y="654460"/>
                  </a:lnTo>
                  <a:lnTo>
                    <a:pt x="4483604" y="701331"/>
                  </a:lnTo>
                  <a:lnTo>
                    <a:pt x="4487928" y="749037"/>
                  </a:lnTo>
                  <a:lnTo>
                    <a:pt x="4489388" y="797495"/>
                  </a:lnTo>
                  <a:lnTo>
                    <a:pt x="4487928" y="845952"/>
                  </a:lnTo>
                  <a:lnTo>
                    <a:pt x="4483604" y="893657"/>
                  </a:lnTo>
                  <a:lnTo>
                    <a:pt x="4476500" y="940525"/>
                  </a:lnTo>
                  <a:lnTo>
                    <a:pt x="4466700" y="986472"/>
                  </a:lnTo>
                  <a:lnTo>
                    <a:pt x="4454290" y="1031413"/>
                  </a:lnTo>
                  <a:lnTo>
                    <a:pt x="4439354" y="1075265"/>
                  </a:lnTo>
                  <a:lnTo>
                    <a:pt x="4421975" y="1117942"/>
                  </a:lnTo>
                  <a:lnTo>
                    <a:pt x="4402239" y="1159361"/>
                  </a:lnTo>
                  <a:lnTo>
                    <a:pt x="4380230" y="1199436"/>
                  </a:lnTo>
                  <a:lnTo>
                    <a:pt x="4356032" y="1238084"/>
                  </a:lnTo>
                  <a:lnTo>
                    <a:pt x="4329730" y="1275219"/>
                  </a:lnTo>
                  <a:lnTo>
                    <a:pt x="4301408" y="1310759"/>
                  </a:lnTo>
                  <a:lnTo>
                    <a:pt x="4271151" y="1344617"/>
                  </a:lnTo>
                  <a:lnTo>
                    <a:pt x="4239042" y="1376709"/>
                  </a:lnTo>
                  <a:lnTo>
                    <a:pt x="4205168" y="1406952"/>
                  </a:lnTo>
                  <a:lnTo>
                    <a:pt x="4169611" y="1435261"/>
                  </a:lnTo>
                  <a:lnTo>
                    <a:pt x="4132456" y="1461551"/>
                  </a:lnTo>
                  <a:lnTo>
                    <a:pt x="4093788" y="1485738"/>
                  </a:lnTo>
                  <a:lnTo>
                    <a:pt x="4053691" y="1507737"/>
                  </a:lnTo>
                  <a:lnTo>
                    <a:pt x="4012250" y="1527465"/>
                  </a:lnTo>
                  <a:lnTo>
                    <a:pt x="3969549" y="1544836"/>
                  </a:lnTo>
                  <a:lnTo>
                    <a:pt x="3925673" y="1559766"/>
                  </a:lnTo>
                  <a:lnTo>
                    <a:pt x="3880705" y="1572171"/>
                  </a:lnTo>
                  <a:lnTo>
                    <a:pt x="3834731" y="1581966"/>
                  </a:lnTo>
                  <a:lnTo>
                    <a:pt x="3787835" y="1589068"/>
                  </a:lnTo>
                  <a:lnTo>
                    <a:pt x="3740101" y="1593390"/>
                  </a:lnTo>
                  <a:lnTo>
                    <a:pt x="3691883" y="1594842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"/>
            <p:cNvSpPr/>
            <p:nvPr/>
          </p:nvSpPr>
          <p:spPr>
            <a:xfrm>
              <a:off x="8001146" y="5217162"/>
              <a:ext cx="2264410" cy="2264410"/>
            </a:xfrm>
            <a:custGeom>
              <a:avLst/>
              <a:gdLst/>
              <a:ahLst/>
              <a:cxnLst/>
              <a:rect l="l" t="t" r="r" b="b"/>
              <a:pathLst>
                <a:path w="2264409" h="2264409">
                  <a:moveTo>
                    <a:pt x="1133264" y="2264183"/>
                  </a:moveTo>
                  <a:lnTo>
                    <a:pt x="1130894" y="2264183"/>
                  </a:lnTo>
                  <a:lnTo>
                    <a:pt x="1084220" y="2263215"/>
                  </a:lnTo>
                  <a:lnTo>
                    <a:pt x="1036867" y="2260262"/>
                  </a:lnTo>
                  <a:lnTo>
                    <a:pt x="990061" y="2255388"/>
                  </a:lnTo>
                  <a:lnTo>
                    <a:pt x="943839" y="2248633"/>
                  </a:lnTo>
                  <a:lnTo>
                    <a:pt x="898242" y="2240036"/>
                  </a:lnTo>
                  <a:lnTo>
                    <a:pt x="853309" y="2229635"/>
                  </a:lnTo>
                  <a:lnTo>
                    <a:pt x="809079" y="2217472"/>
                  </a:lnTo>
                  <a:lnTo>
                    <a:pt x="765591" y="2203584"/>
                  </a:lnTo>
                  <a:lnTo>
                    <a:pt x="722885" y="2188011"/>
                  </a:lnTo>
                  <a:lnTo>
                    <a:pt x="681000" y="2170792"/>
                  </a:lnTo>
                  <a:lnTo>
                    <a:pt x="639975" y="2151967"/>
                  </a:lnTo>
                  <a:lnTo>
                    <a:pt x="599849" y="2131574"/>
                  </a:lnTo>
                  <a:lnTo>
                    <a:pt x="560662" y="2109654"/>
                  </a:lnTo>
                  <a:lnTo>
                    <a:pt x="522453" y="2086245"/>
                  </a:lnTo>
                  <a:lnTo>
                    <a:pt x="485262" y="2061386"/>
                  </a:lnTo>
                  <a:lnTo>
                    <a:pt x="449127" y="2035118"/>
                  </a:lnTo>
                  <a:lnTo>
                    <a:pt x="414088" y="2007479"/>
                  </a:lnTo>
                  <a:lnTo>
                    <a:pt x="380184" y="1978508"/>
                  </a:lnTo>
                  <a:lnTo>
                    <a:pt x="347454" y="1948245"/>
                  </a:lnTo>
                  <a:lnTo>
                    <a:pt x="315938" y="1916729"/>
                  </a:lnTo>
                  <a:lnTo>
                    <a:pt x="285675" y="1883999"/>
                  </a:lnTo>
                  <a:lnTo>
                    <a:pt x="256704" y="1850095"/>
                  </a:lnTo>
                  <a:lnTo>
                    <a:pt x="229065" y="1815056"/>
                  </a:lnTo>
                  <a:lnTo>
                    <a:pt x="202797" y="1778921"/>
                  </a:lnTo>
                  <a:lnTo>
                    <a:pt x="177938" y="1741730"/>
                  </a:lnTo>
                  <a:lnTo>
                    <a:pt x="154529" y="1703521"/>
                  </a:lnTo>
                  <a:lnTo>
                    <a:pt x="132609" y="1664334"/>
                  </a:lnTo>
                  <a:lnTo>
                    <a:pt x="112216" y="1624208"/>
                  </a:lnTo>
                  <a:lnTo>
                    <a:pt x="93391" y="1583183"/>
                  </a:lnTo>
                  <a:lnTo>
                    <a:pt x="76172" y="1541298"/>
                  </a:lnTo>
                  <a:lnTo>
                    <a:pt x="60599" y="1498592"/>
                  </a:lnTo>
                  <a:lnTo>
                    <a:pt x="46711" y="1455104"/>
                  </a:lnTo>
                  <a:lnTo>
                    <a:pt x="34547" y="1410874"/>
                  </a:lnTo>
                  <a:lnTo>
                    <a:pt x="24147" y="1365941"/>
                  </a:lnTo>
                  <a:lnTo>
                    <a:pt x="15550" y="1320344"/>
                  </a:lnTo>
                  <a:lnTo>
                    <a:pt x="8795" y="1274122"/>
                  </a:lnTo>
                  <a:lnTo>
                    <a:pt x="3921" y="1227316"/>
                  </a:lnTo>
                  <a:lnTo>
                    <a:pt x="968" y="1179963"/>
                  </a:lnTo>
                  <a:lnTo>
                    <a:pt x="0" y="1133292"/>
                  </a:lnTo>
                  <a:lnTo>
                    <a:pt x="0" y="1130916"/>
                  </a:lnTo>
                  <a:lnTo>
                    <a:pt x="968" y="1084244"/>
                  </a:lnTo>
                  <a:lnTo>
                    <a:pt x="3921" y="1036892"/>
                  </a:lnTo>
                  <a:lnTo>
                    <a:pt x="8795" y="990085"/>
                  </a:lnTo>
                  <a:lnTo>
                    <a:pt x="15550" y="943864"/>
                  </a:lnTo>
                  <a:lnTo>
                    <a:pt x="24147" y="898267"/>
                  </a:lnTo>
                  <a:lnTo>
                    <a:pt x="34547" y="853334"/>
                  </a:lnTo>
                  <a:lnTo>
                    <a:pt x="46711" y="809103"/>
                  </a:lnTo>
                  <a:lnTo>
                    <a:pt x="60599" y="765616"/>
                  </a:lnTo>
                  <a:lnTo>
                    <a:pt x="76172" y="722910"/>
                  </a:lnTo>
                  <a:lnTo>
                    <a:pt x="93391" y="681024"/>
                  </a:lnTo>
                  <a:lnTo>
                    <a:pt x="112216" y="639999"/>
                  </a:lnTo>
                  <a:lnTo>
                    <a:pt x="132609" y="599874"/>
                  </a:lnTo>
                  <a:lnTo>
                    <a:pt x="154529" y="560687"/>
                  </a:lnTo>
                  <a:lnTo>
                    <a:pt x="177938" y="522478"/>
                  </a:lnTo>
                  <a:lnTo>
                    <a:pt x="202797" y="485286"/>
                  </a:lnTo>
                  <a:lnTo>
                    <a:pt x="229065" y="449151"/>
                  </a:lnTo>
                  <a:lnTo>
                    <a:pt x="256704" y="414112"/>
                  </a:lnTo>
                  <a:lnTo>
                    <a:pt x="285675" y="380208"/>
                  </a:lnTo>
                  <a:lnTo>
                    <a:pt x="315938" y="347478"/>
                  </a:lnTo>
                  <a:lnTo>
                    <a:pt x="347454" y="315963"/>
                  </a:lnTo>
                  <a:lnTo>
                    <a:pt x="380184" y="285700"/>
                  </a:lnTo>
                  <a:lnTo>
                    <a:pt x="414088" y="256729"/>
                  </a:lnTo>
                  <a:lnTo>
                    <a:pt x="449127" y="229090"/>
                  </a:lnTo>
                  <a:lnTo>
                    <a:pt x="485262" y="202821"/>
                  </a:lnTo>
                  <a:lnTo>
                    <a:pt x="522453" y="177963"/>
                  </a:lnTo>
                  <a:lnTo>
                    <a:pt x="560662" y="154554"/>
                  </a:lnTo>
                  <a:lnTo>
                    <a:pt x="599849" y="132633"/>
                  </a:lnTo>
                  <a:lnTo>
                    <a:pt x="639975" y="112241"/>
                  </a:lnTo>
                  <a:lnTo>
                    <a:pt x="681000" y="93416"/>
                  </a:lnTo>
                  <a:lnTo>
                    <a:pt x="722885" y="76197"/>
                  </a:lnTo>
                  <a:lnTo>
                    <a:pt x="765591" y="60624"/>
                  </a:lnTo>
                  <a:lnTo>
                    <a:pt x="809079" y="46736"/>
                  </a:lnTo>
                  <a:lnTo>
                    <a:pt x="853309" y="34572"/>
                  </a:lnTo>
                  <a:lnTo>
                    <a:pt x="898242" y="24172"/>
                  </a:lnTo>
                  <a:lnTo>
                    <a:pt x="943839" y="15575"/>
                  </a:lnTo>
                  <a:lnTo>
                    <a:pt x="990061" y="8819"/>
                  </a:lnTo>
                  <a:lnTo>
                    <a:pt x="1036867" y="3946"/>
                  </a:lnTo>
                  <a:lnTo>
                    <a:pt x="1084220" y="993"/>
                  </a:lnTo>
                  <a:lnTo>
                    <a:pt x="1132079" y="0"/>
                  </a:lnTo>
                  <a:lnTo>
                    <a:pt x="1179938" y="993"/>
                  </a:lnTo>
                  <a:lnTo>
                    <a:pt x="1227291" y="3946"/>
                  </a:lnTo>
                  <a:lnTo>
                    <a:pt x="1274098" y="8819"/>
                  </a:lnTo>
                  <a:lnTo>
                    <a:pt x="1320319" y="15575"/>
                  </a:lnTo>
                  <a:lnTo>
                    <a:pt x="1365916" y="24172"/>
                  </a:lnTo>
                  <a:lnTo>
                    <a:pt x="1410849" y="34572"/>
                  </a:lnTo>
                  <a:lnTo>
                    <a:pt x="1455079" y="46736"/>
                  </a:lnTo>
                  <a:lnTo>
                    <a:pt x="1498567" y="60624"/>
                  </a:lnTo>
                  <a:lnTo>
                    <a:pt x="1541273" y="76197"/>
                  </a:lnTo>
                  <a:lnTo>
                    <a:pt x="1583159" y="93416"/>
                  </a:lnTo>
                  <a:lnTo>
                    <a:pt x="1624184" y="112241"/>
                  </a:lnTo>
                  <a:lnTo>
                    <a:pt x="1664309" y="132633"/>
                  </a:lnTo>
                  <a:lnTo>
                    <a:pt x="1703496" y="154554"/>
                  </a:lnTo>
                  <a:lnTo>
                    <a:pt x="1741705" y="177963"/>
                  </a:lnTo>
                  <a:lnTo>
                    <a:pt x="1778896" y="202821"/>
                  </a:lnTo>
                  <a:lnTo>
                    <a:pt x="1815032" y="229090"/>
                  </a:lnTo>
                  <a:lnTo>
                    <a:pt x="1850071" y="256729"/>
                  </a:lnTo>
                  <a:lnTo>
                    <a:pt x="1883975" y="285700"/>
                  </a:lnTo>
                  <a:lnTo>
                    <a:pt x="1916704" y="315963"/>
                  </a:lnTo>
                  <a:lnTo>
                    <a:pt x="1948220" y="347478"/>
                  </a:lnTo>
                  <a:lnTo>
                    <a:pt x="1978483" y="380208"/>
                  </a:lnTo>
                  <a:lnTo>
                    <a:pt x="2007454" y="414112"/>
                  </a:lnTo>
                  <a:lnTo>
                    <a:pt x="2035093" y="449151"/>
                  </a:lnTo>
                  <a:lnTo>
                    <a:pt x="2061362" y="485286"/>
                  </a:lnTo>
                  <a:lnTo>
                    <a:pt x="2086220" y="522478"/>
                  </a:lnTo>
                  <a:lnTo>
                    <a:pt x="2109629" y="560687"/>
                  </a:lnTo>
                  <a:lnTo>
                    <a:pt x="2131549" y="599874"/>
                  </a:lnTo>
                  <a:lnTo>
                    <a:pt x="2151942" y="639999"/>
                  </a:lnTo>
                  <a:lnTo>
                    <a:pt x="2170767" y="681024"/>
                  </a:lnTo>
                  <a:lnTo>
                    <a:pt x="2187986" y="722910"/>
                  </a:lnTo>
                  <a:lnTo>
                    <a:pt x="2203559" y="765616"/>
                  </a:lnTo>
                  <a:lnTo>
                    <a:pt x="2217447" y="809103"/>
                  </a:lnTo>
                  <a:lnTo>
                    <a:pt x="2229611" y="853334"/>
                  </a:lnTo>
                  <a:lnTo>
                    <a:pt x="2240011" y="898267"/>
                  </a:lnTo>
                  <a:lnTo>
                    <a:pt x="2248608" y="943864"/>
                  </a:lnTo>
                  <a:lnTo>
                    <a:pt x="2255363" y="990085"/>
                  </a:lnTo>
                  <a:lnTo>
                    <a:pt x="2260237" y="1036892"/>
                  </a:lnTo>
                  <a:lnTo>
                    <a:pt x="2263190" y="1084244"/>
                  </a:lnTo>
                  <a:lnTo>
                    <a:pt x="2264159" y="1130916"/>
                  </a:lnTo>
                  <a:lnTo>
                    <a:pt x="2264159" y="1133292"/>
                  </a:lnTo>
                  <a:lnTo>
                    <a:pt x="2263190" y="1179963"/>
                  </a:lnTo>
                  <a:lnTo>
                    <a:pt x="2260237" y="1227316"/>
                  </a:lnTo>
                  <a:lnTo>
                    <a:pt x="2255363" y="1274122"/>
                  </a:lnTo>
                  <a:lnTo>
                    <a:pt x="2248608" y="1320344"/>
                  </a:lnTo>
                  <a:lnTo>
                    <a:pt x="2240011" y="1365941"/>
                  </a:lnTo>
                  <a:lnTo>
                    <a:pt x="2229611" y="1410874"/>
                  </a:lnTo>
                  <a:lnTo>
                    <a:pt x="2217447" y="1455104"/>
                  </a:lnTo>
                  <a:lnTo>
                    <a:pt x="2203559" y="1498592"/>
                  </a:lnTo>
                  <a:lnTo>
                    <a:pt x="2187986" y="1541298"/>
                  </a:lnTo>
                  <a:lnTo>
                    <a:pt x="2170767" y="1583183"/>
                  </a:lnTo>
                  <a:lnTo>
                    <a:pt x="2151942" y="1624208"/>
                  </a:lnTo>
                  <a:lnTo>
                    <a:pt x="2131549" y="1664334"/>
                  </a:lnTo>
                  <a:lnTo>
                    <a:pt x="2109629" y="1703521"/>
                  </a:lnTo>
                  <a:lnTo>
                    <a:pt x="2086220" y="1741730"/>
                  </a:lnTo>
                  <a:lnTo>
                    <a:pt x="2061362" y="1778921"/>
                  </a:lnTo>
                  <a:lnTo>
                    <a:pt x="2035093" y="1815056"/>
                  </a:lnTo>
                  <a:lnTo>
                    <a:pt x="2007454" y="1850095"/>
                  </a:lnTo>
                  <a:lnTo>
                    <a:pt x="1978483" y="1883999"/>
                  </a:lnTo>
                  <a:lnTo>
                    <a:pt x="1948220" y="1916729"/>
                  </a:lnTo>
                  <a:lnTo>
                    <a:pt x="1916704" y="1948245"/>
                  </a:lnTo>
                  <a:lnTo>
                    <a:pt x="1883975" y="1978508"/>
                  </a:lnTo>
                  <a:lnTo>
                    <a:pt x="1850071" y="2007479"/>
                  </a:lnTo>
                  <a:lnTo>
                    <a:pt x="1815032" y="2035118"/>
                  </a:lnTo>
                  <a:lnTo>
                    <a:pt x="1778896" y="2061386"/>
                  </a:lnTo>
                  <a:lnTo>
                    <a:pt x="1741705" y="2086245"/>
                  </a:lnTo>
                  <a:lnTo>
                    <a:pt x="1703496" y="2109654"/>
                  </a:lnTo>
                  <a:lnTo>
                    <a:pt x="1664309" y="2131574"/>
                  </a:lnTo>
                  <a:lnTo>
                    <a:pt x="1624184" y="2151967"/>
                  </a:lnTo>
                  <a:lnTo>
                    <a:pt x="1583159" y="2170792"/>
                  </a:lnTo>
                  <a:lnTo>
                    <a:pt x="1541273" y="2188011"/>
                  </a:lnTo>
                  <a:lnTo>
                    <a:pt x="1498567" y="2203584"/>
                  </a:lnTo>
                  <a:lnTo>
                    <a:pt x="1455079" y="2217472"/>
                  </a:lnTo>
                  <a:lnTo>
                    <a:pt x="1410849" y="2229635"/>
                  </a:lnTo>
                  <a:lnTo>
                    <a:pt x="1365916" y="2240036"/>
                  </a:lnTo>
                  <a:lnTo>
                    <a:pt x="1320319" y="2248633"/>
                  </a:lnTo>
                  <a:lnTo>
                    <a:pt x="1274098" y="2255388"/>
                  </a:lnTo>
                  <a:lnTo>
                    <a:pt x="1227291" y="2260262"/>
                  </a:lnTo>
                  <a:lnTo>
                    <a:pt x="1179938" y="2263215"/>
                  </a:lnTo>
                  <a:lnTo>
                    <a:pt x="1133264" y="2264183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24"/>
          <p:cNvGrpSpPr/>
          <p:nvPr/>
        </p:nvGrpSpPr>
        <p:grpSpPr>
          <a:xfrm>
            <a:off x="8352929" y="4790203"/>
            <a:ext cx="1046211" cy="1085850"/>
            <a:chOff x="8533610" y="5635856"/>
            <a:chExt cx="1146175" cy="1085850"/>
          </a:xfrm>
        </p:grpSpPr>
        <p:sp>
          <p:nvSpPr>
            <p:cNvPr id="33" name="object 25"/>
            <p:cNvSpPr/>
            <p:nvPr/>
          </p:nvSpPr>
          <p:spPr>
            <a:xfrm>
              <a:off x="8551517" y="6279573"/>
              <a:ext cx="652145" cy="441959"/>
            </a:xfrm>
            <a:custGeom>
              <a:avLst/>
              <a:gdLst/>
              <a:ahLst/>
              <a:cxnLst/>
              <a:rect l="l" t="t" r="r" b="b"/>
              <a:pathLst>
                <a:path w="652145" h="441959">
                  <a:moveTo>
                    <a:pt x="432485" y="417296"/>
                  </a:moveTo>
                  <a:lnTo>
                    <a:pt x="428825" y="414363"/>
                  </a:lnTo>
                  <a:lnTo>
                    <a:pt x="428828" y="413967"/>
                  </a:lnTo>
                  <a:lnTo>
                    <a:pt x="429822" y="409507"/>
                  </a:lnTo>
                  <a:lnTo>
                    <a:pt x="451395" y="353359"/>
                  </a:lnTo>
                  <a:lnTo>
                    <a:pt x="479068" y="313328"/>
                  </a:lnTo>
                  <a:lnTo>
                    <a:pt x="510543" y="285633"/>
                  </a:lnTo>
                  <a:lnTo>
                    <a:pt x="543521" y="266493"/>
                  </a:lnTo>
                  <a:lnTo>
                    <a:pt x="601748" y="240325"/>
                  </a:lnTo>
                  <a:lnTo>
                    <a:pt x="624975" y="225666"/>
                  </a:lnTo>
                  <a:lnTo>
                    <a:pt x="641701" y="205719"/>
                  </a:lnTo>
                  <a:lnTo>
                    <a:pt x="642727" y="203833"/>
                  </a:lnTo>
                  <a:lnTo>
                    <a:pt x="645528" y="204247"/>
                  </a:lnTo>
                  <a:lnTo>
                    <a:pt x="645988" y="206330"/>
                  </a:lnTo>
                  <a:lnTo>
                    <a:pt x="651516" y="253736"/>
                  </a:lnTo>
                  <a:lnTo>
                    <a:pt x="647264" y="297930"/>
                  </a:lnTo>
                  <a:lnTo>
                    <a:pt x="644704" y="305918"/>
                  </a:lnTo>
                  <a:lnTo>
                    <a:pt x="587133" y="305918"/>
                  </a:lnTo>
                  <a:lnTo>
                    <a:pt x="585178" y="308410"/>
                  </a:lnTo>
                  <a:lnTo>
                    <a:pt x="554167" y="339247"/>
                  </a:lnTo>
                  <a:lnTo>
                    <a:pt x="517994" y="367132"/>
                  </a:lnTo>
                  <a:lnTo>
                    <a:pt x="481901" y="390695"/>
                  </a:lnTo>
                  <a:lnTo>
                    <a:pt x="446653" y="410376"/>
                  </a:lnTo>
                  <a:lnTo>
                    <a:pt x="438648" y="414363"/>
                  </a:lnTo>
                  <a:lnTo>
                    <a:pt x="432485" y="417296"/>
                  </a:lnTo>
                  <a:close/>
                </a:path>
                <a:path w="652145" h="441959">
                  <a:moveTo>
                    <a:pt x="484139" y="441757"/>
                  </a:moveTo>
                  <a:lnTo>
                    <a:pt x="445314" y="436521"/>
                  </a:lnTo>
                  <a:lnTo>
                    <a:pt x="441363" y="435436"/>
                  </a:lnTo>
                  <a:lnTo>
                    <a:pt x="440723" y="430212"/>
                  </a:lnTo>
                  <a:lnTo>
                    <a:pt x="447329" y="426396"/>
                  </a:lnTo>
                  <a:lnTo>
                    <a:pt x="450443" y="424538"/>
                  </a:lnTo>
                  <a:lnTo>
                    <a:pt x="483750" y="402807"/>
                  </a:lnTo>
                  <a:lnTo>
                    <a:pt x="516641" y="378060"/>
                  </a:lnTo>
                  <a:lnTo>
                    <a:pt x="545842" y="352932"/>
                  </a:lnTo>
                  <a:lnTo>
                    <a:pt x="572744" y="325419"/>
                  </a:lnTo>
                  <a:lnTo>
                    <a:pt x="587533" y="306199"/>
                  </a:lnTo>
                  <a:lnTo>
                    <a:pt x="587133" y="305918"/>
                  </a:lnTo>
                  <a:lnTo>
                    <a:pt x="644704" y="305918"/>
                  </a:lnTo>
                  <a:lnTo>
                    <a:pt x="614259" y="372835"/>
                  </a:lnTo>
                  <a:lnTo>
                    <a:pt x="587927" y="401620"/>
                  </a:lnTo>
                  <a:lnTo>
                    <a:pt x="521657" y="437044"/>
                  </a:lnTo>
                  <a:lnTo>
                    <a:pt x="484139" y="441757"/>
                  </a:lnTo>
                  <a:close/>
                </a:path>
                <a:path w="652145" h="441959">
                  <a:moveTo>
                    <a:pt x="301189" y="440643"/>
                  </a:moveTo>
                  <a:lnTo>
                    <a:pt x="261873" y="436634"/>
                  </a:lnTo>
                  <a:lnTo>
                    <a:pt x="223811" y="427180"/>
                  </a:lnTo>
                  <a:lnTo>
                    <a:pt x="187403" y="412599"/>
                  </a:lnTo>
                  <a:lnTo>
                    <a:pt x="153048" y="393208"/>
                  </a:lnTo>
                  <a:lnTo>
                    <a:pt x="121145" y="369326"/>
                  </a:lnTo>
                  <a:lnTo>
                    <a:pt x="92071" y="341242"/>
                  </a:lnTo>
                  <a:lnTo>
                    <a:pt x="66290" y="309353"/>
                  </a:lnTo>
                  <a:lnTo>
                    <a:pt x="44137" y="273899"/>
                  </a:lnTo>
                  <a:lnTo>
                    <a:pt x="26033" y="235222"/>
                  </a:lnTo>
                  <a:lnTo>
                    <a:pt x="12375" y="193640"/>
                  </a:lnTo>
                  <a:lnTo>
                    <a:pt x="3565" y="149472"/>
                  </a:lnTo>
                  <a:lnTo>
                    <a:pt x="0" y="103033"/>
                  </a:lnTo>
                  <a:lnTo>
                    <a:pt x="2079" y="54642"/>
                  </a:lnTo>
                  <a:lnTo>
                    <a:pt x="10203" y="4616"/>
                  </a:lnTo>
                  <a:lnTo>
                    <a:pt x="11058" y="754"/>
                  </a:lnTo>
                  <a:lnTo>
                    <a:pt x="16256" y="0"/>
                  </a:lnTo>
                  <a:lnTo>
                    <a:pt x="18142" y="3471"/>
                  </a:lnTo>
                  <a:lnTo>
                    <a:pt x="49135" y="40427"/>
                  </a:lnTo>
                  <a:lnTo>
                    <a:pt x="92168" y="67584"/>
                  </a:lnTo>
                  <a:lnTo>
                    <a:pt x="200044" y="116067"/>
                  </a:lnTo>
                  <a:lnTo>
                    <a:pt x="235049" y="134800"/>
                  </a:lnTo>
                  <a:lnTo>
                    <a:pt x="269740" y="157726"/>
                  </a:lnTo>
                  <a:lnTo>
                    <a:pt x="303322" y="186153"/>
                  </a:lnTo>
                  <a:lnTo>
                    <a:pt x="305980" y="189110"/>
                  </a:lnTo>
                  <a:lnTo>
                    <a:pt x="119238" y="189110"/>
                  </a:lnTo>
                  <a:lnTo>
                    <a:pt x="118498" y="189639"/>
                  </a:lnTo>
                  <a:lnTo>
                    <a:pt x="145899" y="225247"/>
                  </a:lnTo>
                  <a:lnTo>
                    <a:pt x="175154" y="256451"/>
                  </a:lnTo>
                  <a:lnTo>
                    <a:pt x="206282" y="285832"/>
                  </a:lnTo>
                  <a:lnTo>
                    <a:pt x="238762" y="313742"/>
                  </a:lnTo>
                  <a:lnTo>
                    <a:pt x="273486" y="341268"/>
                  </a:lnTo>
                  <a:lnTo>
                    <a:pt x="306898" y="365827"/>
                  </a:lnTo>
                  <a:lnTo>
                    <a:pt x="342445" y="390018"/>
                  </a:lnTo>
                  <a:lnTo>
                    <a:pt x="378252" y="412307"/>
                  </a:lnTo>
                  <a:lnTo>
                    <a:pt x="390483" y="419379"/>
                  </a:lnTo>
                  <a:lnTo>
                    <a:pt x="389301" y="429058"/>
                  </a:lnTo>
                  <a:lnTo>
                    <a:pt x="381987" y="431058"/>
                  </a:lnTo>
                  <a:lnTo>
                    <a:pt x="341360" y="438891"/>
                  </a:lnTo>
                  <a:lnTo>
                    <a:pt x="301189" y="440643"/>
                  </a:lnTo>
                  <a:close/>
                </a:path>
                <a:path w="652145" h="441959">
                  <a:moveTo>
                    <a:pt x="405750" y="395450"/>
                  </a:moveTo>
                  <a:lnTo>
                    <a:pt x="367083" y="376168"/>
                  </a:lnTo>
                  <a:lnTo>
                    <a:pt x="330299" y="355685"/>
                  </a:lnTo>
                  <a:lnTo>
                    <a:pt x="294223" y="333785"/>
                  </a:lnTo>
                  <a:lnTo>
                    <a:pt x="258914" y="310556"/>
                  </a:lnTo>
                  <a:lnTo>
                    <a:pt x="224481" y="285987"/>
                  </a:lnTo>
                  <a:lnTo>
                    <a:pt x="191139" y="259927"/>
                  </a:lnTo>
                  <a:lnTo>
                    <a:pt x="159257" y="232058"/>
                  </a:lnTo>
                  <a:lnTo>
                    <a:pt x="129675" y="201727"/>
                  </a:lnTo>
                  <a:lnTo>
                    <a:pt x="119238" y="189110"/>
                  </a:lnTo>
                  <a:lnTo>
                    <a:pt x="305980" y="189110"/>
                  </a:lnTo>
                  <a:lnTo>
                    <a:pt x="335002" y="221389"/>
                  </a:lnTo>
                  <a:lnTo>
                    <a:pt x="363985" y="264742"/>
                  </a:lnTo>
                  <a:lnTo>
                    <a:pt x="389478" y="317520"/>
                  </a:lnTo>
                  <a:lnTo>
                    <a:pt x="410686" y="381030"/>
                  </a:lnTo>
                  <a:lnTo>
                    <a:pt x="412664" y="389918"/>
                  </a:lnTo>
                  <a:lnTo>
                    <a:pt x="405750" y="395450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6"/>
            <p:cNvSpPr/>
            <p:nvPr/>
          </p:nvSpPr>
          <p:spPr>
            <a:xfrm>
              <a:off x="8533610" y="5635856"/>
              <a:ext cx="1146175" cy="1064895"/>
            </a:xfrm>
            <a:custGeom>
              <a:avLst/>
              <a:gdLst/>
              <a:ahLst/>
              <a:cxnLst/>
              <a:rect l="l" t="t" r="r" b="b"/>
              <a:pathLst>
                <a:path w="1146175" h="1064895">
                  <a:moveTo>
                    <a:pt x="210596" y="711130"/>
                  </a:moveTo>
                  <a:lnTo>
                    <a:pt x="198735" y="705864"/>
                  </a:lnTo>
                  <a:lnTo>
                    <a:pt x="154155" y="686682"/>
                  </a:lnTo>
                  <a:lnTo>
                    <a:pt x="152053" y="683468"/>
                  </a:lnTo>
                  <a:lnTo>
                    <a:pt x="152049" y="623328"/>
                  </a:lnTo>
                  <a:lnTo>
                    <a:pt x="50691" y="623328"/>
                  </a:lnTo>
                  <a:lnTo>
                    <a:pt x="34770" y="620789"/>
                  </a:lnTo>
                  <a:lnTo>
                    <a:pt x="20759" y="613601"/>
                  </a:lnTo>
                  <a:lnTo>
                    <a:pt x="9613" y="602408"/>
                  </a:lnTo>
                  <a:lnTo>
                    <a:pt x="2291" y="587853"/>
                  </a:lnTo>
                  <a:lnTo>
                    <a:pt x="0" y="573978"/>
                  </a:lnTo>
                  <a:lnTo>
                    <a:pt x="1625" y="560221"/>
                  </a:lnTo>
                  <a:lnTo>
                    <a:pt x="536906" y="14866"/>
                  </a:lnTo>
                  <a:lnTo>
                    <a:pt x="572781" y="0"/>
                  </a:lnTo>
                  <a:lnTo>
                    <a:pt x="582756" y="975"/>
                  </a:lnTo>
                  <a:lnTo>
                    <a:pt x="592206" y="3839"/>
                  </a:lnTo>
                  <a:lnTo>
                    <a:pt x="600913" y="8500"/>
                  </a:lnTo>
                  <a:lnTo>
                    <a:pt x="608655" y="14866"/>
                  </a:lnTo>
                  <a:lnTo>
                    <a:pt x="661940" y="68131"/>
                  </a:lnTo>
                  <a:lnTo>
                    <a:pt x="572767" y="68131"/>
                  </a:lnTo>
                  <a:lnTo>
                    <a:pt x="80494" y="560221"/>
                  </a:lnTo>
                  <a:lnTo>
                    <a:pt x="164349" y="560305"/>
                  </a:lnTo>
                  <a:lnTo>
                    <a:pt x="184105" y="564290"/>
                  </a:lnTo>
                  <a:lnTo>
                    <a:pt x="200238" y="575162"/>
                  </a:lnTo>
                  <a:lnTo>
                    <a:pt x="211115" y="591288"/>
                  </a:lnTo>
                  <a:lnTo>
                    <a:pt x="215104" y="611041"/>
                  </a:lnTo>
                  <a:lnTo>
                    <a:pt x="215104" y="708224"/>
                  </a:lnTo>
                  <a:lnTo>
                    <a:pt x="210596" y="711130"/>
                  </a:lnTo>
                  <a:close/>
                </a:path>
                <a:path w="1146175" h="1064895">
                  <a:moveTo>
                    <a:pt x="942744" y="1064838"/>
                  </a:moveTo>
                  <a:lnTo>
                    <a:pt x="630017" y="1064838"/>
                  </a:lnTo>
                  <a:lnTo>
                    <a:pt x="629253" y="1062935"/>
                  </a:lnTo>
                  <a:lnTo>
                    <a:pt x="630394" y="1061849"/>
                  </a:lnTo>
                  <a:lnTo>
                    <a:pt x="641075" y="1050889"/>
                  </a:lnTo>
                  <a:lnTo>
                    <a:pt x="650905" y="1039293"/>
                  </a:lnTo>
                  <a:lnTo>
                    <a:pt x="659875" y="1027100"/>
                  </a:lnTo>
                  <a:lnTo>
                    <a:pt x="667970" y="1014350"/>
                  </a:lnTo>
                  <a:lnTo>
                    <a:pt x="672529" y="1006593"/>
                  </a:lnTo>
                  <a:lnTo>
                    <a:pt x="680841" y="1001815"/>
                  </a:lnTo>
                  <a:lnTo>
                    <a:pt x="930448" y="1001815"/>
                  </a:lnTo>
                  <a:lnTo>
                    <a:pt x="930448" y="611041"/>
                  </a:lnTo>
                  <a:lnTo>
                    <a:pt x="934437" y="591288"/>
                  </a:lnTo>
                  <a:lnTo>
                    <a:pt x="945316" y="575162"/>
                  </a:lnTo>
                  <a:lnTo>
                    <a:pt x="961449" y="564290"/>
                  </a:lnTo>
                  <a:lnTo>
                    <a:pt x="981203" y="560305"/>
                  </a:lnTo>
                  <a:lnTo>
                    <a:pt x="1065119" y="560305"/>
                  </a:lnTo>
                  <a:lnTo>
                    <a:pt x="825401" y="320651"/>
                  </a:lnTo>
                  <a:lnTo>
                    <a:pt x="821795" y="317896"/>
                  </a:lnTo>
                  <a:lnTo>
                    <a:pt x="821795" y="317050"/>
                  </a:lnTo>
                  <a:lnTo>
                    <a:pt x="572790" y="68131"/>
                  </a:lnTo>
                  <a:lnTo>
                    <a:pt x="661940" y="68131"/>
                  </a:lnTo>
                  <a:lnTo>
                    <a:pt x="815378" y="221513"/>
                  </a:lnTo>
                  <a:lnTo>
                    <a:pt x="948383" y="221513"/>
                  </a:lnTo>
                  <a:lnTo>
                    <a:pt x="948383" y="338262"/>
                  </a:lnTo>
                  <a:lnTo>
                    <a:pt x="949142" y="345927"/>
                  </a:lnTo>
                  <a:lnTo>
                    <a:pt x="951361" y="353231"/>
                  </a:lnTo>
                  <a:lnTo>
                    <a:pt x="954956" y="359966"/>
                  </a:lnTo>
                  <a:lnTo>
                    <a:pt x="959841" y="365925"/>
                  </a:lnTo>
                  <a:lnTo>
                    <a:pt x="1130097" y="536114"/>
                  </a:lnTo>
                  <a:lnTo>
                    <a:pt x="1138683" y="547344"/>
                  </a:lnTo>
                  <a:lnTo>
                    <a:pt x="1143935" y="560221"/>
                  </a:lnTo>
                  <a:lnTo>
                    <a:pt x="1145562" y="573978"/>
                  </a:lnTo>
                  <a:lnTo>
                    <a:pt x="1143271" y="587853"/>
                  </a:lnTo>
                  <a:lnTo>
                    <a:pt x="1135946" y="602408"/>
                  </a:lnTo>
                  <a:lnTo>
                    <a:pt x="1124800" y="613601"/>
                  </a:lnTo>
                  <a:lnTo>
                    <a:pt x="1110791" y="620789"/>
                  </a:lnTo>
                  <a:lnTo>
                    <a:pt x="1094875" y="623328"/>
                  </a:lnTo>
                  <a:lnTo>
                    <a:pt x="993508" y="623328"/>
                  </a:lnTo>
                  <a:lnTo>
                    <a:pt x="993450" y="1014350"/>
                  </a:lnTo>
                  <a:lnTo>
                    <a:pt x="989511" y="1033851"/>
                  </a:lnTo>
                  <a:lnTo>
                    <a:pt x="978635" y="1049977"/>
                  </a:lnTo>
                  <a:lnTo>
                    <a:pt x="962502" y="1060851"/>
                  </a:lnTo>
                  <a:lnTo>
                    <a:pt x="942744" y="1064838"/>
                  </a:lnTo>
                  <a:close/>
                </a:path>
                <a:path w="1146175" h="1064895">
                  <a:moveTo>
                    <a:pt x="948383" y="221513"/>
                  </a:moveTo>
                  <a:lnTo>
                    <a:pt x="815378" y="221513"/>
                  </a:lnTo>
                  <a:lnTo>
                    <a:pt x="821795" y="218865"/>
                  </a:lnTo>
                  <a:lnTo>
                    <a:pt x="821795" y="96594"/>
                  </a:lnTo>
                  <a:lnTo>
                    <a:pt x="829472" y="88920"/>
                  </a:lnTo>
                  <a:lnTo>
                    <a:pt x="940706" y="88920"/>
                  </a:lnTo>
                  <a:lnTo>
                    <a:pt x="948383" y="96594"/>
                  </a:lnTo>
                  <a:lnTo>
                    <a:pt x="948383" y="221513"/>
                  </a:lnTo>
                  <a:close/>
                </a:path>
                <a:path w="1146175" h="1064895">
                  <a:moveTo>
                    <a:pt x="561764" y="394470"/>
                  </a:moveTo>
                  <a:lnTo>
                    <a:pt x="485162" y="394470"/>
                  </a:lnTo>
                  <a:lnTo>
                    <a:pt x="485162" y="317896"/>
                  </a:lnTo>
                  <a:lnTo>
                    <a:pt x="561764" y="317896"/>
                  </a:lnTo>
                  <a:lnTo>
                    <a:pt x="561764" y="394470"/>
                  </a:lnTo>
                  <a:close/>
                </a:path>
                <a:path w="1146175" h="1064895">
                  <a:moveTo>
                    <a:pt x="660399" y="394470"/>
                  </a:moveTo>
                  <a:lnTo>
                    <a:pt x="583788" y="394470"/>
                  </a:lnTo>
                  <a:lnTo>
                    <a:pt x="583788" y="317896"/>
                  </a:lnTo>
                  <a:lnTo>
                    <a:pt x="660399" y="317896"/>
                  </a:lnTo>
                  <a:lnTo>
                    <a:pt x="660399" y="394470"/>
                  </a:lnTo>
                  <a:close/>
                </a:path>
                <a:path w="1146175" h="1064895">
                  <a:moveTo>
                    <a:pt x="561764" y="491276"/>
                  </a:moveTo>
                  <a:lnTo>
                    <a:pt x="485162" y="491276"/>
                  </a:lnTo>
                  <a:lnTo>
                    <a:pt x="485162" y="414703"/>
                  </a:lnTo>
                  <a:lnTo>
                    <a:pt x="561764" y="414703"/>
                  </a:lnTo>
                  <a:lnTo>
                    <a:pt x="561764" y="491276"/>
                  </a:lnTo>
                  <a:close/>
                </a:path>
                <a:path w="1146175" h="1064895">
                  <a:moveTo>
                    <a:pt x="660399" y="491276"/>
                  </a:moveTo>
                  <a:lnTo>
                    <a:pt x="583788" y="491276"/>
                  </a:lnTo>
                  <a:lnTo>
                    <a:pt x="583788" y="414703"/>
                  </a:lnTo>
                  <a:lnTo>
                    <a:pt x="660399" y="414703"/>
                  </a:lnTo>
                  <a:lnTo>
                    <a:pt x="660399" y="491276"/>
                  </a:lnTo>
                  <a:close/>
                </a:path>
              </a:pathLst>
            </a:custGeom>
            <a:solidFill>
              <a:srgbClr val="005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24"/>
          <p:cNvGrpSpPr/>
          <p:nvPr/>
        </p:nvGrpSpPr>
        <p:grpSpPr>
          <a:xfrm>
            <a:off x="2231079" y="8570068"/>
            <a:ext cx="1146175" cy="1085850"/>
            <a:chOff x="8533610" y="5635856"/>
            <a:chExt cx="1146175" cy="1085850"/>
          </a:xfrm>
        </p:grpSpPr>
        <p:sp>
          <p:nvSpPr>
            <p:cNvPr id="36" name="object 25"/>
            <p:cNvSpPr/>
            <p:nvPr/>
          </p:nvSpPr>
          <p:spPr>
            <a:xfrm>
              <a:off x="8551517" y="6279573"/>
              <a:ext cx="652145" cy="441959"/>
            </a:xfrm>
            <a:custGeom>
              <a:avLst/>
              <a:gdLst/>
              <a:ahLst/>
              <a:cxnLst/>
              <a:rect l="l" t="t" r="r" b="b"/>
              <a:pathLst>
                <a:path w="652145" h="441959">
                  <a:moveTo>
                    <a:pt x="432485" y="417296"/>
                  </a:moveTo>
                  <a:lnTo>
                    <a:pt x="428825" y="414363"/>
                  </a:lnTo>
                  <a:lnTo>
                    <a:pt x="428828" y="413967"/>
                  </a:lnTo>
                  <a:lnTo>
                    <a:pt x="429822" y="409507"/>
                  </a:lnTo>
                  <a:lnTo>
                    <a:pt x="451395" y="353359"/>
                  </a:lnTo>
                  <a:lnTo>
                    <a:pt x="479068" y="313328"/>
                  </a:lnTo>
                  <a:lnTo>
                    <a:pt x="510543" y="285633"/>
                  </a:lnTo>
                  <a:lnTo>
                    <a:pt x="543521" y="266493"/>
                  </a:lnTo>
                  <a:lnTo>
                    <a:pt x="601748" y="240325"/>
                  </a:lnTo>
                  <a:lnTo>
                    <a:pt x="624975" y="225666"/>
                  </a:lnTo>
                  <a:lnTo>
                    <a:pt x="641701" y="205719"/>
                  </a:lnTo>
                  <a:lnTo>
                    <a:pt x="642727" y="203833"/>
                  </a:lnTo>
                  <a:lnTo>
                    <a:pt x="645528" y="204247"/>
                  </a:lnTo>
                  <a:lnTo>
                    <a:pt x="645988" y="206330"/>
                  </a:lnTo>
                  <a:lnTo>
                    <a:pt x="651516" y="253736"/>
                  </a:lnTo>
                  <a:lnTo>
                    <a:pt x="647264" y="297930"/>
                  </a:lnTo>
                  <a:lnTo>
                    <a:pt x="644704" y="305918"/>
                  </a:lnTo>
                  <a:lnTo>
                    <a:pt x="587133" y="305918"/>
                  </a:lnTo>
                  <a:lnTo>
                    <a:pt x="585178" y="308410"/>
                  </a:lnTo>
                  <a:lnTo>
                    <a:pt x="554167" y="339247"/>
                  </a:lnTo>
                  <a:lnTo>
                    <a:pt x="517994" y="367132"/>
                  </a:lnTo>
                  <a:lnTo>
                    <a:pt x="481901" y="390695"/>
                  </a:lnTo>
                  <a:lnTo>
                    <a:pt x="446653" y="410376"/>
                  </a:lnTo>
                  <a:lnTo>
                    <a:pt x="438648" y="414363"/>
                  </a:lnTo>
                  <a:lnTo>
                    <a:pt x="432485" y="417296"/>
                  </a:lnTo>
                  <a:close/>
                </a:path>
                <a:path w="652145" h="441959">
                  <a:moveTo>
                    <a:pt x="484139" y="441757"/>
                  </a:moveTo>
                  <a:lnTo>
                    <a:pt x="445314" y="436521"/>
                  </a:lnTo>
                  <a:lnTo>
                    <a:pt x="441363" y="435436"/>
                  </a:lnTo>
                  <a:lnTo>
                    <a:pt x="440723" y="430212"/>
                  </a:lnTo>
                  <a:lnTo>
                    <a:pt x="447329" y="426396"/>
                  </a:lnTo>
                  <a:lnTo>
                    <a:pt x="450443" y="424538"/>
                  </a:lnTo>
                  <a:lnTo>
                    <a:pt x="483750" y="402807"/>
                  </a:lnTo>
                  <a:lnTo>
                    <a:pt x="516641" y="378060"/>
                  </a:lnTo>
                  <a:lnTo>
                    <a:pt x="545842" y="352932"/>
                  </a:lnTo>
                  <a:lnTo>
                    <a:pt x="572744" y="325419"/>
                  </a:lnTo>
                  <a:lnTo>
                    <a:pt x="587533" y="306199"/>
                  </a:lnTo>
                  <a:lnTo>
                    <a:pt x="587133" y="305918"/>
                  </a:lnTo>
                  <a:lnTo>
                    <a:pt x="644704" y="305918"/>
                  </a:lnTo>
                  <a:lnTo>
                    <a:pt x="614259" y="372835"/>
                  </a:lnTo>
                  <a:lnTo>
                    <a:pt x="587927" y="401620"/>
                  </a:lnTo>
                  <a:lnTo>
                    <a:pt x="521657" y="437044"/>
                  </a:lnTo>
                  <a:lnTo>
                    <a:pt x="484139" y="441757"/>
                  </a:lnTo>
                  <a:close/>
                </a:path>
                <a:path w="652145" h="441959">
                  <a:moveTo>
                    <a:pt x="301189" y="440643"/>
                  </a:moveTo>
                  <a:lnTo>
                    <a:pt x="261873" y="436634"/>
                  </a:lnTo>
                  <a:lnTo>
                    <a:pt x="223811" y="427180"/>
                  </a:lnTo>
                  <a:lnTo>
                    <a:pt x="187403" y="412599"/>
                  </a:lnTo>
                  <a:lnTo>
                    <a:pt x="153048" y="393208"/>
                  </a:lnTo>
                  <a:lnTo>
                    <a:pt x="121145" y="369326"/>
                  </a:lnTo>
                  <a:lnTo>
                    <a:pt x="92071" y="341242"/>
                  </a:lnTo>
                  <a:lnTo>
                    <a:pt x="66290" y="309353"/>
                  </a:lnTo>
                  <a:lnTo>
                    <a:pt x="44137" y="273899"/>
                  </a:lnTo>
                  <a:lnTo>
                    <a:pt x="26033" y="235222"/>
                  </a:lnTo>
                  <a:lnTo>
                    <a:pt x="12375" y="193640"/>
                  </a:lnTo>
                  <a:lnTo>
                    <a:pt x="3565" y="149472"/>
                  </a:lnTo>
                  <a:lnTo>
                    <a:pt x="0" y="103033"/>
                  </a:lnTo>
                  <a:lnTo>
                    <a:pt x="2079" y="54642"/>
                  </a:lnTo>
                  <a:lnTo>
                    <a:pt x="10203" y="4616"/>
                  </a:lnTo>
                  <a:lnTo>
                    <a:pt x="11058" y="754"/>
                  </a:lnTo>
                  <a:lnTo>
                    <a:pt x="16256" y="0"/>
                  </a:lnTo>
                  <a:lnTo>
                    <a:pt x="18142" y="3471"/>
                  </a:lnTo>
                  <a:lnTo>
                    <a:pt x="49135" y="40427"/>
                  </a:lnTo>
                  <a:lnTo>
                    <a:pt x="92168" y="67584"/>
                  </a:lnTo>
                  <a:lnTo>
                    <a:pt x="200044" y="116067"/>
                  </a:lnTo>
                  <a:lnTo>
                    <a:pt x="235049" y="134800"/>
                  </a:lnTo>
                  <a:lnTo>
                    <a:pt x="269740" y="157726"/>
                  </a:lnTo>
                  <a:lnTo>
                    <a:pt x="303322" y="186153"/>
                  </a:lnTo>
                  <a:lnTo>
                    <a:pt x="305980" y="189110"/>
                  </a:lnTo>
                  <a:lnTo>
                    <a:pt x="119238" y="189110"/>
                  </a:lnTo>
                  <a:lnTo>
                    <a:pt x="118498" y="189639"/>
                  </a:lnTo>
                  <a:lnTo>
                    <a:pt x="145899" y="225247"/>
                  </a:lnTo>
                  <a:lnTo>
                    <a:pt x="175154" y="256451"/>
                  </a:lnTo>
                  <a:lnTo>
                    <a:pt x="206282" y="285832"/>
                  </a:lnTo>
                  <a:lnTo>
                    <a:pt x="238762" y="313742"/>
                  </a:lnTo>
                  <a:lnTo>
                    <a:pt x="273486" y="341268"/>
                  </a:lnTo>
                  <a:lnTo>
                    <a:pt x="306898" y="365827"/>
                  </a:lnTo>
                  <a:lnTo>
                    <a:pt x="342445" y="390018"/>
                  </a:lnTo>
                  <a:lnTo>
                    <a:pt x="378252" y="412307"/>
                  </a:lnTo>
                  <a:lnTo>
                    <a:pt x="390483" y="419379"/>
                  </a:lnTo>
                  <a:lnTo>
                    <a:pt x="389301" y="429058"/>
                  </a:lnTo>
                  <a:lnTo>
                    <a:pt x="381987" y="431058"/>
                  </a:lnTo>
                  <a:lnTo>
                    <a:pt x="341360" y="438891"/>
                  </a:lnTo>
                  <a:lnTo>
                    <a:pt x="301189" y="440643"/>
                  </a:lnTo>
                  <a:close/>
                </a:path>
                <a:path w="652145" h="441959">
                  <a:moveTo>
                    <a:pt x="405750" y="395450"/>
                  </a:moveTo>
                  <a:lnTo>
                    <a:pt x="367083" y="376168"/>
                  </a:lnTo>
                  <a:lnTo>
                    <a:pt x="330299" y="355685"/>
                  </a:lnTo>
                  <a:lnTo>
                    <a:pt x="294223" y="333785"/>
                  </a:lnTo>
                  <a:lnTo>
                    <a:pt x="258914" y="310556"/>
                  </a:lnTo>
                  <a:lnTo>
                    <a:pt x="224481" y="285987"/>
                  </a:lnTo>
                  <a:lnTo>
                    <a:pt x="191139" y="259927"/>
                  </a:lnTo>
                  <a:lnTo>
                    <a:pt x="159257" y="232058"/>
                  </a:lnTo>
                  <a:lnTo>
                    <a:pt x="129675" y="201727"/>
                  </a:lnTo>
                  <a:lnTo>
                    <a:pt x="119238" y="189110"/>
                  </a:lnTo>
                  <a:lnTo>
                    <a:pt x="305980" y="189110"/>
                  </a:lnTo>
                  <a:lnTo>
                    <a:pt x="335002" y="221389"/>
                  </a:lnTo>
                  <a:lnTo>
                    <a:pt x="363985" y="264742"/>
                  </a:lnTo>
                  <a:lnTo>
                    <a:pt x="389478" y="317520"/>
                  </a:lnTo>
                  <a:lnTo>
                    <a:pt x="410686" y="381030"/>
                  </a:lnTo>
                  <a:lnTo>
                    <a:pt x="412664" y="389918"/>
                  </a:lnTo>
                  <a:lnTo>
                    <a:pt x="405750" y="395450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26"/>
            <p:cNvSpPr/>
            <p:nvPr/>
          </p:nvSpPr>
          <p:spPr>
            <a:xfrm>
              <a:off x="8533610" y="5635856"/>
              <a:ext cx="1146175" cy="1064895"/>
            </a:xfrm>
            <a:custGeom>
              <a:avLst/>
              <a:gdLst/>
              <a:ahLst/>
              <a:cxnLst/>
              <a:rect l="l" t="t" r="r" b="b"/>
              <a:pathLst>
                <a:path w="1146175" h="1064895">
                  <a:moveTo>
                    <a:pt x="210596" y="711130"/>
                  </a:moveTo>
                  <a:lnTo>
                    <a:pt x="198735" y="705864"/>
                  </a:lnTo>
                  <a:lnTo>
                    <a:pt x="154155" y="686682"/>
                  </a:lnTo>
                  <a:lnTo>
                    <a:pt x="152053" y="683468"/>
                  </a:lnTo>
                  <a:lnTo>
                    <a:pt x="152049" y="623328"/>
                  </a:lnTo>
                  <a:lnTo>
                    <a:pt x="50691" y="623328"/>
                  </a:lnTo>
                  <a:lnTo>
                    <a:pt x="34770" y="620789"/>
                  </a:lnTo>
                  <a:lnTo>
                    <a:pt x="20759" y="613601"/>
                  </a:lnTo>
                  <a:lnTo>
                    <a:pt x="9613" y="602408"/>
                  </a:lnTo>
                  <a:lnTo>
                    <a:pt x="2291" y="587853"/>
                  </a:lnTo>
                  <a:lnTo>
                    <a:pt x="0" y="573978"/>
                  </a:lnTo>
                  <a:lnTo>
                    <a:pt x="1625" y="560221"/>
                  </a:lnTo>
                  <a:lnTo>
                    <a:pt x="536906" y="14866"/>
                  </a:lnTo>
                  <a:lnTo>
                    <a:pt x="572781" y="0"/>
                  </a:lnTo>
                  <a:lnTo>
                    <a:pt x="582756" y="975"/>
                  </a:lnTo>
                  <a:lnTo>
                    <a:pt x="592206" y="3839"/>
                  </a:lnTo>
                  <a:lnTo>
                    <a:pt x="600913" y="8500"/>
                  </a:lnTo>
                  <a:lnTo>
                    <a:pt x="608655" y="14866"/>
                  </a:lnTo>
                  <a:lnTo>
                    <a:pt x="661940" y="68131"/>
                  </a:lnTo>
                  <a:lnTo>
                    <a:pt x="572767" y="68131"/>
                  </a:lnTo>
                  <a:lnTo>
                    <a:pt x="80494" y="560221"/>
                  </a:lnTo>
                  <a:lnTo>
                    <a:pt x="164349" y="560305"/>
                  </a:lnTo>
                  <a:lnTo>
                    <a:pt x="184105" y="564290"/>
                  </a:lnTo>
                  <a:lnTo>
                    <a:pt x="200238" y="575162"/>
                  </a:lnTo>
                  <a:lnTo>
                    <a:pt x="211115" y="591288"/>
                  </a:lnTo>
                  <a:lnTo>
                    <a:pt x="215104" y="611041"/>
                  </a:lnTo>
                  <a:lnTo>
                    <a:pt x="215104" y="708224"/>
                  </a:lnTo>
                  <a:lnTo>
                    <a:pt x="210596" y="711130"/>
                  </a:lnTo>
                  <a:close/>
                </a:path>
                <a:path w="1146175" h="1064895">
                  <a:moveTo>
                    <a:pt x="942744" y="1064838"/>
                  </a:moveTo>
                  <a:lnTo>
                    <a:pt x="630017" y="1064838"/>
                  </a:lnTo>
                  <a:lnTo>
                    <a:pt x="629253" y="1062935"/>
                  </a:lnTo>
                  <a:lnTo>
                    <a:pt x="630394" y="1061849"/>
                  </a:lnTo>
                  <a:lnTo>
                    <a:pt x="641075" y="1050889"/>
                  </a:lnTo>
                  <a:lnTo>
                    <a:pt x="650905" y="1039293"/>
                  </a:lnTo>
                  <a:lnTo>
                    <a:pt x="659875" y="1027100"/>
                  </a:lnTo>
                  <a:lnTo>
                    <a:pt x="667970" y="1014350"/>
                  </a:lnTo>
                  <a:lnTo>
                    <a:pt x="672529" y="1006593"/>
                  </a:lnTo>
                  <a:lnTo>
                    <a:pt x="680841" y="1001815"/>
                  </a:lnTo>
                  <a:lnTo>
                    <a:pt x="930448" y="1001815"/>
                  </a:lnTo>
                  <a:lnTo>
                    <a:pt x="930448" y="611041"/>
                  </a:lnTo>
                  <a:lnTo>
                    <a:pt x="934437" y="591288"/>
                  </a:lnTo>
                  <a:lnTo>
                    <a:pt x="945316" y="575162"/>
                  </a:lnTo>
                  <a:lnTo>
                    <a:pt x="961449" y="564290"/>
                  </a:lnTo>
                  <a:lnTo>
                    <a:pt x="981203" y="560305"/>
                  </a:lnTo>
                  <a:lnTo>
                    <a:pt x="1065119" y="560305"/>
                  </a:lnTo>
                  <a:lnTo>
                    <a:pt x="825401" y="320651"/>
                  </a:lnTo>
                  <a:lnTo>
                    <a:pt x="821795" y="317896"/>
                  </a:lnTo>
                  <a:lnTo>
                    <a:pt x="821795" y="317050"/>
                  </a:lnTo>
                  <a:lnTo>
                    <a:pt x="572790" y="68131"/>
                  </a:lnTo>
                  <a:lnTo>
                    <a:pt x="661940" y="68131"/>
                  </a:lnTo>
                  <a:lnTo>
                    <a:pt x="815378" y="221513"/>
                  </a:lnTo>
                  <a:lnTo>
                    <a:pt x="948383" y="221513"/>
                  </a:lnTo>
                  <a:lnTo>
                    <a:pt x="948383" y="338262"/>
                  </a:lnTo>
                  <a:lnTo>
                    <a:pt x="949142" y="345927"/>
                  </a:lnTo>
                  <a:lnTo>
                    <a:pt x="951361" y="353231"/>
                  </a:lnTo>
                  <a:lnTo>
                    <a:pt x="954956" y="359966"/>
                  </a:lnTo>
                  <a:lnTo>
                    <a:pt x="959841" y="365925"/>
                  </a:lnTo>
                  <a:lnTo>
                    <a:pt x="1130097" y="536114"/>
                  </a:lnTo>
                  <a:lnTo>
                    <a:pt x="1138683" y="547344"/>
                  </a:lnTo>
                  <a:lnTo>
                    <a:pt x="1143935" y="560221"/>
                  </a:lnTo>
                  <a:lnTo>
                    <a:pt x="1145562" y="573978"/>
                  </a:lnTo>
                  <a:lnTo>
                    <a:pt x="1143271" y="587853"/>
                  </a:lnTo>
                  <a:lnTo>
                    <a:pt x="1135946" y="602408"/>
                  </a:lnTo>
                  <a:lnTo>
                    <a:pt x="1124800" y="613601"/>
                  </a:lnTo>
                  <a:lnTo>
                    <a:pt x="1110791" y="620789"/>
                  </a:lnTo>
                  <a:lnTo>
                    <a:pt x="1094875" y="623328"/>
                  </a:lnTo>
                  <a:lnTo>
                    <a:pt x="993508" y="623328"/>
                  </a:lnTo>
                  <a:lnTo>
                    <a:pt x="993450" y="1014350"/>
                  </a:lnTo>
                  <a:lnTo>
                    <a:pt x="989511" y="1033851"/>
                  </a:lnTo>
                  <a:lnTo>
                    <a:pt x="978635" y="1049977"/>
                  </a:lnTo>
                  <a:lnTo>
                    <a:pt x="962502" y="1060851"/>
                  </a:lnTo>
                  <a:lnTo>
                    <a:pt x="942744" y="1064838"/>
                  </a:lnTo>
                  <a:close/>
                </a:path>
                <a:path w="1146175" h="1064895">
                  <a:moveTo>
                    <a:pt x="948383" y="221513"/>
                  </a:moveTo>
                  <a:lnTo>
                    <a:pt x="815378" y="221513"/>
                  </a:lnTo>
                  <a:lnTo>
                    <a:pt x="821795" y="218865"/>
                  </a:lnTo>
                  <a:lnTo>
                    <a:pt x="821795" y="96594"/>
                  </a:lnTo>
                  <a:lnTo>
                    <a:pt x="829472" y="88920"/>
                  </a:lnTo>
                  <a:lnTo>
                    <a:pt x="940706" y="88920"/>
                  </a:lnTo>
                  <a:lnTo>
                    <a:pt x="948383" y="96594"/>
                  </a:lnTo>
                  <a:lnTo>
                    <a:pt x="948383" y="221513"/>
                  </a:lnTo>
                  <a:close/>
                </a:path>
                <a:path w="1146175" h="1064895">
                  <a:moveTo>
                    <a:pt x="561764" y="394470"/>
                  </a:moveTo>
                  <a:lnTo>
                    <a:pt x="485162" y="394470"/>
                  </a:lnTo>
                  <a:lnTo>
                    <a:pt x="485162" y="317896"/>
                  </a:lnTo>
                  <a:lnTo>
                    <a:pt x="561764" y="317896"/>
                  </a:lnTo>
                  <a:lnTo>
                    <a:pt x="561764" y="394470"/>
                  </a:lnTo>
                  <a:close/>
                </a:path>
                <a:path w="1146175" h="1064895">
                  <a:moveTo>
                    <a:pt x="660399" y="394470"/>
                  </a:moveTo>
                  <a:lnTo>
                    <a:pt x="583788" y="394470"/>
                  </a:lnTo>
                  <a:lnTo>
                    <a:pt x="583788" y="317896"/>
                  </a:lnTo>
                  <a:lnTo>
                    <a:pt x="660399" y="317896"/>
                  </a:lnTo>
                  <a:lnTo>
                    <a:pt x="660399" y="394470"/>
                  </a:lnTo>
                  <a:close/>
                </a:path>
                <a:path w="1146175" h="1064895">
                  <a:moveTo>
                    <a:pt x="561764" y="491276"/>
                  </a:moveTo>
                  <a:lnTo>
                    <a:pt x="485162" y="491276"/>
                  </a:lnTo>
                  <a:lnTo>
                    <a:pt x="485162" y="414703"/>
                  </a:lnTo>
                  <a:lnTo>
                    <a:pt x="561764" y="414703"/>
                  </a:lnTo>
                  <a:lnTo>
                    <a:pt x="561764" y="491276"/>
                  </a:lnTo>
                  <a:close/>
                </a:path>
                <a:path w="1146175" h="1064895">
                  <a:moveTo>
                    <a:pt x="660399" y="491276"/>
                  </a:moveTo>
                  <a:lnTo>
                    <a:pt x="583788" y="491276"/>
                  </a:lnTo>
                  <a:lnTo>
                    <a:pt x="583788" y="414703"/>
                  </a:lnTo>
                  <a:lnTo>
                    <a:pt x="660399" y="414703"/>
                  </a:lnTo>
                  <a:lnTo>
                    <a:pt x="660399" y="491276"/>
                  </a:lnTo>
                  <a:close/>
                </a:path>
              </a:pathLst>
            </a:custGeom>
            <a:solidFill>
              <a:srgbClr val="005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2526629" y="8858181"/>
            <a:ext cx="8771501" cy="706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8310" marR="5080">
              <a:lnSpc>
                <a:spcPct val="113500"/>
              </a:lnSpc>
              <a:spcBef>
                <a:spcPts val="100"/>
              </a:spcBef>
              <a:tabLst>
                <a:tab pos="1946910" algn="l"/>
              </a:tabLst>
            </a:pPr>
            <a:r>
              <a:rPr lang="ru-RU" sz="3500" b="1" spc="155" dirty="0">
                <a:solidFill>
                  <a:srgbClr val="231F20"/>
                </a:solidFill>
                <a:latin typeface="+mj-lt"/>
                <a:cs typeface="Arial Black"/>
              </a:rPr>
              <a:t>Металлургические предприятия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530897" y="4796506"/>
            <a:ext cx="7313625" cy="133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8310" marR="5080">
              <a:lnSpc>
                <a:spcPct val="113500"/>
              </a:lnSpc>
              <a:spcBef>
                <a:spcPts val="100"/>
              </a:spcBef>
              <a:tabLst>
                <a:tab pos="1946910" algn="l"/>
              </a:tabLst>
            </a:pPr>
            <a:r>
              <a:rPr lang="ru-RU" sz="3500" b="1" spc="155" dirty="0" err="1">
                <a:solidFill>
                  <a:srgbClr val="231F20"/>
                </a:solidFill>
                <a:latin typeface="+mj-lt"/>
                <a:cs typeface="Arial Black"/>
              </a:rPr>
              <a:t>Химико</a:t>
            </a:r>
            <a:r>
              <a:rPr lang="ru-RU" sz="3500" b="1" spc="-755" dirty="0">
                <a:solidFill>
                  <a:srgbClr val="231F20"/>
                </a:solidFill>
                <a:latin typeface="+mj-lt"/>
                <a:cs typeface="Arial Black"/>
              </a:rPr>
              <a:t> </a:t>
            </a:r>
            <a:r>
              <a:rPr lang="ru-RU" sz="3500" b="1" spc="-20" dirty="0">
                <a:solidFill>
                  <a:srgbClr val="231F20"/>
                </a:solidFill>
                <a:latin typeface="+mj-lt"/>
                <a:cs typeface="Arial Black"/>
              </a:rPr>
              <a:t>-</a:t>
            </a:r>
            <a:r>
              <a:rPr lang="ru-RU" sz="3500" b="1" spc="120" dirty="0">
                <a:solidFill>
                  <a:srgbClr val="231F20"/>
                </a:solidFill>
                <a:latin typeface="+mj-lt"/>
                <a:cs typeface="Arial Black"/>
              </a:rPr>
              <a:t>технологические </a:t>
            </a:r>
          </a:p>
          <a:p>
            <a:pPr marL="1718310" marR="5080">
              <a:lnSpc>
                <a:spcPct val="113500"/>
              </a:lnSpc>
              <a:spcBef>
                <a:spcPts val="100"/>
              </a:spcBef>
              <a:tabLst>
                <a:tab pos="1946910" algn="l"/>
              </a:tabLst>
            </a:pPr>
            <a:r>
              <a:rPr lang="ru-RU" sz="3500" b="1" spc="210" dirty="0">
                <a:solidFill>
                  <a:srgbClr val="231F20"/>
                </a:solidFill>
                <a:latin typeface="+mj-lt"/>
                <a:cs typeface="Arial Black"/>
              </a:rPr>
              <a:t>предприятия</a:t>
            </a:r>
            <a:endParaRPr lang="ru-RU" sz="3500" b="1" dirty="0">
              <a:latin typeface="+mj-lt"/>
              <a:cs typeface="Arial Black"/>
            </a:endParaRPr>
          </a:p>
        </p:txBody>
      </p:sp>
      <p:pic>
        <p:nvPicPr>
          <p:cNvPr id="41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11200" y="113718"/>
            <a:ext cx="2706914" cy="1067382"/>
          </a:xfrm>
          <a:prstGeom prst="rect">
            <a:avLst/>
          </a:prstGeom>
        </p:spPr>
      </p:pic>
      <p:pic>
        <p:nvPicPr>
          <p:cNvPr id="42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154400" y="113718"/>
            <a:ext cx="1928752" cy="90497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482" y="-170983"/>
            <a:ext cx="1905575" cy="1905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65"/>
                </a:moveTo>
                <a:lnTo>
                  <a:pt x="0" y="1170905"/>
                </a:lnTo>
                <a:lnTo>
                  <a:pt x="6427" y="1169137"/>
                </a:lnTo>
                <a:lnTo>
                  <a:pt x="49667" y="1155327"/>
                </a:lnTo>
                <a:lnTo>
                  <a:pt x="92129" y="1139841"/>
                </a:lnTo>
                <a:lnTo>
                  <a:pt x="133776" y="1122718"/>
                </a:lnTo>
                <a:lnTo>
                  <a:pt x="174567" y="1103999"/>
                </a:lnTo>
                <a:lnTo>
                  <a:pt x="214464" y="1083721"/>
                </a:lnTo>
                <a:lnTo>
                  <a:pt x="253429" y="1061923"/>
                </a:lnTo>
                <a:lnTo>
                  <a:pt x="291421" y="1038646"/>
                </a:lnTo>
                <a:lnTo>
                  <a:pt x="328401" y="1013927"/>
                </a:lnTo>
                <a:lnTo>
                  <a:pt x="364331" y="987807"/>
                </a:lnTo>
                <a:lnTo>
                  <a:pt x="399172" y="960323"/>
                </a:lnTo>
                <a:lnTo>
                  <a:pt x="432885" y="931516"/>
                </a:lnTo>
                <a:lnTo>
                  <a:pt x="465429" y="901424"/>
                </a:lnTo>
                <a:lnTo>
                  <a:pt x="496767" y="870086"/>
                </a:lnTo>
                <a:lnTo>
                  <a:pt x="526859" y="837541"/>
                </a:lnTo>
                <a:lnTo>
                  <a:pt x="555667" y="803829"/>
                </a:lnTo>
                <a:lnTo>
                  <a:pt x="583150" y="768988"/>
                </a:lnTo>
                <a:lnTo>
                  <a:pt x="609271" y="733058"/>
                </a:lnTo>
                <a:lnTo>
                  <a:pt x="633990" y="696077"/>
                </a:lnTo>
                <a:lnTo>
                  <a:pt x="657267" y="658085"/>
                </a:lnTo>
                <a:lnTo>
                  <a:pt x="679064" y="619121"/>
                </a:lnTo>
                <a:lnTo>
                  <a:pt x="699342" y="579223"/>
                </a:lnTo>
                <a:lnTo>
                  <a:pt x="718062" y="538432"/>
                </a:lnTo>
                <a:lnTo>
                  <a:pt x="735184" y="496786"/>
                </a:lnTo>
                <a:lnTo>
                  <a:pt x="750670" y="454323"/>
                </a:lnTo>
                <a:lnTo>
                  <a:pt x="764480" y="411084"/>
                </a:lnTo>
                <a:lnTo>
                  <a:pt x="776576" y="367107"/>
                </a:lnTo>
                <a:lnTo>
                  <a:pt x="786918" y="322431"/>
                </a:lnTo>
                <a:lnTo>
                  <a:pt x="795467" y="277095"/>
                </a:lnTo>
                <a:lnTo>
                  <a:pt x="802185" y="231139"/>
                </a:lnTo>
                <a:lnTo>
                  <a:pt x="807031" y="184601"/>
                </a:lnTo>
                <a:lnTo>
                  <a:pt x="809968" y="137521"/>
                </a:lnTo>
                <a:lnTo>
                  <a:pt x="810956" y="89938"/>
                </a:lnTo>
                <a:lnTo>
                  <a:pt x="809918" y="41175"/>
                </a:lnTo>
                <a:lnTo>
                  <a:pt x="807286" y="0"/>
                </a:lnTo>
                <a:lnTo>
                  <a:pt x="1584023" y="0"/>
                </a:lnTo>
                <a:lnTo>
                  <a:pt x="1585653" y="43572"/>
                </a:lnTo>
                <a:lnTo>
                  <a:pt x="1585653" y="140067"/>
                </a:lnTo>
                <a:lnTo>
                  <a:pt x="1583859" y="188018"/>
                </a:lnTo>
                <a:lnTo>
                  <a:pt x="1580886" y="235659"/>
                </a:lnTo>
                <a:lnTo>
                  <a:pt x="1576750" y="282975"/>
                </a:lnTo>
                <a:lnTo>
                  <a:pt x="1571462" y="329952"/>
                </a:lnTo>
                <a:lnTo>
                  <a:pt x="1565040" y="376576"/>
                </a:lnTo>
                <a:lnTo>
                  <a:pt x="1557495" y="422833"/>
                </a:lnTo>
                <a:lnTo>
                  <a:pt x="1548843" y="468709"/>
                </a:lnTo>
                <a:lnTo>
                  <a:pt x="1539098" y="514189"/>
                </a:lnTo>
                <a:lnTo>
                  <a:pt x="1528273" y="559259"/>
                </a:lnTo>
                <a:lnTo>
                  <a:pt x="1516385" y="603904"/>
                </a:lnTo>
                <a:lnTo>
                  <a:pt x="1503445" y="648111"/>
                </a:lnTo>
                <a:lnTo>
                  <a:pt x="1489469" y="691866"/>
                </a:lnTo>
                <a:lnTo>
                  <a:pt x="1474472" y="735153"/>
                </a:lnTo>
                <a:lnTo>
                  <a:pt x="1458466" y="777960"/>
                </a:lnTo>
                <a:lnTo>
                  <a:pt x="1441467" y="820270"/>
                </a:lnTo>
                <a:lnTo>
                  <a:pt x="1423489" y="862072"/>
                </a:lnTo>
                <a:lnTo>
                  <a:pt x="1404545" y="903349"/>
                </a:lnTo>
                <a:lnTo>
                  <a:pt x="1384651" y="944089"/>
                </a:lnTo>
                <a:lnTo>
                  <a:pt x="1363820" y="984276"/>
                </a:lnTo>
                <a:lnTo>
                  <a:pt x="1342067" y="1023897"/>
                </a:lnTo>
                <a:lnTo>
                  <a:pt x="1319405" y="1062936"/>
                </a:lnTo>
                <a:lnTo>
                  <a:pt x="1295850" y="1101381"/>
                </a:lnTo>
                <a:lnTo>
                  <a:pt x="1271415" y="1139217"/>
                </a:lnTo>
                <a:lnTo>
                  <a:pt x="1246115" y="1176429"/>
                </a:lnTo>
                <a:lnTo>
                  <a:pt x="1219963" y="1213003"/>
                </a:lnTo>
                <a:lnTo>
                  <a:pt x="1192974" y="1248925"/>
                </a:lnTo>
                <a:lnTo>
                  <a:pt x="1165163" y="1284182"/>
                </a:lnTo>
                <a:lnTo>
                  <a:pt x="1136543" y="1318757"/>
                </a:lnTo>
                <a:lnTo>
                  <a:pt x="1107128" y="1352638"/>
                </a:lnTo>
                <a:lnTo>
                  <a:pt x="1076934" y="1385811"/>
                </a:lnTo>
                <a:lnTo>
                  <a:pt x="1045974" y="1418260"/>
                </a:lnTo>
                <a:lnTo>
                  <a:pt x="1014262" y="1449971"/>
                </a:lnTo>
                <a:lnTo>
                  <a:pt x="981813" y="1480932"/>
                </a:lnTo>
                <a:lnTo>
                  <a:pt x="948641" y="1511126"/>
                </a:lnTo>
                <a:lnTo>
                  <a:pt x="914760" y="1540540"/>
                </a:lnTo>
                <a:lnTo>
                  <a:pt x="880184" y="1569160"/>
                </a:lnTo>
                <a:lnTo>
                  <a:pt x="844928" y="1596972"/>
                </a:lnTo>
                <a:lnTo>
                  <a:pt x="809005" y="1623961"/>
                </a:lnTo>
                <a:lnTo>
                  <a:pt x="772431" y="1650112"/>
                </a:lnTo>
                <a:lnTo>
                  <a:pt x="735219" y="1675413"/>
                </a:lnTo>
                <a:lnTo>
                  <a:pt x="697383" y="1699848"/>
                </a:lnTo>
                <a:lnTo>
                  <a:pt x="658939" y="1723403"/>
                </a:lnTo>
                <a:lnTo>
                  <a:pt x="619899" y="1746065"/>
                </a:lnTo>
                <a:lnTo>
                  <a:pt x="580278" y="1767818"/>
                </a:lnTo>
                <a:lnTo>
                  <a:pt x="540091" y="1788649"/>
                </a:lnTo>
                <a:lnTo>
                  <a:pt x="499352" y="1808543"/>
                </a:lnTo>
                <a:lnTo>
                  <a:pt x="458074" y="1827487"/>
                </a:lnTo>
                <a:lnTo>
                  <a:pt x="416273" y="1845465"/>
                </a:lnTo>
                <a:lnTo>
                  <a:pt x="373962" y="1862464"/>
                </a:lnTo>
                <a:lnTo>
                  <a:pt x="331155" y="1878470"/>
                </a:lnTo>
                <a:lnTo>
                  <a:pt x="287868" y="1893467"/>
                </a:lnTo>
                <a:lnTo>
                  <a:pt x="244113" y="1907443"/>
                </a:lnTo>
                <a:lnTo>
                  <a:pt x="199906" y="1920382"/>
                </a:lnTo>
                <a:lnTo>
                  <a:pt x="155261" y="1932271"/>
                </a:lnTo>
                <a:lnTo>
                  <a:pt x="110191" y="1943095"/>
                </a:lnTo>
                <a:lnTo>
                  <a:pt x="64711" y="1952841"/>
                </a:lnTo>
                <a:lnTo>
                  <a:pt x="18836" y="1961493"/>
                </a:lnTo>
                <a:lnTo>
                  <a:pt x="0" y="1964565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726883"/>
            <a:ext cx="2486461" cy="127772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2" y="0"/>
            <a:ext cx="1731264" cy="166677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2997" y="205435"/>
            <a:ext cx="3006203" cy="1256421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0" y="1914396"/>
            <a:ext cx="290576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65" dirty="0">
                <a:latin typeface="Arial"/>
                <a:cs typeface="Arial"/>
              </a:rPr>
              <a:t>ООО</a:t>
            </a:r>
            <a:r>
              <a:rPr sz="2100" spc="225" dirty="0">
                <a:latin typeface="Arial"/>
                <a:cs typeface="Arial"/>
              </a:rPr>
              <a:t> </a:t>
            </a:r>
            <a:r>
              <a:rPr sz="2100" spc="160" dirty="0">
                <a:latin typeface="Verdana"/>
                <a:cs typeface="Verdana"/>
              </a:rPr>
              <a:t>“</a:t>
            </a:r>
            <a:r>
              <a:rPr sz="2100" spc="160" dirty="0">
                <a:latin typeface="Arial"/>
                <a:cs typeface="Arial"/>
              </a:rPr>
              <a:t>Живой</a:t>
            </a:r>
            <a:r>
              <a:rPr sz="2100" spc="229" dirty="0">
                <a:latin typeface="Arial"/>
                <a:cs typeface="Arial"/>
              </a:rPr>
              <a:t> </a:t>
            </a:r>
            <a:r>
              <a:rPr sz="2100" spc="140" dirty="0">
                <a:latin typeface="Arial"/>
                <a:cs typeface="Arial"/>
              </a:rPr>
              <a:t>Грунт</a:t>
            </a:r>
            <a:r>
              <a:rPr sz="2100" spc="140" dirty="0">
                <a:latin typeface="Verdana"/>
                <a:cs typeface="Verdana"/>
              </a:rPr>
              <a:t>”</a:t>
            </a:r>
            <a:endParaRPr sz="2100" dirty="0">
              <a:latin typeface="Verdana"/>
              <a:cs typeface="Verdana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473201" y="6885844"/>
            <a:ext cx="3814799" cy="340115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57800" y="243535"/>
            <a:ext cx="2329218" cy="107347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65378" y="0"/>
            <a:ext cx="3022622" cy="27236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7018" y="1912906"/>
            <a:ext cx="3581400" cy="1019304"/>
          </a:xfrm>
        </p:spPr>
        <p:txBody>
          <a:bodyPr/>
          <a:lstStyle/>
          <a:p>
            <a:pPr algn="l"/>
            <a:r>
              <a:rPr lang="ru-RU" sz="6000" b="0" spc="445" dirty="0">
                <a:solidFill>
                  <a:srgbClr val="99381B"/>
                </a:solidFill>
                <a:latin typeface="+mj-lt"/>
                <a:cs typeface="Arial"/>
              </a:rPr>
              <a:t>ЗАПРОС</a:t>
            </a:r>
            <a:br>
              <a:rPr lang="ru-RU" sz="6000" dirty="0">
                <a:solidFill>
                  <a:srgbClr val="468C49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</a:br>
            <a:br>
              <a:rPr lang="ru-RU" sz="6000" dirty="0">
                <a:solidFill>
                  <a:srgbClr val="468C49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</a:br>
            <a:endParaRPr lang="ru-RU" sz="6000" dirty="0">
              <a:latin typeface="+mj-lt"/>
            </a:endParaRPr>
          </a:p>
        </p:txBody>
      </p:sp>
      <p:sp>
        <p:nvSpPr>
          <p:cNvPr id="19" name="Овал 4"/>
          <p:cNvSpPr txBox="1"/>
          <p:nvPr/>
        </p:nvSpPr>
        <p:spPr>
          <a:xfrm>
            <a:off x="7184299" y="3280686"/>
            <a:ext cx="3906316" cy="125324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2240" tIns="142240" rIns="142240" bIns="14224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 млн. руб.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100" y="-123380"/>
            <a:ext cx="2100769" cy="21007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00D404E-DF79-FF4F-6AB2-0A3C72946325}"/>
              </a:ext>
            </a:extLst>
          </p:cNvPr>
          <p:cNvSpPr txBox="1"/>
          <p:nvPr/>
        </p:nvSpPr>
        <p:spPr>
          <a:xfrm>
            <a:off x="2898503" y="7062314"/>
            <a:ext cx="109981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468C49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  <a:t>Запуск цикл производства и масштабирование проекта</a:t>
            </a:r>
            <a:endParaRPr lang="ru-GE" sz="3200" b="1" dirty="0">
              <a:solidFill>
                <a:srgbClr val="468C49"/>
              </a:solidFill>
              <a:latin typeface="+mj-lt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1484402-DF18-FEE2-9CB8-78956578F7C1}"/>
              </a:ext>
            </a:extLst>
          </p:cNvPr>
          <p:cNvSpPr/>
          <p:nvPr/>
        </p:nvSpPr>
        <p:spPr>
          <a:xfrm>
            <a:off x="2667000" y="3522615"/>
            <a:ext cx="13242381" cy="2713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3600" dirty="0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  <a:t>Нужны инвестиции в размере 3,5 млн рублей для масштабирования производства:</a:t>
            </a:r>
            <a:br>
              <a:rPr lang="ru-RU" sz="3600" dirty="0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</a:br>
            <a:br>
              <a:rPr lang="ru-RU" sz="3600" dirty="0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</a:br>
            <a:r>
              <a:rPr lang="ru-RU" sz="3600" dirty="0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  <a:t>Закупка оборудования  -</a:t>
            </a:r>
            <a:r>
              <a:rPr lang="ru-RU" altLang="ru-RU" sz="3600" dirty="0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  <a:t> 2 600 000 </a:t>
            </a:r>
            <a:r>
              <a:rPr lang="ru-RU" sz="3600" dirty="0" err="1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  <a:t>руб</a:t>
            </a:r>
            <a:r>
              <a:rPr lang="ru-RU" sz="3600" dirty="0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  <a:t> 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3600" dirty="0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  <a:t>Расширение штата технологического персонала – 900000 </a:t>
            </a:r>
            <a:r>
              <a:rPr lang="ru-RU" sz="3600" dirty="0" err="1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  <a:t>руб</a:t>
            </a:r>
            <a:endParaRPr lang="ru-RU" sz="3600" dirty="0">
              <a:solidFill>
                <a:schemeClr val="tx1"/>
              </a:solidFill>
              <a:latin typeface="+mj-lt"/>
              <a:ea typeface="Batang" panose="02030600000101010101" pitchFamily="18" charset="-127"/>
              <a:cs typeface="Niramit ExtraLight" pitchFamily="2" charset="-34"/>
            </a:endParaRPr>
          </a:p>
        </p:txBody>
      </p:sp>
      <p:sp>
        <p:nvSpPr>
          <p:cNvPr id="17" name="Стрелка вниз 16">
            <a:extLst>
              <a:ext uri="{FF2B5EF4-FFF2-40B4-BE49-F238E27FC236}">
                <a16:creationId xmlns:a16="http://schemas.microsoft.com/office/drawing/2014/main" id="{61516B06-D5C9-3650-83B2-FD15889C88C0}"/>
              </a:ext>
            </a:extLst>
          </p:cNvPr>
          <p:cNvSpPr/>
          <p:nvPr/>
        </p:nvSpPr>
        <p:spPr>
          <a:xfrm>
            <a:off x="5103449" y="6354043"/>
            <a:ext cx="402499" cy="590405"/>
          </a:xfrm>
          <a:prstGeom prst="downArrow">
            <a:avLst/>
          </a:prstGeom>
          <a:solidFill>
            <a:srgbClr val="468C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E"/>
          </a:p>
        </p:txBody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61516B06-D5C9-3650-83B2-FD15889C88C0}"/>
              </a:ext>
            </a:extLst>
          </p:cNvPr>
          <p:cNvSpPr/>
          <p:nvPr/>
        </p:nvSpPr>
        <p:spPr>
          <a:xfrm>
            <a:off x="10688116" y="6299486"/>
            <a:ext cx="402499" cy="590405"/>
          </a:xfrm>
          <a:prstGeom prst="downArrow">
            <a:avLst/>
          </a:prstGeom>
          <a:solidFill>
            <a:srgbClr val="468C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E"/>
          </a:p>
        </p:txBody>
      </p:sp>
    </p:spTree>
    <p:extLst>
      <p:ext uri="{BB962C8B-B14F-4D97-AF65-F5344CB8AC3E}">
        <p14:creationId xmlns:p14="http://schemas.microsoft.com/office/powerpoint/2010/main" val="4059532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65"/>
                </a:moveTo>
                <a:lnTo>
                  <a:pt x="0" y="1170905"/>
                </a:lnTo>
                <a:lnTo>
                  <a:pt x="6427" y="1169137"/>
                </a:lnTo>
                <a:lnTo>
                  <a:pt x="49667" y="1155327"/>
                </a:lnTo>
                <a:lnTo>
                  <a:pt x="92129" y="1139841"/>
                </a:lnTo>
                <a:lnTo>
                  <a:pt x="133776" y="1122718"/>
                </a:lnTo>
                <a:lnTo>
                  <a:pt x="174567" y="1103999"/>
                </a:lnTo>
                <a:lnTo>
                  <a:pt x="214464" y="1083721"/>
                </a:lnTo>
                <a:lnTo>
                  <a:pt x="253429" y="1061923"/>
                </a:lnTo>
                <a:lnTo>
                  <a:pt x="291421" y="1038646"/>
                </a:lnTo>
                <a:lnTo>
                  <a:pt x="328401" y="1013927"/>
                </a:lnTo>
                <a:lnTo>
                  <a:pt x="364331" y="987807"/>
                </a:lnTo>
                <a:lnTo>
                  <a:pt x="399172" y="960323"/>
                </a:lnTo>
                <a:lnTo>
                  <a:pt x="432885" y="931516"/>
                </a:lnTo>
                <a:lnTo>
                  <a:pt x="465429" y="901424"/>
                </a:lnTo>
                <a:lnTo>
                  <a:pt x="496767" y="870086"/>
                </a:lnTo>
                <a:lnTo>
                  <a:pt x="526859" y="837541"/>
                </a:lnTo>
                <a:lnTo>
                  <a:pt x="555667" y="803829"/>
                </a:lnTo>
                <a:lnTo>
                  <a:pt x="583150" y="768988"/>
                </a:lnTo>
                <a:lnTo>
                  <a:pt x="609271" y="733058"/>
                </a:lnTo>
                <a:lnTo>
                  <a:pt x="633990" y="696077"/>
                </a:lnTo>
                <a:lnTo>
                  <a:pt x="657267" y="658085"/>
                </a:lnTo>
                <a:lnTo>
                  <a:pt x="679064" y="619121"/>
                </a:lnTo>
                <a:lnTo>
                  <a:pt x="699342" y="579223"/>
                </a:lnTo>
                <a:lnTo>
                  <a:pt x="718062" y="538432"/>
                </a:lnTo>
                <a:lnTo>
                  <a:pt x="735184" y="496786"/>
                </a:lnTo>
                <a:lnTo>
                  <a:pt x="750670" y="454323"/>
                </a:lnTo>
                <a:lnTo>
                  <a:pt x="764480" y="411084"/>
                </a:lnTo>
                <a:lnTo>
                  <a:pt x="776576" y="367107"/>
                </a:lnTo>
                <a:lnTo>
                  <a:pt x="786918" y="322431"/>
                </a:lnTo>
                <a:lnTo>
                  <a:pt x="795467" y="277095"/>
                </a:lnTo>
                <a:lnTo>
                  <a:pt x="802185" y="231139"/>
                </a:lnTo>
                <a:lnTo>
                  <a:pt x="807031" y="184601"/>
                </a:lnTo>
                <a:lnTo>
                  <a:pt x="809968" y="137521"/>
                </a:lnTo>
                <a:lnTo>
                  <a:pt x="810956" y="89938"/>
                </a:lnTo>
                <a:lnTo>
                  <a:pt x="809918" y="41175"/>
                </a:lnTo>
                <a:lnTo>
                  <a:pt x="807286" y="0"/>
                </a:lnTo>
                <a:lnTo>
                  <a:pt x="1584023" y="0"/>
                </a:lnTo>
                <a:lnTo>
                  <a:pt x="1585653" y="43572"/>
                </a:lnTo>
                <a:lnTo>
                  <a:pt x="1585653" y="140067"/>
                </a:lnTo>
                <a:lnTo>
                  <a:pt x="1583859" y="188018"/>
                </a:lnTo>
                <a:lnTo>
                  <a:pt x="1580886" y="235659"/>
                </a:lnTo>
                <a:lnTo>
                  <a:pt x="1576750" y="282975"/>
                </a:lnTo>
                <a:lnTo>
                  <a:pt x="1571462" y="329952"/>
                </a:lnTo>
                <a:lnTo>
                  <a:pt x="1565040" y="376576"/>
                </a:lnTo>
                <a:lnTo>
                  <a:pt x="1557495" y="422833"/>
                </a:lnTo>
                <a:lnTo>
                  <a:pt x="1548843" y="468709"/>
                </a:lnTo>
                <a:lnTo>
                  <a:pt x="1539098" y="514189"/>
                </a:lnTo>
                <a:lnTo>
                  <a:pt x="1528273" y="559259"/>
                </a:lnTo>
                <a:lnTo>
                  <a:pt x="1516385" y="603904"/>
                </a:lnTo>
                <a:lnTo>
                  <a:pt x="1503445" y="648111"/>
                </a:lnTo>
                <a:lnTo>
                  <a:pt x="1489469" y="691866"/>
                </a:lnTo>
                <a:lnTo>
                  <a:pt x="1474472" y="735153"/>
                </a:lnTo>
                <a:lnTo>
                  <a:pt x="1458466" y="777960"/>
                </a:lnTo>
                <a:lnTo>
                  <a:pt x="1441467" y="820270"/>
                </a:lnTo>
                <a:lnTo>
                  <a:pt x="1423489" y="862072"/>
                </a:lnTo>
                <a:lnTo>
                  <a:pt x="1404545" y="903349"/>
                </a:lnTo>
                <a:lnTo>
                  <a:pt x="1384651" y="944089"/>
                </a:lnTo>
                <a:lnTo>
                  <a:pt x="1363820" y="984276"/>
                </a:lnTo>
                <a:lnTo>
                  <a:pt x="1342067" y="1023897"/>
                </a:lnTo>
                <a:lnTo>
                  <a:pt x="1319405" y="1062936"/>
                </a:lnTo>
                <a:lnTo>
                  <a:pt x="1295850" y="1101381"/>
                </a:lnTo>
                <a:lnTo>
                  <a:pt x="1271415" y="1139217"/>
                </a:lnTo>
                <a:lnTo>
                  <a:pt x="1246115" y="1176429"/>
                </a:lnTo>
                <a:lnTo>
                  <a:pt x="1219963" y="1213003"/>
                </a:lnTo>
                <a:lnTo>
                  <a:pt x="1192974" y="1248925"/>
                </a:lnTo>
                <a:lnTo>
                  <a:pt x="1165163" y="1284182"/>
                </a:lnTo>
                <a:lnTo>
                  <a:pt x="1136543" y="1318757"/>
                </a:lnTo>
                <a:lnTo>
                  <a:pt x="1107128" y="1352638"/>
                </a:lnTo>
                <a:lnTo>
                  <a:pt x="1076934" y="1385811"/>
                </a:lnTo>
                <a:lnTo>
                  <a:pt x="1045974" y="1418260"/>
                </a:lnTo>
                <a:lnTo>
                  <a:pt x="1014262" y="1449971"/>
                </a:lnTo>
                <a:lnTo>
                  <a:pt x="981813" y="1480932"/>
                </a:lnTo>
                <a:lnTo>
                  <a:pt x="948641" y="1511126"/>
                </a:lnTo>
                <a:lnTo>
                  <a:pt x="914760" y="1540540"/>
                </a:lnTo>
                <a:lnTo>
                  <a:pt x="880184" y="1569160"/>
                </a:lnTo>
                <a:lnTo>
                  <a:pt x="844928" y="1596972"/>
                </a:lnTo>
                <a:lnTo>
                  <a:pt x="809005" y="1623961"/>
                </a:lnTo>
                <a:lnTo>
                  <a:pt x="772431" y="1650112"/>
                </a:lnTo>
                <a:lnTo>
                  <a:pt x="735219" y="1675413"/>
                </a:lnTo>
                <a:lnTo>
                  <a:pt x="697383" y="1699848"/>
                </a:lnTo>
                <a:lnTo>
                  <a:pt x="658939" y="1723403"/>
                </a:lnTo>
                <a:lnTo>
                  <a:pt x="619899" y="1746065"/>
                </a:lnTo>
                <a:lnTo>
                  <a:pt x="580278" y="1767818"/>
                </a:lnTo>
                <a:lnTo>
                  <a:pt x="540091" y="1788649"/>
                </a:lnTo>
                <a:lnTo>
                  <a:pt x="499352" y="1808543"/>
                </a:lnTo>
                <a:lnTo>
                  <a:pt x="458074" y="1827487"/>
                </a:lnTo>
                <a:lnTo>
                  <a:pt x="416273" y="1845465"/>
                </a:lnTo>
                <a:lnTo>
                  <a:pt x="373962" y="1862464"/>
                </a:lnTo>
                <a:lnTo>
                  <a:pt x="331155" y="1878470"/>
                </a:lnTo>
                <a:lnTo>
                  <a:pt x="287868" y="1893467"/>
                </a:lnTo>
                <a:lnTo>
                  <a:pt x="244113" y="1907443"/>
                </a:lnTo>
                <a:lnTo>
                  <a:pt x="199906" y="1920382"/>
                </a:lnTo>
                <a:lnTo>
                  <a:pt x="155261" y="1932271"/>
                </a:lnTo>
                <a:lnTo>
                  <a:pt x="110191" y="1943095"/>
                </a:lnTo>
                <a:lnTo>
                  <a:pt x="64711" y="1952841"/>
                </a:lnTo>
                <a:lnTo>
                  <a:pt x="18836" y="1961493"/>
                </a:lnTo>
                <a:lnTo>
                  <a:pt x="0" y="1964565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726883"/>
            <a:ext cx="2486461" cy="127772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2" y="0"/>
            <a:ext cx="1731264" cy="166677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2997" y="205435"/>
            <a:ext cx="3006203" cy="1256421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0" y="1914396"/>
            <a:ext cx="290576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65" dirty="0">
                <a:latin typeface="Arial"/>
                <a:cs typeface="Arial"/>
              </a:rPr>
              <a:t>ООО</a:t>
            </a:r>
            <a:r>
              <a:rPr sz="2100" spc="225" dirty="0">
                <a:latin typeface="Arial"/>
                <a:cs typeface="Arial"/>
              </a:rPr>
              <a:t> </a:t>
            </a:r>
            <a:r>
              <a:rPr sz="2100" spc="160" dirty="0">
                <a:latin typeface="Verdana"/>
                <a:cs typeface="Verdana"/>
              </a:rPr>
              <a:t>“</a:t>
            </a:r>
            <a:r>
              <a:rPr sz="2100" spc="160" dirty="0">
                <a:latin typeface="Arial"/>
                <a:cs typeface="Arial"/>
              </a:rPr>
              <a:t>Живой</a:t>
            </a:r>
            <a:r>
              <a:rPr sz="2100" spc="229" dirty="0">
                <a:latin typeface="Arial"/>
                <a:cs typeface="Arial"/>
              </a:rPr>
              <a:t> </a:t>
            </a:r>
            <a:r>
              <a:rPr sz="2100" spc="140" dirty="0">
                <a:latin typeface="Arial"/>
                <a:cs typeface="Arial"/>
              </a:rPr>
              <a:t>Грунт</a:t>
            </a:r>
            <a:r>
              <a:rPr sz="2100" spc="140" dirty="0">
                <a:latin typeface="Verdana"/>
                <a:cs typeface="Verdana"/>
              </a:rPr>
              <a:t>”</a:t>
            </a:r>
            <a:endParaRPr sz="2100" dirty="0">
              <a:latin typeface="Verdana"/>
              <a:cs typeface="Verdana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473201" y="6885844"/>
            <a:ext cx="3814799" cy="340115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57800" y="243535"/>
            <a:ext cx="2329218" cy="107347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65378" y="0"/>
            <a:ext cx="3022622" cy="27236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1914396"/>
            <a:ext cx="8725219" cy="1055108"/>
          </a:xfrm>
        </p:spPr>
        <p:txBody>
          <a:bodyPr/>
          <a:lstStyle/>
          <a:p>
            <a:pPr algn="l"/>
            <a:r>
              <a:rPr lang="ru-RU" sz="6000" b="0" spc="445" dirty="0">
                <a:solidFill>
                  <a:srgbClr val="99381B"/>
                </a:solidFill>
                <a:latin typeface="+mj-lt"/>
                <a:cs typeface="Arial"/>
              </a:rPr>
              <a:t>ТЕКУЩИЕ РЕЗУЛЬТАТЫ</a:t>
            </a:r>
            <a:br>
              <a:rPr lang="ru-RU" sz="6000" dirty="0">
                <a:solidFill>
                  <a:srgbClr val="468C49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</a:br>
            <a:br>
              <a:rPr lang="ru-RU" sz="6000" dirty="0">
                <a:solidFill>
                  <a:srgbClr val="468C49"/>
                </a:solidFill>
                <a:latin typeface="+mj-lt"/>
                <a:ea typeface="Batang" panose="02030600000101010101" pitchFamily="18" charset="-127"/>
                <a:cs typeface="Niramit ExtraLight" pitchFamily="2" charset="-34"/>
              </a:rPr>
            </a:br>
            <a:endParaRPr lang="ru-RU" sz="6000" dirty="0">
              <a:latin typeface="+mj-lt"/>
            </a:endParaRPr>
          </a:p>
        </p:txBody>
      </p:sp>
      <p:sp>
        <p:nvSpPr>
          <p:cNvPr id="19" name="Овал 4"/>
          <p:cNvSpPr txBox="1"/>
          <p:nvPr/>
        </p:nvSpPr>
        <p:spPr>
          <a:xfrm>
            <a:off x="7184299" y="3280686"/>
            <a:ext cx="3906316" cy="125324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2240" tIns="142240" rIns="142240" bIns="14224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 млн. руб.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363B961-6643-BB0C-1AE6-57A3E5E67A6D}"/>
              </a:ext>
            </a:extLst>
          </p:cNvPr>
          <p:cNvSpPr/>
          <p:nvPr/>
        </p:nvSpPr>
        <p:spPr>
          <a:xfrm>
            <a:off x="2486461" y="3422044"/>
            <a:ext cx="14304742" cy="4611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800" dirty="0">
                <a:solidFill>
                  <a:srgbClr val="006600"/>
                </a:solidFill>
                <a:latin typeface="+mn-lt"/>
                <a:ea typeface="Batang" panose="02030600000101010101" pitchFamily="18" charset="-127"/>
                <a:cs typeface="Niramit ExtraLight" pitchFamily="2" charset="-34"/>
              </a:rPr>
              <a:t>Разработана инновационная масштабируемая  технология</a:t>
            </a:r>
          </a:p>
          <a:p>
            <a:pPr marL="285750" lvl="0" indent="-2857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800" dirty="0">
                <a:solidFill>
                  <a:srgbClr val="006600"/>
                </a:solidFill>
                <a:latin typeface="+mn-lt"/>
                <a:ea typeface="Batang" panose="02030600000101010101" pitchFamily="18" charset="-127"/>
                <a:cs typeface="Niramit ExtraLight" pitchFamily="2" charset="-34"/>
              </a:rPr>
              <a:t>Открыто ЮЛ и создан сайт предприятия</a:t>
            </a:r>
          </a:p>
          <a:p>
            <a:pPr marL="285750" lvl="0" indent="-2857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800" dirty="0">
                <a:solidFill>
                  <a:srgbClr val="006600"/>
                </a:solidFill>
                <a:latin typeface="+mn-lt"/>
                <a:ea typeface="Batang" panose="02030600000101010101" pitchFamily="18" charset="-127"/>
                <a:cs typeface="Niramit ExtraLight" pitchFamily="2" charset="-34"/>
              </a:rPr>
              <a:t>Произведен анализ рынка и конкурентов</a:t>
            </a:r>
          </a:p>
          <a:p>
            <a:pPr marL="285750" lvl="0" indent="-2857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800" dirty="0">
                <a:solidFill>
                  <a:srgbClr val="006600"/>
                </a:solidFill>
                <a:latin typeface="+mn-lt"/>
                <a:ea typeface="Batang" panose="02030600000101010101" pitchFamily="18" charset="-127"/>
                <a:cs typeface="Niramit ExtraLight" pitchFamily="2" charset="-34"/>
              </a:rPr>
              <a:t>Имеются предварительные договоренности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800" dirty="0">
                <a:solidFill>
                  <a:srgbClr val="006600"/>
                </a:solidFill>
                <a:latin typeface="+mn-lt"/>
                <a:ea typeface="Batang" panose="02030600000101010101" pitchFamily="18" charset="-127"/>
                <a:cs typeface="Niramit ExtraLight" pitchFamily="2" charset="-34"/>
              </a:rPr>
              <a:t>Создан РИД 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800" dirty="0">
                <a:solidFill>
                  <a:srgbClr val="006600"/>
                </a:solidFill>
                <a:latin typeface="+mn-lt"/>
                <a:ea typeface="Batang" panose="02030600000101010101" pitchFamily="18" charset="-127"/>
                <a:cs typeface="Niramit ExtraLight" pitchFamily="2" charset="-34"/>
              </a:rPr>
              <a:t>Проект готов к масштабированию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100" y="-123380"/>
            <a:ext cx="2100769" cy="21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21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65"/>
                </a:moveTo>
                <a:lnTo>
                  <a:pt x="0" y="1170905"/>
                </a:lnTo>
                <a:lnTo>
                  <a:pt x="6427" y="1169137"/>
                </a:lnTo>
                <a:lnTo>
                  <a:pt x="49667" y="1155327"/>
                </a:lnTo>
                <a:lnTo>
                  <a:pt x="92129" y="1139841"/>
                </a:lnTo>
                <a:lnTo>
                  <a:pt x="133776" y="1122718"/>
                </a:lnTo>
                <a:lnTo>
                  <a:pt x="174567" y="1103999"/>
                </a:lnTo>
                <a:lnTo>
                  <a:pt x="214464" y="1083721"/>
                </a:lnTo>
                <a:lnTo>
                  <a:pt x="253429" y="1061923"/>
                </a:lnTo>
                <a:lnTo>
                  <a:pt x="291421" y="1038646"/>
                </a:lnTo>
                <a:lnTo>
                  <a:pt x="328401" y="1013927"/>
                </a:lnTo>
                <a:lnTo>
                  <a:pt x="364331" y="987807"/>
                </a:lnTo>
                <a:lnTo>
                  <a:pt x="399172" y="960323"/>
                </a:lnTo>
                <a:lnTo>
                  <a:pt x="432885" y="931516"/>
                </a:lnTo>
                <a:lnTo>
                  <a:pt x="465429" y="901424"/>
                </a:lnTo>
                <a:lnTo>
                  <a:pt x="496767" y="870086"/>
                </a:lnTo>
                <a:lnTo>
                  <a:pt x="526859" y="837541"/>
                </a:lnTo>
                <a:lnTo>
                  <a:pt x="555667" y="803829"/>
                </a:lnTo>
                <a:lnTo>
                  <a:pt x="583150" y="768988"/>
                </a:lnTo>
                <a:lnTo>
                  <a:pt x="609271" y="733058"/>
                </a:lnTo>
                <a:lnTo>
                  <a:pt x="633990" y="696077"/>
                </a:lnTo>
                <a:lnTo>
                  <a:pt x="657267" y="658085"/>
                </a:lnTo>
                <a:lnTo>
                  <a:pt x="679064" y="619121"/>
                </a:lnTo>
                <a:lnTo>
                  <a:pt x="699342" y="579223"/>
                </a:lnTo>
                <a:lnTo>
                  <a:pt x="718062" y="538432"/>
                </a:lnTo>
                <a:lnTo>
                  <a:pt x="735184" y="496786"/>
                </a:lnTo>
                <a:lnTo>
                  <a:pt x="750670" y="454323"/>
                </a:lnTo>
                <a:lnTo>
                  <a:pt x="764480" y="411084"/>
                </a:lnTo>
                <a:lnTo>
                  <a:pt x="776576" y="367107"/>
                </a:lnTo>
                <a:lnTo>
                  <a:pt x="786918" y="322431"/>
                </a:lnTo>
                <a:lnTo>
                  <a:pt x="795467" y="277095"/>
                </a:lnTo>
                <a:lnTo>
                  <a:pt x="802185" y="231139"/>
                </a:lnTo>
                <a:lnTo>
                  <a:pt x="807031" y="184601"/>
                </a:lnTo>
                <a:lnTo>
                  <a:pt x="809968" y="137521"/>
                </a:lnTo>
                <a:lnTo>
                  <a:pt x="810956" y="89938"/>
                </a:lnTo>
                <a:lnTo>
                  <a:pt x="809918" y="41175"/>
                </a:lnTo>
                <a:lnTo>
                  <a:pt x="807286" y="0"/>
                </a:lnTo>
                <a:lnTo>
                  <a:pt x="1584023" y="0"/>
                </a:lnTo>
                <a:lnTo>
                  <a:pt x="1585653" y="43572"/>
                </a:lnTo>
                <a:lnTo>
                  <a:pt x="1585653" y="140067"/>
                </a:lnTo>
                <a:lnTo>
                  <a:pt x="1583859" y="188018"/>
                </a:lnTo>
                <a:lnTo>
                  <a:pt x="1580886" y="235659"/>
                </a:lnTo>
                <a:lnTo>
                  <a:pt x="1576750" y="282975"/>
                </a:lnTo>
                <a:lnTo>
                  <a:pt x="1571462" y="329952"/>
                </a:lnTo>
                <a:lnTo>
                  <a:pt x="1565040" y="376576"/>
                </a:lnTo>
                <a:lnTo>
                  <a:pt x="1557495" y="422833"/>
                </a:lnTo>
                <a:lnTo>
                  <a:pt x="1548843" y="468709"/>
                </a:lnTo>
                <a:lnTo>
                  <a:pt x="1539098" y="514189"/>
                </a:lnTo>
                <a:lnTo>
                  <a:pt x="1528273" y="559259"/>
                </a:lnTo>
                <a:lnTo>
                  <a:pt x="1516385" y="603904"/>
                </a:lnTo>
                <a:lnTo>
                  <a:pt x="1503445" y="648111"/>
                </a:lnTo>
                <a:lnTo>
                  <a:pt x="1489469" y="691866"/>
                </a:lnTo>
                <a:lnTo>
                  <a:pt x="1474472" y="735153"/>
                </a:lnTo>
                <a:lnTo>
                  <a:pt x="1458466" y="777960"/>
                </a:lnTo>
                <a:lnTo>
                  <a:pt x="1441467" y="820270"/>
                </a:lnTo>
                <a:lnTo>
                  <a:pt x="1423489" y="862072"/>
                </a:lnTo>
                <a:lnTo>
                  <a:pt x="1404545" y="903349"/>
                </a:lnTo>
                <a:lnTo>
                  <a:pt x="1384651" y="944089"/>
                </a:lnTo>
                <a:lnTo>
                  <a:pt x="1363820" y="984276"/>
                </a:lnTo>
                <a:lnTo>
                  <a:pt x="1342067" y="1023897"/>
                </a:lnTo>
                <a:lnTo>
                  <a:pt x="1319405" y="1062936"/>
                </a:lnTo>
                <a:lnTo>
                  <a:pt x="1295850" y="1101381"/>
                </a:lnTo>
                <a:lnTo>
                  <a:pt x="1271415" y="1139217"/>
                </a:lnTo>
                <a:lnTo>
                  <a:pt x="1246115" y="1176429"/>
                </a:lnTo>
                <a:lnTo>
                  <a:pt x="1219963" y="1213003"/>
                </a:lnTo>
                <a:lnTo>
                  <a:pt x="1192974" y="1248925"/>
                </a:lnTo>
                <a:lnTo>
                  <a:pt x="1165163" y="1284182"/>
                </a:lnTo>
                <a:lnTo>
                  <a:pt x="1136543" y="1318757"/>
                </a:lnTo>
                <a:lnTo>
                  <a:pt x="1107128" y="1352638"/>
                </a:lnTo>
                <a:lnTo>
                  <a:pt x="1076934" y="1385811"/>
                </a:lnTo>
                <a:lnTo>
                  <a:pt x="1045974" y="1418260"/>
                </a:lnTo>
                <a:lnTo>
                  <a:pt x="1014262" y="1449971"/>
                </a:lnTo>
                <a:lnTo>
                  <a:pt x="981813" y="1480932"/>
                </a:lnTo>
                <a:lnTo>
                  <a:pt x="948641" y="1511126"/>
                </a:lnTo>
                <a:lnTo>
                  <a:pt x="914760" y="1540540"/>
                </a:lnTo>
                <a:lnTo>
                  <a:pt x="880184" y="1569160"/>
                </a:lnTo>
                <a:lnTo>
                  <a:pt x="844928" y="1596972"/>
                </a:lnTo>
                <a:lnTo>
                  <a:pt x="809005" y="1623961"/>
                </a:lnTo>
                <a:lnTo>
                  <a:pt x="772431" y="1650112"/>
                </a:lnTo>
                <a:lnTo>
                  <a:pt x="735219" y="1675413"/>
                </a:lnTo>
                <a:lnTo>
                  <a:pt x="697383" y="1699848"/>
                </a:lnTo>
                <a:lnTo>
                  <a:pt x="658939" y="1723403"/>
                </a:lnTo>
                <a:lnTo>
                  <a:pt x="619899" y="1746065"/>
                </a:lnTo>
                <a:lnTo>
                  <a:pt x="580278" y="1767818"/>
                </a:lnTo>
                <a:lnTo>
                  <a:pt x="540091" y="1788649"/>
                </a:lnTo>
                <a:lnTo>
                  <a:pt x="499352" y="1808543"/>
                </a:lnTo>
                <a:lnTo>
                  <a:pt x="458074" y="1827487"/>
                </a:lnTo>
                <a:lnTo>
                  <a:pt x="416273" y="1845465"/>
                </a:lnTo>
                <a:lnTo>
                  <a:pt x="373962" y="1862464"/>
                </a:lnTo>
                <a:lnTo>
                  <a:pt x="331155" y="1878470"/>
                </a:lnTo>
                <a:lnTo>
                  <a:pt x="287868" y="1893467"/>
                </a:lnTo>
                <a:lnTo>
                  <a:pt x="244113" y="1907443"/>
                </a:lnTo>
                <a:lnTo>
                  <a:pt x="199906" y="1920382"/>
                </a:lnTo>
                <a:lnTo>
                  <a:pt x="155261" y="1932271"/>
                </a:lnTo>
                <a:lnTo>
                  <a:pt x="110191" y="1943095"/>
                </a:lnTo>
                <a:lnTo>
                  <a:pt x="64711" y="1952841"/>
                </a:lnTo>
                <a:lnTo>
                  <a:pt x="18836" y="1961493"/>
                </a:lnTo>
                <a:lnTo>
                  <a:pt x="0" y="1964565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726883"/>
            <a:ext cx="2486461" cy="127772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2" y="0"/>
            <a:ext cx="1731264" cy="166677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02462" y="270356"/>
            <a:ext cx="3543299" cy="1400174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0760932" y="568444"/>
            <a:ext cx="3449399" cy="9387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000" b="0" spc="400" dirty="0">
                <a:solidFill>
                  <a:srgbClr val="006600"/>
                </a:solidFill>
                <a:latin typeface="+mj-lt"/>
                <a:cs typeface="Arial"/>
              </a:rPr>
              <a:t>Команда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504957" y="6328165"/>
            <a:ext cx="3540145" cy="187371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8000"/>
              </a:lnSpc>
              <a:spcBef>
                <a:spcPts val="95"/>
              </a:spcBef>
            </a:pPr>
            <a:r>
              <a:rPr sz="2800" dirty="0" err="1">
                <a:solidFill>
                  <a:srgbClr val="006600"/>
                </a:solidFill>
                <a:latin typeface="+mj-lt"/>
                <a:cs typeface="Arial"/>
              </a:rPr>
              <a:t>Вавилова</a:t>
            </a:r>
            <a:r>
              <a:rPr sz="2800" spc="340" dirty="0">
                <a:solidFill>
                  <a:srgbClr val="006600"/>
                </a:solidFill>
                <a:latin typeface="+mj-lt"/>
                <a:cs typeface="Arial"/>
              </a:rPr>
              <a:t> </a:t>
            </a:r>
            <a:r>
              <a:rPr sz="2800" spc="95" dirty="0" err="1">
                <a:solidFill>
                  <a:srgbClr val="006600"/>
                </a:solidFill>
                <a:latin typeface="+mj-lt"/>
                <a:cs typeface="Arial"/>
              </a:rPr>
              <a:t>Любовь</a:t>
            </a:r>
            <a:r>
              <a:rPr lang="ru-RU" sz="2800" spc="95" dirty="0">
                <a:solidFill>
                  <a:srgbClr val="006600"/>
                </a:solidFill>
                <a:latin typeface="+mj-lt"/>
                <a:cs typeface="Arial"/>
              </a:rPr>
              <a:t> Владимировна</a:t>
            </a:r>
            <a:r>
              <a:rPr sz="2800" spc="95" dirty="0">
                <a:solidFill>
                  <a:srgbClr val="006600"/>
                </a:solidFill>
                <a:latin typeface="+mj-lt"/>
                <a:cs typeface="Arial"/>
              </a:rPr>
              <a:t> </a:t>
            </a:r>
            <a:r>
              <a:rPr sz="2800" spc="85" dirty="0">
                <a:solidFill>
                  <a:srgbClr val="006600"/>
                </a:solidFill>
                <a:latin typeface="+mj-lt"/>
                <a:cs typeface="Arial"/>
              </a:rPr>
              <a:t>Научный </a:t>
            </a:r>
            <a:r>
              <a:rPr sz="2800" spc="60" dirty="0">
                <a:solidFill>
                  <a:srgbClr val="006600"/>
                </a:solidFill>
                <a:latin typeface="+mj-lt"/>
                <a:cs typeface="Arial"/>
              </a:rPr>
              <a:t>руководитель</a:t>
            </a:r>
            <a:endParaRPr sz="2800" dirty="0">
              <a:solidFill>
                <a:srgbClr val="006600"/>
              </a:solidFill>
              <a:latin typeface="+mj-lt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79743" y="6315341"/>
            <a:ext cx="3692075" cy="18993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8000"/>
              </a:lnSpc>
              <a:spcBef>
                <a:spcPts val="95"/>
              </a:spcBef>
            </a:pPr>
            <a:r>
              <a:rPr lang="ru-RU" sz="2800" spc="45" dirty="0">
                <a:solidFill>
                  <a:srgbClr val="006600"/>
                </a:solidFill>
                <a:latin typeface="+mj-lt"/>
                <a:cs typeface="Arial"/>
              </a:rPr>
              <a:t>Янпольская </a:t>
            </a:r>
            <a:r>
              <a:rPr sz="2800" spc="-10" dirty="0" err="1">
                <a:solidFill>
                  <a:srgbClr val="006600"/>
                </a:solidFill>
                <a:latin typeface="+mj-lt"/>
                <a:cs typeface="Arial"/>
              </a:rPr>
              <a:t>Наталья</a:t>
            </a:r>
            <a:r>
              <a:rPr sz="2800" spc="-10" dirty="0">
                <a:solidFill>
                  <a:srgbClr val="006600"/>
                </a:solidFill>
                <a:latin typeface="+mj-lt"/>
                <a:cs typeface="Arial"/>
              </a:rPr>
              <a:t> </a:t>
            </a:r>
            <a:endParaRPr lang="ru-RU" sz="2800" spc="-10" dirty="0">
              <a:solidFill>
                <a:srgbClr val="006600"/>
              </a:solidFill>
              <a:latin typeface="+mj-lt"/>
              <a:cs typeface="Arial"/>
            </a:endParaRPr>
          </a:p>
          <a:p>
            <a:pPr marL="12065" marR="5080" indent="-635" algn="ctr">
              <a:lnSpc>
                <a:spcPct val="108000"/>
              </a:lnSpc>
              <a:spcBef>
                <a:spcPts val="95"/>
              </a:spcBef>
            </a:pPr>
            <a:r>
              <a:rPr sz="2800" spc="80" dirty="0" err="1">
                <a:solidFill>
                  <a:srgbClr val="006600"/>
                </a:solidFill>
                <a:latin typeface="+mj-lt"/>
                <a:cs typeface="Arial"/>
              </a:rPr>
              <a:t>Аналитик</a:t>
            </a:r>
            <a:r>
              <a:rPr sz="2800" spc="10" dirty="0">
                <a:solidFill>
                  <a:srgbClr val="006600"/>
                </a:solidFill>
                <a:latin typeface="+mj-lt"/>
                <a:cs typeface="Arial"/>
              </a:rPr>
              <a:t> </a:t>
            </a:r>
            <a:r>
              <a:rPr sz="2800" spc="35" dirty="0" err="1">
                <a:solidFill>
                  <a:srgbClr val="006600"/>
                </a:solidFill>
                <a:latin typeface="+mj-lt"/>
                <a:cs typeface="Arial"/>
              </a:rPr>
              <a:t>целевых</a:t>
            </a:r>
            <a:r>
              <a:rPr sz="2800" spc="35" dirty="0">
                <a:solidFill>
                  <a:srgbClr val="006600"/>
                </a:solidFill>
                <a:latin typeface="+mj-lt"/>
                <a:cs typeface="Arial"/>
              </a:rPr>
              <a:t> </a:t>
            </a:r>
            <a:r>
              <a:rPr sz="2800" spc="114" dirty="0" err="1">
                <a:solidFill>
                  <a:srgbClr val="006600"/>
                </a:solidFill>
                <a:latin typeface="+mj-lt"/>
                <a:cs typeface="Arial"/>
              </a:rPr>
              <a:t>рынков</a:t>
            </a:r>
            <a:endParaRPr lang="ru-RU" sz="2800" spc="114" dirty="0">
              <a:solidFill>
                <a:srgbClr val="006600"/>
              </a:solidFill>
              <a:latin typeface="+mj-lt"/>
              <a:cs typeface="Arial"/>
            </a:endParaRPr>
          </a:p>
          <a:p>
            <a:pPr marL="12065" marR="5080" indent="-635" algn="ctr">
              <a:lnSpc>
                <a:spcPct val="108000"/>
              </a:lnSpc>
              <a:spcBef>
                <a:spcPts val="95"/>
              </a:spcBef>
            </a:pPr>
            <a:r>
              <a:rPr lang="ru-RU" sz="2800" spc="114" dirty="0">
                <a:solidFill>
                  <a:srgbClr val="006600"/>
                </a:solidFill>
                <a:latin typeface="+mj-lt"/>
                <a:cs typeface="Arial"/>
              </a:rPr>
              <a:t>Дизайнер</a:t>
            </a:r>
            <a:endParaRPr sz="2800" dirty="0">
              <a:solidFill>
                <a:srgbClr val="006600"/>
              </a:solidFill>
              <a:latin typeface="+mj-lt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746842" y="6253760"/>
            <a:ext cx="3463489" cy="18953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5620" marR="5080" indent="-503555" algn="ctr">
              <a:lnSpc>
                <a:spcPct val="106800"/>
              </a:lnSpc>
              <a:spcBef>
                <a:spcPts val="100"/>
              </a:spcBef>
            </a:pPr>
            <a:r>
              <a:rPr sz="2800" spc="50" dirty="0">
                <a:solidFill>
                  <a:srgbClr val="006600"/>
                </a:solidFill>
                <a:latin typeface="+mj-lt"/>
                <a:cs typeface="Arial"/>
              </a:rPr>
              <a:t>Савенко</a:t>
            </a:r>
            <a:r>
              <a:rPr sz="2800" spc="25" dirty="0">
                <a:solidFill>
                  <a:srgbClr val="006600"/>
                </a:solidFill>
                <a:latin typeface="+mj-lt"/>
                <a:cs typeface="Arial"/>
              </a:rPr>
              <a:t> </a:t>
            </a:r>
            <a:r>
              <a:rPr sz="2800" spc="40" dirty="0" err="1">
                <a:solidFill>
                  <a:srgbClr val="006600"/>
                </a:solidFill>
                <a:latin typeface="+mj-lt"/>
                <a:cs typeface="Arial"/>
              </a:rPr>
              <a:t>Екатерина</a:t>
            </a:r>
            <a:r>
              <a:rPr sz="2800" spc="40" dirty="0">
                <a:solidFill>
                  <a:srgbClr val="006600"/>
                </a:solidFill>
                <a:latin typeface="+mj-lt"/>
                <a:cs typeface="Arial"/>
              </a:rPr>
              <a:t> </a:t>
            </a:r>
            <a:endParaRPr lang="ru-RU" sz="2800" spc="40" dirty="0">
              <a:solidFill>
                <a:srgbClr val="006600"/>
              </a:solidFill>
              <a:latin typeface="+mj-lt"/>
              <a:cs typeface="Arial"/>
            </a:endParaRPr>
          </a:p>
          <a:p>
            <a:pPr marL="515620" marR="5080" indent="-503555" algn="ctr">
              <a:lnSpc>
                <a:spcPct val="106800"/>
              </a:lnSpc>
              <a:spcBef>
                <a:spcPts val="100"/>
              </a:spcBef>
            </a:pPr>
            <a:r>
              <a:rPr lang="en-US" sz="2800" spc="-170" dirty="0">
                <a:solidFill>
                  <a:srgbClr val="006600"/>
                </a:solidFill>
                <a:latin typeface="+mj-lt"/>
                <a:cs typeface="Arial"/>
              </a:rPr>
              <a:t>CEO </a:t>
            </a:r>
            <a:r>
              <a:rPr lang="ru-RU" sz="2800" spc="-170" dirty="0">
                <a:solidFill>
                  <a:srgbClr val="006600"/>
                </a:solidFill>
                <a:latin typeface="+mj-lt"/>
                <a:cs typeface="Arial"/>
              </a:rPr>
              <a:t>проекта</a:t>
            </a:r>
            <a:endParaRPr lang="ru-RU" sz="2800" spc="80" dirty="0">
              <a:solidFill>
                <a:srgbClr val="006600"/>
              </a:solidFill>
              <a:latin typeface="+mj-lt"/>
              <a:cs typeface="Arial"/>
            </a:endParaRPr>
          </a:p>
          <a:p>
            <a:pPr marL="515620" marR="5080" indent="-503555" algn="ctr">
              <a:lnSpc>
                <a:spcPct val="106800"/>
              </a:lnSpc>
              <a:spcBef>
                <a:spcPts val="100"/>
              </a:spcBef>
            </a:pPr>
            <a:r>
              <a:rPr lang="ru-RU" sz="2800" spc="80" dirty="0">
                <a:solidFill>
                  <a:srgbClr val="006600"/>
                </a:solidFill>
                <a:latin typeface="+mj-lt"/>
                <a:cs typeface="Arial"/>
              </a:rPr>
              <a:t>Разработчик </a:t>
            </a:r>
          </a:p>
          <a:p>
            <a:pPr marL="515620" marR="5080" indent="-503555" algn="ctr">
              <a:lnSpc>
                <a:spcPct val="106800"/>
              </a:lnSpc>
              <a:spcBef>
                <a:spcPts val="100"/>
              </a:spcBef>
            </a:pPr>
            <a:r>
              <a:rPr lang="ru-RU" sz="2800" spc="80" dirty="0">
                <a:solidFill>
                  <a:srgbClr val="006600"/>
                </a:solidFill>
                <a:latin typeface="+mj-lt"/>
                <a:cs typeface="Arial"/>
              </a:rPr>
              <a:t>продукта </a:t>
            </a:r>
            <a:endParaRPr sz="2800" dirty="0">
              <a:solidFill>
                <a:srgbClr val="006600"/>
              </a:solidFill>
              <a:latin typeface="+mj-lt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796083" y="6238729"/>
            <a:ext cx="3324193" cy="18124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6890" marR="5080" indent="-504825">
              <a:lnSpc>
                <a:spcPct val="108000"/>
              </a:lnSpc>
              <a:spcBef>
                <a:spcPts val="95"/>
              </a:spcBef>
            </a:pPr>
            <a:r>
              <a:rPr sz="2800" dirty="0" err="1">
                <a:solidFill>
                  <a:srgbClr val="006600"/>
                </a:solidFill>
                <a:latin typeface="+mj-lt"/>
                <a:cs typeface="Arial"/>
              </a:rPr>
              <a:t>Такташева</a:t>
            </a:r>
            <a:r>
              <a:rPr sz="2800" spc="350" dirty="0">
                <a:solidFill>
                  <a:srgbClr val="006600"/>
                </a:solidFill>
                <a:latin typeface="+mj-lt"/>
                <a:cs typeface="Arial"/>
              </a:rPr>
              <a:t> </a:t>
            </a:r>
            <a:r>
              <a:rPr sz="2800" spc="90" dirty="0" err="1">
                <a:solidFill>
                  <a:srgbClr val="006600"/>
                </a:solidFill>
                <a:latin typeface="+mj-lt"/>
                <a:cs typeface="Arial"/>
              </a:rPr>
              <a:t>Марина</a:t>
            </a:r>
            <a:endParaRPr lang="ru-RU" sz="2800" spc="90" dirty="0">
              <a:solidFill>
                <a:srgbClr val="006600"/>
              </a:solidFill>
              <a:latin typeface="+mj-lt"/>
              <a:cs typeface="Arial"/>
            </a:endParaRPr>
          </a:p>
          <a:p>
            <a:pPr marL="516890" marR="5080" indent="-504825" algn="ctr">
              <a:lnSpc>
                <a:spcPct val="108000"/>
              </a:lnSpc>
              <a:spcBef>
                <a:spcPts val="95"/>
              </a:spcBef>
            </a:pPr>
            <a:r>
              <a:rPr sz="2800" spc="65" dirty="0" err="1">
                <a:solidFill>
                  <a:srgbClr val="006600"/>
                </a:solidFill>
                <a:latin typeface="+mj-lt"/>
                <a:cs typeface="Arial"/>
              </a:rPr>
              <a:t>Маркетолог</a:t>
            </a:r>
            <a:endParaRPr lang="ru-RU" sz="2800" spc="65" dirty="0">
              <a:solidFill>
                <a:srgbClr val="006600"/>
              </a:solidFill>
              <a:latin typeface="+mj-lt"/>
              <a:cs typeface="Arial"/>
            </a:endParaRPr>
          </a:p>
          <a:p>
            <a:pPr marL="516890" marR="5080" indent="-504825" algn="ctr">
              <a:lnSpc>
                <a:spcPct val="108000"/>
              </a:lnSpc>
              <a:spcBef>
                <a:spcPts val="95"/>
              </a:spcBef>
            </a:pPr>
            <a:r>
              <a:rPr lang="en-US" sz="2800" spc="65" dirty="0">
                <a:solidFill>
                  <a:srgbClr val="006600"/>
                </a:solidFill>
                <a:latin typeface="+mj-lt"/>
                <a:cs typeface="Arial"/>
              </a:rPr>
              <a:t>SMM- </a:t>
            </a:r>
            <a:r>
              <a:rPr lang="ru-RU" sz="2800" spc="65" dirty="0">
                <a:solidFill>
                  <a:srgbClr val="006600"/>
                </a:solidFill>
                <a:latin typeface="+mj-lt"/>
                <a:cs typeface="Arial"/>
              </a:rPr>
              <a:t>специалист</a:t>
            </a:r>
          </a:p>
          <a:p>
            <a:pPr marL="516890" marR="5080" indent="-504825">
              <a:lnSpc>
                <a:spcPct val="108000"/>
              </a:lnSpc>
              <a:spcBef>
                <a:spcPts val="95"/>
              </a:spcBef>
            </a:pPr>
            <a:endParaRPr sz="22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3350" y="1998987"/>
            <a:ext cx="290576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65" dirty="0">
                <a:latin typeface="Arial"/>
                <a:cs typeface="Arial"/>
              </a:rPr>
              <a:t>ООО</a:t>
            </a:r>
            <a:r>
              <a:rPr sz="2100" spc="225" dirty="0">
                <a:latin typeface="Arial"/>
                <a:cs typeface="Arial"/>
              </a:rPr>
              <a:t> </a:t>
            </a:r>
            <a:r>
              <a:rPr sz="2100" spc="160" dirty="0">
                <a:latin typeface="Verdana"/>
                <a:cs typeface="Verdana"/>
              </a:rPr>
              <a:t>“</a:t>
            </a:r>
            <a:r>
              <a:rPr sz="2100" spc="160" dirty="0">
                <a:latin typeface="Arial"/>
                <a:cs typeface="Arial"/>
              </a:rPr>
              <a:t>Живой</a:t>
            </a:r>
            <a:r>
              <a:rPr sz="2100" spc="229" dirty="0">
                <a:latin typeface="Arial"/>
                <a:cs typeface="Arial"/>
              </a:rPr>
              <a:t> </a:t>
            </a:r>
            <a:r>
              <a:rPr sz="2100" spc="140" dirty="0">
                <a:latin typeface="Arial"/>
                <a:cs typeface="Arial"/>
              </a:rPr>
              <a:t>Грунт</a:t>
            </a:r>
            <a:r>
              <a:rPr sz="2100" spc="140" dirty="0">
                <a:latin typeface="Verdana"/>
                <a:cs typeface="Verdana"/>
              </a:rPr>
              <a:t>”</a:t>
            </a:r>
            <a:endParaRPr sz="2100" dirty="0">
              <a:latin typeface="Verdana"/>
              <a:cs typeface="Verdana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384174" y="8051148"/>
            <a:ext cx="2903826" cy="2235852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71398" y="202239"/>
            <a:ext cx="2943224" cy="130492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65378" y="0"/>
            <a:ext cx="3022622" cy="2723693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7" y="-118931"/>
            <a:ext cx="2100769" cy="2100769"/>
          </a:xfrm>
          <a:prstGeom prst="rect">
            <a:avLst/>
          </a:prstGeom>
        </p:spPr>
      </p:pic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" name="object 28"/>
          <p:cNvSpPr txBox="1"/>
          <p:nvPr/>
        </p:nvSpPr>
        <p:spPr>
          <a:xfrm>
            <a:off x="248424" y="6328165"/>
            <a:ext cx="3086887" cy="14211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8000"/>
              </a:lnSpc>
              <a:spcBef>
                <a:spcPts val="95"/>
              </a:spcBef>
            </a:pPr>
            <a:r>
              <a:rPr lang="ru-RU" sz="2800" dirty="0" err="1">
                <a:solidFill>
                  <a:srgbClr val="006600"/>
                </a:solidFill>
                <a:latin typeface="+mj-lt"/>
                <a:cs typeface="Arial"/>
              </a:rPr>
              <a:t>Карамушко</a:t>
            </a:r>
            <a:r>
              <a:rPr lang="ru-RU" sz="2800" dirty="0">
                <a:solidFill>
                  <a:srgbClr val="006600"/>
                </a:solidFill>
                <a:latin typeface="+mj-lt"/>
                <a:cs typeface="Arial"/>
              </a:rPr>
              <a:t> Галина Владимировна</a:t>
            </a:r>
          </a:p>
          <a:p>
            <a:pPr marL="12700" marR="5080" algn="ctr">
              <a:lnSpc>
                <a:spcPct val="108000"/>
              </a:lnSpc>
              <a:spcBef>
                <a:spcPts val="95"/>
              </a:spcBef>
            </a:pPr>
            <a:r>
              <a:rPr lang="ru-RU" sz="2800" dirty="0">
                <a:solidFill>
                  <a:srgbClr val="006600"/>
                </a:solidFill>
                <a:latin typeface="+mj-lt"/>
                <a:cs typeface="Arial"/>
              </a:rPr>
              <a:t>Экономист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D087FA9-850A-A40C-A69E-5D1E3C9FB6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38" y="2780171"/>
            <a:ext cx="2476472" cy="3145789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BE348756-EE61-5960-AD60-6322D9F68E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083" y="2780172"/>
            <a:ext cx="2699644" cy="3459764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11"/>
          <a:srcRect t="8470" b="28832"/>
          <a:stretch/>
        </p:blipFill>
        <p:spPr>
          <a:xfrm>
            <a:off x="11017075" y="2780171"/>
            <a:ext cx="2937111" cy="3372265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253C8B44-0F1A-B8B5-1878-D92D506049B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62" t="5802" r="8053" b="20224"/>
          <a:stretch/>
        </p:blipFill>
        <p:spPr>
          <a:xfrm>
            <a:off x="3943937" y="2780172"/>
            <a:ext cx="2916343" cy="337226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3"/>
          <a:srcRect t="24763"/>
          <a:stretch/>
        </p:blipFill>
        <p:spPr>
          <a:xfrm>
            <a:off x="15021908" y="2796330"/>
            <a:ext cx="2584907" cy="34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3138817" y="4114487"/>
            <a:ext cx="7084120" cy="1146917"/>
          </a:xfrm>
          <a:prstGeom prst="rect">
            <a:avLst/>
          </a:prstGeom>
        </p:spPr>
        <p:txBody>
          <a:bodyPr vert="horz" wrap="square" lIns="0" tIns="299720" rIns="0" bIns="0" rtlCol="0">
            <a:spAutoFit/>
          </a:bodyPr>
          <a:lstStyle/>
          <a:p>
            <a:pPr marL="948055" marR="5080" indent="541020" algn="ctr">
              <a:lnSpc>
                <a:spcPct val="77100"/>
              </a:lnSpc>
              <a:spcBef>
                <a:spcPts val="2360"/>
              </a:spcBef>
              <a:tabLst>
                <a:tab pos="2936240" algn="l"/>
              </a:tabLst>
            </a:pPr>
            <a:r>
              <a:rPr lang="ru-RU" sz="3500" spc="1475" dirty="0">
                <a:solidFill>
                  <a:schemeClr val="tx1"/>
                </a:solidFill>
                <a:latin typeface="+mj-lt"/>
              </a:rPr>
              <a:t>БЛАГОДАРЮ ЗА ВНИМАНИ</a:t>
            </a:r>
            <a:r>
              <a:rPr lang="ru-RU" sz="3500" spc="595" dirty="0">
                <a:solidFill>
                  <a:schemeClr val="tx1"/>
                </a:solidFill>
                <a:latin typeface="+mj-lt"/>
              </a:rPr>
              <a:t>Е!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14611" y="54"/>
            <a:ext cx="6773387" cy="1028681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1247885" y="4294429"/>
            <a:ext cx="1678305" cy="5993130"/>
          </a:xfrm>
          <a:custGeom>
            <a:avLst/>
            <a:gdLst/>
            <a:ahLst/>
            <a:cxnLst/>
            <a:rect l="l" t="t" r="r" b="b"/>
            <a:pathLst>
              <a:path w="1678304" h="5993130">
                <a:moveTo>
                  <a:pt x="0" y="5992569"/>
                </a:moveTo>
                <a:lnTo>
                  <a:pt x="1372155" y="0"/>
                </a:lnTo>
                <a:lnTo>
                  <a:pt x="1678070" y="70047"/>
                </a:lnTo>
                <a:lnTo>
                  <a:pt x="321954" y="5992569"/>
                </a:lnTo>
                <a:lnTo>
                  <a:pt x="0" y="599256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89476" y="7838782"/>
            <a:ext cx="2435860" cy="19050"/>
          </a:xfrm>
          <a:custGeom>
            <a:avLst/>
            <a:gdLst/>
            <a:ahLst/>
            <a:cxnLst/>
            <a:rect l="l" t="t" r="r" b="b"/>
            <a:pathLst>
              <a:path w="2435860" h="19050">
                <a:moveTo>
                  <a:pt x="2435504" y="0"/>
                </a:moveTo>
                <a:lnTo>
                  <a:pt x="1512938" y="0"/>
                </a:lnTo>
                <a:lnTo>
                  <a:pt x="1300353" y="0"/>
                </a:lnTo>
                <a:lnTo>
                  <a:pt x="0" y="0"/>
                </a:lnTo>
                <a:lnTo>
                  <a:pt x="0" y="19050"/>
                </a:lnTo>
                <a:lnTo>
                  <a:pt x="1300353" y="19050"/>
                </a:lnTo>
                <a:lnTo>
                  <a:pt x="1512938" y="19050"/>
                </a:lnTo>
                <a:lnTo>
                  <a:pt x="2435504" y="19050"/>
                </a:lnTo>
                <a:lnTo>
                  <a:pt x="24355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-10892" y="-4548"/>
            <a:ext cx="3814445" cy="10287000"/>
            <a:chOff x="-1" y="0"/>
            <a:chExt cx="3814445" cy="10287000"/>
          </a:xfrm>
        </p:grpSpPr>
        <p:sp>
          <p:nvSpPr>
            <p:cNvPr id="7" name="object 7"/>
            <p:cNvSpPr/>
            <p:nvPr/>
          </p:nvSpPr>
          <p:spPr>
            <a:xfrm>
              <a:off x="-1" y="0"/>
              <a:ext cx="3683000" cy="10287000"/>
            </a:xfrm>
            <a:custGeom>
              <a:avLst/>
              <a:gdLst/>
              <a:ahLst/>
              <a:cxnLst/>
              <a:rect l="l" t="t" r="r" b="b"/>
              <a:pathLst>
                <a:path w="3683000" h="10287000">
                  <a:moveTo>
                    <a:pt x="0" y="10286999"/>
                  </a:moveTo>
                  <a:lnTo>
                    <a:pt x="0" y="0"/>
                  </a:lnTo>
                  <a:lnTo>
                    <a:pt x="3682859" y="0"/>
                  </a:lnTo>
                  <a:lnTo>
                    <a:pt x="1161101" y="10286999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98960" y="0"/>
              <a:ext cx="803275" cy="3576320"/>
            </a:xfrm>
            <a:custGeom>
              <a:avLst/>
              <a:gdLst/>
              <a:ahLst/>
              <a:cxnLst/>
              <a:rect l="l" t="t" r="r" b="b"/>
              <a:pathLst>
                <a:path w="803275" h="3576320">
                  <a:moveTo>
                    <a:pt x="305915" y="3576100"/>
                  </a:moveTo>
                  <a:lnTo>
                    <a:pt x="0" y="3506053"/>
                  </a:lnTo>
                  <a:lnTo>
                    <a:pt x="802802" y="0"/>
                  </a:lnTo>
                  <a:lnTo>
                    <a:pt x="305915" y="3576100"/>
                  </a:lnTo>
                  <a:close/>
                </a:path>
              </a:pathLst>
            </a:custGeom>
            <a:solidFill>
              <a:srgbClr val="387D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001" y="6258483"/>
              <a:ext cx="2223607" cy="22236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9842" y="5977250"/>
              <a:ext cx="2802255" cy="2781300"/>
            </a:xfrm>
            <a:custGeom>
              <a:avLst/>
              <a:gdLst/>
              <a:ahLst/>
              <a:cxnLst/>
              <a:rect l="l" t="t" r="r" b="b"/>
              <a:pathLst>
                <a:path w="2802255" h="2781300">
                  <a:moveTo>
                    <a:pt x="1772866" y="2743200"/>
                  </a:moveTo>
                  <a:lnTo>
                    <a:pt x="1028864" y="2743200"/>
                  </a:lnTo>
                  <a:lnTo>
                    <a:pt x="984715" y="2730500"/>
                  </a:lnTo>
                  <a:lnTo>
                    <a:pt x="941179" y="2705100"/>
                  </a:lnTo>
                  <a:lnTo>
                    <a:pt x="856049" y="2679700"/>
                  </a:lnTo>
                  <a:lnTo>
                    <a:pt x="814508" y="2654300"/>
                  </a:lnTo>
                  <a:lnTo>
                    <a:pt x="773685" y="2641600"/>
                  </a:lnTo>
                  <a:lnTo>
                    <a:pt x="733605" y="2616200"/>
                  </a:lnTo>
                  <a:lnTo>
                    <a:pt x="694296" y="2590800"/>
                  </a:lnTo>
                  <a:lnTo>
                    <a:pt x="655783" y="2578100"/>
                  </a:lnTo>
                  <a:lnTo>
                    <a:pt x="618092" y="2552700"/>
                  </a:lnTo>
                  <a:lnTo>
                    <a:pt x="581250" y="2527300"/>
                  </a:lnTo>
                  <a:lnTo>
                    <a:pt x="545284" y="2489200"/>
                  </a:lnTo>
                  <a:lnTo>
                    <a:pt x="510218" y="2463800"/>
                  </a:lnTo>
                  <a:lnTo>
                    <a:pt x="476080" y="2438400"/>
                  </a:lnTo>
                  <a:lnTo>
                    <a:pt x="442896" y="2413000"/>
                  </a:lnTo>
                  <a:lnTo>
                    <a:pt x="410692" y="2374900"/>
                  </a:lnTo>
                  <a:lnTo>
                    <a:pt x="379494" y="2349500"/>
                  </a:lnTo>
                  <a:lnTo>
                    <a:pt x="349328" y="2311400"/>
                  </a:lnTo>
                  <a:lnTo>
                    <a:pt x="320221" y="2273300"/>
                  </a:lnTo>
                  <a:lnTo>
                    <a:pt x="292199" y="2247900"/>
                  </a:lnTo>
                  <a:lnTo>
                    <a:pt x="265288" y="2209800"/>
                  </a:lnTo>
                  <a:lnTo>
                    <a:pt x="239515" y="2171700"/>
                  </a:lnTo>
                  <a:lnTo>
                    <a:pt x="214905" y="2133600"/>
                  </a:lnTo>
                  <a:lnTo>
                    <a:pt x="191485" y="2095500"/>
                  </a:lnTo>
                  <a:lnTo>
                    <a:pt x="169281" y="2057400"/>
                  </a:lnTo>
                  <a:lnTo>
                    <a:pt x="148320" y="2019300"/>
                  </a:lnTo>
                  <a:lnTo>
                    <a:pt x="128627" y="1968500"/>
                  </a:lnTo>
                  <a:lnTo>
                    <a:pt x="110229" y="1930400"/>
                  </a:lnTo>
                  <a:lnTo>
                    <a:pt x="93152" y="1892300"/>
                  </a:lnTo>
                  <a:lnTo>
                    <a:pt x="77422" y="1841500"/>
                  </a:lnTo>
                  <a:lnTo>
                    <a:pt x="63066" y="1803400"/>
                  </a:lnTo>
                  <a:lnTo>
                    <a:pt x="50110" y="1752600"/>
                  </a:lnTo>
                  <a:lnTo>
                    <a:pt x="38580" y="1714500"/>
                  </a:lnTo>
                  <a:lnTo>
                    <a:pt x="28501" y="1663700"/>
                  </a:lnTo>
                  <a:lnTo>
                    <a:pt x="19902" y="1625600"/>
                  </a:lnTo>
                  <a:lnTo>
                    <a:pt x="12807" y="1574800"/>
                  </a:lnTo>
                  <a:lnTo>
                    <a:pt x="7243" y="1524000"/>
                  </a:lnTo>
                  <a:lnTo>
                    <a:pt x="3236" y="1485900"/>
                  </a:lnTo>
                  <a:lnTo>
                    <a:pt x="813" y="1435100"/>
                  </a:lnTo>
                  <a:lnTo>
                    <a:pt x="0" y="1384300"/>
                  </a:lnTo>
                  <a:lnTo>
                    <a:pt x="813" y="1333500"/>
                  </a:lnTo>
                  <a:lnTo>
                    <a:pt x="3236" y="1295400"/>
                  </a:lnTo>
                  <a:lnTo>
                    <a:pt x="7243" y="1244600"/>
                  </a:lnTo>
                  <a:lnTo>
                    <a:pt x="12807" y="1193800"/>
                  </a:lnTo>
                  <a:lnTo>
                    <a:pt x="19902" y="1155700"/>
                  </a:lnTo>
                  <a:lnTo>
                    <a:pt x="28501" y="1104900"/>
                  </a:lnTo>
                  <a:lnTo>
                    <a:pt x="38580" y="1054100"/>
                  </a:lnTo>
                  <a:lnTo>
                    <a:pt x="50110" y="1016000"/>
                  </a:lnTo>
                  <a:lnTo>
                    <a:pt x="63066" y="965200"/>
                  </a:lnTo>
                  <a:lnTo>
                    <a:pt x="77422" y="927100"/>
                  </a:lnTo>
                  <a:lnTo>
                    <a:pt x="93152" y="889000"/>
                  </a:lnTo>
                  <a:lnTo>
                    <a:pt x="110229" y="838200"/>
                  </a:lnTo>
                  <a:lnTo>
                    <a:pt x="128627" y="800100"/>
                  </a:lnTo>
                  <a:lnTo>
                    <a:pt x="148320" y="762000"/>
                  </a:lnTo>
                  <a:lnTo>
                    <a:pt x="169281" y="723900"/>
                  </a:lnTo>
                  <a:lnTo>
                    <a:pt x="191485" y="685800"/>
                  </a:lnTo>
                  <a:lnTo>
                    <a:pt x="214905" y="647700"/>
                  </a:lnTo>
                  <a:lnTo>
                    <a:pt x="239515" y="609600"/>
                  </a:lnTo>
                  <a:lnTo>
                    <a:pt x="265288" y="571500"/>
                  </a:lnTo>
                  <a:lnTo>
                    <a:pt x="292199" y="533400"/>
                  </a:lnTo>
                  <a:lnTo>
                    <a:pt x="320221" y="495300"/>
                  </a:lnTo>
                  <a:lnTo>
                    <a:pt x="349328" y="457200"/>
                  </a:lnTo>
                  <a:lnTo>
                    <a:pt x="379494" y="431800"/>
                  </a:lnTo>
                  <a:lnTo>
                    <a:pt x="410692" y="393700"/>
                  </a:lnTo>
                  <a:lnTo>
                    <a:pt x="442896" y="368300"/>
                  </a:lnTo>
                  <a:lnTo>
                    <a:pt x="476080" y="330200"/>
                  </a:lnTo>
                  <a:lnTo>
                    <a:pt x="510218" y="304800"/>
                  </a:lnTo>
                  <a:lnTo>
                    <a:pt x="545284" y="279400"/>
                  </a:lnTo>
                  <a:lnTo>
                    <a:pt x="581250" y="254000"/>
                  </a:lnTo>
                  <a:lnTo>
                    <a:pt x="618092" y="228600"/>
                  </a:lnTo>
                  <a:lnTo>
                    <a:pt x="655783" y="203200"/>
                  </a:lnTo>
                  <a:lnTo>
                    <a:pt x="694296" y="177800"/>
                  </a:lnTo>
                  <a:lnTo>
                    <a:pt x="733605" y="152400"/>
                  </a:lnTo>
                  <a:lnTo>
                    <a:pt x="773685" y="139700"/>
                  </a:lnTo>
                  <a:lnTo>
                    <a:pt x="814508" y="114300"/>
                  </a:lnTo>
                  <a:lnTo>
                    <a:pt x="856049" y="101600"/>
                  </a:lnTo>
                  <a:lnTo>
                    <a:pt x="898281" y="76200"/>
                  </a:lnTo>
                  <a:lnTo>
                    <a:pt x="1118895" y="12700"/>
                  </a:lnTo>
                  <a:lnTo>
                    <a:pt x="1164724" y="0"/>
                  </a:lnTo>
                  <a:lnTo>
                    <a:pt x="1637200" y="0"/>
                  </a:lnTo>
                  <a:lnTo>
                    <a:pt x="1683030" y="12700"/>
                  </a:lnTo>
                  <a:lnTo>
                    <a:pt x="1903643" y="76200"/>
                  </a:lnTo>
                  <a:lnTo>
                    <a:pt x="1945875" y="101600"/>
                  </a:lnTo>
                  <a:lnTo>
                    <a:pt x="1987416" y="114300"/>
                  </a:lnTo>
                  <a:lnTo>
                    <a:pt x="2028240" y="139700"/>
                  </a:lnTo>
                  <a:lnTo>
                    <a:pt x="2068319" y="152400"/>
                  </a:lnTo>
                  <a:lnTo>
                    <a:pt x="2107628" y="177800"/>
                  </a:lnTo>
                  <a:lnTo>
                    <a:pt x="2146142" y="203200"/>
                  </a:lnTo>
                  <a:lnTo>
                    <a:pt x="2164987" y="215900"/>
                  </a:lnTo>
                  <a:lnTo>
                    <a:pt x="1304914" y="215900"/>
                  </a:lnTo>
                  <a:lnTo>
                    <a:pt x="1257662" y="228600"/>
                  </a:lnTo>
                  <a:lnTo>
                    <a:pt x="1210977" y="228600"/>
                  </a:lnTo>
                  <a:lnTo>
                    <a:pt x="1119456" y="254000"/>
                  </a:lnTo>
                  <a:lnTo>
                    <a:pt x="1074697" y="254000"/>
                  </a:lnTo>
                  <a:lnTo>
                    <a:pt x="1030655" y="279400"/>
                  </a:lnTo>
                  <a:lnTo>
                    <a:pt x="944879" y="304800"/>
                  </a:lnTo>
                  <a:lnTo>
                    <a:pt x="903220" y="330200"/>
                  </a:lnTo>
                  <a:lnTo>
                    <a:pt x="862431" y="342900"/>
                  </a:lnTo>
                  <a:lnTo>
                    <a:pt x="822550" y="368300"/>
                  </a:lnTo>
                  <a:lnTo>
                    <a:pt x="783616" y="393700"/>
                  </a:lnTo>
                  <a:lnTo>
                    <a:pt x="745666" y="419100"/>
                  </a:lnTo>
                  <a:lnTo>
                    <a:pt x="708739" y="444500"/>
                  </a:lnTo>
                  <a:lnTo>
                    <a:pt x="672871" y="469900"/>
                  </a:lnTo>
                  <a:lnTo>
                    <a:pt x="638103" y="495300"/>
                  </a:lnTo>
                  <a:lnTo>
                    <a:pt x="604470" y="520700"/>
                  </a:lnTo>
                  <a:lnTo>
                    <a:pt x="572013" y="558800"/>
                  </a:lnTo>
                  <a:lnTo>
                    <a:pt x="540767" y="584200"/>
                  </a:lnTo>
                  <a:lnTo>
                    <a:pt x="510773" y="622300"/>
                  </a:lnTo>
                  <a:lnTo>
                    <a:pt x="482066" y="660400"/>
                  </a:lnTo>
                  <a:lnTo>
                    <a:pt x="454687" y="698500"/>
                  </a:lnTo>
                  <a:lnTo>
                    <a:pt x="428672" y="736600"/>
                  </a:lnTo>
                  <a:lnTo>
                    <a:pt x="404060" y="774700"/>
                  </a:lnTo>
                  <a:lnTo>
                    <a:pt x="380889" y="812800"/>
                  </a:lnTo>
                  <a:lnTo>
                    <a:pt x="359196" y="850900"/>
                  </a:lnTo>
                  <a:lnTo>
                    <a:pt x="339020" y="889000"/>
                  </a:lnTo>
                  <a:lnTo>
                    <a:pt x="320400" y="927100"/>
                  </a:lnTo>
                  <a:lnTo>
                    <a:pt x="303372" y="977900"/>
                  </a:lnTo>
                  <a:lnTo>
                    <a:pt x="287975" y="1016000"/>
                  </a:lnTo>
                  <a:lnTo>
                    <a:pt x="274247" y="1054100"/>
                  </a:lnTo>
                  <a:lnTo>
                    <a:pt x="262226" y="1104900"/>
                  </a:lnTo>
                  <a:lnTo>
                    <a:pt x="251949" y="1155700"/>
                  </a:lnTo>
                  <a:lnTo>
                    <a:pt x="243457" y="1193800"/>
                  </a:lnTo>
                  <a:lnTo>
                    <a:pt x="236785" y="1244600"/>
                  </a:lnTo>
                  <a:lnTo>
                    <a:pt x="231972" y="1295400"/>
                  </a:lnTo>
                  <a:lnTo>
                    <a:pt x="229056" y="1333500"/>
                  </a:lnTo>
                  <a:lnTo>
                    <a:pt x="228076" y="1384300"/>
                  </a:lnTo>
                  <a:lnTo>
                    <a:pt x="229056" y="1435100"/>
                  </a:lnTo>
                  <a:lnTo>
                    <a:pt x="231972" y="1485900"/>
                  </a:lnTo>
                  <a:lnTo>
                    <a:pt x="236785" y="1524000"/>
                  </a:lnTo>
                  <a:lnTo>
                    <a:pt x="243457" y="1574800"/>
                  </a:lnTo>
                  <a:lnTo>
                    <a:pt x="251949" y="1625600"/>
                  </a:lnTo>
                  <a:lnTo>
                    <a:pt x="262226" y="1663700"/>
                  </a:lnTo>
                  <a:lnTo>
                    <a:pt x="274247" y="1714500"/>
                  </a:lnTo>
                  <a:lnTo>
                    <a:pt x="287975" y="1752600"/>
                  </a:lnTo>
                  <a:lnTo>
                    <a:pt x="303372" y="1803400"/>
                  </a:lnTo>
                  <a:lnTo>
                    <a:pt x="320400" y="1841500"/>
                  </a:lnTo>
                  <a:lnTo>
                    <a:pt x="339020" y="1879600"/>
                  </a:lnTo>
                  <a:lnTo>
                    <a:pt x="359196" y="1930400"/>
                  </a:lnTo>
                  <a:lnTo>
                    <a:pt x="380889" y="1968500"/>
                  </a:lnTo>
                  <a:lnTo>
                    <a:pt x="404060" y="2006600"/>
                  </a:lnTo>
                  <a:lnTo>
                    <a:pt x="428672" y="2044700"/>
                  </a:lnTo>
                  <a:lnTo>
                    <a:pt x="454687" y="2082800"/>
                  </a:lnTo>
                  <a:lnTo>
                    <a:pt x="482066" y="2120900"/>
                  </a:lnTo>
                  <a:lnTo>
                    <a:pt x="510773" y="2146300"/>
                  </a:lnTo>
                  <a:lnTo>
                    <a:pt x="540767" y="2184400"/>
                  </a:lnTo>
                  <a:lnTo>
                    <a:pt x="572013" y="2209800"/>
                  </a:lnTo>
                  <a:lnTo>
                    <a:pt x="604470" y="2247900"/>
                  </a:lnTo>
                  <a:lnTo>
                    <a:pt x="638103" y="2273300"/>
                  </a:lnTo>
                  <a:lnTo>
                    <a:pt x="672871" y="2311400"/>
                  </a:lnTo>
                  <a:lnTo>
                    <a:pt x="708739" y="2336800"/>
                  </a:lnTo>
                  <a:lnTo>
                    <a:pt x="745666" y="2362200"/>
                  </a:lnTo>
                  <a:lnTo>
                    <a:pt x="783616" y="2387600"/>
                  </a:lnTo>
                  <a:lnTo>
                    <a:pt x="822550" y="2413000"/>
                  </a:lnTo>
                  <a:lnTo>
                    <a:pt x="862431" y="2425700"/>
                  </a:lnTo>
                  <a:lnTo>
                    <a:pt x="903220" y="2451100"/>
                  </a:lnTo>
                  <a:lnTo>
                    <a:pt x="944879" y="2463800"/>
                  </a:lnTo>
                  <a:lnTo>
                    <a:pt x="987370" y="2489200"/>
                  </a:lnTo>
                  <a:lnTo>
                    <a:pt x="1164896" y="2540000"/>
                  </a:lnTo>
                  <a:lnTo>
                    <a:pt x="1210977" y="2540000"/>
                  </a:lnTo>
                  <a:lnTo>
                    <a:pt x="1257662" y="2552700"/>
                  </a:lnTo>
                  <a:lnTo>
                    <a:pt x="1352693" y="2552700"/>
                  </a:lnTo>
                  <a:lnTo>
                    <a:pt x="1400962" y="2565400"/>
                  </a:lnTo>
                  <a:lnTo>
                    <a:pt x="2164740" y="2565400"/>
                  </a:lnTo>
                  <a:lnTo>
                    <a:pt x="2145893" y="2578100"/>
                  </a:lnTo>
                  <a:lnTo>
                    <a:pt x="2107379" y="2590800"/>
                  </a:lnTo>
                  <a:lnTo>
                    <a:pt x="2068071" y="2616200"/>
                  </a:lnTo>
                  <a:lnTo>
                    <a:pt x="2027994" y="2641600"/>
                  </a:lnTo>
                  <a:lnTo>
                    <a:pt x="1987174" y="2654300"/>
                  </a:lnTo>
                  <a:lnTo>
                    <a:pt x="1945639" y="2679700"/>
                  </a:lnTo>
                  <a:lnTo>
                    <a:pt x="1860526" y="2705100"/>
                  </a:lnTo>
                  <a:lnTo>
                    <a:pt x="1817001" y="2730500"/>
                  </a:lnTo>
                  <a:lnTo>
                    <a:pt x="1772866" y="2743200"/>
                  </a:lnTo>
                  <a:close/>
                </a:path>
                <a:path w="2802255" h="2781300">
                  <a:moveTo>
                    <a:pt x="2164740" y="2565400"/>
                  </a:moveTo>
                  <a:lnTo>
                    <a:pt x="1400962" y="2565400"/>
                  </a:lnTo>
                  <a:lnTo>
                    <a:pt x="1449231" y="2552700"/>
                  </a:lnTo>
                  <a:lnTo>
                    <a:pt x="1544262" y="2552700"/>
                  </a:lnTo>
                  <a:lnTo>
                    <a:pt x="1590947" y="2540000"/>
                  </a:lnTo>
                  <a:lnTo>
                    <a:pt x="1637029" y="2540000"/>
                  </a:lnTo>
                  <a:lnTo>
                    <a:pt x="1814554" y="2489200"/>
                  </a:lnTo>
                  <a:lnTo>
                    <a:pt x="1857045" y="2463800"/>
                  </a:lnTo>
                  <a:lnTo>
                    <a:pt x="1898704" y="2451100"/>
                  </a:lnTo>
                  <a:lnTo>
                    <a:pt x="1939493" y="2425700"/>
                  </a:lnTo>
                  <a:lnTo>
                    <a:pt x="1979374" y="2413000"/>
                  </a:lnTo>
                  <a:lnTo>
                    <a:pt x="2018308" y="2387600"/>
                  </a:lnTo>
                  <a:lnTo>
                    <a:pt x="2056258" y="2362200"/>
                  </a:lnTo>
                  <a:lnTo>
                    <a:pt x="2093186" y="2336800"/>
                  </a:lnTo>
                  <a:lnTo>
                    <a:pt x="2129053" y="2311400"/>
                  </a:lnTo>
                  <a:lnTo>
                    <a:pt x="2163822" y="2273300"/>
                  </a:lnTo>
                  <a:lnTo>
                    <a:pt x="2197454" y="2247900"/>
                  </a:lnTo>
                  <a:lnTo>
                    <a:pt x="2229912" y="2209800"/>
                  </a:lnTo>
                  <a:lnTo>
                    <a:pt x="2261157" y="2184400"/>
                  </a:lnTo>
                  <a:lnTo>
                    <a:pt x="2291152" y="2146300"/>
                  </a:lnTo>
                  <a:lnTo>
                    <a:pt x="2319858" y="2120900"/>
                  </a:lnTo>
                  <a:lnTo>
                    <a:pt x="2347237" y="2082800"/>
                  </a:lnTo>
                  <a:lnTo>
                    <a:pt x="2373252" y="2044700"/>
                  </a:lnTo>
                  <a:lnTo>
                    <a:pt x="2397864" y="2006600"/>
                  </a:lnTo>
                  <a:lnTo>
                    <a:pt x="2421035" y="1968500"/>
                  </a:lnTo>
                  <a:lnTo>
                    <a:pt x="2442728" y="1930400"/>
                  </a:lnTo>
                  <a:lnTo>
                    <a:pt x="2462904" y="1879600"/>
                  </a:lnTo>
                  <a:lnTo>
                    <a:pt x="2481524" y="1841500"/>
                  </a:lnTo>
                  <a:lnTo>
                    <a:pt x="2498552" y="1803400"/>
                  </a:lnTo>
                  <a:lnTo>
                    <a:pt x="2513949" y="1752600"/>
                  </a:lnTo>
                  <a:lnTo>
                    <a:pt x="2527678" y="1714500"/>
                  </a:lnTo>
                  <a:lnTo>
                    <a:pt x="2539699" y="1663700"/>
                  </a:lnTo>
                  <a:lnTo>
                    <a:pt x="2549975" y="1625600"/>
                  </a:lnTo>
                  <a:lnTo>
                    <a:pt x="2558468" y="1574800"/>
                  </a:lnTo>
                  <a:lnTo>
                    <a:pt x="2565139" y="1524000"/>
                  </a:lnTo>
                  <a:lnTo>
                    <a:pt x="2569952" y="1485900"/>
                  </a:lnTo>
                  <a:lnTo>
                    <a:pt x="2572868" y="1435100"/>
                  </a:lnTo>
                  <a:lnTo>
                    <a:pt x="2573848" y="1384300"/>
                  </a:lnTo>
                  <a:lnTo>
                    <a:pt x="2572868" y="1333500"/>
                  </a:lnTo>
                  <a:lnTo>
                    <a:pt x="2569952" y="1295400"/>
                  </a:lnTo>
                  <a:lnTo>
                    <a:pt x="2565139" y="1244600"/>
                  </a:lnTo>
                  <a:lnTo>
                    <a:pt x="2558468" y="1193800"/>
                  </a:lnTo>
                  <a:lnTo>
                    <a:pt x="2549975" y="1155700"/>
                  </a:lnTo>
                  <a:lnTo>
                    <a:pt x="2539699" y="1104900"/>
                  </a:lnTo>
                  <a:lnTo>
                    <a:pt x="2527678" y="1054100"/>
                  </a:lnTo>
                  <a:lnTo>
                    <a:pt x="2513949" y="1016000"/>
                  </a:lnTo>
                  <a:lnTo>
                    <a:pt x="2498552" y="977900"/>
                  </a:lnTo>
                  <a:lnTo>
                    <a:pt x="2481524" y="927100"/>
                  </a:lnTo>
                  <a:lnTo>
                    <a:pt x="2462904" y="889000"/>
                  </a:lnTo>
                  <a:lnTo>
                    <a:pt x="2442728" y="850900"/>
                  </a:lnTo>
                  <a:lnTo>
                    <a:pt x="2421035" y="812800"/>
                  </a:lnTo>
                  <a:lnTo>
                    <a:pt x="2397864" y="774700"/>
                  </a:lnTo>
                  <a:lnTo>
                    <a:pt x="2373252" y="736600"/>
                  </a:lnTo>
                  <a:lnTo>
                    <a:pt x="2347237" y="698500"/>
                  </a:lnTo>
                  <a:lnTo>
                    <a:pt x="2319858" y="660400"/>
                  </a:lnTo>
                  <a:lnTo>
                    <a:pt x="2291152" y="622300"/>
                  </a:lnTo>
                  <a:lnTo>
                    <a:pt x="2261157" y="584200"/>
                  </a:lnTo>
                  <a:lnTo>
                    <a:pt x="2229912" y="558800"/>
                  </a:lnTo>
                  <a:lnTo>
                    <a:pt x="2197454" y="520700"/>
                  </a:lnTo>
                  <a:lnTo>
                    <a:pt x="2163822" y="495300"/>
                  </a:lnTo>
                  <a:lnTo>
                    <a:pt x="2129053" y="469900"/>
                  </a:lnTo>
                  <a:lnTo>
                    <a:pt x="2093186" y="444500"/>
                  </a:lnTo>
                  <a:lnTo>
                    <a:pt x="2056258" y="419100"/>
                  </a:lnTo>
                  <a:lnTo>
                    <a:pt x="2018308" y="393700"/>
                  </a:lnTo>
                  <a:lnTo>
                    <a:pt x="1979374" y="368300"/>
                  </a:lnTo>
                  <a:lnTo>
                    <a:pt x="1939493" y="342900"/>
                  </a:lnTo>
                  <a:lnTo>
                    <a:pt x="1898704" y="330200"/>
                  </a:lnTo>
                  <a:lnTo>
                    <a:pt x="1857045" y="304800"/>
                  </a:lnTo>
                  <a:lnTo>
                    <a:pt x="1771269" y="279400"/>
                  </a:lnTo>
                  <a:lnTo>
                    <a:pt x="1727228" y="254000"/>
                  </a:lnTo>
                  <a:lnTo>
                    <a:pt x="1682468" y="254000"/>
                  </a:lnTo>
                  <a:lnTo>
                    <a:pt x="1590947" y="228600"/>
                  </a:lnTo>
                  <a:lnTo>
                    <a:pt x="1544262" y="228600"/>
                  </a:lnTo>
                  <a:lnTo>
                    <a:pt x="1497010" y="215900"/>
                  </a:lnTo>
                  <a:lnTo>
                    <a:pt x="2164987" y="215900"/>
                  </a:lnTo>
                  <a:lnTo>
                    <a:pt x="2183832" y="228600"/>
                  </a:lnTo>
                  <a:lnTo>
                    <a:pt x="2220674" y="254000"/>
                  </a:lnTo>
                  <a:lnTo>
                    <a:pt x="2256641" y="279400"/>
                  </a:lnTo>
                  <a:lnTo>
                    <a:pt x="2291706" y="304800"/>
                  </a:lnTo>
                  <a:lnTo>
                    <a:pt x="2325844" y="330200"/>
                  </a:lnTo>
                  <a:lnTo>
                    <a:pt x="2359028" y="368300"/>
                  </a:lnTo>
                  <a:lnTo>
                    <a:pt x="2391233" y="393700"/>
                  </a:lnTo>
                  <a:lnTo>
                    <a:pt x="2422431" y="431800"/>
                  </a:lnTo>
                  <a:lnTo>
                    <a:pt x="2452596" y="457200"/>
                  </a:lnTo>
                  <a:lnTo>
                    <a:pt x="2481703" y="495300"/>
                  </a:lnTo>
                  <a:lnTo>
                    <a:pt x="2509725" y="533400"/>
                  </a:lnTo>
                  <a:lnTo>
                    <a:pt x="2536636" y="571500"/>
                  </a:lnTo>
                  <a:lnTo>
                    <a:pt x="2562409" y="609600"/>
                  </a:lnTo>
                  <a:lnTo>
                    <a:pt x="2587019" y="647700"/>
                  </a:lnTo>
                  <a:lnTo>
                    <a:pt x="2610439" y="685800"/>
                  </a:lnTo>
                  <a:lnTo>
                    <a:pt x="2632643" y="723900"/>
                  </a:lnTo>
                  <a:lnTo>
                    <a:pt x="2653604" y="762000"/>
                  </a:lnTo>
                  <a:lnTo>
                    <a:pt x="2673297" y="800100"/>
                  </a:lnTo>
                  <a:lnTo>
                    <a:pt x="2691695" y="838200"/>
                  </a:lnTo>
                  <a:lnTo>
                    <a:pt x="2708772" y="889000"/>
                  </a:lnTo>
                  <a:lnTo>
                    <a:pt x="2724502" y="927100"/>
                  </a:lnTo>
                  <a:lnTo>
                    <a:pt x="2738858" y="965200"/>
                  </a:lnTo>
                  <a:lnTo>
                    <a:pt x="2751814" y="1016000"/>
                  </a:lnTo>
                  <a:lnTo>
                    <a:pt x="2763345" y="1054100"/>
                  </a:lnTo>
                  <a:lnTo>
                    <a:pt x="2773423" y="1104900"/>
                  </a:lnTo>
                  <a:lnTo>
                    <a:pt x="2782022" y="1155700"/>
                  </a:lnTo>
                  <a:lnTo>
                    <a:pt x="2789117" y="1193800"/>
                  </a:lnTo>
                  <a:lnTo>
                    <a:pt x="2794681" y="1244600"/>
                  </a:lnTo>
                  <a:lnTo>
                    <a:pt x="2798688" y="1295400"/>
                  </a:lnTo>
                  <a:lnTo>
                    <a:pt x="2801111" y="1333500"/>
                  </a:lnTo>
                  <a:lnTo>
                    <a:pt x="2801925" y="1384300"/>
                  </a:lnTo>
                  <a:lnTo>
                    <a:pt x="2801110" y="1435100"/>
                  </a:lnTo>
                  <a:lnTo>
                    <a:pt x="2798685" y="1485900"/>
                  </a:lnTo>
                  <a:lnTo>
                    <a:pt x="2794675" y="1524000"/>
                  </a:lnTo>
                  <a:lnTo>
                    <a:pt x="2789107" y="1574800"/>
                  </a:lnTo>
                  <a:lnTo>
                    <a:pt x="2782006" y="1625600"/>
                  </a:lnTo>
                  <a:lnTo>
                    <a:pt x="2773400" y="1663700"/>
                  </a:lnTo>
                  <a:lnTo>
                    <a:pt x="2763314" y="1714500"/>
                  </a:lnTo>
                  <a:lnTo>
                    <a:pt x="2751775" y="1752600"/>
                  </a:lnTo>
                  <a:lnTo>
                    <a:pt x="2738810" y="1803400"/>
                  </a:lnTo>
                  <a:lnTo>
                    <a:pt x="2724444" y="1841500"/>
                  </a:lnTo>
                  <a:lnTo>
                    <a:pt x="2708704" y="1892300"/>
                  </a:lnTo>
                  <a:lnTo>
                    <a:pt x="2691616" y="1930400"/>
                  </a:lnTo>
                  <a:lnTo>
                    <a:pt x="2673207" y="1968500"/>
                  </a:lnTo>
                  <a:lnTo>
                    <a:pt x="2653503" y="2019300"/>
                  </a:lnTo>
                  <a:lnTo>
                    <a:pt x="2632530" y="2057400"/>
                  </a:lnTo>
                  <a:lnTo>
                    <a:pt x="2610315" y="2095500"/>
                  </a:lnTo>
                  <a:lnTo>
                    <a:pt x="2586883" y="2133600"/>
                  </a:lnTo>
                  <a:lnTo>
                    <a:pt x="2562262" y="2171700"/>
                  </a:lnTo>
                  <a:lnTo>
                    <a:pt x="2536477" y="2209800"/>
                  </a:lnTo>
                  <a:lnTo>
                    <a:pt x="2509555" y="2247900"/>
                  </a:lnTo>
                  <a:lnTo>
                    <a:pt x="2481522" y="2273300"/>
                  </a:lnTo>
                  <a:lnTo>
                    <a:pt x="2452405" y="2311400"/>
                  </a:lnTo>
                  <a:lnTo>
                    <a:pt x="2422230" y="2349500"/>
                  </a:lnTo>
                  <a:lnTo>
                    <a:pt x="2391022" y="2374900"/>
                  </a:lnTo>
                  <a:lnTo>
                    <a:pt x="2358810" y="2413000"/>
                  </a:lnTo>
                  <a:lnTo>
                    <a:pt x="2325618" y="2438400"/>
                  </a:lnTo>
                  <a:lnTo>
                    <a:pt x="2291473" y="2463800"/>
                  </a:lnTo>
                  <a:lnTo>
                    <a:pt x="2256402" y="2489200"/>
                  </a:lnTo>
                  <a:lnTo>
                    <a:pt x="2220431" y="2527300"/>
                  </a:lnTo>
                  <a:lnTo>
                    <a:pt x="2183586" y="2552700"/>
                  </a:lnTo>
                  <a:lnTo>
                    <a:pt x="2164740" y="2565400"/>
                  </a:lnTo>
                  <a:close/>
                </a:path>
                <a:path w="2802255" h="2781300">
                  <a:moveTo>
                    <a:pt x="1637060" y="2768600"/>
                  </a:moveTo>
                  <a:lnTo>
                    <a:pt x="1164724" y="2768600"/>
                  </a:lnTo>
                  <a:lnTo>
                    <a:pt x="1073599" y="2743200"/>
                  </a:lnTo>
                  <a:lnTo>
                    <a:pt x="1728146" y="2743200"/>
                  </a:lnTo>
                  <a:lnTo>
                    <a:pt x="1637060" y="2768600"/>
                  </a:lnTo>
                  <a:close/>
                </a:path>
                <a:path w="2802255" h="2781300">
                  <a:moveTo>
                    <a:pt x="1543953" y="2781300"/>
                  </a:moveTo>
                  <a:lnTo>
                    <a:pt x="1257879" y="2781300"/>
                  </a:lnTo>
                  <a:lnTo>
                    <a:pt x="1211061" y="2768600"/>
                  </a:lnTo>
                  <a:lnTo>
                    <a:pt x="1590745" y="2768600"/>
                  </a:lnTo>
                  <a:lnTo>
                    <a:pt x="1543953" y="2781300"/>
                  </a:lnTo>
                  <a:close/>
                </a:path>
              </a:pathLst>
            </a:custGeom>
            <a:solidFill>
              <a:srgbClr val="387D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79098" y="7838777"/>
              <a:ext cx="335280" cy="19050"/>
            </a:xfrm>
            <a:custGeom>
              <a:avLst/>
              <a:gdLst/>
              <a:ahLst/>
              <a:cxnLst/>
              <a:rect l="l" t="t" r="r" b="b"/>
              <a:pathLst>
                <a:path w="335279" h="19050">
                  <a:moveTo>
                    <a:pt x="335194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335194" y="0"/>
                  </a:lnTo>
                  <a:lnTo>
                    <a:pt x="335194" y="190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6447" y="8167088"/>
              <a:ext cx="142746" cy="20954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94304" y="807867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23596" y="148069"/>
                  </a:moveTo>
                  <a:lnTo>
                    <a:pt x="221818" y="130454"/>
                  </a:lnTo>
                  <a:lnTo>
                    <a:pt x="211086" y="116306"/>
                  </a:lnTo>
                  <a:lnTo>
                    <a:pt x="193192" y="110502"/>
                  </a:lnTo>
                  <a:lnTo>
                    <a:pt x="181025" y="113042"/>
                  </a:lnTo>
                  <a:lnTo>
                    <a:pt x="170980" y="119862"/>
                  </a:lnTo>
                  <a:lnTo>
                    <a:pt x="164147" y="129705"/>
                  </a:lnTo>
                  <a:lnTo>
                    <a:pt x="161620" y="141325"/>
                  </a:lnTo>
                  <a:lnTo>
                    <a:pt x="161620" y="150418"/>
                  </a:lnTo>
                  <a:lnTo>
                    <a:pt x="165557" y="158064"/>
                  </a:lnTo>
                  <a:lnTo>
                    <a:pt x="170065" y="162941"/>
                  </a:lnTo>
                  <a:lnTo>
                    <a:pt x="180263" y="170307"/>
                  </a:lnTo>
                  <a:lnTo>
                    <a:pt x="192011" y="172961"/>
                  </a:lnTo>
                  <a:lnTo>
                    <a:pt x="203936" y="170942"/>
                  </a:lnTo>
                  <a:lnTo>
                    <a:pt x="214642" y="164274"/>
                  </a:lnTo>
                  <a:lnTo>
                    <a:pt x="223596" y="148069"/>
                  </a:lnTo>
                  <a:close/>
                </a:path>
                <a:path w="381000" h="381000">
                  <a:moveTo>
                    <a:pt x="381000" y="224294"/>
                  </a:moveTo>
                  <a:lnTo>
                    <a:pt x="380898" y="152590"/>
                  </a:lnTo>
                  <a:lnTo>
                    <a:pt x="365696" y="108013"/>
                  </a:lnTo>
                  <a:lnTo>
                    <a:pt x="342633" y="71818"/>
                  </a:lnTo>
                  <a:lnTo>
                    <a:pt x="301244" y="33578"/>
                  </a:lnTo>
                  <a:lnTo>
                    <a:pt x="264604" y="14224"/>
                  </a:lnTo>
                  <a:lnTo>
                    <a:pt x="264604" y="268351"/>
                  </a:lnTo>
                  <a:lnTo>
                    <a:pt x="262001" y="276847"/>
                  </a:lnTo>
                  <a:lnTo>
                    <a:pt x="218681" y="295960"/>
                  </a:lnTo>
                  <a:lnTo>
                    <a:pt x="196761" y="297688"/>
                  </a:lnTo>
                  <a:lnTo>
                    <a:pt x="174675" y="296722"/>
                  </a:lnTo>
                  <a:lnTo>
                    <a:pt x="131749" y="283959"/>
                  </a:lnTo>
                  <a:lnTo>
                    <a:pt x="122415" y="264655"/>
                  </a:lnTo>
                  <a:lnTo>
                    <a:pt x="132016" y="252793"/>
                  </a:lnTo>
                  <a:lnTo>
                    <a:pt x="147828" y="244906"/>
                  </a:lnTo>
                  <a:lnTo>
                    <a:pt x="162369" y="242049"/>
                  </a:lnTo>
                  <a:lnTo>
                    <a:pt x="173139" y="251802"/>
                  </a:lnTo>
                  <a:lnTo>
                    <a:pt x="173647" y="252577"/>
                  </a:lnTo>
                  <a:lnTo>
                    <a:pt x="173050" y="252857"/>
                  </a:lnTo>
                  <a:lnTo>
                    <a:pt x="157772" y="255511"/>
                  </a:lnTo>
                  <a:lnTo>
                    <a:pt x="147764" y="258762"/>
                  </a:lnTo>
                  <a:lnTo>
                    <a:pt x="135305" y="263283"/>
                  </a:lnTo>
                  <a:lnTo>
                    <a:pt x="135305" y="267601"/>
                  </a:lnTo>
                  <a:lnTo>
                    <a:pt x="143205" y="276174"/>
                  </a:lnTo>
                  <a:lnTo>
                    <a:pt x="161391" y="281457"/>
                  </a:lnTo>
                  <a:lnTo>
                    <a:pt x="181559" y="284149"/>
                  </a:lnTo>
                  <a:lnTo>
                    <a:pt x="195453" y="284899"/>
                  </a:lnTo>
                  <a:lnTo>
                    <a:pt x="208381" y="284289"/>
                  </a:lnTo>
                  <a:lnTo>
                    <a:pt x="247294" y="273596"/>
                  </a:lnTo>
                  <a:lnTo>
                    <a:pt x="251828" y="268363"/>
                  </a:lnTo>
                  <a:lnTo>
                    <a:pt x="244805" y="261683"/>
                  </a:lnTo>
                  <a:lnTo>
                    <a:pt x="233819" y="256971"/>
                  </a:lnTo>
                  <a:lnTo>
                    <a:pt x="221678" y="254000"/>
                  </a:lnTo>
                  <a:lnTo>
                    <a:pt x="211239" y="252577"/>
                  </a:lnTo>
                  <a:lnTo>
                    <a:pt x="212610" y="250507"/>
                  </a:lnTo>
                  <a:lnTo>
                    <a:pt x="219633" y="245579"/>
                  </a:lnTo>
                  <a:lnTo>
                    <a:pt x="222008" y="242049"/>
                  </a:lnTo>
                  <a:lnTo>
                    <a:pt x="222504" y="241300"/>
                  </a:lnTo>
                  <a:lnTo>
                    <a:pt x="234099" y="243560"/>
                  </a:lnTo>
                  <a:lnTo>
                    <a:pt x="248018" y="248843"/>
                  </a:lnTo>
                  <a:lnTo>
                    <a:pt x="259702" y="257124"/>
                  </a:lnTo>
                  <a:lnTo>
                    <a:pt x="264604" y="268351"/>
                  </a:lnTo>
                  <a:lnTo>
                    <a:pt x="264604" y="14224"/>
                  </a:lnTo>
                  <a:lnTo>
                    <a:pt x="251079" y="9677"/>
                  </a:lnTo>
                  <a:lnTo>
                    <a:pt x="251079" y="144322"/>
                  </a:lnTo>
                  <a:lnTo>
                    <a:pt x="250228" y="158051"/>
                  </a:lnTo>
                  <a:lnTo>
                    <a:pt x="231838" y="199072"/>
                  </a:lnTo>
                  <a:lnTo>
                    <a:pt x="209664" y="225094"/>
                  </a:lnTo>
                  <a:lnTo>
                    <a:pt x="212255" y="224294"/>
                  </a:lnTo>
                  <a:lnTo>
                    <a:pt x="197891" y="236296"/>
                  </a:lnTo>
                  <a:lnTo>
                    <a:pt x="199174" y="236778"/>
                  </a:lnTo>
                  <a:lnTo>
                    <a:pt x="192443" y="241300"/>
                  </a:lnTo>
                  <a:lnTo>
                    <a:pt x="187794" y="238175"/>
                  </a:lnTo>
                  <a:lnTo>
                    <a:pt x="186791" y="236308"/>
                  </a:lnTo>
                  <a:lnTo>
                    <a:pt x="182854" y="232841"/>
                  </a:lnTo>
                  <a:lnTo>
                    <a:pt x="166903" y="216687"/>
                  </a:lnTo>
                  <a:lnTo>
                    <a:pt x="150964" y="196049"/>
                  </a:lnTo>
                  <a:lnTo>
                    <a:pt x="145681" y="186423"/>
                  </a:lnTo>
                  <a:lnTo>
                    <a:pt x="138709" y="173736"/>
                  </a:lnTo>
                  <a:lnTo>
                    <a:pt x="133807" y="152590"/>
                  </a:lnTo>
                  <a:lnTo>
                    <a:pt x="133807" y="142824"/>
                  </a:lnTo>
                  <a:lnTo>
                    <a:pt x="138569" y="123291"/>
                  </a:lnTo>
                  <a:lnTo>
                    <a:pt x="151028" y="105918"/>
                  </a:lnTo>
                  <a:lnTo>
                    <a:pt x="168402" y="93472"/>
                  </a:lnTo>
                  <a:lnTo>
                    <a:pt x="187934" y="88696"/>
                  </a:lnTo>
                  <a:lnTo>
                    <a:pt x="196951" y="88696"/>
                  </a:lnTo>
                  <a:lnTo>
                    <a:pt x="216357" y="93357"/>
                  </a:lnTo>
                  <a:lnTo>
                    <a:pt x="233743" y="105765"/>
                  </a:lnTo>
                  <a:lnTo>
                    <a:pt x="246265" y="123545"/>
                  </a:lnTo>
                  <a:lnTo>
                    <a:pt x="251079" y="144322"/>
                  </a:lnTo>
                  <a:lnTo>
                    <a:pt x="251079" y="9677"/>
                  </a:lnTo>
                  <a:lnTo>
                    <a:pt x="234696" y="4165"/>
                  </a:lnTo>
                  <a:lnTo>
                    <a:pt x="199212" y="0"/>
                  </a:lnTo>
                  <a:lnTo>
                    <a:pt x="179565" y="393"/>
                  </a:lnTo>
                  <a:lnTo>
                    <a:pt x="127508" y="10985"/>
                  </a:lnTo>
                  <a:lnTo>
                    <a:pt x="88747" y="30099"/>
                  </a:lnTo>
                  <a:lnTo>
                    <a:pt x="47574" y="65443"/>
                  </a:lnTo>
                  <a:lnTo>
                    <a:pt x="17792" y="110998"/>
                  </a:lnTo>
                  <a:lnTo>
                    <a:pt x="5029" y="147701"/>
                  </a:lnTo>
                  <a:lnTo>
                    <a:pt x="0" y="186423"/>
                  </a:lnTo>
                  <a:lnTo>
                    <a:pt x="419" y="205867"/>
                  </a:lnTo>
                  <a:lnTo>
                    <a:pt x="10985" y="257378"/>
                  </a:lnTo>
                  <a:lnTo>
                    <a:pt x="27266" y="291833"/>
                  </a:lnTo>
                  <a:lnTo>
                    <a:pt x="28613" y="293624"/>
                  </a:lnTo>
                  <a:lnTo>
                    <a:pt x="29997" y="295960"/>
                  </a:lnTo>
                  <a:lnTo>
                    <a:pt x="56197" y="328676"/>
                  </a:lnTo>
                  <a:lnTo>
                    <a:pt x="88760" y="354736"/>
                  </a:lnTo>
                  <a:lnTo>
                    <a:pt x="126022" y="373354"/>
                  </a:lnTo>
                  <a:lnTo>
                    <a:pt x="153987" y="381000"/>
                  </a:lnTo>
                  <a:lnTo>
                    <a:pt x="231787" y="381000"/>
                  </a:lnTo>
                  <a:lnTo>
                    <a:pt x="274294" y="367017"/>
                  </a:lnTo>
                  <a:lnTo>
                    <a:pt x="316471" y="339775"/>
                  </a:lnTo>
                  <a:lnTo>
                    <a:pt x="343420" y="312381"/>
                  </a:lnTo>
                  <a:lnTo>
                    <a:pt x="352513" y="297688"/>
                  </a:lnTo>
                  <a:lnTo>
                    <a:pt x="365137" y="277317"/>
                  </a:lnTo>
                  <a:lnTo>
                    <a:pt x="378510" y="241300"/>
                  </a:lnTo>
                  <a:lnTo>
                    <a:pt x="379615" y="238328"/>
                  </a:lnTo>
                  <a:lnTo>
                    <a:pt x="381000" y="227952"/>
                  </a:lnTo>
                  <a:lnTo>
                    <a:pt x="381000" y="2242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8277" y="7176586"/>
              <a:ext cx="236601" cy="15391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94143" y="706110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31791" y="380999"/>
                  </a:moveTo>
                  <a:lnTo>
                    <a:pt x="159790" y="380999"/>
                  </a:lnTo>
                  <a:lnTo>
                    <a:pt x="140267" y="378080"/>
                  </a:lnTo>
                  <a:lnTo>
                    <a:pt x="96648" y="359372"/>
                  </a:lnTo>
                  <a:lnTo>
                    <a:pt x="58646" y="331228"/>
                  </a:lnTo>
                  <a:lnTo>
                    <a:pt x="30101" y="296134"/>
                  </a:lnTo>
                  <a:lnTo>
                    <a:pt x="28601" y="293621"/>
                  </a:lnTo>
                  <a:lnTo>
                    <a:pt x="27263" y="291830"/>
                  </a:lnTo>
                  <a:lnTo>
                    <a:pt x="5377" y="239148"/>
                  </a:lnTo>
                  <a:lnTo>
                    <a:pt x="0" y="186410"/>
                  </a:lnTo>
                  <a:lnTo>
                    <a:pt x="4071" y="150740"/>
                  </a:lnTo>
                  <a:lnTo>
                    <a:pt x="33287" y="83980"/>
                  </a:lnTo>
                  <a:lnTo>
                    <a:pt x="63306" y="49491"/>
                  </a:lnTo>
                  <a:lnTo>
                    <a:pt x="110993" y="17784"/>
                  </a:lnTo>
                  <a:lnTo>
                    <a:pt x="162577" y="1974"/>
                  </a:lnTo>
                  <a:lnTo>
                    <a:pt x="199199" y="0"/>
                  </a:lnTo>
                  <a:lnTo>
                    <a:pt x="217812" y="1375"/>
                  </a:lnTo>
                  <a:lnTo>
                    <a:pt x="257294" y="10890"/>
                  </a:lnTo>
                  <a:lnTo>
                    <a:pt x="303857" y="35516"/>
                  </a:lnTo>
                  <a:lnTo>
                    <a:pt x="349793" y="81193"/>
                  </a:lnTo>
                  <a:lnTo>
                    <a:pt x="369036" y="115762"/>
                  </a:lnTo>
                  <a:lnTo>
                    <a:pt x="88695" y="115762"/>
                  </a:lnTo>
                  <a:lnTo>
                    <a:pt x="101329" y="127037"/>
                  </a:lnTo>
                  <a:lnTo>
                    <a:pt x="74417" y="127037"/>
                  </a:lnTo>
                  <a:lnTo>
                    <a:pt x="74417" y="259336"/>
                  </a:lnTo>
                  <a:lnTo>
                    <a:pt x="103535" y="259336"/>
                  </a:lnTo>
                  <a:lnTo>
                    <a:pt x="90954" y="269108"/>
                  </a:lnTo>
                  <a:lnTo>
                    <a:pt x="368170" y="269108"/>
                  </a:lnTo>
                  <a:lnTo>
                    <a:pt x="365124" y="277311"/>
                  </a:lnTo>
                  <a:lnTo>
                    <a:pt x="343418" y="312382"/>
                  </a:lnTo>
                  <a:lnTo>
                    <a:pt x="316464" y="339769"/>
                  </a:lnTo>
                  <a:lnTo>
                    <a:pt x="274290" y="367021"/>
                  </a:lnTo>
                  <a:lnTo>
                    <a:pt x="239497" y="379315"/>
                  </a:lnTo>
                  <a:lnTo>
                    <a:pt x="231791" y="380999"/>
                  </a:lnTo>
                  <a:close/>
                </a:path>
                <a:path w="381000" h="381000">
                  <a:moveTo>
                    <a:pt x="243279" y="207468"/>
                  </a:moveTo>
                  <a:lnTo>
                    <a:pt x="192431" y="207468"/>
                  </a:lnTo>
                  <a:lnTo>
                    <a:pt x="238108" y="167452"/>
                  </a:lnTo>
                  <a:lnTo>
                    <a:pt x="239303" y="166256"/>
                  </a:lnTo>
                  <a:lnTo>
                    <a:pt x="239888" y="165542"/>
                  </a:lnTo>
                  <a:lnTo>
                    <a:pt x="241180" y="164510"/>
                  </a:lnTo>
                  <a:lnTo>
                    <a:pt x="251261" y="155799"/>
                  </a:lnTo>
                  <a:lnTo>
                    <a:pt x="253668" y="153456"/>
                  </a:lnTo>
                  <a:lnTo>
                    <a:pt x="255422" y="152399"/>
                  </a:lnTo>
                  <a:lnTo>
                    <a:pt x="258849" y="148968"/>
                  </a:lnTo>
                  <a:lnTo>
                    <a:pt x="259433" y="148253"/>
                  </a:lnTo>
                  <a:lnTo>
                    <a:pt x="260726" y="147221"/>
                  </a:lnTo>
                  <a:lnTo>
                    <a:pt x="296167" y="115762"/>
                  </a:lnTo>
                  <a:lnTo>
                    <a:pt x="369036" y="115762"/>
                  </a:lnTo>
                  <a:lnTo>
                    <a:pt x="373643" y="127037"/>
                  </a:lnTo>
                  <a:lnTo>
                    <a:pt x="310450" y="127037"/>
                  </a:lnTo>
                  <a:lnTo>
                    <a:pt x="305206" y="130958"/>
                  </a:lnTo>
                  <a:lnTo>
                    <a:pt x="295540" y="139267"/>
                  </a:lnTo>
                  <a:lnTo>
                    <a:pt x="285673" y="148087"/>
                  </a:lnTo>
                  <a:lnTo>
                    <a:pt x="279823" y="153538"/>
                  </a:lnTo>
                  <a:lnTo>
                    <a:pt x="277720" y="155675"/>
                  </a:lnTo>
                  <a:lnTo>
                    <a:pt x="276590" y="156134"/>
                  </a:lnTo>
                  <a:lnTo>
                    <a:pt x="272617" y="159832"/>
                  </a:lnTo>
                  <a:lnTo>
                    <a:pt x="271934" y="160782"/>
                  </a:lnTo>
                  <a:lnTo>
                    <a:pt x="269859" y="162367"/>
                  </a:lnTo>
                  <a:lnTo>
                    <a:pt x="239983" y="188868"/>
                  </a:lnTo>
                  <a:lnTo>
                    <a:pt x="237105" y="191793"/>
                  </a:lnTo>
                  <a:lnTo>
                    <a:pt x="231867" y="194342"/>
                  </a:lnTo>
                  <a:lnTo>
                    <a:pt x="230771" y="198448"/>
                  </a:lnTo>
                  <a:lnTo>
                    <a:pt x="232939" y="199027"/>
                  </a:lnTo>
                  <a:lnTo>
                    <a:pt x="238803" y="204046"/>
                  </a:lnTo>
                  <a:lnTo>
                    <a:pt x="243279" y="207468"/>
                  </a:lnTo>
                  <a:close/>
                </a:path>
                <a:path w="381000" h="381000">
                  <a:moveTo>
                    <a:pt x="103535" y="259336"/>
                  </a:moveTo>
                  <a:lnTo>
                    <a:pt x="74417" y="259336"/>
                  </a:lnTo>
                  <a:lnTo>
                    <a:pt x="76522" y="258772"/>
                  </a:lnTo>
                  <a:lnTo>
                    <a:pt x="78209" y="257123"/>
                  </a:lnTo>
                  <a:lnTo>
                    <a:pt x="79854" y="255751"/>
                  </a:lnTo>
                  <a:lnTo>
                    <a:pt x="134338" y="213266"/>
                  </a:lnTo>
                  <a:lnTo>
                    <a:pt x="137785" y="210708"/>
                  </a:lnTo>
                  <a:lnTo>
                    <a:pt x="151451" y="199154"/>
                  </a:lnTo>
                  <a:lnTo>
                    <a:pt x="134553" y="179654"/>
                  </a:lnTo>
                  <a:lnTo>
                    <a:pt x="119242" y="166256"/>
                  </a:lnTo>
                  <a:lnTo>
                    <a:pt x="110680" y="158358"/>
                  </a:lnTo>
                  <a:lnTo>
                    <a:pt x="96066" y="145227"/>
                  </a:lnTo>
                  <a:lnTo>
                    <a:pt x="81853" y="132823"/>
                  </a:lnTo>
                  <a:lnTo>
                    <a:pt x="74417" y="127037"/>
                  </a:lnTo>
                  <a:lnTo>
                    <a:pt x="101329" y="127037"/>
                  </a:lnTo>
                  <a:lnTo>
                    <a:pt x="133976" y="156174"/>
                  </a:lnTo>
                  <a:lnTo>
                    <a:pt x="135512" y="157603"/>
                  </a:lnTo>
                  <a:lnTo>
                    <a:pt x="135869" y="157603"/>
                  </a:lnTo>
                  <a:lnTo>
                    <a:pt x="137334" y="158830"/>
                  </a:lnTo>
                  <a:lnTo>
                    <a:pt x="153523" y="173461"/>
                  </a:lnTo>
                  <a:lnTo>
                    <a:pt x="155068" y="174905"/>
                  </a:lnTo>
                  <a:lnTo>
                    <a:pt x="155428" y="174905"/>
                  </a:lnTo>
                  <a:lnTo>
                    <a:pt x="158156" y="177188"/>
                  </a:lnTo>
                  <a:lnTo>
                    <a:pt x="158718" y="177952"/>
                  </a:lnTo>
                  <a:lnTo>
                    <a:pt x="159906" y="179105"/>
                  </a:lnTo>
                  <a:lnTo>
                    <a:pt x="185850" y="202022"/>
                  </a:lnTo>
                  <a:lnTo>
                    <a:pt x="187465" y="203629"/>
                  </a:lnTo>
                  <a:lnTo>
                    <a:pt x="190691" y="206302"/>
                  </a:lnTo>
                  <a:lnTo>
                    <a:pt x="192431" y="207468"/>
                  </a:lnTo>
                  <a:lnTo>
                    <a:pt x="243279" y="207468"/>
                  </a:lnTo>
                  <a:lnTo>
                    <a:pt x="244529" y="208424"/>
                  </a:lnTo>
                  <a:lnTo>
                    <a:pt x="245213" y="208972"/>
                  </a:lnTo>
                  <a:lnTo>
                    <a:pt x="168379" y="208972"/>
                  </a:lnTo>
                  <a:lnTo>
                    <a:pt x="103535" y="259336"/>
                  </a:lnTo>
                  <a:close/>
                </a:path>
                <a:path w="381000" h="381000">
                  <a:moveTo>
                    <a:pt x="371799" y="259336"/>
                  </a:moveTo>
                  <a:lnTo>
                    <a:pt x="310450" y="259336"/>
                  </a:lnTo>
                  <a:lnTo>
                    <a:pt x="310450" y="127037"/>
                  </a:lnTo>
                  <a:lnTo>
                    <a:pt x="373643" y="127037"/>
                  </a:lnTo>
                  <a:lnTo>
                    <a:pt x="375638" y="131917"/>
                  </a:lnTo>
                  <a:lnTo>
                    <a:pt x="380999" y="152355"/>
                  </a:lnTo>
                  <a:lnTo>
                    <a:pt x="380999" y="227934"/>
                  </a:lnTo>
                  <a:lnTo>
                    <a:pt x="379601" y="238328"/>
                  </a:lnTo>
                  <a:lnTo>
                    <a:pt x="371799" y="259336"/>
                  </a:lnTo>
                  <a:close/>
                </a:path>
                <a:path w="381000" h="381000">
                  <a:moveTo>
                    <a:pt x="135869" y="157603"/>
                  </a:moveTo>
                  <a:lnTo>
                    <a:pt x="135512" y="157603"/>
                  </a:lnTo>
                  <a:lnTo>
                    <a:pt x="135816" y="157559"/>
                  </a:lnTo>
                  <a:close/>
                </a:path>
                <a:path w="381000" h="381000">
                  <a:moveTo>
                    <a:pt x="155428" y="174905"/>
                  </a:moveTo>
                  <a:lnTo>
                    <a:pt x="155068" y="174905"/>
                  </a:lnTo>
                  <a:lnTo>
                    <a:pt x="155350" y="174840"/>
                  </a:lnTo>
                  <a:close/>
                </a:path>
                <a:path w="381000" h="381000">
                  <a:moveTo>
                    <a:pt x="195299" y="229047"/>
                  </a:moveTo>
                  <a:lnTo>
                    <a:pt x="189567" y="229047"/>
                  </a:lnTo>
                  <a:lnTo>
                    <a:pt x="180825" y="220337"/>
                  </a:lnTo>
                  <a:lnTo>
                    <a:pt x="171070" y="212991"/>
                  </a:lnTo>
                  <a:lnTo>
                    <a:pt x="168379" y="208972"/>
                  </a:lnTo>
                  <a:lnTo>
                    <a:pt x="216488" y="208972"/>
                  </a:lnTo>
                  <a:lnTo>
                    <a:pt x="214377" y="212126"/>
                  </a:lnTo>
                  <a:lnTo>
                    <a:pt x="209170" y="216167"/>
                  </a:lnTo>
                  <a:lnTo>
                    <a:pt x="203646" y="221307"/>
                  </a:lnTo>
                  <a:lnTo>
                    <a:pt x="202404" y="221970"/>
                  </a:lnTo>
                  <a:lnTo>
                    <a:pt x="195299" y="229047"/>
                  </a:lnTo>
                  <a:close/>
                </a:path>
                <a:path w="381000" h="381000">
                  <a:moveTo>
                    <a:pt x="368170" y="269108"/>
                  </a:moveTo>
                  <a:lnTo>
                    <a:pt x="293913" y="269108"/>
                  </a:lnTo>
                  <a:lnTo>
                    <a:pt x="284245" y="261487"/>
                  </a:lnTo>
                  <a:lnTo>
                    <a:pt x="282209" y="259971"/>
                  </a:lnTo>
                  <a:lnTo>
                    <a:pt x="281320" y="259093"/>
                  </a:lnTo>
                  <a:lnTo>
                    <a:pt x="279208" y="257503"/>
                  </a:lnTo>
                  <a:lnTo>
                    <a:pt x="264273" y="245887"/>
                  </a:lnTo>
                  <a:lnTo>
                    <a:pt x="246981" y="232127"/>
                  </a:lnTo>
                  <a:lnTo>
                    <a:pt x="230121" y="218923"/>
                  </a:lnTo>
                  <a:lnTo>
                    <a:pt x="216488" y="208972"/>
                  </a:lnTo>
                  <a:lnTo>
                    <a:pt x="245213" y="208972"/>
                  </a:lnTo>
                  <a:lnTo>
                    <a:pt x="250968" y="213581"/>
                  </a:lnTo>
                  <a:lnTo>
                    <a:pt x="266204" y="225406"/>
                  </a:lnTo>
                  <a:lnTo>
                    <a:pt x="287873" y="242557"/>
                  </a:lnTo>
                  <a:lnTo>
                    <a:pt x="302595" y="253898"/>
                  </a:lnTo>
                  <a:lnTo>
                    <a:pt x="310450" y="259336"/>
                  </a:lnTo>
                  <a:lnTo>
                    <a:pt x="371799" y="259336"/>
                  </a:lnTo>
                  <a:lnTo>
                    <a:pt x="368170" y="269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70967" y="7646705"/>
              <a:ext cx="231127" cy="23141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94329" y="75701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20395" y="205143"/>
                  </a:moveTo>
                  <a:lnTo>
                    <a:pt x="164287" y="205143"/>
                  </a:lnTo>
                  <a:lnTo>
                    <a:pt x="164960" y="216331"/>
                  </a:lnTo>
                  <a:lnTo>
                    <a:pt x="174625" y="258635"/>
                  </a:lnTo>
                  <a:lnTo>
                    <a:pt x="192341" y="282079"/>
                  </a:lnTo>
                  <a:lnTo>
                    <a:pt x="199212" y="278409"/>
                  </a:lnTo>
                  <a:lnTo>
                    <a:pt x="215620" y="240372"/>
                  </a:lnTo>
                  <a:lnTo>
                    <a:pt x="220395" y="205143"/>
                  </a:lnTo>
                  <a:close/>
                </a:path>
                <a:path w="381000" h="381000">
                  <a:moveTo>
                    <a:pt x="380974" y="154012"/>
                  </a:moveTo>
                  <a:lnTo>
                    <a:pt x="368922" y="115722"/>
                  </a:lnTo>
                  <a:lnTo>
                    <a:pt x="349656" y="81508"/>
                  </a:lnTo>
                  <a:lnTo>
                    <a:pt x="316369" y="45046"/>
                  </a:lnTo>
                  <a:lnTo>
                    <a:pt x="307454" y="37960"/>
                  </a:lnTo>
                  <a:lnTo>
                    <a:pt x="307454" y="193001"/>
                  </a:lnTo>
                  <a:lnTo>
                    <a:pt x="304101" y="219811"/>
                  </a:lnTo>
                  <a:lnTo>
                    <a:pt x="280695" y="266242"/>
                  </a:lnTo>
                  <a:lnTo>
                    <a:pt x="246227" y="294068"/>
                  </a:lnTo>
                  <a:lnTo>
                    <a:pt x="204127" y="306933"/>
                  </a:lnTo>
                  <a:lnTo>
                    <a:pt x="192341" y="307721"/>
                  </a:lnTo>
                  <a:lnTo>
                    <a:pt x="172631" y="305828"/>
                  </a:lnTo>
                  <a:lnTo>
                    <a:pt x="134366" y="291871"/>
                  </a:lnTo>
                  <a:lnTo>
                    <a:pt x="101180" y="262496"/>
                  </a:lnTo>
                  <a:lnTo>
                    <a:pt x="79832" y="218147"/>
                  </a:lnTo>
                  <a:lnTo>
                    <a:pt x="76936" y="192316"/>
                  </a:lnTo>
                  <a:lnTo>
                    <a:pt x="78828" y="172504"/>
                  </a:lnTo>
                  <a:lnTo>
                    <a:pt x="92760" y="134340"/>
                  </a:lnTo>
                  <a:lnTo>
                    <a:pt x="118427" y="103974"/>
                  </a:lnTo>
                  <a:lnTo>
                    <a:pt x="152971" y="84213"/>
                  </a:lnTo>
                  <a:lnTo>
                    <a:pt x="192341" y="76911"/>
                  </a:lnTo>
                  <a:lnTo>
                    <a:pt x="198958" y="77190"/>
                  </a:lnTo>
                  <a:lnTo>
                    <a:pt x="239636" y="87325"/>
                  </a:lnTo>
                  <a:lnTo>
                    <a:pt x="281355" y="119011"/>
                  </a:lnTo>
                  <a:lnTo>
                    <a:pt x="304546" y="166662"/>
                  </a:lnTo>
                  <a:lnTo>
                    <a:pt x="307454" y="193001"/>
                  </a:lnTo>
                  <a:lnTo>
                    <a:pt x="307454" y="37960"/>
                  </a:lnTo>
                  <a:lnTo>
                    <a:pt x="273824" y="17868"/>
                  </a:lnTo>
                  <a:lnTo>
                    <a:pt x="202819" y="0"/>
                  </a:lnTo>
                  <a:lnTo>
                    <a:pt x="165049" y="1879"/>
                  </a:lnTo>
                  <a:lnTo>
                    <a:pt x="95618" y="25869"/>
                  </a:lnTo>
                  <a:lnTo>
                    <a:pt x="50469" y="62255"/>
                  </a:lnTo>
                  <a:lnTo>
                    <a:pt x="25895" y="95592"/>
                  </a:lnTo>
                  <a:lnTo>
                    <a:pt x="5613" y="145186"/>
                  </a:lnTo>
                  <a:lnTo>
                    <a:pt x="0" y="185902"/>
                  </a:lnTo>
                  <a:lnTo>
                    <a:pt x="0" y="200329"/>
                  </a:lnTo>
                  <a:lnTo>
                    <a:pt x="14732" y="266014"/>
                  </a:lnTo>
                  <a:lnTo>
                    <a:pt x="50685" y="322757"/>
                  </a:lnTo>
                  <a:lnTo>
                    <a:pt x="84048" y="351370"/>
                  </a:lnTo>
                  <a:lnTo>
                    <a:pt x="150215" y="380555"/>
                  </a:lnTo>
                  <a:lnTo>
                    <a:pt x="152323" y="380796"/>
                  </a:lnTo>
                  <a:lnTo>
                    <a:pt x="232029" y="380796"/>
                  </a:lnTo>
                  <a:lnTo>
                    <a:pt x="273824" y="366776"/>
                  </a:lnTo>
                  <a:lnTo>
                    <a:pt x="322186" y="334530"/>
                  </a:lnTo>
                  <a:lnTo>
                    <a:pt x="345859" y="307721"/>
                  </a:lnTo>
                  <a:lnTo>
                    <a:pt x="358787" y="289039"/>
                  </a:lnTo>
                  <a:lnTo>
                    <a:pt x="361873" y="283883"/>
                  </a:lnTo>
                  <a:lnTo>
                    <a:pt x="364045" y="279311"/>
                  </a:lnTo>
                  <a:lnTo>
                    <a:pt x="366788" y="273812"/>
                  </a:lnTo>
                  <a:lnTo>
                    <a:pt x="375259" y="253479"/>
                  </a:lnTo>
                  <a:lnTo>
                    <a:pt x="380771" y="232397"/>
                  </a:lnTo>
                  <a:lnTo>
                    <a:pt x="380974" y="230860"/>
                  </a:lnTo>
                  <a:lnTo>
                    <a:pt x="380974" y="1540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97717" y="7673252"/>
              <a:ext cx="177917" cy="7633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197707" y="7775244"/>
              <a:ext cx="178435" cy="67945"/>
            </a:xfrm>
            <a:custGeom>
              <a:avLst/>
              <a:gdLst/>
              <a:ahLst/>
              <a:cxnLst/>
              <a:rect l="l" t="t" r="r" b="b"/>
              <a:pathLst>
                <a:path w="178435" h="67945">
                  <a:moveTo>
                    <a:pt x="49695" y="67322"/>
                  </a:moveTo>
                  <a:lnTo>
                    <a:pt x="44094" y="52882"/>
                  </a:lnTo>
                  <a:lnTo>
                    <a:pt x="39801" y="34861"/>
                  </a:lnTo>
                  <a:lnTo>
                    <a:pt x="37045" y="16243"/>
                  </a:lnTo>
                  <a:lnTo>
                    <a:pt x="36068" y="0"/>
                  </a:lnTo>
                  <a:lnTo>
                    <a:pt x="0" y="0"/>
                  </a:lnTo>
                  <a:lnTo>
                    <a:pt x="16903" y="40792"/>
                  </a:lnTo>
                  <a:lnTo>
                    <a:pt x="34937" y="58813"/>
                  </a:lnTo>
                  <a:lnTo>
                    <a:pt x="44792" y="66916"/>
                  </a:lnTo>
                  <a:lnTo>
                    <a:pt x="49695" y="67322"/>
                  </a:lnTo>
                  <a:close/>
                </a:path>
                <a:path w="178435" h="67945">
                  <a:moveTo>
                    <a:pt x="177927" y="0"/>
                  </a:moveTo>
                  <a:lnTo>
                    <a:pt x="141859" y="0"/>
                  </a:lnTo>
                  <a:lnTo>
                    <a:pt x="141859" y="4000"/>
                  </a:lnTo>
                  <a:lnTo>
                    <a:pt x="140677" y="19126"/>
                  </a:lnTo>
                  <a:lnTo>
                    <a:pt x="137566" y="37134"/>
                  </a:lnTo>
                  <a:lnTo>
                    <a:pt x="133197" y="54406"/>
                  </a:lnTo>
                  <a:lnTo>
                    <a:pt x="128231" y="67322"/>
                  </a:lnTo>
                  <a:lnTo>
                    <a:pt x="135978" y="64071"/>
                  </a:lnTo>
                  <a:lnTo>
                    <a:pt x="166509" y="32321"/>
                  </a:lnTo>
                  <a:lnTo>
                    <a:pt x="175844" y="10756"/>
                  </a:lnTo>
                  <a:lnTo>
                    <a:pt x="1779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94267" y="6552327"/>
              <a:ext cx="380876" cy="380999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40314" y="5854801"/>
            <a:ext cx="2543174" cy="2600324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8530421" y="114300"/>
            <a:ext cx="4962683" cy="1154643"/>
            <a:chOff x="9167479" y="-1143018"/>
            <a:chExt cx="4962683" cy="1154643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67479" y="-1035060"/>
              <a:ext cx="2543174" cy="104668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052762" y="-1143018"/>
              <a:ext cx="2077400" cy="89987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3318140" y="5844450"/>
            <a:ext cx="3900804" cy="3551554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sz="2450" b="1" spc="195" dirty="0">
                <a:latin typeface="Myriad Pro"/>
                <a:cs typeface="Myriad Pro"/>
              </a:rPr>
              <a:t>Контакты:</a:t>
            </a:r>
            <a:endParaRPr sz="2450" dirty="0">
              <a:latin typeface="Myriad Pro"/>
              <a:cs typeface="Myriad Pro"/>
            </a:endParaRPr>
          </a:p>
          <a:p>
            <a:pPr marL="281305">
              <a:lnSpc>
                <a:spcPct val="100000"/>
              </a:lnSpc>
              <a:spcBef>
                <a:spcPts val="1175"/>
              </a:spcBef>
            </a:pPr>
            <a:r>
              <a:rPr sz="2050" spc="-10" dirty="0">
                <a:latin typeface="Verdana"/>
                <a:cs typeface="Verdana"/>
              </a:rPr>
              <a:t>+79615357096</a:t>
            </a:r>
            <a:endParaRPr sz="2050" dirty="0">
              <a:latin typeface="Verdana"/>
              <a:cs typeface="Verdana"/>
            </a:endParaRPr>
          </a:p>
          <a:p>
            <a:pPr marL="205104" marR="749935" indent="76200">
              <a:lnSpc>
                <a:spcPts val="4010"/>
              </a:lnSpc>
              <a:spcBef>
                <a:spcPts val="229"/>
              </a:spcBef>
            </a:pPr>
            <a:r>
              <a:rPr sz="2050" spc="-70" dirty="0">
                <a:latin typeface="Verdana"/>
                <a:cs typeface="Verdana"/>
                <a:hlinkClick r:id="rId12"/>
              </a:rPr>
              <a:t>Savenko_katya@list.ru</a:t>
            </a:r>
            <a:r>
              <a:rPr sz="2050" spc="-70" dirty="0">
                <a:latin typeface="Verdana"/>
                <a:cs typeface="Verdana"/>
              </a:rPr>
              <a:t> </a:t>
            </a:r>
            <a:r>
              <a:rPr sz="2050" spc="-50" dirty="0">
                <a:latin typeface="Verdana"/>
                <a:cs typeface="Verdana"/>
                <a:hlinkClick r:id="rId13"/>
              </a:rPr>
              <a:t>https://zhivoygrunt.ru/</a:t>
            </a:r>
            <a:endParaRPr sz="2050" dirty="0">
              <a:latin typeface="Verdana"/>
              <a:cs typeface="Verdana"/>
            </a:endParaRPr>
          </a:p>
          <a:p>
            <a:pPr marL="281305" marR="5080">
              <a:lnSpc>
                <a:spcPct val="115900"/>
              </a:lnSpc>
              <a:spcBef>
                <a:spcPts val="135"/>
              </a:spcBef>
            </a:pPr>
            <a:r>
              <a:rPr sz="2050" spc="75" dirty="0">
                <a:latin typeface="Arial"/>
                <a:cs typeface="Arial"/>
              </a:rPr>
              <a:t>Краснодарский </a:t>
            </a:r>
            <a:r>
              <a:rPr sz="2050" spc="85" dirty="0">
                <a:latin typeface="Arial"/>
                <a:cs typeface="Arial"/>
              </a:rPr>
              <a:t>край</a:t>
            </a:r>
            <a:r>
              <a:rPr sz="2050" spc="85" dirty="0">
                <a:latin typeface="Verdana"/>
                <a:cs typeface="Verdana"/>
              </a:rPr>
              <a:t>,</a:t>
            </a:r>
            <a:r>
              <a:rPr sz="2050" spc="85" dirty="0">
                <a:latin typeface="Arial"/>
                <a:cs typeface="Arial"/>
              </a:rPr>
              <a:t>Мостовский</a:t>
            </a:r>
            <a:r>
              <a:rPr sz="2050" spc="70" dirty="0">
                <a:latin typeface="Arial"/>
                <a:cs typeface="Arial"/>
              </a:rPr>
              <a:t> </a:t>
            </a:r>
            <a:r>
              <a:rPr sz="2050" spc="55" dirty="0">
                <a:latin typeface="Arial"/>
                <a:cs typeface="Arial"/>
              </a:rPr>
              <a:t>район</a:t>
            </a:r>
            <a:r>
              <a:rPr sz="2050" spc="55" dirty="0">
                <a:latin typeface="Verdana"/>
                <a:cs typeface="Verdana"/>
              </a:rPr>
              <a:t>, </a:t>
            </a:r>
            <a:r>
              <a:rPr sz="2050" dirty="0">
                <a:latin typeface="Arial"/>
                <a:cs typeface="Arial"/>
              </a:rPr>
              <a:t>ст</a:t>
            </a:r>
            <a:r>
              <a:rPr sz="2050" dirty="0">
                <a:latin typeface="Verdana"/>
                <a:cs typeface="Verdana"/>
              </a:rPr>
              <a:t>.</a:t>
            </a:r>
            <a:r>
              <a:rPr sz="2050" dirty="0">
                <a:latin typeface="Arial"/>
                <a:cs typeface="Arial"/>
              </a:rPr>
              <a:t>Андрюки</a:t>
            </a:r>
            <a:r>
              <a:rPr sz="2050" dirty="0">
                <a:latin typeface="Verdana"/>
                <a:cs typeface="Verdana"/>
              </a:rPr>
              <a:t>,</a:t>
            </a:r>
            <a:r>
              <a:rPr sz="2050" spc="-15" dirty="0">
                <a:latin typeface="Verdana"/>
                <a:cs typeface="Verdana"/>
              </a:rPr>
              <a:t> </a:t>
            </a:r>
            <a:r>
              <a:rPr sz="2050" spc="-90" dirty="0">
                <a:latin typeface="Arial"/>
                <a:cs typeface="Arial"/>
              </a:rPr>
              <a:t>ул</a:t>
            </a:r>
            <a:r>
              <a:rPr sz="2050" spc="-90" dirty="0">
                <a:latin typeface="Verdana"/>
                <a:cs typeface="Verdana"/>
              </a:rPr>
              <a:t>.</a:t>
            </a:r>
            <a:r>
              <a:rPr sz="2050" spc="-15" dirty="0">
                <a:latin typeface="Verdana"/>
                <a:cs typeface="Verdana"/>
              </a:rPr>
              <a:t> </a:t>
            </a:r>
            <a:r>
              <a:rPr sz="2050" spc="60" dirty="0">
                <a:latin typeface="Arial"/>
                <a:cs typeface="Arial"/>
              </a:rPr>
              <a:t>Красная</a:t>
            </a:r>
            <a:r>
              <a:rPr sz="2050" spc="140" dirty="0">
                <a:latin typeface="Arial"/>
                <a:cs typeface="Arial"/>
              </a:rPr>
              <a:t> </a:t>
            </a:r>
            <a:r>
              <a:rPr sz="2050" spc="-25" dirty="0">
                <a:latin typeface="Verdana"/>
                <a:cs typeface="Verdana"/>
              </a:rPr>
              <a:t>57, </a:t>
            </a:r>
            <a:r>
              <a:rPr sz="2050" spc="90" dirty="0">
                <a:latin typeface="Arial"/>
                <a:cs typeface="Arial"/>
              </a:rPr>
              <a:t>индекс</a:t>
            </a:r>
            <a:r>
              <a:rPr sz="2050" spc="10" dirty="0">
                <a:latin typeface="Arial"/>
                <a:cs typeface="Arial"/>
              </a:rPr>
              <a:t> </a:t>
            </a:r>
            <a:r>
              <a:rPr sz="2050" spc="-10" dirty="0">
                <a:latin typeface="Verdana"/>
                <a:cs typeface="Verdana"/>
              </a:rPr>
              <a:t>322567</a:t>
            </a:r>
            <a:endParaRPr sz="2050" dirty="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75143" y="1716696"/>
            <a:ext cx="290576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65" dirty="0">
                <a:solidFill>
                  <a:srgbClr val="1B5738"/>
                </a:solidFill>
                <a:latin typeface="Arial"/>
                <a:cs typeface="Arial"/>
              </a:rPr>
              <a:t>ООО</a:t>
            </a:r>
            <a:r>
              <a:rPr sz="21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100" spc="160" dirty="0">
                <a:solidFill>
                  <a:srgbClr val="1B5738"/>
                </a:solidFill>
                <a:latin typeface="Verdana"/>
                <a:cs typeface="Verdana"/>
              </a:rPr>
              <a:t>“</a:t>
            </a:r>
            <a:r>
              <a:rPr sz="2100" spc="160" dirty="0">
                <a:solidFill>
                  <a:srgbClr val="1B5738"/>
                </a:solidFill>
                <a:latin typeface="Arial"/>
                <a:cs typeface="Arial"/>
              </a:rPr>
              <a:t>Живой</a:t>
            </a:r>
            <a:r>
              <a:rPr sz="21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100" spc="140" dirty="0">
                <a:solidFill>
                  <a:srgbClr val="1B5738"/>
                </a:solidFill>
                <a:latin typeface="Arial"/>
                <a:cs typeface="Arial"/>
              </a:rPr>
              <a:t>Грунт</a:t>
            </a:r>
            <a:r>
              <a:rPr sz="2100" spc="140" dirty="0">
                <a:solidFill>
                  <a:srgbClr val="1B5738"/>
                </a:solidFill>
                <a:latin typeface="Verdana"/>
                <a:cs typeface="Verdana"/>
              </a:rPr>
              <a:t>”</a:t>
            </a:r>
            <a:endParaRPr sz="2100" dirty="0">
              <a:latin typeface="Verdana"/>
              <a:cs typeface="Verdana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143" y="-209442"/>
            <a:ext cx="2100769" cy="210076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26079D5-BA67-AB5F-C8F5-DB9BFC47FF4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4" t="27813" r="13947" b="17530"/>
          <a:stretch/>
        </p:blipFill>
        <p:spPr>
          <a:xfrm>
            <a:off x="8496115" y="8640913"/>
            <a:ext cx="1492864" cy="1510181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5575912" y="2221625"/>
            <a:ext cx="452880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spc="1475" dirty="0">
                <a:solidFill>
                  <a:srgbClr val="006600"/>
                </a:solidFill>
                <a:latin typeface="+mj-lt"/>
              </a:rPr>
              <a:t>МЕТ_НЕТ</a:t>
            </a:r>
            <a:endParaRPr lang="ru-RU" sz="6000" b="1" dirty="0">
              <a:solidFill>
                <a:srgbClr val="006600"/>
              </a:solidFill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</TotalTime>
  <Words>427</Words>
  <Application>Microsoft Office PowerPoint</Application>
  <PresentationFormat>Произвольный</PresentationFormat>
  <Paragraphs>93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Batang</vt:lpstr>
      <vt:lpstr>Arial</vt:lpstr>
      <vt:lpstr>Calibri</vt:lpstr>
      <vt:lpstr>Myriad Pro</vt:lpstr>
      <vt:lpstr>Times New Roman</vt:lpstr>
      <vt:lpstr>Verdana</vt:lpstr>
      <vt:lpstr>Wingdings</vt:lpstr>
      <vt:lpstr>Office Theme</vt:lpstr>
      <vt:lpstr>Презентация PowerPoint</vt:lpstr>
      <vt:lpstr>Продолжение  проекта</vt:lpstr>
      <vt:lpstr>Презентация PowerPoint</vt:lpstr>
      <vt:lpstr>Актуальность проекта</vt:lpstr>
      <vt:lpstr>Проблема</vt:lpstr>
      <vt:lpstr>Решение</vt:lpstr>
      <vt:lpstr>АНАЛИЗ РЫНКА  </vt:lpstr>
      <vt:lpstr>Бизнес модель</vt:lpstr>
      <vt:lpstr>Потребители</vt:lpstr>
      <vt:lpstr>ЗАПРОС  </vt:lpstr>
      <vt:lpstr>ТЕКУЩИЕ РЕЗУЛЬТАТЫ  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minimalist professional Business Proposal Presentation</dc:title>
  <dc:creator>Savenko Katy</dc:creator>
  <cp:keywords>DAGGEeLoT4s,BAFUdcUAr8k</cp:keywords>
  <cp:lastModifiedBy>otdel it</cp:lastModifiedBy>
  <cp:revision>45</cp:revision>
  <dcterms:created xsi:type="dcterms:W3CDTF">2024-05-23T21:12:29Z</dcterms:created>
  <dcterms:modified xsi:type="dcterms:W3CDTF">2024-07-05T09:40:17Z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2024-05-23T00:00:00Z</vt:filetime>
  </property>
  <property fmtid="{D5CDD505-2E9C-101B-9397-08002B2CF9AE}" pid="3" name="Creator">
    <vt:lpwstr>Canva</vt:lpwstr>
  </property>
  <property fmtid="{D5CDD505-2E9C-101B-9397-08002B2CF9AE}" pid="4" name="LastSaved">
    <vt:filetime>2024-05-23T00:00:00Z</vt:filetime>
  </property>
  <property fmtid="{D5CDD505-2E9C-101B-9397-08002B2CF9AE}" pid="5" name="Producer">
    <vt:lpwstr>Canva</vt:lpwstr>
  </property>
</Properties>
</file>