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1" r:id="rId2"/>
    <p:sldMasterId id="2147483683" r:id="rId3"/>
    <p:sldMasterId id="2147483695" r:id="rId4"/>
    <p:sldMasterId id="2147483707" r:id="rId5"/>
    <p:sldMasterId id="2147483719" r:id="rId6"/>
    <p:sldMasterId id="2147483731" r:id="rId7"/>
    <p:sldMasterId id="2147483743" r:id="rId8"/>
    <p:sldMasterId id="2147483755" r:id="rId9"/>
  </p:sldMasterIdLst>
  <p:sldIdLst>
    <p:sldId id="256" r:id="rId10"/>
    <p:sldId id="260" r:id="rId11"/>
    <p:sldId id="263" r:id="rId12"/>
    <p:sldId id="266" r:id="rId13"/>
    <p:sldId id="269" r:id="rId14"/>
    <p:sldId id="272" r:id="rId15"/>
    <p:sldId id="275" r:id="rId16"/>
    <p:sldId id="278" r:id="rId17"/>
    <p:sldId id="281" r:id="rId18"/>
  </p:sldIdLst>
  <p:sldSz cx="12192000" cy="6858000"/>
  <p:notesSz cx="6858000" cy="9144000"/>
  <p:embeddedFontLst>
    <p:embeddedFont>
      <p:font typeface="Alumni Sans" panose="020B0604020202020204" charset="-52"/>
      <p:regular r:id="rId19"/>
      <p:bold r:id="rId20"/>
    </p:embeddedFont>
  </p:embeddedFontLst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109" d="100"/>
          <a:sy n="109" d="100"/>
        </p:scale>
        <p:origin x="1146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9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2.xml"/><Relationship Id="rId4" Type="http://schemas.openxmlformats.org/officeDocument/2006/relationships/tags" Target="../tags/tag12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7.xml"/><Relationship Id="rId4" Type="http://schemas.openxmlformats.org/officeDocument/2006/relationships/tags" Target="../tags/tag126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37.xml"/><Relationship Id="rId4" Type="http://schemas.openxmlformats.org/officeDocument/2006/relationships/tags" Target="../tags/tag13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42.xml"/><Relationship Id="rId4" Type="http://schemas.openxmlformats.org/officeDocument/2006/relationships/tags" Target="../tags/tag14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47.xml"/><Relationship Id="rId4" Type="http://schemas.openxmlformats.org/officeDocument/2006/relationships/tags" Target="../tags/tag14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9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6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4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85.xml"/><Relationship Id="rId4" Type="http://schemas.openxmlformats.org/officeDocument/2006/relationships/tags" Target="../tags/tag18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90.xml"/><Relationship Id="rId4" Type="http://schemas.openxmlformats.org/officeDocument/2006/relationships/tags" Target="../tags/tag18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00.xml"/><Relationship Id="rId4" Type="http://schemas.openxmlformats.org/officeDocument/2006/relationships/tags" Target="../tags/tag199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05.xml"/><Relationship Id="rId4" Type="http://schemas.openxmlformats.org/officeDocument/2006/relationships/tags" Target="../tags/tag20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10.xml"/><Relationship Id="rId4" Type="http://schemas.openxmlformats.org/officeDocument/2006/relationships/tags" Target="../tags/tag209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9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2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4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234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4" Type="http://schemas.openxmlformats.org/officeDocument/2006/relationships/tags" Target="../tags/tag23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48.xml"/><Relationship Id="rId4" Type="http://schemas.openxmlformats.org/officeDocument/2006/relationships/tags" Target="../tags/tag24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53.xml"/><Relationship Id="rId4" Type="http://schemas.openxmlformats.org/officeDocument/2006/relationships/tags" Target="../tags/tag25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263.xml"/><Relationship Id="rId4" Type="http://schemas.openxmlformats.org/officeDocument/2006/relationships/tags" Target="../tags/tag26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268.xml"/><Relationship Id="rId4" Type="http://schemas.openxmlformats.org/officeDocument/2006/relationships/tags" Target="../tags/tag267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273.xml"/><Relationship Id="rId4" Type="http://schemas.openxmlformats.org/officeDocument/2006/relationships/tags" Target="../tags/tag27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27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" Type="http://schemas.openxmlformats.org/officeDocument/2006/relationships/tags" Target="../tags/tag277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3" Type="http://schemas.openxmlformats.org/officeDocument/2006/relationships/tags" Target="../tags/tag282.xml"/><Relationship Id="rId7" Type="http://schemas.openxmlformats.org/officeDocument/2006/relationships/tags" Target="../tags/tag286.xml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9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29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" Type="http://schemas.openxmlformats.org/officeDocument/2006/relationships/tags" Target="../tags/tag292.xml"/><Relationship Id="rId4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297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296.xml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5" Type="http://schemas.openxmlformats.org/officeDocument/2006/relationships/tags" Target="../tags/tag299.xml"/><Relationship Id="rId4" Type="http://schemas.openxmlformats.org/officeDocument/2006/relationships/tags" Target="../tags/tag298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0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5" Type="http://schemas.openxmlformats.org/officeDocument/2006/relationships/tags" Target="../tags/tag305.xml"/><Relationship Id="rId4" Type="http://schemas.openxmlformats.org/officeDocument/2006/relationships/tags" Target="../tags/tag30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309.xml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311.xml"/><Relationship Id="rId4" Type="http://schemas.openxmlformats.org/officeDocument/2006/relationships/tags" Target="../tags/tag310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316.xml"/><Relationship Id="rId4" Type="http://schemas.openxmlformats.org/officeDocument/2006/relationships/tags" Target="../tags/tag31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324.xml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326.xml"/><Relationship Id="rId4" Type="http://schemas.openxmlformats.org/officeDocument/2006/relationships/tags" Target="../tags/tag32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329.xml"/><Relationship Id="rId2" Type="http://schemas.openxmlformats.org/officeDocument/2006/relationships/tags" Target="../tags/tag328.xml"/><Relationship Id="rId1" Type="http://schemas.openxmlformats.org/officeDocument/2006/relationships/tags" Target="../tags/tag327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331.xml"/><Relationship Id="rId4" Type="http://schemas.openxmlformats.org/officeDocument/2006/relationships/tags" Target="../tags/tag330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336.xml"/><Relationship Id="rId4" Type="http://schemas.openxmlformats.org/officeDocument/2006/relationships/tags" Target="../tags/tag33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339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350.xml"/><Relationship Id="rId3" Type="http://schemas.openxmlformats.org/officeDocument/2006/relationships/tags" Target="../tags/tag345.xml"/><Relationship Id="rId7" Type="http://schemas.openxmlformats.org/officeDocument/2006/relationships/tags" Target="../tags/tag349.xml"/><Relationship Id="rId2" Type="http://schemas.openxmlformats.org/officeDocument/2006/relationships/tags" Target="../tags/tag344.xml"/><Relationship Id="rId1" Type="http://schemas.openxmlformats.org/officeDocument/2006/relationships/tags" Target="../tags/tag343.xml"/><Relationship Id="rId6" Type="http://schemas.openxmlformats.org/officeDocument/2006/relationships/tags" Target="../tags/tag348.xml"/><Relationship Id="rId5" Type="http://schemas.openxmlformats.org/officeDocument/2006/relationships/tags" Target="../tags/tag347.xml"/><Relationship Id="rId4" Type="http://schemas.openxmlformats.org/officeDocument/2006/relationships/tags" Target="../tags/tag346.xml"/><Relationship Id="rId9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353.xml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35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357.xml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4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360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5" Type="http://schemas.openxmlformats.org/officeDocument/2006/relationships/tags" Target="../tags/tag362.xml"/><Relationship Id="rId4" Type="http://schemas.openxmlformats.org/officeDocument/2006/relationships/tags" Target="../tags/tag36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366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5" Type="http://schemas.openxmlformats.org/officeDocument/2006/relationships/tags" Target="../tags/tag368.xml"/><Relationship Id="rId4" Type="http://schemas.openxmlformats.org/officeDocument/2006/relationships/tags" Target="../tags/tag367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tags" Target="../tags/tag372.xml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374.xml"/><Relationship Id="rId4" Type="http://schemas.openxmlformats.org/officeDocument/2006/relationships/tags" Target="../tags/tag37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tags" Target="../tags/tag377.xml"/><Relationship Id="rId2" Type="http://schemas.openxmlformats.org/officeDocument/2006/relationships/tags" Target="../tags/tag376.xml"/><Relationship Id="rId1" Type="http://schemas.openxmlformats.org/officeDocument/2006/relationships/tags" Target="../tags/tag375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379.xml"/><Relationship Id="rId4" Type="http://schemas.openxmlformats.org/officeDocument/2006/relationships/tags" Target="../tags/tag37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tags" Target="../tags/tag387.xml"/><Relationship Id="rId2" Type="http://schemas.openxmlformats.org/officeDocument/2006/relationships/tags" Target="../tags/tag386.xml"/><Relationship Id="rId1" Type="http://schemas.openxmlformats.org/officeDocument/2006/relationships/tags" Target="../tags/tag385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389.xml"/><Relationship Id="rId4" Type="http://schemas.openxmlformats.org/officeDocument/2006/relationships/tags" Target="../tags/tag388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tags" Target="../tags/tag392.xml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394.xml"/><Relationship Id="rId4" Type="http://schemas.openxmlformats.org/officeDocument/2006/relationships/tags" Target="../tags/tag39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tags" Target="../tags/tag397.xml"/><Relationship Id="rId2" Type="http://schemas.openxmlformats.org/officeDocument/2006/relationships/tags" Target="../tags/tag396.xml"/><Relationship Id="rId1" Type="http://schemas.openxmlformats.org/officeDocument/2006/relationships/tags" Target="../tags/tag395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399.xml"/><Relationship Id="rId4" Type="http://schemas.openxmlformats.org/officeDocument/2006/relationships/tags" Target="../tags/tag398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tags" Target="../tags/tag402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tags" Target="../tags/tag405.xml"/><Relationship Id="rId5" Type="http://schemas.openxmlformats.org/officeDocument/2006/relationships/tags" Target="../tags/tag404.xml"/><Relationship Id="rId4" Type="http://schemas.openxmlformats.org/officeDocument/2006/relationships/tags" Target="../tags/tag403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3" Type="http://schemas.openxmlformats.org/officeDocument/2006/relationships/tags" Target="../tags/tag408.xml"/><Relationship Id="rId7" Type="http://schemas.openxmlformats.org/officeDocument/2006/relationships/tags" Target="../tags/tag412.xml"/><Relationship Id="rId2" Type="http://schemas.openxmlformats.org/officeDocument/2006/relationships/tags" Target="../tags/tag407.xml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5" Type="http://schemas.openxmlformats.org/officeDocument/2006/relationships/tags" Target="../tags/tag410.xml"/><Relationship Id="rId4" Type="http://schemas.openxmlformats.org/officeDocument/2006/relationships/tags" Target="../tags/tag409.xml"/><Relationship Id="rId9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tags" Target="../tags/tag416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5" Type="http://schemas.openxmlformats.org/officeDocument/2006/relationships/slideMaster" Target="../slideMasters/slideMaster7.xml"/><Relationship Id="rId4" Type="http://schemas.openxmlformats.org/officeDocument/2006/relationships/tags" Target="../tags/tag41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420.xml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4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423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422.xml"/><Relationship Id="rId1" Type="http://schemas.openxmlformats.org/officeDocument/2006/relationships/tags" Target="../tags/tag421.xml"/><Relationship Id="rId6" Type="http://schemas.openxmlformats.org/officeDocument/2006/relationships/tags" Target="../tags/tag426.xml"/><Relationship Id="rId5" Type="http://schemas.openxmlformats.org/officeDocument/2006/relationships/tags" Target="../tags/tag425.xml"/><Relationship Id="rId4" Type="http://schemas.openxmlformats.org/officeDocument/2006/relationships/tags" Target="../tags/tag42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tags" Target="../tags/tag429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5" Type="http://schemas.openxmlformats.org/officeDocument/2006/relationships/tags" Target="../tags/tag431.xml"/><Relationship Id="rId4" Type="http://schemas.openxmlformats.org/officeDocument/2006/relationships/tags" Target="../tags/tag430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435.xml"/><Relationship Id="rId2" Type="http://schemas.openxmlformats.org/officeDocument/2006/relationships/tags" Target="../tags/tag434.xml"/><Relationship Id="rId1" Type="http://schemas.openxmlformats.org/officeDocument/2006/relationships/tags" Target="../tags/tag433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437.xml"/><Relationship Id="rId4" Type="http://schemas.openxmlformats.org/officeDocument/2006/relationships/tags" Target="../tags/tag43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tags" Target="../tags/tag440.xml"/><Relationship Id="rId2" Type="http://schemas.openxmlformats.org/officeDocument/2006/relationships/tags" Target="../tags/tag439.xml"/><Relationship Id="rId1" Type="http://schemas.openxmlformats.org/officeDocument/2006/relationships/tags" Target="../tags/tag438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442.xml"/><Relationship Id="rId4" Type="http://schemas.openxmlformats.org/officeDocument/2006/relationships/tags" Target="../tags/tag44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450.xml"/><Relationship Id="rId2" Type="http://schemas.openxmlformats.org/officeDocument/2006/relationships/tags" Target="../tags/tag449.xml"/><Relationship Id="rId1" Type="http://schemas.openxmlformats.org/officeDocument/2006/relationships/tags" Target="../tags/tag448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452.xml"/><Relationship Id="rId4" Type="http://schemas.openxmlformats.org/officeDocument/2006/relationships/tags" Target="../tags/tag45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tags" Target="../tags/tag455.xml"/><Relationship Id="rId2" Type="http://schemas.openxmlformats.org/officeDocument/2006/relationships/tags" Target="../tags/tag454.xml"/><Relationship Id="rId1" Type="http://schemas.openxmlformats.org/officeDocument/2006/relationships/tags" Target="../tags/tag453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457.xml"/><Relationship Id="rId4" Type="http://schemas.openxmlformats.org/officeDocument/2006/relationships/tags" Target="../tags/tag45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tags" Target="../tags/tag460.xml"/><Relationship Id="rId2" Type="http://schemas.openxmlformats.org/officeDocument/2006/relationships/tags" Target="../tags/tag459.xml"/><Relationship Id="rId1" Type="http://schemas.openxmlformats.org/officeDocument/2006/relationships/tags" Target="../tags/tag458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462.xml"/><Relationship Id="rId4" Type="http://schemas.openxmlformats.org/officeDocument/2006/relationships/tags" Target="../tags/tag46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tags" Target="../tags/tag465.xml"/><Relationship Id="rId7" Type="http://schemas.openxmlformats.org/officeDocument/2006/relationships/slideMaster" Target="../slideMasters/slideMaster8.xml"/><Relationship Id="rId2" Type="http://schemas.openxmlformats.org/officeDocument/2006/relationships/tags" Target="../tags/tag464.xml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5" Type="http://schemas.openxmlformats.org/officeDocument/2006/relationships/tags" Target="../tags/tag467.xml"/><Relationship Id="rId4" Type="http://schemas.openxmlformats.org/officeDocument/2006/relationships/tags" Target="../tags/tag466.xml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tags" Target="../tags/tag476.xml"/><Relationship Id="rId3" Type="http://schemas.openxmlformats.org/officeDocument/2006/relationships/tags" Target="../tags/tag471.xml"/><Relationship Id="rId7" Type="http://schemas.openxmlformats.org/officeDocument/2006/relationships/tags" Target="../tags/tag475.xml"/><Relationship Id="rId2" Type="http://schemas.openxmlformats.org/officeDocument/2006/relationships/tags" Target="../tags/tag470.xml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tags" Target="../tags/tag472.xml"/><Relationship Id="rId9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tags" Target="../tags/tag479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480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tags" Target="../tags/tag483.xml"/><Relationship Id="rId2" Type="http://schemas.openxmlformats.org/officeDocument/2006/relationships/tags" Target="../tags/tag482.xml"/><Relationship Id="rId1" Type="http://schemas.openxmlformats.org/officeDocument/2006/relationships/tags" Target="../tags/tag481.xml"/><Relationship Id="rId4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tags" Target="../tags/tag486.xml"/><Relationship Id="rId7" Type="http://schemas.openxmlformats.org/officeDocument/2006/relationships/slideMaster" Target="../slideMasters/slideMaster8.xml"/><Relationship Id="rId2" Type="http://schemas.openxmlformats.org/officeDocument/2006/relationships/tags" Target="../tags/tag485.xml"/><Relationship Id="rId1" Type="http://schemas.openxmlformats.org/officeDocument/2006/relationships/tags" Target="../tags/tag484.xml"/><Relationship Id="rId6" Type="http://schemas.openxmlformats.org/officeDocument/2006/relationships/tags" Target="../tags/tag489.xml"/><Relationship Id="rId5" Type="http://schemas.openxmlformats.org/officeDocument/2006/relationships/tags" Target="../tags/tag488.xml"/><Relationship Id="rId4" Type="http://schemas.openxmlformats.org/officeDocument/2006/relationships/tags" Target="../tags/tag48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tags" Target="../tags/tag492.xml"/><Relationship Id="rId7" Type="http://schemas.openxmlformats.org/officeDocument/2006/relationships/slideMaster" Target="../slideMasters/slideMaster8.xml"/><Relationship Id="rId2" Type="http://schemas.openxmlformats.org/officeDocument/2006/relationships/tags" Target="../tags/tag491.xml"/><Relationship Id="rId1" Type="http://schemas.openxmlformats.org/officeDocument/2006/relationships/tags" Target="../tags/tag490.xml"/><Relationship Id="rId6" Type="http://schemas.openxmlformats.org/officeDocument/2006/relationships/tags" Target="../tags/tag495.xml"/><Relationship Id="rId5" Type="http://schemas.openxmlformats.org/officeDocument/2006/relationships/tags" Target="../tags/tag494.xml"/><Relationship Id="rId4" Type="http://schemas.openxmlformats.org/officeDocument/2006/relationships/tags" Target="../tags/tag49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tags" Target="../tags/tag498.xml"/><Relationship Id="rId2" Type="http://schemas.openxmlformats.org/officeDocument/2006/relationships/tags" Target="../tags/tag497.xml"/><Relationship Id="rId1" Type="http://schemas.openxmlformats.org/officeDocument/2006/relationships/tags" Target="../tags/tag496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500.xml"/><Relationship Id="rId4" Type="http://schemas.openxmlformats.org/officeDocument/2006/relationships/tags" Target="../tags/tag499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tags" Target="../tags/tag503.xml"/><Relationship Id="rId2" Type="http://schemas.openxmlformats.org/officeDocument/2006/relationships/tags" Target="../tags/tag502.xml"/><Relationship Id="rId1" Type="http://schemas.openxmlformats.org/officeDocument/2006/relationships/tags" Target="../tags/tag501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505.xml"/><Relationship Id="rId4" Type="http://schemas.openxmlformats.org/officeDocument/2006/relationships/tags" Target="../tags/tag50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tags" Target="../tags/tag513.xml"/><Relationship Id="rId2" Type="http://schemas.openxmlformats.org/officeDocument/2006/relationships/tags" Target="../tags/tag512.xml"/><Relationship Id="rId1" Type="http://schemas.openxmlformats.org/officeDocument/2006/relationships/tags" Target="../tags/tag511.xml"/><Relationship Id="rId6" Type="http://schemas.openxmlformats.org/officeDocument/2006/relationships/slideMaster" Target="../slideMasters/slideMaster9.xml"/><Relationship Id="rId5" Type="http://schemas.openxmlformats.org/officeDocument/2006/relationships/tags" Target="../tags/tag515.xml"/><Relationship Id="rId4" Type="http://schemas.openxmlformats.org/officeDocument/2006/relationships/tags" Target="../tags/tag51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tags" Target="../tags/tag518.xml"/><Relationship Id="rId2" Type="http://schemas.openxmlformats.org/officeDocument/2006/relationships/tags" Target="../tags/tag517.xml"/><Relationship Id="rId1" Type="http://schemas.openxmlformats.org/officeDocument/2006/relationships/tags" Target="../tags/tag516.xml"/><Relationship Id="rId6" Type="http://schemas.openxmlformats.org/officeDocument/2006/relationships/slideMaster" Target="../slideMasters/slideMaster9.xml"/><Relationship Id="rId5" Type="http://schemas.openxmlformats.org/officeDocument/2006/relationships/tags" Target="../tags/tag520.xml"/><Relationship Id="rId4" Type="http://schemas.openxmlformats.org/officeDocument/2006/relationships/tags" Target="../tags/tag51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tags" Target="../tags/tag523.xml"/><Relationship Id="rId2" Type="http://schemas.openxmlformats.org/officeDocument/2006/relationships/tags" Target="../tags/tag522.xml"/><Relationship Id="rId1" Type="http://schemas.openxmlformats.org/officeDocument/2006/relationships/tags" Target="../tags/tag521.xml"/><Relationship Id="rId6" Type="http://schemas.openxmlformats.org/officeDocument/2006/relationships/slideMaster" Target="../slideMasters/slideMaster9.xml"/><Relationship Id="rId5" Type="http://schemas.openxmlformats.org/officeDocument/2006/relationships/tags" Target="../tags/tag525.xml"/><Relationship Id="rId4" Type="http://schemas.openxmlformats.org/officeDocument/2006/relationships/tags" Target="../tags/tag52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tags" Target="../tags/tag528.xml"/><Relationship Id="rId7" Type="http://schemas.openxmlformats.org/officeDocument/2006/relationships/slideMaster" Target="../slideMasters/slideMaster9.xml"/><Relationship Id="rId2" Type="http://schemas.openxmlformats.org/officeDocument/2006/relationships/tags" Target="../tags/tag527.xml"/><Relationship Id="rId1" Type="http://schemas.openxmlformats.org/officeDocument/2006/relationships/tags" Target="../tags/tag526.xml"/><Relationship Id="rId6" Type="http://schemas.openxmlformats.org/officeDocument/2006/relationships/tags" Target="../tags/tag531.xml"/><Relationship Id="rId5" Type="http://schemas.openxmlformats.org/officeDocument/2006/relationships/tags" Target="../tags/tag530.xml"/><Relationship Id="rId4" Type="http://schemas.openxmlformats.org/officeDocument/2006/relationships/tags" Target="../tags/tag529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5" Type="http://schemas.openxmlformats.org/officeDocument/2006/relationships/tags" Target="../tags/tag536.xml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tags" Target="../tags/tag542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5" Type="http://schemas.openxmlformats.org/officeDocument/2006/relationships/slideMaster" Target="../slideMasters/slideMaster9.xml"/><Relationship Id="rId4" Type="http://schemas.openxmlformats.org/officeDocument/2006/relationships/tags" Target="../tags/tag54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tags" Target="../tags/tag546.xml"/><Relationship Id="rId2" Type="http://schemas.openxmlformats.org/officeDocument/2006/relationships/tags" Target="../tags/tag545.xml"/><Relationship Id="rId1" Type="http://schemas.openxmlformats.org/officeDocument/2006/relationships/tags" Target="../tags/tag544.xml"/><Relationship Id="rId4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tags" Target="../tags/tag549.xml"/><Relationship Id="rId7" Type="http://schemas.openxmlformats.org/officeDocument/2006/relationships/slideMaster" Target="../slideMasters/slideMaster9.xml"/><Relationship Id="rId2" Type="http://schemas.openxmlformats.org/officeDocument/2006/relationships/tags" Target="../tags/tag548.xml"/><Relationship Id="rId1" Type="http://schemas.openxmlformats.org/officeDocument/2006/relationships/tags" Target="../tags/tag547.xml"/><Relationship Id="rId6" Type="http://schemas.openxmlformats.org/officeDocument/2006/relationships/tags" Target="../tags/tag552.xml"/><Relationship Id="rId5" Type="http://schemas.openxmlformats.org/officeDocument/2006/relationships/tags" Target="../tags/tag551.xml"/><Relationship Id="rId4" Type="http://schemas.openxmlformats.org/officeDocument/2006/relationships/tags" Target="../tags/tag550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tags" Target="../tags/tag555.xml"/><Relationship Id="rId7" Type="http://schemas.openxmlformats.org/officeDocument/2006/relationships/slideMaster" Target="../slideMasters/slideMaster9.xml"/><Relationship Id="rId2" Type="http://schemas.openxmlformats.org/officeDocument/2006/relationships/tags" Target="../tags/tag554.xml"/><Relationship Id="rId1" Type="http://schemas.openxmlformats.org/officeDocument/2006/relationships/tags" Target="../tags/tag553.xml"/><Relationship Id="rId6" Type="http://schemas.openxmlformats.org/officeDocument/2006/relationships/tags" Target="../tags/tag558.xml"/><Relationship Id="rId5" Type="http://schemas.openxmlformats.org/officeDocument/2006/relationships/tags" Target="../tags/tag557.xml"/><Relationship Id="rId4" Type="http://schemas.openxmlformats.org/officeDocument/2006/relationships/tags" Target="../tags/tag55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tags" Target="../tags/tag561.xml"/><Relationship Id="rId2" Type="http://schemas.openxmlformats.org/officeDocument/2006/relationships/tags" Target="../tags/tag560.xml"/><Relationship Id="rId1" Type="http://schemas.openxmlformats.org/officeDocument/2006/relationships/tags" Target="../tags/tag559.xml"/><Relationship Id="rId6" Type="http://schemas.openxmlformats.org/officeDocument/2006/relationships/slideMaster" Target="../slideMasters/slideMaster9.xml"/><Relationship Id="rId5" Type="http://schemas.openxmlformats.org/officeDocument/2006/relationships/tags" Target="../tags/tag563.xml"/><Relationship Id="rId4" Type="http://schemas.openxmlformats.org/officeDocument/2006/relationships/tags" Target="../tags/tag56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tags" Target="../tags/tag566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slideMaster" Target="../slideMasters/slideMaster9.xml"/><Relationship Id="rId5" Type="http://schemas.openxmlformats.org/officeDocument/2006/relationships/tags" Target="../tags/tag568.xml"/><Relationship Id="rId4" Type="http://schemas.openxmlformats.org/officeDocument/2006/relationships/tags" Target="../tags/tag56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F63FB9E0-CF0D-4E1C-B758-34D22D1FF0A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D3904DB6-6FDB-4546-9F52-603BC13A073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DE9089F0-0E01-48CD-A8AC-D6C7E28B1B7D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03B963C3-332F-43BE-AC9E-2BF59AB594A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CC7B8817-B83C-4552-A645-3096F4C5187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863E9E24-1C25-406D-AE69-A128C13B3A6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365AA3D8-8F1A-491C-A83E-F7773DAECA00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3070E8C0-363B-4FDB-8452-E9DB96EC60B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A4971B63-B754-45C6-9E54-1BA76F8F5D4C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BAAF9A42-88A3-439D-9497-CF2BAC7C473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8E30D305-1D90-4EA3-B0A0-2789AAA6DE4F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0985D4DA-99EC-4D54-A142-493D47AE6F4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C7576942-4488-4FAA-B59F-562360D31F8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57B8E286-84E8-4E6A-89EF-363CB87FDE0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B3534467-A7F2-4E14-ABCD-2B54ABF801E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83C0159E-D2F8-4751-A4D0-C62051FE59D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AB66072F-5908-4BE6-948B-35532BF82EF7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A5CE3EC0-0C01-4660-8702-AB5B4742829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FFDB1E3F-4D07-4332-9C7E-A3E0067D19A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A7B94032-A5D5-4F11-80EE-A005FFB3587F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DACCD4B0-25CD-4D27-A60E-7CDB07DA88D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BBCAFCF2-C2E2-48DE-81DA-E839CBBD6C95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C72BD737-FFBD-425D-8D6B-B424A90DC41F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8A0E1831-73F8-4D72-8018-9B689EC0F6D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7A52A885-9B9C-4324-9B6E-B110285C06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44603834-747C-4322-A6CC-58F8DBC8ED8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550772ED-CDC7-4553-8B2C-65CBF6F6D63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4322ABB5-14A1-4F19-990E-3C6CCEC35BA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EC511FA7-7012-450B-B593-463C84DD5C2D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95D8EC10-3DBF-411D-B50A-4F8C1E72CD1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11338B0E-9522-4508-AE38-4A65EB85E61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3BE6BCA7-4F23-4C07-9B80-91E49D27335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6E528823-05CF-4A60-B168-99715DE49E67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B03DDFF3-5991-4D36-A529-FB2689CDD619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3EA8EACA-CD44-4F53-8F42-62A1317C9D8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5167F3A1-2B16-4411-A310-CD7C33FA26F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E2BC3546-382A-4FE9-8F21-6F2DECB754A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88ACAB59-8145-436A-87E4-EEC23E362829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F7434014-C36B-4581-8C9D-075AF18EEBF5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2133A74B-16A7-41B2-9C3F-9D8797EEA3AF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C214E098-66C8-4076-8027-536B67731C10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1B884ECC-E92D-487A-A224-20663CF2800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96F22499-1ED5-480C-8088-B78582BE2E3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DCDBFB83-B86C-46D4-AD63-739878571E7D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E3CE89CC-4604-4E87-88D8-5D850F8A12E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1C8F3F7F-CC70-4B72-AC11-CFB8A9346C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95997D67-3EE2-4EC8-8EB4-C0A9F3DD105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A26283B0-2801-428F-8B35-7F3DE0A2CE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1F643665-174A-4162-B8E7-B64F87C2603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250E544E-45C2-41B1-91AB-B733A67AF8B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7FF73DF4-F72C-474C-B896-3235DEF0163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A6D67812-D80F-4744-AA6E-219D2FCF677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ECD5CAC0-EC17-4E7B-8DD9-659C4874438C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ACCF1816-5016-4C04-BC3E-E10F76CEF26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9B805B7D-460E-4E4C-921F-1EC22B18661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8743CB33-A2C7-4C25-BC6F-4F70E19D0D2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71F7A3D1-C5F4-478E-94F8-3FBDA8D7340C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2B02093B-702A-4377-922E-DA1A73C89B00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3B9C2556-6BFF-4B05-BB6C-2353909072DC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EB1DEFA3-42FB-4C97-B19B-5BC8B94E09C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79283D7E-51DC-4510-A8D6-FD1498FAA1F7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CF6D327B-6B1B-4354-A910-1D0BEE02B33F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B6523DAF-66E7-4837-ABD5-A8EE5A2DA51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A3C6A0AA-26E7-43CF-B019-BD0208A3CEB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A96F5C15-FF6C-446A-8EC0-91C73A1DB53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3ABF8049-5DF5-46E3-ABFD-15FCA3106D8D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BA602992-2DFE-4502-AEFF-70761D8281C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75328391-F1DD-4F6D-A2D0-D663EA7FB84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8C4C7960-B67D-4291-9766-ECE4BD3FED5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11AA8288-0560-4D4F-9669-5ACFBF525AC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31FCC174-FC5D-42B4-96B3-54E24E91C2C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DEC4AD12-1DAA-4611-B9B3-0174B5331D9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7DA393D4-D207-4906-9905-46068A2889B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0FE7013D-78A7-4988-A321-DAD965DEAC8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2DCAFE8E-261F-4349-A2B9-2CE45925ED7D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B95A942F-3472-49FF-B0C9-672059BCA4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6D2E779C-82AA-4AE5-AB98-D81B2BABDCEC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D1C11EEA-BB7D-45D3-A489-21E2DC51A1A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052E2D3B-C78C-483A-9A8D-5FB47E46783F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FDC50B8E-1280-467D-8CFA-65159B73064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0BA568DC-5E17-4280-924B-36C11DC9BEB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1C2336DE-34B8-47C5-AD22-4312CE3309B6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F67677C4-F186-4018-B33D-B87FAF58FDF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216CFA85-5C49-4DE4-B565-9235F286CC1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2EEB6769-EEB5-41ED-A4D4-1CBE12955DD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15E0D37D-3F75-4F00-B4F9-723F3716AD2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41C4028C-43C5-4B3A-9951-08F2120C47C7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558BF4F9-9384-4BBC-BD83-DDDA9E0DF6E5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735DCBB3-67CE-42DB-AEED-9EEC3D07E48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5A181F6F-C221-4D8E-B284-5778238B715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EC91C145-BA8D-4F66-8F0B-6F15E2795B6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1801E7E8-4A84-4E70-89D9-9273839881F2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A8981686-6369-4FED-BAB5-B4BC27C4B3A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73420464-E843-43DF-AC83-46D80A8A159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1AB1D94C-2872-4BED-B9CD-43A8A67B549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06F411F1-00AA-43B1-B476-E190522C9C3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96778974-A5BF-4EC6-911D-9B4B0C1484B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3AEAC24E-4B70-4AF6-8430-4541532FE57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52527A34-4057-4EDA-8EC9-00600B2736E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6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69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68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67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28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tags" Target="../tags/tag132.xml"/><Relationship Id="rId2" Type="http://schemas.openxmlformats.org/officeDocument/2006/relationships/slideLayout" Target="../slideLayouts/slideLayout24.xml"/><Relationship Id="rId16" Type="http://schemas.openxmlformats.org/officeDocument/2006/relationships/tags" Target="../tags/tag131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ags" Target="../tags/tag130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1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19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tags" Target="../tags/tag195.xml"/><Relationship Id="rId2" Type="http://schemas.openxmlformats.org/officeDocument/2006/relationships/slideLayout" Target="../slideLayouts/slideLayout35.xml"/><Relationship Id="rId16" Type="http://schemas.openxmlformats.org/officeDocument/2006/relationships/tags" Target="../tags/tag194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ags" Target="../tags/tag193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19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25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tags" Target="../tags/tag258.xml"/><Relationship Id="rId2" Type="http://schemas.openxmlformats.org/officeDocument/2006/relationships/slideLayout" Target="../slideLayouts/slideLayout46.xml"/><Relationship Id="rId16" Type="http://schemas.openxmlformats.org/officeDocument/2006/relationships/tags" Target="../tags/tag257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ags" Target="../tags/tag256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2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317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tags" Target="../tags/tag321.xml"/><Relationship Id="rId2" Type="http://schemas.openxmlformats.org/officeDocument/2006/relationships/slideLayout" Target="../slideLayouts/slideLayout57.xml"/><Relationship Id="rId16" Type="http://schemas.openxmlformats.org/officeDocument/2006/relationships/tags" Target="../tags/tag320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ags" Target="../tags/tag319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31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ags" Target="../tags/tag380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tags" Target="../tags/tag384.xml"/><Relationship Id="rId2" Type="http://schemas.openxmlformats.org/officeDocument/2006/relationships/slideLayout" Target="../slideLayouts/slideLayout68.xml"/><Relationship Id="rId16" Type="http://schemas.openxmlformats.org/officeDocument/2006/relationships/tags" Target="../tags/tag383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ags" Target="../tags/tag382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ags" Target="../tags/tag3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ags" Target="../tags/tag443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tags" Target="../tags/tag447.xml"/><Relationship Id="rId2" Type="http://schemas.openxmlformats.org/officeDocument/2006/relationships/slideLayout" Target="../slideLayouts/slideLayout79.xml"/><Relationship Id="rId16" Type="http://schemas.openxmlformats.org/officeDocument/2006/relationships/tags" Target="../tags/tag446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tags" Target="../tags/tag445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ags" Target="../tags/tag44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ags" Target="../tags/tag50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tags" Target="../tags/tag510.xml"/><Relationship Id="rId2" Type="http://schemas.openxmlformats.org/officeDocument/2006/relationships/slideLayout" Target="../slideLayouts/slideLayout90.xml"/><Relationship Id="rId16" Type="http://schemas.openxmlformats.org/officeDocument/2006/relationships/tags" Target="../tags/tag509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tags" Target="../tags/tag508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tags" Target="../tags/tag5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576.xml"/><Relationship Id="rId13" Type="http://schemas.openxmlformats.org/officeDocument/2006/relationships/tags" Target="../tags/tag581.xml"/><Relationship Id="rId18" Type="http://schemas.openxmlformats.org/officeDocument/2006/relationships/image" Target="../media/image3.png"/><Relationship Id="rId3" Type="http://schemas.openxmlformats.org/officeDocument/2006/relationships/tags" Target="../tags/tag571.xml"/><Relationship Id="rId7" Type="http://schemas.openxmlformats.org/officeDocument/2006/relationships/tags" Target="../tags/tag575.xml"/><Relationship Id="rId12" Type="http://schemas.openxmlformats.org/officeDocument/2006/relationships/tags" Target="../tags/tag580.xml"/><Relationship Id="rId17" Type="http://schemas.openxmlformats.org/officeDocument/2006/relationships/image" Target="../media/image2.svg"/><Relationship Id="rId2" Type="http://schemas.openxmlformats.org/officeDocument/2006/relationships/tags" Target="../tags/tag570.xml"/><Relationship Id="rId16" Type="http://schemas.openxmlformats.org/officeDocument/2006/relationships/image" Target="../media/image1.png"/><Relationship Id="rId1" Type="http://schemas.openxmlformats.org/officeDocument/2006/relationships/tags" Target="../tags/tag569.xml"/><Relationship Id="rId6" Type="http://schemas.openxmlformats.org/officeDocument/2006/relationships/tags" Target="../tags/tag574.xml"/><Relationship Id="rId11" Type="http://schemas.openxmlformats.org/officeDocument/2006/relationships/tags" Target="../tags/tag579.xml"/><Relationship Id="rId5" Type="http://schemas.openxmlformats.org/officeDocument/2006/relationships/tags" Target="../tags/tag573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578.xml"/><Relationship Id="rId19" Type="http://schemas.openxmlformats.org/officeDocument/2006/relationships/image" Target="../media/image4.svg"/><Relationship Id="rId4" Type="http://schemas.openxmlformats.org/officeDocument/2006/relationships/tags" Target="../tags/tag572.xml"/><Relationship Id="rId9" Type="http://schemas.openxmlformats.org/officeDocument/2006/relationships/tags" Target="../tags/tag577.xml"/><Relationship Id="rId14" Type="http://schemas.openxmlformats.org/officeDocument/2006/relationships/tags" Target="../tags/tag58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590.xml"/><Relationship Id="rId13" Type="http://schemas.openxmlformats.org/officeDocument/2006/relationships/tags" Target="../tags/tag595.xml"/><Relationship Id="rId18" Type="http://schemas.openxmlformats.org/officeDocument/2006/relationships/image" Target="../media/image7.png"/><Relationship Id="rId3" Type="http://schemas.openxmlformats.org/officeDocument/2006/relationships/tags" Target="../tags/tag585.xml"/><Relationship Id="rId7" Type="http://schemas.openxmlformats.org/officeDocument/2006/relationships/tags" Target="../tags/tag589.xml"/><Relationship Id="rId12" Type="http://schemas.openxmlformats.org/officeDocument/2006/relationships/tags" Target="../tags/tag594.xml"/><Relationship Id="rId17" Type="http://schemas.openxmlformats.org/officeDocument/2006/relationships/image" Target="../media/image6.svg"/><Relationship Id="rId2" Type="http://schemas.openxmlformats.org/officeDocument/2006/relationships/tags" Target="../tags/tag584.xml"/><Relationship Id="rId16" Type="http://schemas.openxmlformats.org/officeDocument/2006/relationships/image" Target="../media/image5.png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11" Type="http://schemas.openxmlformats.org/officeDocument/2006/relationships/tags" Target="../tags/tag593.xml"/><Relationship Id="rId5" Type="http://schemas.openxmlformats.org/officeDocument/2006/relationships/tags" Target="../tags/tag587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592.xml"/><Relationship Id="rId4" Type="http://schemas.openxmlformats.org/officeDocument/2006/relationships/tags" Target="../tags/tag586.xml"/><Relationship Id="rId9" Type="http://schemas.openxmlformats.org/officeDocument/2006/relationships/tags" Target="../tags/tag591.xml"/><Relationship Id="rId14" Type="http://schemas.openxmlformats.org/officeDocument/2006/relationships/tags" Target="../tags/tag596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609.xml"/><Relationship Id="rId18" Type="http://schemas.openxmlformats.org/officeDocument/2006/relationships/tags" Target="../tags/tag614.xml"/><Relationship Id="rId26" Type="http://schemas.openxmlformats.org/officeDocument/2006/relationships/tags" Target="../tags/tag622.xml"/><Relationship Id="rId39" Type="http://schemas.openxmlformats.org/officeDocument/2006/relationships/image" Target="../media/image14.png"/><Relationship Id="rId21" Type="http://schemas.openxmlformats.org/officeDocument/2006/relationships/tags" Target="../tags/tag617.xml"/><Relationship Id="rId34" Type="http://schemas.openxmlformats.org/officeDocument/2006/relationships/image" Target="../media/image9.svg"/><Relationship Id="rId42" Type="http://schemas.openxmlformats.org/officeDocument/2006/relationships/image" Target="../media/image17.svg"/><Relationship Id="rId7" Type="http://schemas.openxmlformats.org/officeDocument/2006/relationships/tags" Target="../tags/tag603.xml"/><Relationship Id="rId2" Type="http://schemas.openxmlformats.org/officeDocument/2006/relationships/tags" Target="../tags/tag598.xml"/><Relationship Id="rId16" Type="http://schemas.openxmlformats.org/officeDocument/2006/relationships/tags" Target="../tags/tag612.xml"/><Relationship Id="rId29" Type="http://schemas.openxmlformats.org/officeDocument/2006/relationships/tags" Target="../tags/tag625.xml"/><Relationship Id="rId1" Type="http://schemas.openxmlformats.org/officeDocument/2006/relationships/tags" Target="../tags/tag597.xml"/><Relationship Id="rId6" Type="http://schemas.openxmlformats.org/officeDocument/2006/relationships/tags" Target="../tags/tag602.xml"/><Relationship Id="rId11" Type="http://schemas.openxmlformats.org/officeDocument/2006/relationships/tags" Target="../tags/tag607.xml"/><Relationship Id="rId24" Type="http://schemas.openxmlformats.org/officeDocument/2006/relationships/tags" Target="../tags/tag620.xml"/><Relationship Id="rId32" Type="http://schemas.openxmlformats.org/officeDocument/2006/relationships/slideLayout" Target="../slideLayouts/slideLayout29.xml"/><Relationship Id="rId37" Type="http://schemas.openxmlformats.org/officeDocument/2006/relationships/image" Target="../media/image12.png"/><Relationship Id="rId40" Type="http://schemas.openxmlformats.org/officeDocument/2006/relationships/image" Target="../media/image15.svg"/><Relationship Id="rId45" Type="http://schemas.openxmlformats.org/officeDocument/2006/relationships/image" Target="../media/image20.png"/><Relationship Id="rId5" Type="http://schemas.openxmlformats.org/officeDocument/2006/relationships/tags" Target="../tags/tag601.xml"/><Relationship Id="rId15" Type="http://schemas.openxmlformats.org/officeDocument/2006/relationships/tags" Target="../tags/tag611.xml"/><Relationship Id="rId23" Type="http://schemas.openxmlformats.org/officeDocument/2006/relationships/tags" Target="../tags/tag619.xml"/><Relationship Id="rId28" Type="http://schemas.openxmlformats.org/officeDocument/2006/relationships/tags" Target="../tags/tag624.xml"/><Relationship Id="rId36" Type="http://schemas.openxmlformats.org/officeDocument/2006/relationships/image" Target="../media/image11.svg"/><Relationship Id="rId10" Type="http://schemas.openxmlformats.org/officeDocument/2006/relationships/tags" Target="../tags/tag606.xml"/><Relationship Id="rId19" Type="http://schemas.openxmlformats.org/officeDocument/2006/relationships/tags" Target="../tags/tag615.xml"/><Relationship Id="rId31" Type="http://schemas.openxmlformats.org/officeDocument/2006/relationships/tags" Target="../tags/tag627.xml"/><Relationship Id="rId44" Type="http://schemas.openxmlformats.org/officeDocument/2006/relationships/image" Target="../media/image19.svg"/><Relationship Id="rId4" Type="http://schemas.openxmlformats.org/officeDocument/2006/relationships/tags" Target="../tags/tag600.xml"/><Relationship Id="rId9" Type="http://schemas.openxmlformats.org/officeDocument/2006/relationships/tags" Target="../tags/tag605.xml"/><Relationship Id="rId14" Type="http://schemas.openxmlformats.org/officeDocument/2006/relationships/tags" Target="../tags/tag610.xml"/><Relationship Id="rId22" Type="http://schemas.openxmlformats.org/officeDocument/2006/relationships/tags" Target="../tags/tag618.xml"/><Relationship Id="rId27" Type="http://schemas.openxmlformats.org/officeDocument/2006/relationships/tags" Target="../tags/tag623.xml"/><Relationship Id="rId30" Type="http://schemas.openxmlformats.org/officeDocument/2006/relationships/tags" Target="../tags/tag626.xml"/><Relationship Id="rId35" Type="http://schemas.openxmlformats.org/officeDocument/2006/relationships/image" Target="../media/image10.png"/><Relationship Id="rId43" Type="http://schemas.openxmlformats.org/officeDocument/2006/relationships/image" Target="../media/image18.png"/><Relationship Id="rId8" Type="http://schemas.openxmlformats.org/officeDocument/2006/relationships/tags" Target="../tags/tag604.xml"/><Relationship Id="rId3" Type="http://schemas.openxmlformats.org/officeDocument/2006/relationships/tags" Target="../tags/tag599.xml"/><Relationship Id="rId12" Type="http://schemas.openxmlformats.org/officeDocument/2006/relationships/tags" Target="../tags/tag608.xml"/><Relationship Id="rId17" Type="http://schemas.openxmlformats.org/officeDocument/2006/relationships/tags" Target="../tags/tag613.xml"/><Relationship Id="rId25" Type="http://schemas.openxmlformats.org/officeDocument/2006/relationships/tags" Target="../tags/tag621.xml"/><Relationship Id="rId33" Type="http://schemas.openxmlformats.org/officeDocument/2006/relationships/image" Target="../media/image8.png"/><Relationship Id="rId38" Type="http://schemas.openxmlformats.org/officeDocument/2006/relationships/image" Target="../media/image13.svg"/><Relationship Id="rId46" Type="http://schemas.openxmlformats.org/officeDocument/2006/relationships/image" Target="../media/image21.svg"/><Relationship Id="rId20" Type="http://schemas.openxmlformats.org/officeDocument/2006/relationships/tags" Target="../tags/tag616.xml"/><Relationship Id="rId4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635.xml"/><Relationship Id="rId13" Type="http://schemas.openxmlformats.org/officeDocument/2006/relationships/tags" Target="../tags/tag640.xml"/><Relationship Id="rId18" Type="http://schemas.openxmlformats.org/officeDocument/2006/relationships/slideLayout" Target="../slideLayouts/slideLayout40.xml"/><Relationship Id="rId3" Type="http://schemas.openxmlformats.org/officeDocument/2006/relationships/tags" Target="../tags/tag630.xml"/><Relationship Id="rId7" Type="http://schemas.openxmlformats.org/officeDocument/2006/relationships/tags" Target="../tags/tag634.xml"/><Relationship Id="rId12" Type="http://schemas.openxmlformats.org/officeDocument/2006/relationships/tags" Target="../tags/tag639.xml"/><Relationship Id="rId17" Type="http://schemas.openxmlformats.org/officeDocument/2006/relationships/tags" Target="../tags/tag644.xml"/><Relationship Id="rId2" Type="http://schemas.openxmlformats.org/officeDocument/2006/relationships/tags" Target="../tags/tag629.xml"/><Relationship Id="rId16" Type="http://schemas.openxmlformats.org/officeDocument/2006/relationships/tags" Target="../tags/tag643.xml"/><Relationship Id="rId20" Type="http://schemas.openxmlformats.org/officeDocument/2006/relationships/image" Target="../media/image23.svg"/><Relationship Id="rId1" Type="http://schemas.openxmlformats.org/officeDocument/2006/relationships/tags" Target="../tags/tag628.xml"/><Relationship Id="rId6" Type="http://schemas.openxmlformats.org/officeDocument/2006/relationships/tags" Target="../tags/tag633.xml"/><Relationship Id="rId11" Type="http://schemas.openxmlformats.org/officeDocument/2006/relationships/tags" Target="../tags/tag638.xml"/><Relationship Id="rId5" Type="http://schemas.openxmlformats.org/officeDocument/2006/relationships/tags" Target="../tags/tag632.xml"/><Relationship Id="rId15" Type="http://schemas.openxmlformats.org/officeDocument/2006/relationships/tags" Target="../tags/tag642.xml"/><Relationship Id="rId10" Type="http://schemas.openxmlformats.org/officeDocument/2006/relationships/tags" Target="../tags/tag637.xml"/><Relationship Id="rId19" Type="http://schemas.openxmlformats.org/officeDocument/2006/relationships/image" Target="../media/image22.png"/><Relationship Id="rId4" Type="http://schemas.openxmlformats.org/officeDocument/2006/relationships/tags" Target="../tags/tag631.xml"/><Relationship Id="rId9" Type="http://schemas.openxmlformats.org/officeDocument/2006/relationships/tags" Target="../tags/tag636.xml"/><Relationship Id="rId14" Type="http://schemas.openxmlformats.org/officeDocument/2006/relationships/tags" Target="../tags/tag64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52.xml"/><Relationship Id="rId13" Type="http://schemas.openxmlformats.org/officeDocument/2006/relationships/tags" Target="../tags/tag657.xml"/><Relationship Id="rId18" Type="http://schemas.openxmlformats.org/officeDocument/2006/relationships/image" Target="../media/image26.png"/><Relationship Id="rId3" Type="http://schemas.openxmlformats.org/officeDocument/2006/relationships/tags" Target="../tags/tag647.xml"/><Relationship Id="rId7" Type="http://schemas.openxmlformats.org/officeDocument/2006/relationships/tags" Target="../tags/tag651.xml"/><Relationship Id="rId12" Type="http://schemas.openxmlformats.org/officeDocument/2006/relationships/tags" Target="../tags/tag656.xml"/><Relationship Id="rId17" Type="http://schemas.openxmlformats.org/officeDocument/2006/relationships/image" Target="../media/image25.svg"/><Relationship Id="rId2" Type="http://schemas.openxmlformats.org/officeDocument/2006/relationships/tags" Target="../tags/tag646.xml"/><Relationship Id="rId16" Type="http://schemas.openxmlformats.org/officeDocument/2006/relationships/image" Target="../media/image24.png"/><Relationship Id="rId1" Type="http://schemas.openxmlformats.org/officeDocument/2006/relationships/tags" Target="../tags/tag645.xml"/><Relationship Id="rId6" Type="http://schemas.openxmlformats.org/officeDocument/2006/relationships/tags" Target="../tags/tag650.xml"/><Relationship Id="rId11" Type="http://schemas.openxmlformats.org/officeDocument/2006/relationships/tags" Target="../tags/tag655.xml"/><Relationship Id="rId5" Type="http://schemas.openxmlformats.org/officeDocument/2006/relationships/tags" Target="../tags/tag649.xml"/><Relationship Id="rId15" Type="http://schemas.openxmlformats.org/officeDocument/2006/relationships/slideLayout" Target="../slideLayouts/slideLayout51.xml"/><Relationship Id="rId10" Type="http://schemas.openxmlformats.org/officeDocument/2006/relationships/tags" Target="../tags/tag654.xml"/><Relationship Id="rId19" Type="http://schemas.openxmlformats.org/officeDocument/2006/relationships/image" Target="../media/image27.svg"/><Relationship Id="rId4" Type="http://schemas.openxmlformats.org/officeDocument/2006/relationships/tags" Target="../tags/tag648.xml"/><Relationship Id="rId9" Type="http://schemas.openxmlformats.org/officeDocument/2006/relationships/tags" Target="../tags/tag653.xml"/><Relationship Id="rId14" Type="http://schemas.openxmlformats.org/officeDocument/2006/relationships/tags" Target="../tags/tag65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13" Type="http://schemas.openxmlformats.org/officeDocument/2006/relationships/image" Target="../media/image28.png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12" Type="http://schemas.openxmlformats.org/officeDocument/2006/relationships/slideLayout" Target="../slideLayouts/slideLayout62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tags" Target="../tags/tag669.xml"/><Relationship Id="rId5" Type="http://schemas.openxmlformats.org/officeDocument/2006/relationships/tags" Target="../tags/tag663.xml"/><Relationship Id="rId15" Type="http://schemas.openxmlformats.org/officeDocument/2006/relationships/image" Target="../media/image30.svg"/><Relationship Id="rId10" Type="http://schemas.openxmlformats.org/officeDocument/2006/relationships/tags" Target="../tags/tag668.xml"/><Relationship Id="rId4" Type="http://schemas.openxmlformats.org/officeDocument/2006/relationships/tags" Target="../tags/tag662.xml"/><Relationship Id="rId9" Type="http://schemas.openxmlformats.org/officeDocument/2006/relationships/tags" Target="../tags/tag667.xml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77.xml"/><Relationship Id="rId13" Type="http://schemas.openxmlformats.org/officeDocument/2006/relationships/tags" Target="../tags/tag682.xml"/><Relationship Id="rId3" Type="http://schemas.openxmlformats.org/officeDocument/2006/relationships/tags" Target="../tags/tag672.xml"/><Relationship Id="rId7" Type="http://schemas.openxmlformats.org/officeDocument/2006/relationships/tags" Target="../tags/tag676.xml"/><Relationship Id="rId12" Type="http://schemas.openxmlformats.org/officeDocument/2006/relationships/tags" Target="../tags/tag681.xml"/><Relationship Id="rId17" Type="http://schemas.openxmlformats.org/officeDocument/2006/relationships/image" Target="../media/image32.svg"/><Relationship Id="rId2" Type="http://schemas.openxmlformats.org/officeDocument/2006/relationships/tags" Target="../tags/tag671.xml"/><Relationship Id="rId16" Type="http://schemas.openxmlformats.org/officeDocument/2006/relationships/image" Target="../media/image31.png"/><Relationship Id="rId1" Type="http://schemas.openxmlformats.org/officeDocument/2006/relationships/tags" Target="../tags/tag670.xml"/><Relationship Id="rId6" Type="http://schemas.openxmlformats.org/officeDocument/2006/relationships/tags" Target="../tags/tag675.xml"/><Relationship Id="rId11" Type="http://schemas.openxmlformats.org/officeDocument/2006/relationships/tags" Target="../tags/tag680.xml"/><Relationship Id="rId5" Type="http://schemas.openxmlformats.org/officeDocument/2006/relationships/tags" Target="../tags/tag674.xml"/><Relationship Id="rId15" Type="http://schemas.openxmlformats.org/officeDocument/2006/relationships/slideLayout" Target="../slideLayouts/slideLayout73.xml"/><Relationship Id="rId10" Type="http://schemas.openxmlformats.org/officeDocument/2006/relationships/tags" Target="../tags/tag679.xml"/><Relationship Id="rId4" Type="http://schemas.openxmlformats.org/officeDocument/2006/relationships/tags" Target="../tags/tag673.xml"/><Relationship Id="rId9" Type="http://schemas.openxmlformats.org/officeDocument/2006/relationships/tags" Target="../tags/tag678.xml"/><Relationship Id="rId14" Type="http://schemas.openxmlformats.org/officeDocument/2006/relationships/tags" Target="../tags/tag683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696.xml"/><Relationship Id="rId18" Type="http://schemas.openxmlformats.org/officeDocument/2006/relationships/tags" Target="../tags/tag701.xml"/><Relationship Id="rId26" Type="http://schemas.openxmlformats.org/officeDocument/2006/relationships/tags" Target="../tags/tag709.xml"/><Relationship Id="rId39" Type="http://schemas.openxmlformats.org/officeDocument/2006/relationships/tags" Target="../tags/tag722.xml"/><Relationship Id="rId21" Type="http://schemas.openxmlformats.org/officeDocument/2006/relationships/tags" Target="../tags/tag704.xml"/><Relationship Id="rId34" Type="http://schemas.openxmlformats.org/officeDocument/2006/relationships/tags" Target="../tags/tag717.xml"/><Relationship Id="rId42" Type="http://schemas.openxmlformats.org/officeDocument/2006/relationships/image" Target="../media/image4.svg"/><Relationship Id="rId47" Type="http://schemas.openxmlformats.org/officeDocument/2006/relationships/image" Target="../media/image35.png"/><Relationship Id="rId50" Type="http://schemas.openxmlformats.org/officeDocument/2006/relationships/image" Target="../media/image38.svg"/><Relationship Id="rId55" Type="http://schemas.openxmlformats.org/officeDocument/2006/relationships/image" Target="../media/image43.png"/><Relationship Id="rId7" Type="http://schemas.openxmlformats.org/officeDocument/2006/relationships/tags" Target="../tags/tag690.xml"/><Relationship Id="rId2" Type="http://schemas.openxmlformats.org/officeDocument/2006/relationships/tags" Target="../tags/tag685.xml"/><Relationship Id="rId16" Type="http://schemas.openxmlformats.org/officeDocument/2006/relationships/tags" Target="../tags/tag699.xml"/><Relationship Id="rId29" Type="http://schemas.openxmlformats.org/officeDocument/2006/relationships/tags" Target="../tags/tag712.xml"/><Relationship Id="rId11" Type="http://schemas.openxmlformats.org/officeDocument/2006/relationships/tags" Target="../tags/tag694.xml"/><Relationship Id="rId24" Type="http://schemas.openxmlformats.org/officeDocument/2006/relationships/tags" Target="../tags/tag707.xml"/><Relationship Id="rId32" Type="http://schemas.openxmlformats.org/officeDocument/2006/relationships/tags" Target="../tags/tag715.xml"/><Relationship Id="rId37" Type="http://schemas.openxmlformats.org/officeDocument/2006/relationships/tags" Target="../tags/tag720.xml"/><Relationship Id="rId40" Type="http://schemas.openxmlformats.org/officeDocument/2006/relationships/slideLayout" Target="../slideLayouts/slideLayout84.xml"/><Relationship Id="rId45" Type="http://schemas.openxmlformats.org/officeDocument/2006/relationships/image" Target="../media/image33.png"/><Relationship Id="rId53" Type="http://schemas.openxmlformats.org/officeDocument/2006/relationships/image" Target="../media/image41.png"/><Relationship Id="rId58" Type="http://schemas.openxmlformats.org/officeDocument/2006/relationships/image" Target="../media/image46.svg"/><Relationship Id="rId5" Type="http://schemas.openxmlformats.org/officeDocument/2006/relationships/tags" Target="../tags/tag688.xml"/><Relationship Id="rId19" Type="http://schemas.openxmlformats.org/officeDocument/2006/relationships/tags" Target="../tags/tag702.xml"/><Relationship Id="rId4" Type="http://schemas.openxmlformats.org/officeDocument/2006/relationships/tags" Target="../tags/tag687.xml"/><Relationship Id="rId9" Type="http://schemas.openxmlformats.org/officeDocument/2006/relationships/tags" Target="../tags/tag692.xml"/><Relationship Id="rId14" Type="http://schemas.openxmlformats.org/officeDocument/2006/relationships/tags" Target="../tags/tag697.xml"/><Relationship Id="rId22" Type="http://schemas.openxmlformats.org/officeDocument/2006/relationships/tags" Target="../tags/tag705.xml"/><Relationship Id="rId27" Type="http://schemas.openxmlformats.org/officeDocument/2006/relationships/tags" Target="../tags/tag710.xml"/><Relationship Id="rId30" Type="http://schemas.openxmlformats.org/officeDocument/2006/relationships/tags" Target="../tags/tag713.xml"/><Relationship Id="rId35" Type="http://schemas.openxmlformats.org/officeDocument/2006/relationships/tags" Target="../tags/tag718.xml"/><Relationship Id="rId43" Type="http://schemas.openxmlformats.org/officeDocument/2006/relationships/image" Target="../media/image22.png"/><Relationship Id="rId48" Type="http://schemas.openxmlformats.org/officeDocument/2006/relationships/image" Target="../media/image36.svg"/><Relationship Id="rId56" Type="http://schemas.openxmlformats.org/officeDocument/2006/relationships/image" Target="../media/image44.svg"/><Relationship Id="rId8" Type="http://schemas.openxmlformats.org/officeDocument/2006/relationships/tags" Target="../tags/tag691.xml"/><Relationship Id="rId51" Type="http://schemas.openxmlformats.org/officeDocument/2006/relationships/image" Target="../media/image39.png"/><Relationship Id="rId3" Type="http://schemas.openxmlformats.org/officeDocument/2006/relationships/tags" Target="../tags/tag686.xml"/><Relationship Id="rId12" Type="http://schemas.openxmlformats.org/officeDocument/2006/relationships/tags" Target="../tags/tag695.xml"/><Relationship Id="rId17" Type="http://schemas.openxmlformats.org/officeDocument/2006/relationships/tags" Target="../tags/tag700.xml"/><Relationship Id="rId25" Type="http://schemas.openxmlformats.org/officeDocument/2006/relationships/tags" Target="../tags/tag708.xml"/><Relationship Id="rId33" Type="http://schemas.openxmlformats.org/officeDocument/2006/relationships/tags" Target="../tags/tag716.xml"/><Relationship Id="rId38" Type="http://schemas.openxmlformats.org/officeDocument/2006/relationships/tags" Target="../tags/tag721.xml"/><Relationship Id="rId46" Type="http://schemas.openxmlformats.org/officeDocument/2006/relationships/image" Target="../media/image34.svg"/><Relationship Id="rId20" Type="http://schemas.openxmlformats.org/officeDocument/2006/relationships/tags" Target="../tags/tag703.xml"/><Relationship Id="rId41" Type="http://schemas.openxmlformats.org/officeDocument/2006/relationships/image" Target="../media/image3.png"/><Relationship Id="rId54" Type="http://schemas.openxmlformats.org/officeDocument/2006/relationships/image" Target="../media/image42.svg"/><Relationship Id="rId1" Type="http://schemas.openxmlformats.org/officeDocument/2006/relationships/tags" Target="../tags/tag684.xml"/><Relationship Id="rId6" Type="http://schemas.openxmlformats.org/officeDocument/2006/relationships/tags" Target="../tags/tag689.xml"/><Relationship Id="rId15" Type="http://schemas.openxmlformats.org/officeDocument/2006/relationships/tags" Target="../tags/tag698.xml"/><Relationship Id="rId23" Type="http://schemas.openxmlformats.org/officeDocument/2006/relationships/tags" Target="../tags/tag706.xml"/><Relationship Id="rId28" Type="http://schemas.openxmlformats.org/officeDocument/2006/relationships/tags" Target="../tags/tag711.xml"/><Relationship Id="rId36" Type="http://schemas.openxmlformats.org/officeDocument/2006/relationships/tags" Target="../tags/tag719.xml"/><Relationship Id="rId49" Type="http://schemas.openxmlformats.org/officeDocument/2006/relationships/image" Target="../media/image37.png"/><Relationship Id="rId57" Type="http://schemas.openxmlformats.org/officeDocument/2006/relationships/image" Target="../media/image45.png"/><Relationship Id="rId10" Type="http://schemas.openxmlformats.org/officeDocument/2006/relationships/tags" Target="../tags/tag693.xml"/><Relationship Id="rId31" Type="http://schemas.openxmlformats.org/officeDocument/2006/relationships/tags" Target="../tags/tag714.xml"/><Relationship Id="rId44" Type="http://schemas.openxmlformats.org/officeDocument/2006/relationships/image" Target="../media/image23.svg"/><Relationship Id="rId52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735.xml"/><Relationship Id="rId18" Type="http://schemas.openxmlformats.org/officeDocument/2006/relationships/tags" Target="../tags/tag740.xml"/><Relationship Id="rId26" Type="http://schemas.openxmlformats.org/officeDocument/2006/relationships/tags" Target="../tags/tag748.xml"/><Relationship Id="rId39" Type="http://schemas.openxmlformats.org/officeDocument/2006/relationships/image" Target="../media/image54.svg"/><Relationship Id="rId21" Type="http://schemas.openxmlformats.org/officeDocument/2006/relationships/tags" Target="../tags/tag743.xml"/><Relationship Id="rId34" Type="http://schemas.openxmlformats.org/officeDocument/2006/relationships/image" Target="../media/image49.svg"/><Relationship Id="rId7" Type="http://schemas.openxmlformats.org/officeDocument/2006/relationships/tags" Target="../tags/tag729.xml"/><Relationship Id="rId12" Type="http://schemas.openxmlformats.org/officeDocument/2006/relationships/tags" Target="../tags/tag734.xml"/><Relationship Id="rId17" Type="http://schemas.openxmlformats.org/officeDocument/2006/relationships/tags" Target="../tags/tag739.xml"/><Relationship Id="rId25" Type="http://schemas.openxmlformats.org/officeDocument/2006/relationships/tags" Target="../tags/tag747.xml"/><Relationship Id="rId33" Type="http://schemas.openxmlformats.org/officeDocument/2006/relationships/image" Target="../media/image48.png"/><Relationship Id="rId38" Type="http://schemas.openxmlformats.org/officeDocument/2006/relationships/image" Target="../media/image53.png"/><Relationship Id="rId2" Type="http://schemas.openxmlformats.org/officeDocument/2006/relationships/tags" Target="../tags/tag724.xml"/><Relationship Id="rId16" Type="http://schemas.openxmlformats.org/officeDocument/2006/relationships/tags" Target="../tags/tag738.xml"/><Relationship Id="rId20" Type="http://schemas.openxmlformats.org/officeDocument/2006/relationships/tags" Target="../tags/tag742.xml"/><Relationship Id="rId29" Type="http://schemas.openxmlformats.org/officeDocument/2006/relationships/tags" Target="../tags/tag751.xml"/><Relationship Id="rId1" Type="http://schemas.openxmlformats.org/officeDocument/2006/relationships/tags" Target="../tags/tag723.xml"/><Relationship Id="rId6" Type="http://schemas.openxmlformats.org/officeDocument/2006/relationships/tags" Target="../tags/tag728.xml"/><Relationship Id="rId11" Type="http://schemas.openxmlformats.org/officeDocument/2006/relationships/tags" Target="../tags/tag733.xml"/><Relationship Id="rId24" Type="http://schemas.openxmlformats.org/officeDocument/2006/relationships/tags" Target="../tags/tag746.xml"/><Relationship Id="rId32" Type="http://schemas.openxmlformats.org/officeDocument/2006/relationships/image" Target="../media/image47.png"/><Relationship Id="rId37" Type="http://schemas.openxmlformats.org/officeDocument/2006/relationships/image" Target="../media/image52.png"/><Relationship Id="rId40" Type="http://schemas.openxmlformats.org/officeDocument/2006/relationships/image" Target="../media/image55.png"/><Relationship Id="rId5" Type="http://schemas.openxmlformats.org/officeDocument/2006/relationships/tags" Target="../tags/tag727.xml"/><Relationship Id="rId15" Type="http://schemas.openxmlformats.org/officeDocument/2006/relationships/tags" Target="../tags/tag737.xml"/><Relationship Id="rId23" Type="http://schemas.openxmlformats.org/officeDocument/2006/relationships/tags" Target="../tags/tag745.xml"/><Relationship Id="rId28" Type="http://schemas.openxmlformats.org/officeDocument/2006/relationships/tags" Target="../tags/tag750.xml"/><Relationship Id="rId36" Type="http://schemas.openxmlformats.org/officeDocument/2006/relationships/image" Target="../media/image51.svg"/><Relationship Id="rId10" Type="http://schemas.openxmlformats.org/officeDocument/2006/relationships/tags" Target="../tags/tag732.xml"/><Relationship Id="rId19" Type="http://schemas.openxmlformats.org/officeDocument/2006/relationships/tags" Target="../tags/tag741.xml"/><Relationship Id="rId31" Type="http://schemas.openxmlformats.org/officeDocument/2006/relationships/slideLayout" Target="../slideLayouts/slideLayout95.xml"/><Relationship Id="rId4" Type="http://schemas.openxmlformats.org/officeDocument/2006/relationships/tags" Target="../tags/tag726.xml"/><Relationship Id="rId9" Type="http://schemas.openxmlformats.org/officeDocument/2006/relationships/tags" Target="../tags/tag731.xml"/><Relationship Id="rId14" Type="http://schemas.openxmlformats.org/officeDocument/2006/relationships/tags" Target="../tags/tag736.xml"/><Relationship Id="rId22" Type="http://schemas.openxmlformats.org/officeDocument/2006/relationships/tags" Target="../tags/tag744.xml"/><Relationship Id="rId27" Type="http://schemas.openxmlformats.org/officeDocument/2006/relationships/tags" Target="../tags/tag749.xml"/><Relationship Id="rId30" Type="http://schemas.openxmlformats.org/officeDocument/2006/relationships/tags" Target="../tags/tag752.xml"/><Relationship Id="rId35" Type="http://schemas.openxmlformats.org/officeDocument/2006/relationships/image" Target="../media/image50.png"/><Relationship Id="rId8" Type="http://schemas.openxmlformats.org/officeDocument/2006/relationships/tags" Target="../tags/tag730.xml"/><Relationship Id="rId3" Type="http://schemas.openxmlformats.org/officeDocument/2006/relationships/tags" Target="../tags/tag7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Shape20"/>
          <p:cNvGrpSpPr/>
          <p:nvPr>
            <p:custDataLst>
              <p:tags r:id="rId1"/>
            </p:custDataLst>
          </p:nvPr>
        </p:nvGrpSpPr>
        <p:grpSpPr>
          <a:xfrm>
            <a:off x="0" y="446"/>
            <a:ext cx="12192002" cy="6887720"/>
            <a:chOff x="-635000" y="-634554"/>
            <a:chExt cx="12192002" cy="6887720"/>
          </a:xfrm>
        </p:grpSpPr>
        <p:sp>
          <p:nvSpPr>
            <p:cNvPr id="31" name="Shape15">
              <a:extLst>
                <a:ext uri="{FF2B5EF4-FFF2-40B4-BE49-F238E27FC236}">
                  <a16:creationId xmlns:a16="http://schemas.microsoft.com/office/drawing/2014/main" id="{BFBD702A-7CB4-6DBC-604E-12A4CFF8354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-635000" y="5680456"/>
              <a:ext cx="12192000" cy="54254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ru-RU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  <p:sp>
          <p:nvSpPr>
            <p:cNvPr id="32" name="Shape17">
              <a:extLst>
                <a:ext uri="{FF2B5EF4-FFF2-40B4-BE49-F238E27FC236}">
                  <a16:creationId xmlns:a16="http://schemas.microsoft.com/office/drawing/2014/main" id="{FD906F14-F55B-894B-CA10-478AB1927C56}"/>
                </a:ext>
              </a:extLst>
            </p:cNvPr>
            <p:cNvSpPr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9867406" y="-634554"/>
              <a:ext cx="1689594" cy="1675341"/>
            </a:xfrm>
            <a:custGeom>
              <a:avLst/>
              <a:gdLst>
                <a:gd name="connsiteX0" fmla="*/ 0 w 1689814"/>
                <a:gd name="connsiteY0" fmla="*/ 0 h 1675559"/>
                <a:gd name="connsiteX1" fmla="*/ 1689814 w 1689814"/>
                <a:gd name="connsiteY1" fmla="*/ 0 h 1675559"/>
                <a:gd name="connsiteX2" fmla="*/ 1689814 w 1689814"/>
                <a:gd name="connsiteY2" fmla="*/ 1480903 h 1675559"/>
                <a:gd name="connsiteX3" fmla="*/ 1332858 w 1689814"/>
                <a:gd name="connsiteY3" fmla="*/ 1675559 h 1675559"/>
                <a:gd name="connsiteX4" fmla="*/ 0 w 1689814"/>
                <a:gd name="connsiteY4" fmla="*/ 948724 h 167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9814" h="1675559">
                  <a:moveTo>
                    <a:pt x="0" y="0"/>
                  </a:moveTo>
                  <a:lnTo>
                    <a:pt x="1689814" y="0"/>
                  </a:lnTo>
                  <a:lnTo>
                    <a:pt x="1689814" y="1480903"/>
                  </a:lnTo>
                  <a:lnTo>
                    <a:pt x="1332858" y="1675559"/>
                  </a:lnTo>
                  <a:lnTo>
                    <a:pt x="0" y="948724"/>
                  </a:lnTo>
                  <a:close/>
                </a:path>
              </a:pathLst>
            </a:custGeom>
            <a:solidFill>
              <a:srgbClr val="000000"/>
            </a:solidFill>
            <a:ln w="889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  </a:ext>
            </a:extLst>
          </p:spPr>
          <p:txBody>
            <a:bodyPr wrap="square" lIns="25397" tIns="25397" rIns="25397" bIns="25397" anchor="ctr">
              <a:noAutofit/>
            </a:bodyPr>
            <a:lstStyle>
              <a:lvl1pPr defTabSz="825500">
                <a:defRPr sz="4500">
                  <a:solidFill>
                    <a:srgbClr val="000000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lvl1pPr>
            </a:lstStyle>
            <a:p>
              <a:pPr defTabSz="825417"/>
              <a:endParaRPr sz="2250"/>
            </a:p>
          </p:txBody>
        </p:sp>
        <p:sp>
          <p:nvSpPr>
            <p:cNvPr id="33" name="Shape19">
              <a:extLst>
                <a:ext uri="{FF2B5EF4-FFF2-40B4-BE49-F238E27FC236}">
                  <a16:creationId xmlns:a16="http://schemas.microsoft.com/office/drawing/2014/main" id="{172DCEAF-3137-C33B-56C8-3C42A641837B}"/>
                </a:ext>
              </a:extLst>
            </p:cNvPr>
            <p:cNvSpPr>
              <a:spLocks noChangeAspect="1"/>
            </p:cNvSpPr>
            <p:nvPr>
              <p:custDataLst>
                <p:tags r:id="rId14"/>
              </p:custDataLst>
            </p:nvPr>
          </p:nvSpPr>
          <p:spPr>
            <a:xfrm>
              <a:off x="6921358" y="2794000"/>
              <a:ext cx="4635643" cy="3459166"/>
            </a:xfrm>
            <a:custGeom>
              <a:avLst/>
              <a:gdLst>
                <a:gd name="connsiteX0" fmla="*/ 2458327 w 4636247"/>
                <a:gd name="connsiteY0" fmla="*/ 0 h 3459616"/>
                <a:gd name="connsiteX1" fmla="*/ 4636247 w 4636247"/>
                <a:gd name="connsiteY1" fmla="*/ 1187665 h 3459616"/>
                <a:gd name="connsiteX2" fmla="*/ 4636247 w 4636247"/>
                <a:gd name="connsiteY2" fmla="*/ 3459616 h 3459616"/>
                <a:gd name="connsiteX3" fmla="*/ 0 w 4636247"/>
                <a:gd name="connsiteY3" fmla="*/ 3459616 h 3459616"/>
                <a:gd name="connsiteX4" fmla="*/ 0 w 4636247"/>
                <a:gd name="connsiteY4" fmla="*/ 1340576 h 345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6247" h="3459616">
                  <a:moveTo>
                    <a:pt x="2458327" y="0"/>
                  </a:moveTo>
                  <a:lnTo>
                    <a:pt x="4636247" y="1187665"/>
                  </a:lnTo>
                  <a:lnTo>
                    <a:pt x="4636247" y="3459616"/>
                  </a:lnTo>
                  <a:lnTo>
                    <a:pt x="0" y="3459616"/>
                  </a:lnTo>
                  <a:lnTo>
                    <a:pt x="0" y="1340576"/>
                  </a:lnTo>
                  <a:close/>
                </a:path>
              </a:pathLst>
            </a:custGeom>
            <a:solidFill>
              <a:srgbClr val="9BE7BD"/>
            </a:solidFill>
            <a:ln w="88900">
              <a:noFill/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  </a:ext>
            </a:extLst>
          </p:spPr>
          <p:txBody>
            <a:bodyPr wrap="square" lIns="25397" tIns="25397" rIns="25397" bIns="25397" anchor="ctr">
              <a:noAutofit/>
            </a:bodyPr>
            <a:lstStyle>
              <a:lvl1pPr defTabSz="825500">
                <a:defRPr sz="4500">
                  <a:solidFill>
                    <a:srgbClr val="000000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lvl1pPr>
            </a:lstStyle>
            <a:p>
              <a:pPr defTabSz="825417"/>
              <a:endParaRPr sz="2250"/>
            </a:p>
          </p:txBody>
        </p:sp>
      </p:grpSp>
      <p:grpSp>
        <p:nvGrpSpPr>
          <p:cNvPr id="22" name="Shape22"/>
          <p:cNvGrpSpPr/>
          <p:nvPr>
            <p:custDataLst>
              <p:tags r:id="rId2"/>
            </p:custDataLst>
          </p:nvPr>
        </p:nvGrpSpPr>
        <p:grpSpPr>
          <a:xfrm>
            <a:off x="663370" y="3545117"/>
            <a:ext cx="670064" cy="730800"/>
            <a:chOff x="28370" y="2910117"/>
            <a:chExt cx="670064" cy="730800"/>
          </a:xfrm>
        </p:grpSpPr>
        <p:sp>
          <p:nvSpPr>
            <p:cNvPr id="23" name="Shape3">
              <a:extLst>
                <a:ext uri="{FF2B5EF4-FFF2-40B4-BE49-F238E27FC236}">
                  <a16:creationId xmlns:a16="http://schemas.microsoft.com/office/drawing/2014/main" id="{A546D3B2-C8A7-7744-8E84-8994C4B08697}"/>
                </a:ext>
              </a:extLst>
            </p:cNvPr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28370" y="2910117"/>
              <a:ext cx="670064" cy="73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0000"/>
            </a:solidFill>
            <a:ln w="88900">
              <a:noFill/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  </a:ext>
            </a:extLst>
          </p:spPr>
          <p:txBody>
            <a:bodyPr lIns="25400" tIns="25400" rIns="25400" bIns="25400" anchor="ctr">
              <a:noAutofit/>
            </a:bodyPr>
            <a:lstStyle>
              <a:lvl1pPr defTabSz="825500">
                <a:defRPr sz="4500">
                  <a:solidFill>
                    <a:srgbClr val="000000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lvl1pPr>
            </a:lstStyle>
            <a:p>
              <a:endParaRPr sz="2250"/>
            </a:p>
          </p:txBody>
        </p:sp>
        <p:pic>
          <p:nvPicPr>
            <p:cNvPr id="24" name="Shape5"/>
            <p:cNvPicPr/>
            <p:nvPr>
              <p:custDataLst>
                <p:tags r:id="rId11"/>
              </p:custDataLst>
            </p:nvPr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5402" y="3077516"/>
              <a:ext cx="396000" cy="396000"/>
            </a:xfrm>
            <a:prstGeom prst="rect">
              <a:avLst/>
            </a:prstGeom>
          </p:spPr>
        </p:pic>
      </p:grpSp>
      <p:sp>
        <p:nvSpPr>
          <p:cNvPr id="25" name="Shape7">
            <a:extLst>
              <a:ext uri="{FF2B5EF4-FFF2-40B4-BE49-F238E27FC236}">
                <a16:creationId xmlns:a16="http://schemas.microsoft.com/office/drawing/2014/main" id="{70BA3B72-1F51-FE49-99FC-8EE259687CF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23911" y="3545117"/>
            <a:ext cx="1978565" cy="646481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</a:ext>
          </a:extLst>
        </p:spPr>
        <p:txBody>
          <a:bodyPr wrap="none" lIns="0" tIns="0" rIns="0" bIns="0" anchor="t">
            <a:spAutoFit/>
          </a:bodyPr>
          <a:lstStyle/>
          <a:p>
            <a:pPr indent="6350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FFFFFF"/>
                </a:solidFill>
                <a:latin typeface="Alumni Sans"/>
                <a:ea typeface="Alumni Sans"/>
                <a:cs typeface="Alumni Sans"/>
                <a:sym typeface="Alumni Sans"/>
              </a:defRPr>
            </a:pPr>
            <a:r>
              <a:rPr lang="en-US" sz="2100">
                <a:solidFill>
                  <a:srgbClr val="000000"/>
                </a:solidFill>
                <a:latin typeface="+mn-lt"/>
                <a:sym typeface="Alumni Sans"/>
              </a:rPr>
              <a:t>Уфимский университет 
науки и технологий</a:t>
            </a:r>
          </a:p>
        </p:txBody>
      </p:sp>
      <p:grpSp>
        <p:nvGrpSpPr>
          <p:cNvPr id="26" name="Shape23"/>
          <p:cNvGrpSpPr/>
          <p:nvPr>
            <p:custDataLst>
              <p:tags r:id="rId4"/>
            </p:custDataLst>
          </p:nvPr>
        </p:nvGrpSpPr>
        <p:grpSpPr>
          <a:xfrm>
            <a:off x="4100320" y="3545117"/>
            <a:ext cx="670064" cy="730800"/>
            <a:chOff x="3465320" y="2910117"/>
            <a:chExt cx="670064" cy="730800"/>
          </a:xfrm>
        </p:grpSpPr>
        <p:sp>
          <p:nvSpPr>
            <p:cNvPr id="27" name="Shape9">
              <a:extLst>
                <a:ext uri="{FF2B5EF4-FFF2-40B4-BE49-F238E27FC236}">
                  <a16:creationId xmlns:a16="http://schemas.microsoft.com/office/drawing/2014/main" id="{A546D3B2-C8A7-7744-8E84-8994C4B08697}"/>
                </a:ext>
              </a:extLst>
            </p:cNvPr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>
              <a:off x="3465320" y="2910117"/>
              <a:ext cx="670064" cy="73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0000"/>
            </a:solidFill>
            <a:ln w="88900">
              <a:noFill/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  </a:ext>
            </a:extLst>
          </p:spPr>
          <p:txBody>
            <a:bodyPr lIns="25400" tIns="25400" rIns="25400" bIns="25400" anchor="ctr">
              <a:noAutofit/>
            </a:bodyPr>
            <a:lstStyle>
              <a:lvl1pPr defTabSz="825500">
                <a:defRPr sz="4500">
                  <a:solidFill>
                    <a:srgbClr val="000000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lvl1pPr>
            </a:lstStyle>
            <a:p>
              <a:endParaRPr sz="2250"/>
            </a:p>
          </p:txBody>
        </p:sp>
        <p:pic>
          <p:nvPicPr>
            <p:cNvPr id="28" name="Shape11"/>
            <p:cNvPicPr/>
            <p:nvPr>
              <p:custDataLst>
                <p:tags r:id="rId9"/>
              </p:custDataLst>
            </p:nvPr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602352" y="3077516"/>
              <a:ext cx="396000" cy="396000"/>
            </a:xfrm>
            <a:prstGeom prst="rect">
              <a:avLst/>
            </a:prstGeom>
          </p:spPr>
        </p:pic>
      </p:grpSp>
      <p:sp>
        <p:nvSpPr>
          <p:cNvPr id="29" name="Shape13">
            <a:extLst>
              <a:ext uri="{FF2B5EF4-FFF2-40B4-BE49-F238E27FC236}">
                <a16:creationId xmlns:a16="http://schemas.microsoft.com/office/drawing/2014/main" id="{70BA3B72-1F51-FE49-99FC-8EE259687CF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960861" y="3545117"/>
            <a:ext cx="1766919" cy="32324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</a:ext>
          </a:extLst>
        </p:spPr>
        <p:txBody>
          <a:bodyPr wrap="none" lIns="0" tIns="0" rIns="0" bIns="0" anchor="t">
            <a:spAutoFit/>
          </a:bodyPr>
          <a:lstStyle/>
          <a:p>
            <a:pPr indent="6350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FFFFFF"/>
                </a:solidFill>
                <a:latin typeface="Alumni Sans"/>
                <a:ea typeface="Alumni Sans"/>
                <a:cs typeface="Alumni Sans"/>
                <a:sym typeface="Alumni Sans"/>
              </a:defRPr>
            </a:pPr>
            <a:r>
              <a:rPr lang="en-US" sz="2100">
                <a:solidFill>
                  <a:srgbClr val="000000"/>
                </a:solidFill>
                <a:latin typeface="+mn-lt"/>
                <a:sym typeface="Alumni Sans"/>
              </a:rPr>
              <a:t>Заказчик: LegpromRF</a:t>
            </a:r>
          </a:p>
        </p:txBody>
      </p:sp>
      <p:sp>
        <p:nvSpPr>
          <p:cNvPr id="20" name="Shape24"/>
          <p:cNvSpPr txBox="1"/>
          <p:nvPr>
            <p:custDataLst>
              <p:tags r:id="rId6"/>
            </p:custDataLst>
          </p:nvPr>
        </p:nvSpPr>
        <p:spPr>
          <a:xfrm>
            <a:off x="637524" y="1845129"/>
            <a:ext cx="1800590" cy="27443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2438338">
              <a:lnSpc>
                <a:spcPct val="80000"/>
              </a:lnSpc>
              <a:spcBef>
                <a:spcPts val="4500"/>
              </a:spcBef>
              <a:defRPr sz="5000" b="0">
                <a:latin typeface="Alumni Sans"/>
                <a:ea typeface="Alumni Sans"/>
                <a:cs typeface="Alumni Sans"/>
                <a:sym typeface="Alumni Sans"/>
              </a:defRPr>
            </a:lvl1pPr>
          </a:lstStyle>
          <a:p>
            <a:pPr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000000"/>
                </a:solidFill>
                <a:latin typeface="+mn-lt"/>
              </a:rPr>
              <a:t>Заказная разработка</a:t>
            </a:r>
          </a:p>
        </p:txBody>
      </p:sp>
      <p:sp>
        <p:nvSpPr>
          <p:cNvPr id="21" name="Shape25"/>
          <p:cNvSpPr txBox="1"/>
          <p:nvPr>
            <p:custDataLst>
              <p:tags r:id="rId7"/>
            </p:custDataLst>
          </p:nvPr>
        </p:nvSpPr>
        <p:spPr>
          <a:xfrm>
            <a:off x="637944" y="708839"/>
            <a:ext cx="5635863" cy="101528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12300" b="0">
                <a:solidFill>
                  <a:srgbClr val="FFFFFF"/>
                </a:solidFill>
                <a:latin typeface="Alumni Sans"/>
                <a:ea typeface="Alumni Sans"/>
                <a:cs typeface="Alumni Sans"/>
                <a:sym typeface="Alumni Sans"/>
              </a:defRPr>
            </a:pPr>
            <a:r>
              <a:rPr lang="en-US" sz="4000" b="1">
                <a:solidFill>
                  <a:srgbClr val="000000"/>
                </a:solidFill>
                <a:latin typeface="+mn-lt"/>
              </a:rPr>
              <a:t>Чат-бот для размещения заявок 
на пошив одежды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Shape13"/>
          <p:cNvGrpSpPr/>
          <p:nvPr>
            <p:custDataLst>
              <p:tags r:id="rId1"/>
            </p:custDataLst>
          </p:nvPr>
        </p:nvGrpSpPr>
        <p:grpSpPr>
          <a:xfrm>
            <a:off x="-136917" y="446"/>
            <a:ext cx="12521067" cy="6857107"/>
            <a:chOff x="-771917" y="-634554"/>
            <a:chExt cx="12521067" cy="6857107"/>
          </a:xfrm>
        </p:grpSpPr>
        <p:sp>
          <p:nvSpPr>
            <p:cNvPr id="23" name="Shape4">
              <a:extLst>
                <a:ext uri="{FF2B5EF4-FFF2-40B4-BE49-F238E27FC236}">
                  <a16:creationId xmlns:a16="http://schemas.microsoft.com/office/drawing/2014/main" id="{8CE97A25-E610-FEA0-63B3-6F5BFAFCD6D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7239403" y="-634554"/>
              <a:ext cx="4331242" cy="5877780"/>
            </a:xfrm>
            <a:custGeom>
              <a:avLst/>
              <a:gdLst>
                <a:gd name="connsiteX0" fmla="*/ 1273136 w 4331806"/>
                <a:gd name="connsiteY0" fmla="*/ 0 h 5878546"/>
                <a:gd name="connsiteX1" fmla="*/ 4331806 w 4331806"/>
                <a:gd name="connsiteY1" fmla="*/ 0 h 5878546"/>
                <a:gd name="connsiteX2" fmla="*/ 4331806 w 4331806"/>
                <a:gd name="connsiteY2" fmla="*/ 5092077 h 5878546"/>
                <a:gd name="connsiteX3" fmla="*/ 2969602 w 4331806"/>
                <a:gd name="connsiteY3" fmla="*/ 5878546 h 5878546"/>
                <a:gd name="connsiteX4" fmla="*/ 0 w 4331806"/>
                <a:gd name="connsiteY4" fmla="*/ 4164046 h 5878546"/>
                <a:gd name="connsiteX5" fmla="*/ 0 w 4331806"/>
                <a:gd name="connsiteY5" fmla="*/ 735045 h 587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31806" h="5878546">
                  <a:moveTo>
                    <a:pt x="1273136" y="0"/>
                  </a:moveTo>
                  <a:lnTo>
                    <a:pt x="4331806" y="0"/>
                  </a:lnTo>
                  <a:lnTo>
                    <a:pt x="4331806" y="5092077"/>
                  </a:lnTo>
                  <a:lnTo>
                    <a:pt x="2969602" y="5878546"/>
                  </a:lnTo>
                  <a:lnTo>
                    <a:pt x="0" y="4164046"/>
                  </a:lnTo>
                  <a:lnTo>
                    <a:pt x="0" y="735045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12696"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/>
            </a:p>
          </p:txBody>
        </p:sp>
        <p:grpSp>
          <p:nvGrpSpPr>
            <p:cNvPr id="24" name="Shape14"/>
            <p:cNvGrpSpPr/>
            <p:nvPr>
              <p:custDataLst>
                <p:tags r:id="rId10"/>
              </p:custDataLst>
            </p:nvPr>
          </p:nvGrpSpPr>
          <p:grpSpPr>
            <a:xfrm>
              <a:off x="5837460" y="198339"/>
              <a:ext cx="5911690" cy="6024214"/>
              <a:chOff x="5837460" y="198339"/>
              <a:chExt cx="5911690" cy="6024214"/>
            </a:xfrm>
          </p:grpSpPr>
          <p:sp>
            <p:nvSpPr>
              <p:cNvPr id="25" name="Shape6"/>
              <p:cNvSpPr/>
              <p:nvPr>
                <p:custDataLst>
                  <p:tags r:id="rId12"/>
                </p:custDataLst>
              </p:nvPr>
            </p:nvSpPr>
            <p:spPr>
              <a:xfrm>
                <a:off x="10872676" y="198339"/>
                <a:ext cx="876474" cy="10120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ln w="63500">
                <a:solidFill>
                  <a:srgbClr val="9BE7BD"/>
                </a:solidFill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12696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/>
              </a:p>
            </p:txBody>
          </p:sp>
          <p:sp>
            <p:nvSpPr>
              <p:cNvPr id="26" name="Shape8"/>
              <p:cNvSpPr/>
              <p:nvPr>
                <p:custDataLst>
                  <p:tags r:id="rId13"/>
                </p:custDataLst>
              </p:nvPr>
            </p:nvSpPr>
            <p:spPr>
              <a:xfrm>
                <a:off x="5837460" y="2931347"/>
                <a:ext cx="1851163" cy="21375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noFill/>
              <a:ln w="50800">
                <a:solidFill>
                  <a:srgbClr val="9BE7BD"/>
                </a:solidFill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12696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/>
              </a:p>
            </p:txBody>
          </p:sp>
          <p:sp>
            <p:nvSpPr>
              <p:cNvPr id="27" name="Shape10">
                <a:extLst>
                  <a:ext uri="{FF2B5EF4-FFF2-40B4-BE49-F238E27FC236}">
                    <a16:creationId xmlns:a16="http://schemas.microsoft.com/office/drawing/2014/main" id="{824B53AD-D2DB-2775-6E1D-1ED45AB2FFC1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0645064" y="5157710"/>
                <a:ext cx="925581" cy="1064843"/>
              </a:xfrm>
              <a:custGeom>
                <a:avLst/>
                <a:gdLst>
                  <a:gd name="connsiteX0" fmla="*/ 925702 w 925702"/>
                  <a:gd name="connsiteY0" fmla="*/ 0 h 1064982"/>
                  <a:gd name="connsiteX1" fmla="*/ 925702 w 925702"/>
                  <a:gd name="connsiteY1" fmla="*/ 1064982 h 1064982"/>
                  <a:gd name="connsiteX2" fmla="*/ 0 w 925702"/>
                  <a:gd name="connsiteY2" fmla="*/ 1064982 h 1064982"/>
                  <a:gd name="connsiteX3" fmla="*/ 0 w 925702"/>
                  <a:gd name="connsiteY3" fmla="*/ 534455 h 106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5702" h="1064982">
                    <a:moveTo>
                      <a:pt x="925702" y="0"/>
                    </a:moveTo>
                    <a:lnTo>
                      <a:pt x="925702" y="1064982"/>
                    </a:lnTo>
                    <a:lnTo>
                      <a:pt x="0" y="1064982"/>
                    </a:lnTo>
                    <a:lnTo>
                      <a:pt x="0" y="534455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wrap="square"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12696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/>
              </a:p>
            </p:txBody>
          </p:sp>
        </p:grpSp>
        <p:sp>
          <p:nvSpPr>
            <p:cNvPr id="28" name="Shape12">
              <a:extLst>
                <a:ext uri="{FF2B5EF4-FFF2-40B4-BE49-F238E27FC236}">
                  <a16:creationId xmlns:a16="http://schemas.microsoft.com/office/drawing/2014/main" id="{8AD44CEB-F877-961B-440E-6B7690C8046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flipV="1">
              <a:off x="-771917" y="5670770"/>
              <a:ext cx="12506870" cy="0"/>
            </a:xfrm>
            <a:prstGeom prst="line">
              <a:avLst/>
            </a:prstGeom>
            <a:ln w="63500" cap="rnd">
              <a:solidFill>
                <a:srgbClr val="9BE7BD"/>
              </a:solidFill>
              <a:custDash>
                <a:ds d="100000" sp="200000"/>
              </a:custDash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600"/>
            </a:p>
          </p:txBody>
        </p:sp>
      </p:grpSp>
      <p:sp>
        <p:nvSpPr>
          <p:cNvPr id="21" name="Shape2">
            <a:extLst>
              <a:ext uri="{FF2B5EF4-FFF2-40B4-BE49-F238E27FC236}">
                <a16:creationId xmlns:a16="http://schemas.microsoft.com/office/drawing/2014/main" id="{4D0FD988-D4F5-E241-8956-2F2CBE03575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34040" y="3251914"/>
            <a:ext cx="4675441" cy="861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+mn-lt"/>
              </a:rPr>
              <a:t>Платформа легкой промышленности, объединяющая частных специалистов 
и предприятия сферы легпрома для восстановления цепочек поставок, 
распределенного контрактного производства и централизованного продвижения 
швейной продукции</a:t>
            </a:r>
          </a:p>
        </p:txBody>
      </p:sp>
      <p:grpSp>
        <p:nvGrpSpPr>
          <p:cNvPr id="11" name="Shape15"/>
          <p:cNvGrpSpPr/>
          <p:nvPr>
            <p:custDataLst>
              <p:tags r:id="rId3"/>
            </p:custDataLst>
          </p:nvPr>
        </p:nvGrpSpPr>
        <p:grpSpPr>
          <a:xfrm>
            <a:off x="806134" y="3183287"/>
            <a:ext cx="786773" cy="908485"/>
            <a:chOff x="5067614" y="2339757"/>
            <a:chExt cx="786773" cy="908485"/>
          </a:xfrm>
        </p:grpSpPr>
        <p:grpSp>
          <p:nvGrpSpPr>
            <p:cNvPr id="13" name="Shape16"/>
            <p:cNvGrpSpPr/>
            <p:nvPr>
              <p:custDataLst>
                <p:tags r:id="rId6"/>
              </p:custDataLst>
            </p:nvPr>
          </p:nvGrpSpPr>
          <p:grpSpPr>
            <a:xfrm>
              <a:off x="5067614" y="2339757"/>
              <a:ext cx="786773" cy="908485"/>
              <a:chOff x="5260303" y="899834"/>
              <a:chExt cx="786773" cy="908485"/>
            </a:xfrm>
          </p:grpSpPr>
          <p:sp>
            <p:nvSpPr>
              <p:cNvPr id="14" name="Shape17">
                <a:extLst>
                  <a:ext uri="{FF2B5EF4-FFF2-40B4-BE49-F238E27FC236}">
                    <a16:creationId xmlns:a16="http://schemas.microsoft.com/office/drawing/2014/main" id="{D337B82D-9933-A74F-90F2-3529FBE8E972}"/>
                  </a:ext>
                </a:extLst>
              </p:cNvPr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5260303" y="899834"/>
                <a:ext cx="786773" cy="9084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endParaRPr>
              </a:p>
            </p:txBody>
          </p:sp>
          <p:pic>
            <p:nvPicPr>
              <p:cNvPr id="16" name="Shape18"/>
              <p:cNvPicPr/>
              <p:nvPr>
                <p:custDataLst>
                  <p:tags r:id="rId8"/>
                </p:custDataLst>
              </p:nvPr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5439949" y="1140335"/>
                <a:ext cx="427483" cy="427483"/>
              </a:xfrm>
              <a:prstGeom prst="rect">
                <a:avLst/>
              </a:prstGeom>
            </p:spPr>
          </p:pic>
        </p:grpSp>
      </p:grpSp>
      <p:pic>
        <p:nvPicPr>
          <p:cNvPr id="17" name="Shape19"/>
          <p:cNvPicPr/>
          <p:nvPr>
            <p:custDataLst>
              <p:tags r:id="rId4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5883790" y="1188292"/>
            <a:ext cx="6705600" cy="6701731"/>
          </a:xfrm>
          <a:prstGeom prst="rect">
            <a:avLst/>
          </a:prstGeom>
        </p:spPr>
      </p:pic>
      <p:sp>
        <p:nvSpPr>
          <p:cNvPr id="8" name="Shape20">
            <a:extLst>
              <a:ext uri="{FF2B5EF4-FFF2-40B4-BE49-F238E27FC236}">
                <a16:creationId xmlns:a16="http://schemas.microsoft.com/office/drawing/2014/main" id="{1C885674-028E-7943-B1D4-31736BDCF64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39680" y="1233817"/>
            <a:ext cx="3748409" cy="1123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00" b="1">
                <a:solidFill>
                  <a:srgbClr val="000000"/>
                </a:solidFill>
                <a:latin typeface="+mn-lt"/>
              </a:rPr>
              <a:t>LegpromRF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Shape51"/>
          <p:cNvGrpSpPr/>
          <p:nvPr>
            <p:custDataLst>
              <p:tags r:id="rId1"/>
            </p:custDataLst>
          </p:nvPr>
        </p:nvGrpSpPr>
        <p:grpSpPr>
          <a:xfrm>
            <a:off x="0" y="447"/>
            <a:ext cx="10465604" cy="1913285"/>
            <a:chOff x="-635000" y="-634553"/>
            <a:chExt cx="10465604" cy="1913285"/>
          </a:xfrm>
        </p:grpSpPr>
        <p:sp>
          <p:nvSpPr>
            <p:cNvPr id="88" name="Shape50">
              <a:extLst>
                <a:ext uri="{FF2B5EF4-FFF2-40B4-BE49-F238E27FC236}">
                  <a16:creationId xmlns:a16="http://schemas.microsoft.com/office/drawing/2014/main" id="{80A8E25D-3C1C-7944-80EB-5C4F273E09C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-635000" y="-634553"/>
              <a:ext cx="10465604" cy="1913285"/>
            </a:xfrm>
            <a:custGeom>
              <a:avLst/>
              <a:gdLst>
                <a:gd name="connsiteX0" fmla="*/ 0 w 10466967"/>
                <a:gd name="connsiteY0" fmla="*/ 0 h 1913534"/>
                <a:gd name="connsiteX1" fmla="*/ 7300913 w 10466967"/>
                <a:gd name="connsiteY1" fmla="*/ 0 h 1913534"/>
                <a:gd name="connsiteX2" fmla="*/ 7843499 w 10466967"/>
                <a:gd name="connsiteY2" fmla="*/ 0 h 1913534"/>
                <a:gd name="connsiteX3" fmla="*/ 10466967 w 10466967"/>
                <a:gd name="connsiteY3" fmla="*/ 0 h 1913534"/>
                <a:gd name="connsiteX4" fmla="*/ 10466967 w 10466967"/>
                <a:gd name="connsiteY4" fmla="*/ 1153401 h 1913534"/>
                <a:gd name="connsiteX5" fmla="*/ 9161492 w 10466967"/>
                <a:gd name="connsiteY5" fmla="*/ 1907117 h 1913534"/>
                <a:gd name="connsiteX6" fmla="*/ 9161492 w 10466967"/>
                <a:gd name="connsiteY6" fmla="*/ 1913534 h 1913534"/>
                <a:gd name="connsiteX7" fmla="*/ 0 w 10466967"/>
                <a:gd name="connsiteY7" fmla="*/ 1913534 h 1913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6967" h="1913532">
                  <a:moveTo>
                    <a:pt x="0" y="0"/>
                  </a:moveTo>
                  <a:lnTo>
                    <a:pt x="7300913" y="0"/>
                  </a:lnTo>
                  <a:lnTo>
                    <a:pt x="7843499" y="0"/>
                  </a:lnTo>
                  <a:lnTo>
                    <a:pt x="10466967" y="0"/>
                  </a:lnTo>
                  <a:lnTo>
                    <a:pt x="10466967" y="1153401"/>
                  </a:lnTo>
                  <a:lnTo>
                    <a:pt x="9161492" y="1907117"/>
                  </a:lnTo>
                  <a:lnTo>
                    <a:pt x="9161492" y="1913534"/>
                  </a:lnTo>
                  <a:lnTo>
                    <a:pt x="0" y="1913534"/>
                  </a:lnTo>
                  <a:close/>
                </a:path>
              </a:pathLst>
            </a:custGeom>
            <a:solidFill>
              <a:srgbClr val="9BE7BD"/>
            </a:solidFill>
            <a:ln w="12700">
              <a:miter lim="400000"/>
            </a:ln>
          </p:spPr>
          <p:txBody>
            <a:bodyPr wrap="square"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696">
                <a:lnSpc>
                  <a:spcPct val="100000"/>
                </a:lnSpc>
                <a:spcBef>
                  <a:spcPct val="0"/>
                </a:spcBef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 dirty="0"/>
            </a:p>
          </p:txBody>
        </p:sp>
      </p:grpSp>
      <p:grpSp>
        <p:nvGrpSpPr>
          <p:cNvPr id="63" name="Shape53"/>
          <p:cNvGrpSpPr/>
          <p:nvPr>
            <p:custDataLst>
              <p:tags r:id="rId2"/>
            </p:custDataLst>
          </p:nvPr>
        </p:nvGrpSpPr>
        <p:grpSpPr>
          <a:xfrm>
            <a:off x="3278786" y="2360965"/>
            <a:ext cx="629918" cy="730705"/>
            <a:chOff x="2643786" y="1725965"/>
            <a:chExt cx="629918" cy="730705"/>
          </a:xfrm>
        </p:grpSpPr>
        <p:sp>
          <p:nvSpPr>
            <p:cNvPr id="64" name="Shape14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9"/>
              </p:custDataLst>
            </p:nvPr>
          </p:nvSpPr>
          <p:spPr>
            <a:xfrm rot="5400000">
              <a:off x="2593392" y="1776358"/>
              <a:ext cx="730705" cy="629918"/>
            </a:xfrm>
            <a:prstGeom prst="hexagon">
              <a:avLst/>
            </a:prstGeom>
            <a:solidFill>
              <a:srgbClr val="9BE7B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65" name="Shape16"/>
            <p:cNvPicPr/>
            <p:nvPr>
              <p:custDataLst>
                <p:tags r:id="rId30"/>
              </p:custDataLst>
            </p:nvPr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2781086" y="1927408"/>
              <a:ext cx="355317" cy="355317"/>
            </a:xfrm>
            <a:prstGeom prst="rect">
              <a:avLst/>
            </a:prstGeom>
          </p:spPr>
        </p:pic>
      </p:grpSp>
      <p:sp>
        <p:nvSpPr>
          <p:cNvPr id="66" name="Shape18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069907" y="2408858"/>
            <a:ext cx="1633839" cy="861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+mn-lt"/>
              </a:rPr>
              <a:t>Автоматическая публикация 
новых заявок из базы 
в каналах Телеграмма, 
к которым бот подключен</a:t>
            </a:r>
          </a:p>
        </p:txBody>
      </p:sp>
      <p:grpSp>
        <p:nvGrpSpPr>
          <p:cNvPr id="67" name="Shape54"/>
          <p:cNvGrpSpPr/>
          <p:nvPr>
            <p:custDataLst>
              <p:tags r:id="rId4"/>
            </p:custDataLst>
          </p:nvPr>
        </p:nvGrpSpPr>
        <p:grpSpPr>
          <a:xfrm>
            <a:off x="6218566" y="2360964"/>
            <a:ext cx="629918" cy="730705"/>
            <a:chOff x="5583566" y="1725964"/>
            <a:chExt cx="629918" cy="730705"/>
          </a:xfrm>
        </p:grpSpPr>
        <p:sp>
          <p:nvSpPr>
            <p:cNvPr id="68" name="Shape20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7"/>
              </p:custDataLst>
            </p:nvPr>
          </p:nvSpPr>
          <p:spPr>
            <a:xfrm rot="5400000">
              <a:off x="5533173" y="1776358"/>
              <a:ext cx="730705" cy="629918"/>
            </a:xfrm>
            <a:prstGeom prst="hexagon">
              <a:avLst/>
            </a:prstGeom>
            <a:solidFill>
              <a:srgbClr val="9BE7B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69" name="Shape22"/>
            <p:cNvPicPr/>
            <p:nvPr>
              <p:custDataLst>
                <p:tags r:id="rId28"/>
              </p:custDataLst>
            </p:nvPr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5720867" y="1927408"/>
              <a:ext cx="355317" cy="355317"/>
            </a:xfrm>
            <a:prstGeom prst="rect">
              <a:avLst/>
            </a:prstGeom>
          </p:spPr>
        </p:pic>
      </p:grpSp>
      <p:sp>
        <p:nvSpPr>
          <p:cNvPr id="70" name="Shape24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009688" y="2408858"/>
            <a:ext cx="1824641" cy="107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+mn-lt"/>
              </a:rPr>
              <a:t>Реализовать пополнение 
баланса через ЮКассу 
и списание средств за каждую 
публикацию (магазин ЮКассы 
уже существует)</a:t>
            </a:r>
          </a:p>
        </p:txBody>
      </p:sp>
      <p:grpSp>
        <p:nvGrpSpPr>
          <p:cNvPr id="71" name="Shape55"/>
          <p:cNvGrpSpPr/>
          <p:nvPr>
            <p:custDataLst>
              <p:tags r:id="rId6"/>
            </p:custDataLst>
          </p:nvPr>
        </p:nvGrpSpPr>
        <p:grpSpPr>
          <a:xfrm>
            <a:off x="334547" y="2360965"/>
            <a:ext cx="629918" cy="730705"/>
            <a:chOff x="8523343" y="1725965"/>
            <a:chExt cx="629918" cy="730705"/>
          </a:xfrm>
        </p:grpSpPr>
        <p:sp>
          <p:nvSpPr>
            <p:cNvPr id="72" name="Shape26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5"/>
              </p:custDataLst>
            </p:nvPr>
          </p:nvSpPr>
          <p:spPr>
            <a:xfrm rot="5400000">
              <a:off x="8472949" y="1776358"/>
              <a:ext cx="730705" cy="629918"/>
            </a:xfrm>
            <a:prstGeom prst="hexagon">
              <a:avLst/>
            </a:prstGeom>
            <a:solidFill>
              <a:srgbClr val="9BE7B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73" name="Shape28"/>
            <p:cNvPicPr/>
            <p:nvPr>
              <p:custDataLst>
                <p:tags r:id="rId26"/>
              </p:custDataLst>
            </p:nvPr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8660643" y="1927408"/>
              <a:ext cx="355317" cy="355317"/>
            </a:xfrm>
            <a:prstGeom prst="rect">
              <a:avLst/>
            </a:prstGeom>
          </p:spPr>
        </p:pic>
      </p:grpSp>
      <p:sp>
        <p:nvSpPr>
          <p:cNvPr id="74" name="Shape30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101766" y="2536904"/>
            <a:ext cx="1681940" cy="430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 err="1">
                <a:solidFill>
                  <a:srgbClr val="000000"/>
                </a:solidFill>
                <a:latin typeface="+mn-lt"/>
              </a:rPr>
              <a:t>Разместить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бота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на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 VPS 
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заказчика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(VPS 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уже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имеется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)</a:t>
            </a:r>
          </a:p>
        </p:txBody>
      </p:sp>
      <p:grpSp>
        <p:nvGrpSpPr>
          <p:cNvPr id="75" name="Shape56"/>
          <p:cNvGrpSpPr/>
          <p:nvPr>
            <p:custDataLst>
              <p:tags r:id="rId8"/>
            </p:custDataLst>
          </p:nvPr>
        </p:nvGrpSpPr>
        <p:grpSpPr>
          <a:xfrm>
            <a:off x="339005" y="4453039"/>
            <a:ext cx="629918" cy="730705"/>
            <a:chOff x="-295995" y="3818039"/>
            <a:chExt cx="629918" cy="730705"/>
          </a:xfrm>
        </p:grpSpPr>
        <p:sp>
          <p:nvSpPr>
            <p:cNvPr id="76" name="Shape32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3"/>
              </p:custDataLst>
            </p:nvPr>
          </p:nvSpPr>
          <p:spPr>
            <a:xfrm rot="5400000">
              <a:off x="-346389" y="3868433"/>
              <a:ext cx="730705" cy="629918"/>
            </a:xfrm>
            <a:prstGeom prst="hexagon">
              <a:avLst/>
            </a:prstGeom>
            <a:solidFill>
              <a:srgbClr val="9BE7B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77" name="Shape34"/>
            <p:cNvPicPr/>
            <p:nvPr>
              <p:custDataLst>
                <p:tags r:id="rId24"/>
              </p:custDataLst>
            </p:nvPr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-158695" y="4019483"/>
              <a:ext cx="355317" cy="355317"/>
            </a:xfrm>
            <a:prstGeom prst="rect">
              <a:avLst/>
            </a:prstGeom>
          </p:spPr>
        </p:pic>
      </p:grpSp>
      <p:sp>
        <p:nvSpPr>
          <p:cNvPr id="78" name="Shape36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130126" y="4500933"/>
            <a:ext cx="1845485" cy="1723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+mn-lt"/>
              </a:rPr>
              <a:t>Возможность добавить фото, 
указать требования к изделию, 
объем партии, проходную цену, 
сохранить/просмотреть/
опубликовать объявление.
При сохранении/изменении/
публикации данных 
записывать их в базу MySQL</a:t>
            </a:r>
          </a:p>
        </p:txBody>
      </p:sp>
      <p:grpSp>
        <p:nvGrpSpPr>
          <p:cNvPr id="79" name="Shape57"/>
          <p:cNvGrpSpPr/>
          <p:nvPr>
            <p:custDataLst>
              <p:tags r:id="rId10"/>
            </p:custDataLst>
          </p:nvPr>
        </p:nvGrpSpPr>
        <p:grpSpPr>
          <a:xfrm>
            <a:off x="3278786" y="4453039"/>
            <a:ext cx="629918" cy="730705"/>
            <a:chOff x="2643786" y="3818039"/>
            <a:chExt cx="629918" cy="730705"/>
          </a:xfrm>
        </p:grpSpPr>
        <p:sp>
          <p:nvSpPr>
            <p:cNvPr id="80" name="Shape38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1"/>
              </p:custDataLst>
            </p:nvPr>
          </p:nvSpPr>
          <p:spPr>
            <a:xfrm rot="5400000">
              <a:off x="2593392" y="3868433"/>
              <a:ext cx="730705" cy="629918"/>
            </a:xfrm>
            <a:prstGeom prst="hexagon">
              <a:avLst/>
            </a:prstGeom>
            <a:solidFill>
              <a:srgbClr val="9BE7B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81" name="Shape40"/>
            <p:cNvPicPr/>
            <p:nvPr>
              <p:custDataLst>
                <p:tags r:id="rId22"/>
              </p:custDataLst>
            </p:nvPr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2781086" y="4019483"/>
              <a:ext cx="355317" cy="355317"/>
            </a:xfrm>
            <a:prstGeom prst="rect">
              <a:avLst/>
            </a:prstGeom>
          </p:spPr>
        </p:pic>
      </p:grpSp>
      <p:sp>
        <p:nvSpPr>
          <p:cNvPr id="82" name="Shape42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069907" y="4500933"/>
            <a:ext cx="1701181" cy="1723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+mn-lt"/>
              </a:rPr>
              <a:t>Возможность оплачивать 
дополнительные услуги 
при размещении заявки, 
например, признак 
VIP-объявления (состав 
и стоимость дополнительных 
услуг должны выводиться 
из базы)</a:t>
            </a:r>
          </a:p>
        </p:txBody>
      </p:sp>
      <p:grpSp>
        <p:nvGrpSpPr>
          <p:cNvPr id="83" name="Shape58"/>
          <p:cNvGrpSpPr/>
          <p:nvPr>
            <p:custDataLst>
              <p:tags r:id="rId12"/>
            </p:custDataLst>
          </p:nvPr>
        </p:nvGrpSpPr>
        <p:grpSpPr>
          <a:xfrm>
            <a:off x="6218566" y="4453039"/>
            <a:ext cx="629918" cy="730705"/>
            <a:chOff x="5583566" y="3818039"/>
            <a:chExt cx="629918" cy="730705"/>
          </a:xfrm>
        </p:grpSpPr>
        <p:sp>
          <p:nvSpPr>
            <p:cNvPr id="84" name="Shape44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19"/>
              </p:custDataLst>
            </p:nvPr>
          </p:nvSpPr>
          <p:spPr>
            <a:xfrm rot="5400000">
              <a:off x="5533173" y="3868432"/>
              <a:ext cx="730705" cy="629918"/>
            </a:xfrm>
            <a:prstGeom prst="hexagon">
              <a:avLst/>
            </a:prstGeom>
            <a:solidFill>
              <a:srgbClr val="9BE7B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85" name="Shape46"/>
            <p:cNvPicPr/>
            <p:nvPr>
              <p:custDataLst>
                <p:tags r:id="rId20"/>
              </p:custDataLst>
            </p:nvPr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5720866" y="4019483"/>
              <a:ext cx="355317" cy="355317"/>
            </a:xfrm>
            <a:prstGeom prst="rect">
              <a:avLst/>
            </a:prstGeom>
          </p:spPr>
        </p:pic>
      </p:grpSp>
      <p:sp>
        <p:nvSpPr>
          <p:cNvPr id="86" name="Shape48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009687" y="4500932"/>
            <a:ext cx="1840674" cy="107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+mn-lt"/>
              </a:rPr>
              <a:t>Реализовать хранение 
пользователей, их технических 
заданий и оплат в базе данных 
на VPS заказчика (база 
уже существует)</a:t>
            </a:r>
          </a:p>
        </p:txBody>
      </p:sp>
      <p:grpSp>
        <p:nvGrpSpPr>
          <p:cNvPr id="53" name="Shape59"/>
          <p:cNvGrpSpPr/>
          <p:nvPr>
            <p:custDataLst>
              <p:tags r:id="rId14"/>
            </p:custDataLst>
          </p:nvPr>
        </p:nvGrpSpPr>
        <p:grpSpPr>
          <a:xfrm>
            <a:off x="357789" y="390967"/>
            <a:ext cx="1260974" cy="1260974"/>
            <a:chOff x="4830513" y="2163513"/>
            <a:chExt cx="1260974" cy="1260974"/>
          </a:xfrm>
        </p:grpSpPr>
        <p:grpSp>
          <p:nvGrpSpPr>
            <p:cNvPr id="55" name="Shape60"/>
            <p:cNvGrpSpPr/>
            <p:nvPr>
              <p:custDataLst>
                <p:tags r:id="rId16"/>
              </p:custDataLst>
            </p:nvPr>
          </p:nvGrpSpPr>
          <p:grpSpPr>
            <a:xfrm>
              <a:off x="4914981" y="2163513"/>
              <a:ext cx="1092037" cy="1260974"/>
              <a:chOff x="117489" y="2516353"/>
              <a:chExt cx="1092037" cy="1260974"/>
            </a:xfrm>
          </p:grpSpPr>
          <p:sp>
            <p:nvSpPr>
              <p:cNvPr id="56" name="Shape61">
                <a:extLst>
                  <a:ext uri="{FF2B5EF4-FFF2-40B4-BE49-F238E27FC236}">
                    <a16:creationId xmlns:a16="http://schemas.microsoft.com/office/drawing/2014/main" id="{D6BBD2FD-3165-214E-9C1C-66112D6775FF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117489" y="2516353"/>
                <a:ext cx="1092037" cy="1260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/>
              </a:p>
            </p:txBody>
          </p:sp>
          <p:pic>
            <p:nvPicPr>
              <p:cNvPr id="58" name="Shape62"/>
              <p:cNvPicPr/>
              <p:nvPr>
                <p:custDataLst>
                  <p:tags r:id="rId18"/>
                </p:custDataLst>
              </p:nvPr>
            </p:nvPicPr>
            <p:blipFill>
              <a:blip r:embed="rId45">
                <a:extLst>
                  <a:ext uri="{96DAC541-7B7A-43D3-8B79-37D633B846F1}">
                    <asvg:svgBlip xmlns:asvg="http://schemas.microsoft.com/office/drawing/2016/SVG/main" r:embed="rId46"/>
                  </a:ext>
                </a:extLst>
              </a:blip>
              <a:stretch>
                <a:fillRect/>
              </a:stretch>
            </p:blipFill>
            <p:spPr>
              <a:xfrm>
                <a:off x="339772" y="2823105"/>
                <a:ext cx="647470" cy="647470"/>
              </a:xfrm>
              <a:prstGeom prst="rect">
                <a:avLst/>
              </a:prstGeom>
            </p:spPr>
          </p:pic>
        </p:grpSp>
      </p:grpSp>
      <p:sp>
        <p:nvSpPr>
          <p:cNvPr id="3" name="Shape63">
            <a:extLst>
              <a:ext uri="{FF2B5EF4-FFF2-40B4-BE49-F238E27FC236}">
                <a16:creationId xmlns:a16="http://schemas.microsoft.com/office/drawing/2014/main" id="{A468D15B-D231-3C43-8EEB-78860A1CD6A0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724020" y="518149"/>
            <a:ext cx="5828519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825392" rtl="0" fontAlgn="auto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400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Alumni Sans"/>
                <a:cs typeface="Alumni Sans"/>
                <a:sym typeface="Alumni Sans"/>
              </a:rPr>
              <a:t>Задача</a:t>
            </a: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Alumni Sans"/>
                <a:cs typeface="Alumni Sans"/>
                <a:sym typeface="Alumni San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n-lt"/>
              </a:rPr>
              <a:t>Разработать</a:t>
            </a:r>
            <a:r>
              <a:rPr lang="en-US" sz="4000" dirty="0">
                <a:solidFill>
                  <a:srgbClr val="000000"/>
                </a:solidFill>
                <a:latin typeface="+mn-lt"/>
              </a:rPr>
              <a:t> Телеграм-</a:t>
            </a:r>
            <a:r>
              <a:rPr lang="en-US" sz="4000" dirty="0" err="1">
                <a:solidFill>
                  <a:srgbClr val="000000"/>
                </a:solidFill>
                <a:latin typeface="+mn-lt"/>
              </a:rPr>
              <a:t>бота</a:t>
            </a:r>
            <a:r>
              <a:rPr lang="en-US" sz="4000" dirty="0">
                <a:solidFill>
                  <a:srgbClr val="000000"/>
                </a:solidFill>
                <a:latin typeface="+mn-lt"/>
              </a:rPr>
              <a:t> 
с </a:t>
            </a:r>
            <a:r>
              <a:rPr lang="en-US" sz="4000" dirty="0" err="1">
                <a:solidFill>
                  <a:srgbClr val="000000"/>
                </a:solidFill>
                <a:latin typeface="+mn-lt"/>
              </a:rPr>
              <a:t>следующим</a:t>
            </a:r>
            <a:r>
              <a:rPr lang="en-US" sz="40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n-lt"/>
              </a:rPr>
              <a:t>функционалом</a:t>
            </a: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Alumni Sans"/>
              <a:cs typeface="Alumni Sans"/>
              <a:sym typeface="Alumni Sans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Shape19"/>
          <p:cNvGrpSpPr/>
          <p:nvPr>
            <p:custDataLst>
              <p:tags r:id="rId1"/>
            </p:custDataLst>
          </p:nvPr>
        </p:nvGrpSpPr>
        <p:grpSpPr>
          <a:xfrm>
            <a:off x="-1653660" y="-3258572"/>
            <a:ext cx="14136089" cy="11865753"/>
            <a:chOff x="-2288661" y="-3893572"/>
            <a:chExt cx="14136089" cy="11865753"/>
          </a:xfrm>
        </p:grpSpPr>
        <p:grpSp>
          <p:nvGrpSpPr>
            <p:cNvPr id="26" name="Shape20"/>
            <p:cNvGrpSpPr/>
            <p:nvPr>
              <p:custDataLst>
                <p:tags r:id="rId8"/>
              </p:custDataLst>
            </p:nvPr>
          </p:nvGrpSpPr>
          <p:grpSpPr>
            <a:xfrm>
              <a:off x="-849483" y="-664911"/>
              <a:ext cx="10502147" cy="6950731"/>
              <a:chOff x="-849484" y="-664911"/>
              <a:chExt cx="10502147" cy="6950731"/>
            </a:xfrm>
          </p:grpSpPr>
          <p:sp>
            <p:nvSpPr>
              <p:cNvPr id="27" name="Shape4">
                <a:extLst>
                  <a:ext uri="{FF2B5EF4-FFF2-40B4-BE49-F238E27FC236}">
                    <a16:creationId xmlns:a16="http://schemas.microsoft.com/office/drawing/2014/main" id="{0287A590-6AAD-AA4B-9CF7-5C8155F59CDE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8260271" y="-625494"/>
                <a:ext cx="1392392" cy="69113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" y="0"/>
                    </a:moveTo>
                    <a:lnTo>
                      <a:pt x="21600" y="10665"/>
                    </a:lnTo>
                    <a:lnTo>
                      <a:pt x="0" y="21600"/>
                    </a:lnTo>
                  </a:path>
                </a:pathLst>
              </a:custGeom>
              <a:ln w="63500" cap="rnd">
                <a:solidFill>
                  <a:srgbClr val="9BE7BD"/>
                </a:solidFill>
                <a:custDash>
                  <a:ds d="100000" sp="200000"/>
                </a:custDash>
              </a:ln>
            </p:spPr>
            <p:txBody>
              <a:bodyPr lIns="25397" tIns="25397" rIns="25397" bIns="25397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1200"/>
              </a:p>
            </p:txBody>
          </p:sp>
          <p:sp>
            <p:nvSpPr>
              <p:cNvPr id="28" name="Shape6"/>
              <p:cNvSpPr/>
              <p:nvPr>
                <p:custDataLst>
                  <p:tags r:id="rId16"/>
                </p:custDataLst>
              </p:nvPr>
            </p:nvSpPr>
            <p:spPr>
              <a:xfrm>
                <a:off x="-849484" y="-664911"/>
                <a:ext cx="10112448" cy="6917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84" y="0"/>
                    </a:moveTo>
                    <a:lnTo>
                      <a:pt x="18684" y="88"/>
                    </a:lnTo>
                    <a:lnTo>
                      <a:pt x="0" y="88"/>
                    </a:lnTo>
                    <a:lnTo>
                      <a:pt x="0" y="21512"/>
                    </a:lnTo>
                    <a:lnTo>
                      <a:pt x="18684" y="21512"/>
                    </a:lnTo>
                    <a:lnTo>
                      <a:pt x="18684" y="21600"/>
                    </a:lnTo>
                    <a:lnTo>
                      <a:pt x="18708" y="21512"/>
                    </a:lnTo>
                    <a:lnTo>
                      <a:pt x="18715" y="21512"/>
                    </a:lnTo>
                    <a:lnTo>
                      <a:pt x="18715" y="21485"/>
                    </a:lnTo>
                    <a:lnTo>
                      <a:pt x="21600" y="10800"/>
                    </a:lnTo>
                    <a:lnTo>
                      <a:pt x="18715" y="115"/>
                    </a:lnTo>
                    <a:lnTo>
                      <a:pt x="18715" y="88"/>
                    </a:lnTo>
                    <a:lnTo>
                      <a:pt x="18708" y="88"/>
                    </a:lnTo>
                    <a:lnTo>
                      <a:pt x="18684" y="0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lIns="25397" tIns="25397" rIns="25397" bIns="25397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FCDA4B"/>
                  </a:solidFill>
                </a:endParaRPr>
              </a:p>
            </p:txBody>
          </p:sp>
          <p:sp>
            <p:nvSpPr>
              <p:cNvPr id="29" name="Shape8"/>
              <p:cNvSpPr/>
              <p:nvPr>
                <p:custDataLst>
                  <p:tags r:id="rId17"/>
                </p:custDataLst>
              </p:nvPr>
            </p:nvSpPr>
            <p:spPr>
              <a:xfrm>
                <a:off x="8768957" y="803038"/>
                <a:ext cx="375020" cy="4330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lIns="25397" tIns="25397" rIns="25397" bIns="25397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FCDA4B"/>
                  </a:solidFill>
                </a:endParaRPr>
              </a:p>
            </p:txBody>
          </p:sp>
        </p:grpSp>
        <p:sp>
          <p:nvSpPr>
            <p:cNvPr id="30" name="Shape10"/>
            <p:cNvSpPr/>
            <p:nvPr>
              <p:custDataLst>
                <p:tags r:id="rId9"/>
              </p:custDataLst>
            </p:nvPr>
          </p:nvSpPr>
          <p:spPr>
            <a:xfrm>
              <a:off x="-2042105" y="4144282"/>
              <a:ext cx="3315059" cy="3827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53975" cap="rnd">
              <a:solidFill>
                <a:srgbClr val="000000"/>
              </a:solidFill>
              <a:custDash>
                <a:ds d="100000" sp="200000"/>
              </a:custDash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696">
                <a:lnSpc>
                  <a:spcPct val="100000"/>
                </a:lnSpc>
                <a:spcBef>
                  <a:spcPct val="0"/>
                </a:spcBef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>
                <a:solidFill>
                  <a:srgbClr val="FCDA4B"/>
                </a:solidFill>
              </a:endParaRPr>
            </a:p>
          </p:txBody>
        </p:sp>
        <p:sp>
          <p:nvSpPr>
            <p:cNvPr id="31" name="Shape12"/>
            <p:cNvSpPr/>
            <p:nvPr>
              <p:custDataLst>
                <p:tags r:id="rId10"/>
              </p:custDataLst>
            </p:nvPr>
          </p:nvSpPr>
          <p:spPr>
            <a:xfrm>
              <a:off x="-1420378" y="4862192"/>
              <a:ext cx="2071603" cy="239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88900">
              <a:solidFill>
                <a:srgbClr val="000000"/>
              </a:solidFill>
              <a:miter lim="400000"/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696">
                <a:lnSpc>
                  <a:spcPct val="100000"/>
                </a:lnSpc>
                <a:spcBef>
                  <a:spcPct val="0"/>
                </a:spcBef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>
                <a:solidFill>
                  <a:srgbClr val="FCDA4B"/>
                </a:solidFill>
              </a:endParaRPr>
            </a:p>
          </p:txBody>
        </p:sp>
        <p:grpSp>
          <p:nvGrpSpPr>
            <p:cNvPr id="32" name="Shape21"/>
            <p:cNvGrpSpPr/>
            <p:nvPr>
              <p:custDataLst>
                <p:tags r:id="rId11"/>
              </p:custDataLst>
            </p:nvPr>
          </p:nvGrpSpPr>
          <p:grpSpPr>
            <a:xfrm>
              <a:off x="-2288661" y="-3893572"/>
              <a:ext cx="14136089" cy="9313855"/>
              <a:chOff x="-2288660" y="-3893572"/>
              <a:chExt cx="14136089" cy="9313855"/>
            </a:xfrm>
          </p:grpSpPr>
          <p:sp>
            <p:nvSpPr>
              <p:cNvPr id="33" name="Shape14"/>
              <p:cNvSpPr/>
              <p:nvPr>
                <p:custDataLst>
                  <p:tags r:id="rId12"/>
                </p:custDataLst>
              </p:nvPr>
            </p:nvSpPr>
            <p:spPr>
              <a:xfrm>
                <a:off x="-2288660" y="-3893572"/>
                <a:ext cx="4542554" cy="52452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ln w="88900">
                <a:solidFill>
                  <a:srgbClr val="000000"/>
                </a:solidFill>
                <a:miter lim="400000"/>
              </a:ln>
            </p:spPr>
            <p:txBody>
              <a:bodyPr lIns="25397" tIns="25397" rIns="25397" bIns="25397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FCDA4B"/>
                  </a:solidFill>
                </a:endParaRPr>
              </a:p>
            </p:txBody>
          </p:sp>
          <p:sp>
            <p:nvSpPr>
              <p:cNvPr id="34" name="Shape16"/>
              <p:cNvSpPr/>
              <p:nvPr>
                <p:custDataLst>
                  <p:tags r:id="rId13"/>
                </p:custDataLst>
              </p:nvPr>
            </p:nvSpPr>
            <p:spPr>
              <a:xfrm>
                <a:off x="8031839" y="4638646"/>
                <a:ext cx="676917" cy="78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5397" tIns="25397" rIns="25397" bIns="25397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FCDA4B"/>
                  </a:solidFill>
                </a:endParaRPr>
              </a:p>
            </p:txBody>
          </p:sp>
          <p:sp>
            <p:nvSpPr>
              <p:cNvPr id="35" name="Shape18"/>
              <p:cNvSpPr/>
              <p:nvPr>
                <p:custDataLst>
                  <p:tags r:id="rId14"/>
                </p:custDataLst>
              </p:nvPr>
            </p:nvSpPr>
            <p:spPr>
              <a:xfrm>
                <a:off x="10785928" y="-1088524"/>
                <a:ext cx="1061500" cy="12257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ln w="88900">
                <a:solidFill>
                  <a:srgbClr val="000000"/>
                </a:solidFill>
                <a:miter lim="400000"/>
              </a:ln>
            </p:spPr>
            <p:txBody>
              <a:bodyPr lIns="25397" tIns="25397" rIns="25397" bIns="25397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FCDA4B"/>
                  </a:solidFill>
                </a:endParaRPr>
              </a:p>
            </p:txBody>
          </p:sp>
        </p:grpSp>
      </p:grpSp>
      <p:grpSp>
        <p:nvGrpSpPr>
          <p:cNvPr id="12" name="Shape22"/>
          <p:cNvGrpSpPr/>
          <p:nvPr>
            <p:custDataLst>
              <p:tags r:id="rId2"/>
            </p:custDataLst>
          </p:nvPr>
        </p:nvGrpSpPr>
        <p:grpSpPr>
          <a:xfrm>
            <a:off x="1181740" y="656793"/>
            <a:ext cx="1145738" cy="1260311"/>
            <a:chOff x="4662881" y="1864207"/>
            <a:chExt cx="1145738" cy="1260311"/>
          </a:xfrm>
        </p:grpSpPr>
        <p:grpSp>
          <p:nvGrpSpPr>
            <p:cNvPr id="14" name="Shape23"/>
            <p:cNvGrpSpPr/>
            <p:nvPr>
              <p:custDataLst>
                <p:tags r:id="rId5"/>
              </p:custDataLst>
            </p:nvPr>
          </p:nvGrpSpPr>
          <p:grpSpPr>
            <a:xfrm>
              <a:off x="4690224" y="1864445"/>
              <a:ext cx="1091052" cy="1259836"/>
              <a:chOff x="4915475" y="787263"/>
              <a:chExt cx="1091052" cy="1259836"/>
            </a:xfrm>
          </p:grpSpPr>
          <p:sp>
            <p:nvSpPr>
              <p:cNvPr id="15" name="Shape24">
                <a:extLst>
                  <a:ext uri="{FF2B5EF4-FFF2-40B4-BE49-F238E27FC236}">
                    <a16:creationId xmlns:a16="http://schemas.microsoft.com/office/drawing/2014/main" id="{9BA3B617-4CFD-1643-A6E2-5AC334FBDCAE}"/>
                  </a:ext>
                </a:extLst>
              </p:cNvPr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4915475" y="787263"/>
                <a:ext cx="1091052" cy="125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endParaRPr>
              </a:p>
            </p:txBody>
          </p:sp>
          <p:pic>
            <p:nvPicPr>
              <p:cNvPr id="17" name="Shape25"/>
              <p:cNvPicPr/>
              <p:nvPr>
                <p:custDataLst>
                  <p:tags r:id="rId7"/>
                </p:custDataLst>
              </p:nvPr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5146043" y="1102222"/>
                <a:ext cx="629918" cy="629918"/>
              </a:xfrm>
              <a:prstGeom prst="rect">
                <a:avLst/>
              </a:prstGeom>
            </p:spPr>
          </p:pic>
        </p:grpSp>
      </p:grpSp>
      <p:sp>
        <p:nvSpPr>
          <p:cNvPr id="24" name="Shape2">
            <a:extLst>
              <a:ext uri="{FF2B5EF4-FFF2-40B4-BE49-F238E27FC236}">
                <a16:creationId xmlns:a16="http://schemas.microsoft.com/office/drawing/2014/main" id="{693F7C5F-2599-E042-8CD0-E71358A5A9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618126" y="3163366"/>
            <a:ext cx="6840761" cy="2462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69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/>
              <a:t>Предприниматель в сфере моды и текстиля. Это человек, который стремится упростить и автоматизировать процесс создания заявок на пошив одежды оптом. Наш Телеграм-бот будет помогать заказчику легко и быстро формировать заявки, учитывая все требования к изделиям, объем партии и проходную цену. Он также сможет использовать дополнительные услуги, такие как VIP-объявления, и управлять своим балансом через интегрированный сервис </a:t>
            </a:r>
            <a:r>
              <a:rPr lang="ru-RU" sz="2000" dirty="0" err="1"/>
              <a:t>ЮКасса</a:t>
            </a:r>
            <a:r>
              <a:rPr lang="ru-RU" sz="2000" dirty="0"/>
              <a:t>. Наш бот делает процесс заказа простым и эффективным, помогая заказчику сосредоточиться на своем бизнесе, не тратя времени на административные задачи.</a:t>
            </a:r>
            <a:endParaRPr lang="en-US" sz="1400" dirty="0">
              <a:solidFill>
                <a:srgbClr val="000000"/>
              </a:solidFill>
              <a:latin typeface="+mn-lt"/>
              <a:ea typeface="Alumni Sans"/>
              <a:cs typeface="Alumni Sans"/>
              <a:sym typeface="Alumni Sans"/>
            </a:endParaRPr>
          </a:p>
        </p:txBody>
      </p:sp>
      <p:sp>
        <p:nvSpPr>
          <p:cNvPr id="18" name="Shape26">
            <a:extLst>
              <a:ext uri="{FF2B5EF4-FFF2-40B4-BE49-F238E27FC236}">
                <a16:creationId xmlns:a16="http://schemas.microsoft.com/office/drawing/2014/main" id="{9FB687ED-2A31-4B4B-A004-2270733A56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81740" y="2284425"/>
            <a:ext cx="8764305" cy="11238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696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00" b="1" dirty="0" err="1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Будущий</a:t>
            </a:r>
            <a:r>
              <a:rPr lang="en-US" sz="8600" b="1" dirty="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 </a:t>
            </a:r>
            <a:r>
              <a:rPr lang="en-US" sz="8600" b="1" dirty="0" err="1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пользователь</a:t>
            </a:r>
            <a:r>
              <a:rPr lang="en-US" sz="8600" b="1" dirty="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 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Shape27"/>
          <p:cNvGrpSpPr/>
          <p:nvPr>
            <p:custDataLst>
              <p:tags r:id="rId1"/>
            </p:custDataLst>
          </p:nvPr>
        </p:nvGrpSpPr>
        <p:grpSpPr>
          <a:xfrm>
            <a:off x="-750880" y="449916"/>
            <a:ext cx="13209752" cy="7114110"/>
            <a:chOff x="-1385880" y="-185084"/>
            <a:chExt cx="13209752" cy="7114110"/>
          </a:xfrm>
        </p:grpSpPr>
        <p:sp>
          <p:nvSpPr>
            <p:cNvPr id="41" name="Shape22">
              <a:extLst>
                <a:ext uri="{FF2B5EF4-FFF2-40B4-BE49-F238E27FC236}">
                  <a16:creationId xmlns:a16="http://schemas.microsoft.com/office/drawing/2014/main" id="{44E70BE4-9482-3842-AF1E-7AFF235C1BC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-1385880" y="2794000"/>
              <a:ext cx="3535617" cy="4135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63500" cap="rnd">
              <a:solidFill>
                <a:srgbClr val="9BE7BD"/>
              </a:solidFill>
              <a:prstDash val="sysDot"/>
              <a:miter lim="400000"/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12696"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/>
            </a:p>
          </p:txBody>
        </p:sp>
        <p:sp>
          <p:nvSpPr>
            <p:cNvPr id="42" name="Shape24">
              <a:extLst>
                <a:ext uri="{FF2B5EF4-FFF2-40B4-BE49-F238E27FC236}">
                  <a16:creationId xmlns:a16="http://schemas.microsoft.com/office/drawing/2014/main" id="{C63B9D0E-CF4B-934C-914A-57AD8F730891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0772204" y="-185084"/>
              <a:ext cx="1051668" cy="1229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BE7BD"/>
            </a:solidFill>
            <a:ln w="114300">
              <a:noFill/>
              <a:miter lim="400000"/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12696"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>
                <a:solidFill>
                  <a:srgbClr val="FFFFFF"/>
                </a:solidFill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  <p:sp>
          <p:nvSpPr>
            <p:cNvPr id="43" name="Shape26">
              <a:extLst>
                <a:ext uri="{FF2B5EF4-FFF2-40B4-BE49-F238E27FC236}">
                  <a16:creationId xmlns:a16="http://schemas.microsoft.com/office/drawing/2014/main" id="{A4EE24FC-8D93-4E42-9A49-0366353B7D1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872230" y="5018468"/>
              <a:ext cx="555014" cy="649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0000"/>
            </a:solidFill>
            <a:ln w="114300">
              <a:noFill/>
              <a:miter lim="400000"/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12696"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>
                <a:solidFill>
                  <a:srgbClr val="FFFFFF"/>
                </a:solidFill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</p:grpSp>
      <p:sp>
        <p:nvSpPr>
          <p:cNvPr id="28" name="Shape4">
            <a:extLst>
              <a:ext uri="{FF2B5EF4-FFF2-40B4-BE49-F238E27FC236}">
                <a16:creationId xmlns:a16="http://schemas.microsoft.com/office/drawing/2014/main" id="{71F8D0D6-9669-1B44-BB2F-B6140805C836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4072042" y="3598700"/>
            <a:ext cx="0" cy="2462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>
              <a:latin typeface="+mn-lt"/>
            </a:endParaRPr>
          </a:p>
        </p:txBody>
      </p:sp>
      <p:sp>
        <p:nvSpPr>
          <p:cNvPr id="32" name="Shape10">
            <a:extLst>
              <a:ext uri="{FF2B5EF4-FFF2-40B4-BE49-F238E27FC236}">
                <a16:creationId xmlns:a16="http://schemas.microsoft.com/office/drawing/2014/main" id="{71F8D0D6-9669-1B44-BB2F-B6140805C836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6919161" y="3598700"/>
            <a:ext cx="2215864" cy="1477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+mn-lt"/>
              </a:rPr>
              <a:t>Python-разработчик(и): Этот член 
команды должен обладать 
навыками программирования 
на Python, так как разработка 
Телеграм-бота в основном будет 
вестись на этом языке</a:t>
            </a:r>
          </a:p>
        </p:txBody>
      </p:sp>
      <p:grpSp>
        <p:nvGrpSpPr>
          <p:cNvPr id="33" name="Shape29"/>
          <p:cNvGrpSpPr/>
          <p:nvPr>
            <p:custDataLst>
              <p:tags r:id="rId4"/>
            </p:custDataLst>
          </p:nvPr>
        </p:nvGrpSpPr>
        <p:grpSpPr>
          <a:xfrm>
            <a:off x="6919161" y="2514381"/>
            <a:ext cx="827892" cy="965073"/>
            <a:chOff x="6284161" y="1879381"/>
            <a:chExt cx="827892" cy="965073"/>
          </a:xfrm>
        </p:grpSpPr>
        <p:sp>
          <p:nvSpPr>
            <p:cNvPr id="34" name="Shape12">
              <a:extLst>
                <a:ext uri="{FF2B5EF4-FFF2-40B4-BE49-F238E27FC236}">
                  <a16:creationId xmlns:a16="http://schemas.microsoft.com/office/drawing/2014/main" id="{409CB062-C210-8C45-AAC8-7E9089CE9277}"/>
                </a:ext>
              </a:extLst>
            </p:cNvPr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 rot="5400000">
              <a:off x="6215570" y="1947972"/>
              <a:ext cx="965073" cy="827892"/>
            </a:xfrm>
            <a:prstGeom prst="hexagon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defTabSz="914281" hangingPunct="1">
                <a:defRPr/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35" name="Shape14"/>
            <p:cNvPicPr/>
            <p:nvPr>
              <p:custDataLst>
                <p:tags r:id="rId11"/>
              </p:custDataLst>
            </p:nvPr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446139" y="2109951"/>
              <a:ext cx="503934" cy="503934"/>
            </a:xfrm>
            <a:prstGeom prst="rect">
              <a:avLst/>
            </a:prstGeom>
          </p:spPr>
        </p:pic>
      </p:grpSp>
      <p:sp>
        <p:nvSpPr>
          <p:cNvPr id="36" name="Shape16">
            <a:extLst>
              <a:ext uri="{FF2B5EF4-FFF2-40B4-BE49-F238E27FC236}">
                <a16:creationId xmlns:a16="http://schemas.microsoft.com/office/drawing/2014/main" id="{71F8D0D6-9669-1B44-BB2F-B6140805C836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9766280" y="3598700"/>
            <a:ext cx="2288016" cy="1723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+mn-lt"/>
              </a:rPr>
              <a:t>Эксперт по API: Этот член команды 
должен иметь экспертизу 
в работе с API, так как 
для создания бота необходимо 
взаимодействие с Telegram 
API для обработки команд 
и отправки сообщений</a:t>
            </a:r>
          </a:p>
        </p:txBody>
      </p:sp>
      <p:grpSp>
        <p:nvGrpSpPr>
          <p:cNvPr id="37" name="Shape30"/>
          <p:cNvGrpSpPr/>
          <p:nvPr>
            <p:custDataLst>
              <p:tags r:id="rId6"/>
            </p:custDataLst>
          </p:nvPr>
        </p:nvGrpSpPr>
        <p:grpSpPr>
          <a:xfrm>
            <a:off x="9766279" y="2514382"/>
            <a:ext cx="827892" cy="965073"/>
            <a:chOff x="9131279" y="1879382"/>
            <a:chExt cx="827892" cy="965073"/>
          </a:xfrm>
        </p:grpSpPr>
        <p:sp>
          <p:nvSpPr>
            <p:cNvPr id="38" name="Shape18">
              <a:extLst>
                <a:ext uri="{FF2B5EF4-FFF2-40B4-BE49-F238E27FC236}">
                  <a16:creationId xmlns:a16="http://schemas.microsoft.com/office/drawing/2014/main" id="{409CB062-C210-8C45-AAC8-7E9089CE9277}"/>
                </a:ext>
              </a:extLst>
            </p:cNvPr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 rot="5400000">
              <a:off x="9062689" y="1947972"/>
              <a:ext cx="965073" cy="827892"/>
            </a:xfrm>
            <a:prstGeom prst="hexagon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defTabSz="914281" hangingPunct="1">
                <a:defRPr/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39" name="Shape20"/>
            <p:cNvPicPr/>
            <p:nvPr>
              <p:custDataLst>
                <p:tags r:id="rId9"/>
              </p:custDataLst>
            </p:nvPr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293259" y="2109951"/>
              <a:ext cx="503934" cy="503934"/>
            </a:xfrm>
            <a:prstGeom prst="rect">
              <a:avLst/>
            </a:prstGeom>
          </p:spPr>
        </p:pic>
      </p:grpSp>
      <p:sp>
        <p:nvSpPr>
          <p:cNvPr id="26" name="Shape32">
            <a:extLst>
              <a:ext uri="{FF2B5EF4-FFF2-40B4-BE49-F238E27FC236}">
                <a16:creationId xmlns:a16="http://schemas.microsoft.com/office/drawing/2014/main" id="{B4927C13-DA92-224C-A8E3-7451011D6D4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80910" y="154208"/>
            <a:ext cx="11582781" cy="21828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12696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00" b="1" dirty="0" err="1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Требования</a:t>
            </a:r>
            <a:r>
              <a:rPr lang="en-US" sz="8600" b="1" dirty="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 к </a:t>
            </a:r>
            <a:r>
              <a:rPr lang="en-US" sz="8600" b="1" dirty="0" err="1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составу</a:t>
            </a:r>
            <a:r>
              <a:rPr lang="en-US" sz="8600" b="1" dirty="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 </a:t>
            </a:r>
            <a:r>
              <a:rPr lang="en-US" sz="8600" b="1" dirty="0" err="1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команды</a:t>
            </a:r>
            <a:r>
              <a:rPr lang="en-US" sz="8600" b="1" dirty="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 
</a:t>
            </a:r>
            <a:r>
              <a:rPr lang="en-US" sz="8600" b="1" dirty="0" err="1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студентов</a:t>
            </a:r>
            <a:r>
              <a:rPr lang="en-US" sz="8600" b="1" dirty="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: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E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Shape0"/>
          <p:cNvGrpSpPr/>
          <p:nvPr>
            <p:custDataLst>
              <p:tags r:id="rId1"/>
            </p:custDataLst>
          </p:nvPr>
        </p:nvGrpSpPr>
        <p:grpSpPr>
          <a:xfrm>
            <a:off x="-200322" y="-2668617"/>
            <a:ext cx="13619311" cy="10407972"/>
            <a:chOff x="-835322" y="-3303617"/>
            <a:chExt cx="13619311" cy="10407972"/>
          </a:xfrm>
        </p:grpSpPr>
        <p:grpSp>
          <p:nvGrpSpPr>
            <p:cNvPr id="17" name="Shape1"/>
            <p:cNvGrpSpPr/>
            <p:nvPr>
              <p:custDataLst>
                <p:tags r:id="rId6"/>
              </p:custDataLst>
            </p:nvPr>
          </p:nvGrpSpPr>
          <p:grpSpPr>
            <a:xfrm>
              <a:off x="-835322" y="-3303617"/>
              <a:ext cx="13619311" cy="10407972"/>
              <a:chOff x="-835322" y="-3303617"/>
              <a:chExt cx="13619311" cy="10407972"/>
            </a:xfrm>
          </p:grpSpPr>
          <p:sp>
            <p:nvSpPr>
              <p:cNvPr id="18" name="Shape2"/>
              <p:cNvSpPr/>
              <p:nvPr>
                <p:custDataLst>
                  <p:tags r:id="rId10"/>
                </p:custDataLst>
              </p:nvPr>
            </p:nvSpPr>
            <p:spPr>
              <a:xfrm>
                <a:off x="-835322" y="4705611"/>
                <a:ext cx="2077373" cy="23987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ln w="44450">
                <a:solidFill>
                  <a:srgbClr val="000000"/>
                </a:solidFill>
                <a:miter lim="400000"/>
              </a:ln>
            </p:spPr>
            <p:txBody>
              <a:bodyPr lIns="24255" tIns="24255" rIns="24255" bIns="2425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94163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528"/>
              </a:p>
            </p:txBody>
          </p:sp>
          <p:sp>
            <p:nvSpPr>
              <p:cNvPr id="19" name="Shape3"/>
              <p:cNvSpPr/>
              <p:nvPr>
                <p:custDataLst>
                  <p:tags r:id="rId11"/>
                </p:custDataLst>
              </p:nvPr>
            </p:nvSpPr>
            <p:spPr>
              <a:xfrm>
                <a:off x="8658600" y="-3303617"/>
                <a:ext cx="4125389" cy="4763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ln w="44450">
                <a:solidFill>
                  <a:srgbClr val="000000"/>
                </a:solidFill>
                <a:miter lim="400000"/>
              </a:ln>
            </p:spPr>
            <p:txBody>
              <a:bodyPr lIns="24255" tIns="24255" rIns="24255" bIns="2425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94163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528"/>
              </a:p>
            </p:txBody>
          </p:sp>
        </p:grpSp>
        <p:grpSp>
          <p:nvGrpSpPr>
            <p:cNvPr id="20" name="Shape4"/>
            <p:cNvGrpSpPr/>
            <p:nvPr>
              <p:custDataLst>
                <p:tags r:id="rId7"/>
              </p:custDataLst>
            </p:nvPr>
          </p:nvGrpSpPr>
          <p:grpSpPr>
            <a:xfrm>
              <a:off x="3263348" y="-234758"/>
              <a:ext cx="5535960" cy="5510702"/>
              <a:chOff x="3263348" y="-234758"/>
              <a:chExt cx="5535960" cy="5510702"/>
            </a:xfrm>
          </p:grpSpPr>
          <p:sp>
            <p:nvSpPr>
              <p:cNvPr id="21" name="Shape5">
                <a:extLst>
                  <a:ext uri="{FF2B5EF4-FFF2-40B4-BE49-F238E27FC236}">
                    <a16:creationId xmlns:a16="http://schemas.microsoft.com/office/drawing/2014/main" id="{6AF2D4F6-53E6-1247-979F-D89928169E8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3263348" y="5275944"/>
                <a:ext cx="4395305" cy="0"/>
              </a:xfrm>
              <a:prstGeom prst="line">
                <a:avLst/>
              </a:prstGeom>
              <a:ln w="44450">
                <a:solidFill>
                  <a:srgbClr val="000000"/>
                </a:solidFill>
                <a:miter lim="400000"/>
              </a:ln>
            </p:spPr>
            <p:txBody>
              <a:bodyPr lIns="24255" tIns="24255" rIns="24255" bIns="2425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582"/>
              </a:p>
            </p:txBody>
          </p:sp>
          <p:sp>
            <p:nvSpPr>
              <p:cNvPr id="22" name="Shape6"/>
              <p:cNvSpPr/>
              <p:nvPr>
                <p:custDataLst>
                  <p:tags r:id="rId9"/>
                </p:custDataLst>
              </p:nvPr>
            </p:nvSpPr>
            <p:spPr>
              <a:xfrm>
                <a:off x="8512493" y="-234758"/>
                <a:ext cx="286815" cy="331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4255" tIns="24255" rIns="24255" bIns="2425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94163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528"/>
              </a:p>
            </p:txBody>
          </p:sp>
        </p:grpSp>
      </p:grpSp>
      <p:pic>
        <p:nvPicPr>
          <p:cNvPr id="8" name="Shape7"/>
          <p:cNvPicPr/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 rot="2700000">
            <a:off x="8174666" y="2673374"/>
            <a:ext cx="3784600" cy="3780939"/>
          </a:xfrm>
          <a:prstGeom prst="rect">
            <a:avLst/>
          </a:prstGeom>
        </p:spPr>
      </p:pic>
      <p:grpSp>
        <p:nvGrpSpPr>
          <p:cNvPr id="9" name="Shape8"/>
          <p:cNvGrpSpPr/>
          <p:nvPr>
            <p:custDataLst>
              <p:tags r:id="rId3"/>
            </p:custDataLst>
          </p:nvPr>
        </p:nvGrpSpPr>
        <p:grpSpPr>
          <a:xfrm>
            <a:off x="5520192" y="592311"/>
            <a:ext cx="1151618" cy="1151618"/>
            <a:chOff x="4885192" y="2003488"/>
            <a:chExt cx="1151618" cy="1151618"/>
          </a:xfrm>
        </p:grpSpPr>
        <p:pic>
          <p:nvPicPr>
            <p:cNvPr id="11" name="Shape9"/>
            <p:cNvPicPr/>
            <p:nvPr>
              <p:custDataLst>
                <p:tags r:id="rId5"/>
              </p:custDataLst>
            </p:nvPr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885192" y="2003488"/>
              <a:ext cx="1151618" cy="1151618"/>
            </a:xfrm>
            <a:prstGeom prst="rect">
              <a:avLst/>
            </a:prstGeom>
          </p:spPr>
        </p:pic>
      </p:grpSp>
      <p:sp>
        <p:nvSpPr>
          <p:cNvPr id="12" name="Shape10">
            <a:extLst>
              <a:ext uri="{FF2B5EF4-FFF2-40B4-BE49-F238E27FC236}">
                <a16:creationId xmlns:a16="http://schemas.microsoft.com/office/drawing/2014/main" id="{7BA560B2-90D7-4DC5-908D-6C8F1A1A771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314568" y="3056007"/>
            <a:ext cx="6907340" cy="15078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88167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На данный момент весь функционал 
реализован на сайте компании (https://
tpktrade.ru)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Shape16"/>
          <p:cNvGrpSpPr/>
          <p:nvPr>
            <p:custDataLst>
              <p:tags r:id="rId1"/>
            </p:custDataLst>
          </p:nvPr>
        </p:nvGrpSpPr>
        <p:grpSpPr>
          <a:xfrm>
            <a:off x="-136917" y="446"/>
            <a:ext cx="12521067" cy="6857107"/>
            <a:chOff x="-771917" y="-634554"/>
            <a:chExt cx="12521067" cy="6857107"/>
          </a:xfrm>
        </p:grpSpPr>
        <p:sp>
          <p:nvSpPr>
            <p:cNvPr id="26" name="Shape7">
              <a:extLst>
                <a:ext uri="{FF2B5EF4-FFF2-40B4-BE49-F238E27FC236}">
                  <a16:creationId xmlns:a16="http://schemas.microsoft.com/office/drawing/2014/main" id="{8CE97A25-E610-FEA0-63B3-6F5BFAFCD6D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7239403" y="-634554"/>
              <a:ext cx="4331242" cy="5877780"/>
            </a:xfrm>
            <a:custGeom>
              <a:avLst/>
              <a:gdLst>
                <a:gd name="connsiteX0" fmla="*/ 1273136 w 4331806"/>
                <a:gd name="connsiteY0" fmla="*/ 0 h 5878546"/>
                <a:gd name="connsiteX1" fmla="*/ 4331806 w 4331806"/>
                <a:gd name="connsiteY1" fmla="*/ 0 h 5878546"/>
                <a:gd name="connsiteX2" fmla="*/ 4331806 w 4331806"/>
                <a:gd name="connsiteY2" fmla="*/ 5092077 h 5878546"/>
                <a:gd name="connsiteX3" fmla="*/ 2969602 w 4331806"/>
                <a:gd name="connsiteY3" fmla="*/ 5878546 h 5878546"/>
                <a:gd name="connsiteX4" fmla="*/ 0 w 4331806"/>
                <a:gd name="connsiteY4" fmla="*/ 4164046 h 5878546"/>
                <a:gd name="connsiteX5" fmla="*/ 0 w 4331806"/>
                <a:gd name="connsiteY5" fmla="*/ 735045 h 587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31806" h="5878546">
                  <a:moveTo>
                    <a:pt x="1273136" y="0"/>
                  </a:moveTo>
                  <a:lnTo>
                    <a:pt x="4331806" y="0"/>
                  </a:lnTo>
                  <a:lnTo>
                    <a:pt x="4331806" y="5092077"/>
                  </a:lnTo>
                  <a:lnTo>
                    <a:pt x="2969602" y="5878546"/>
                  </a:lnTo>
                  <a:lnTo>
                    <a:pt x="0" y="4164046"/>
                  </a:lnTo>
                  <a:lnTo>
                    <a:pt x="0" y="735045"/>
                  </a:lnTo>
                  <a:close/>
                </a:path>
              </a:pathLst>
            </a:custGeom>
            <a:solidFill>
              <a:srgbClr val="9BE7BD"/>
            </a:solidFill>
            <a:ln w="12700">
              <a:miter lim="400000"/>
            </a:ln>
          </p:spPr>
          <p:txBody>
            <a:bodyPr wrap="square"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12696"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/>
            </a:p>
          </p:txBody>
        </p:sp>
        <p:grpSp>
          <p:nvGrpSpPr>
            <p:cNvPr id="27" name="Shape17"/>
            <p:cNvGrpSpPr/>
            <p:nvPr>
              <p:custDataLst>
                <p:tags r:id="rId10"/>
              </p:custDataLst>
            </p:nvPr>
          </p:nvGrpSpPr>
          <p:grpSpPr>
            <a:xfrm>
              <a:off x="5837460" y="198339"/>
              <a:ext cx="5911690" cy="6024214"/>
              <a:chOff x="5837460" y="198339"/>
              <a:chExt cx="5911690" cy="6024214"/>
            </a:xfrm>
          </p:grpSpPr>
          <p:sp>
            <p:nvSpPr>
              <p:cNvPr id="28" name="Shape9"/>
              <p:cNvSpPr/>
              <p:nvPr>
                <p:custDataLst>
                  <p:tags r:id="rId12"/>
                </p:custDataLst>
              </p:nvPr>
            </p:nvSpPr>
            <p:spPr>
              <a:xfrm>
                <a:off x="10872676" y="198339"/>
                <a:ext cx="876474" cy="10120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ln w="63500">
                <a:solidFill>
                  <a:srgbClr val="000000"/>
                </a:solidFill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12696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/>
              </a:p>
            </p:txBody>
          </p:sp>
          <p:sp>
            <p:nvSpPr>
              <p:cNvPr id="29" name="Shape11"/>
              <p:cNvSpPr/>
              <p:nvPr>
                <p:custDataLst>
                  <p:tags r:id="rId13"/>
                </p:custDataLst>
              </p:nvPr>
            </p:nvSpPr>
            <p:spPr>
              <a:xfrm>
                <a:off x="5837460" y="2931347"/>
                <a:ext cx="1851163" cy="21375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noFill/>
              <a:ln w="50800">
                <a:solidFill>
                  <a:srgbClr val="000000"/>
                </a:solidFill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12696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/>
              </a:p>
            </p:txBody>
          </p:sp>
          <p:sp>
            <p:nvSpPr>
              <p:cNvPr id="30" name="Shape13">
                <a:extLst>
                  <a:ext uri="{FF2B5EF4-FFF2-40B4-BE49-F238E27FC236}">
                    <a16:creationId xmlns:a16="http://schemas.microsoft.com/office/drawing/2014/main" id="{824B53AD-D2DB-2775-6E1D-1ED45AB2FFC1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0645064" y="5157710"/>
                <a:ext cx="925581" cy="1064843"/>
              </a:xfrm>
              <a:custGeom>
                <a:avLst/>
                <a:gdLst>
                  <a:gd name="connsiteX0" fmla="*/ 925702 w 925702"/>
                  <a:gd name="connsiteY0" fmla="*/ 0 h 1064982"/>
                  <a:gd name="connsiteX1" fmla="*/ 925702 w 925702"/>
                  <a:gd name="connsiteY1" fmla="*/ 1064982 h 1064982"/>
                  <a:gd name="connsiteX2" fmla="*/ 0 w 925702"/>
                  <a:gd name="connsiteY2" fmla="*/ 1064982 h 1064982"/>
                  <a:gd name="connsiteX3" fmla="*/ 0 w 925702"/>
                  <a:gd name="connsiteY3" fmla="*/ 534455 h 106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5702" h="1064982">
                    <a:moveTo>
                      <a:pt x="925702" y="0"/>
                    </a:moveTo>
                    <a:lnTo>
                      <a:pt x="925702" y="1064982"/>
                    </a:lnTo>
                    <a:lnTo>
                      <a:pt x="0" y="1064982"/>
                    </a:lnTo>
                    <a:lnTo>
                      <a:pt x="0" y="534455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wrap="square"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12696"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/>
              </a:p>
            </p:txBody>
          </p:sp>
        </p:grpSp>
        <p:sp>
          <p:nvSpPr>
            <p:cNvPr id="31" name="Shape15">
              <a:extLst>
                <a:ext uri="{FF2B5EF4-FFF2-40B4-BE49-F238E27FC236}">
                  <a16:creationId xmlns:a16="http://schemas.microsoft.com/office/drawing/2014/main" id="{8AD44CEB-F877-961B-440E-6B7690C8046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flipV="1">
              <a:off x="-771917" y="5670770"/>
              <a:ext cx="12506870" cy="0"/>
            </a:xfrm>
            <a:prstGeom prst="line">
              <a:avLst/>
            </a:prstGeom>
            <a:ln w="63500" cap="rnd">
              <a:solidFill>
                <a:srgbClr val="000000"/>
              </a:solidFill>
              <a:custDash>
                <a:ds d="100000" sp="200000"/>
              </a:custDash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600"/>
            </a:p>
          </p:txBody>
        </p:sp>
      </p:grpSp>
      <p:sp>
        <p:nvSpPr>
          <p:cNvPr id="23" name="Shape3">
            <a:extLst>
              <a:ext uri="{FF2B5EF4-FFF2-40B4-BE49-F238E27FC236}">
                <a16:creationId xmlns:a16="http://schemas.microsoft.com/office/drawing/2014/main" id="{99163C22-37C2-3C43-B338-F87CF2C8B54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34040" y="3468398"/>
            <a:ext cx="4296981" cy="215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 err="1">
                <a:solidFill>
                  <a:srgbClr val="000000"/>
                </a:solidFill>
                <a:latin typeface="+mn-lt"/>
              </a:rPr>
              <a:t>Создание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Телеграм-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бота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для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оформления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заявок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на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пошив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одежды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оптом</a:t>
            </a:r>
            <a:endParaRPr lang="en-US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4" name="Shape5">
            <a:extLst>
              <a:ext uri="{FF2B5EF4-FFF2-40B4-BE49-F238E27FC236}">
                <a16:creationId xmlns:a16="http://schemas.microsoft.com/office/drawing/2014/main" id="{99163C22-37C2-3C43-B338-F87CF2C8B5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834040" y="3788195"/>
            <a:ext cx="4499006" cy="6464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 err="1">
                <a:solidFill>
                  <a:srgbClr val="000000"/>
                </a:solidFill>
                <a:latin typeface="+mn-lt"/>
              </a:rPr>
              <a:t>Процесс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оформления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заявок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на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пошив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одежды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оптом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может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быть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сложным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
и 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трудоемким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для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предпринимателей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.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Однако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создание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Телеграм-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бота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может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
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значительно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упростить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этот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процесс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и 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сделать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его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более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+mn-lt"/>
              </a:rPr>
              <a:t>эффективным</a:t>
            </a:r>
            <a:endParaRPr lang="en-US" sz="140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13" name="Shape18"/>
          <p:cNvGrpSpPr/>
          <p:nvPr>
            <p:custDataLst>
              <p:tags r:id="rId4"/>
            </p:custDataLst>
          </p:nvPr>
        </p:nvGrpSpPr>
        <p:grpSpPr>
          <a:xfrm>
            <a:off x="806134" y="3183287"/>
            <a:ext cx="786773" cy="908485"/>
            <a:chOff x="5067614" y="2339757"/>
            <a:chExt cx="786773" cy="908485"/>
          </a:xfrm>
        </p:grpSpPr>
        <p:grpSp>
          <p:nvGrpSpPr>
            <p:cNvPr id="15" name="Shape19"/>
            <p:cNvGrpSpPr/>
            <p:nvPr>
              <p:custDataLst>
                <p:tags r:id="rId6"/>
              </p:custDataLst>
            </p:nvPr>
          </p:nvGrpSpPr>
          <p:grpSpPr>
            <a:xfrm>
              <a:off x="5067614" y="2339757"/>
              <a:ext cx="786773" cy="908485"/>
              <a:chOff x="5260303" y="899834"/>
              <a:chExt cx="786773" cy="908485"/>
            </a:xfrm>
          </p:grpSpPr>
          <p:sp>
            <p:nvSpPr>
              <p:cNvPr id="16" name="Shape20">
                <a:extLst>
                  <a:ext uri="{FF2B5EF4-FFF2-40B4-BE49-F238E27FC236}">
                    <a16:creationId xmlns:a16="http://schemas.microsoft.com/office/drawing/2014/main" id="{D337B82D-9933-A74F-90F2-3529FBE8E972}"/>
                  </a:ext>
                </a:extLst>
              </p:cNvPr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5260303" y="899834"/>
                <a:ext cx="786773" cy="9084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endParaRPr>
              </a:p>
            </p:txBody>
          </p:sp>
          <p:pic>
            <p:nvPicPr>
              <p:cNvPr id="18" name="Shape21"/>
              <p:cNvPicPr/>
              <p:nvPr>
                <p:custDataLst>
                  <p:tags r:id="rId8"/>
                </p:custDataLst>
              </p:nvPr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5439949" y="1140335"/>
                <a:ext cx="427483" cy="427483"/>
              </a:xfrm>
              <a:prstGeom prst="rect">
                <a:avLst/>
              </a:prstGeom>
            </p:spPr>
          </p:pic>
        </p:grpSp>
      </p:grpSp>
      <p:sp>
        <p:nvSpPr>
          <p:cNvPr id="8" name="Shape23">
            <a:extLst>
              <a:ext uri="{FF2B5EF4-FFF2-40B4-BE49-F238E27FC236}">
                <a16:creationId xmlns:a16="http://schemas.microsoft.com/office/drawing/2014/main" id="{1C885674-028E-7943-B1D4-31736BDCF64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39680" y="1233817"/>
            <a:ext cx="5953549" cy="1123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00" b="1">
                <a:solidFill>
                  <a:srgbClr val="000000"/>
                </a:solidFill>
                <a:latin typeface="+mn-lt"/>
              </a:rPr>
              <a:t>Решение задачи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Shape58"/>
          <p:cNvGrpSpPr/>
          <p:nvPr>
            <p:custDataLst>
              <p:tags r:id="rId1"/>
            </p:custDataLst>
          </p:nvPr>
        </p:nvGrpSpPr>
        <p:grpSpPr>
          <a:xfrm>
            <a:off x="0" y="447"/>
            <a:ext cx="10465604" cy="1913285"/>
            <a:chOff x="-635000" y="-634553"/>
            <a:chExt cx="10465604" cy="1913285"/>
          </a:xfrm>
        </p:grpSpPr>
        <p:sp>
          <p:nvSpPr>
            <p:cNvPr id="99" name="Shape57">
              <a:extLst>
                <a:ext uri="{FF2B5EF4-FFF2-40B4-BE49-F238E27FC236}">
                  <a16:creationId xmlns:a16="http://schemas.microsoft.com/office/drawing/2014/main" id="{80A8E25D-3C1C-7944-80EB-5C4F273E09C3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-635000" y="-634553"/>
              <a:ext cx="10465604" cy="1913285"/>
            </a:xfrm>
            <a:custGeom>
              <a:avLst/>
              <a:gdLst>
                <a:gd name="connsiteX0" fmla="*/ 0 w 10466967"/>
                <a:gd name="connsiteY0" fmla="*/ 0 h 1913534"/>
                <a:gd name="connsiteX1" fmla="*/ 7300913 w 10466967"/>
                <a:gd name="connsiteY1" fmla="*/ 0 h 1913534"/>
                <a:gd name="connsiteX2" fmla="*/ 7843499 w 10466967"/>
                <a:gd name="connsiteY2" fmla="*/ 0 h 1913534"/>
                <a:gd name="connsiteX3" fmla="*/ 10466967 w 10466967"/>
                <a:gd name="connsiteY3" fmla="*/ 0 h 1913534"/>
                <a:gd name="connsiteX4" fmla="*/ 10466967 w 10466967"/>
                <a:gd name="connsiteY4" fmla="*/ 1153401 h 1913534"/>
                <a:gd name="connsiteX5" fmla="*/ 9161492 w 10466967"/>
                <a:gd name="connsiteY5" fmla="*/ 1907117 h 1913534"/>
                <a:gd name="connsiteX6" fmla="*/ 9161492 w 10466967"/>
                <a:gd name="connsiteY6" fmla="*/ 1913534 h 1913534"/>
                <a:gd name="connsiteX7" fmla="*/ 0 w 10466967"/>
                <a:gd name="connsiteY7" fmla="*/ 1913534 h 1913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6967" h="1913532">
                  <a:moveTo>
                    <a:pt x="0" y="0"/>
                  </a:moveTo>
                  <a:lnTo>
                    <a:pt x="7300913" y="0"/>
                  </a:lnTo>
                  <a:lnTo>
                    <a:pt x="7843499" y="0"/>
                  </a:lnTo>
                  <a:lnTo>
                    <a:pt x="10466967" y="0"/>
                  </a:lnTo>
                  <a:lnTo>
                    <a:pt x="10466967" y="1153401"/>
                  </a:lnTo>
                  <a:lnTo>
                    <a:pt x="9161492" y="1907117"/>
                  </a:lnTo>
                  <a:lnTo>
                    <a:pt x="9161492" y="1913534"/>
                  </a:lnTo>
                  <a:lnTo>
                    <a:pt x="0" y="1913534"/>
                  </a:lnTo>
                  <a:close/>
                </a:path>
              </a:pathLst>
            </a:custGeom>
            <a:solidFill>
              <a:srgbClr val="9BE7BD"/>
            </a:solidFill>
            <a:ln w="12700">
              <a:miter lim="400000"/>
            </a:ln>
          </p:spPr>
          <p:txBody>
            <a:bodyPr wrap="square"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696">
                <a:lnSpc>
                  <a:spcPct val="100000"/>
                </a:lnSpc>
                <a:spcBef>
                  <a:spcPct val="0"/>
                </a:spcBef>
                <a:defRPr sz="3200">
                  <a:solidFill>
                    <a:srgbClr val="FFFFFF"/>
                  </a:solidFill>
                  <a:latin typeface="Alumni Sans"/>
                  <a:ea typeface="Alumni Sans"/>
                  <a:cs typeface="Alumni Sans"/>
                  <a:sym typeface="Alumni Sans"/>
                </a:defRPr>
              </a:pPr>
              <a:endParaRPr sz="1600"/>
            </a:p>
          </p:txBody>
        </p:sp>
      </p:grpSp>
      <p:grpSp>
        <p:nvGrpSpPr>
          <p:cNvPr id="66" name="Shape59"/>
          <p:cNvGrpSpPr/>
          <p:nvPr>
            <p:custDataLst>
              <p:tags r:id="rId2"/>
            </p:custDataLst>
          </p:nvPr>
        </p:nvGrpSpPr>
        <p:grpSpPr>
          <a:xfrm>
            <a:off x="339005" y="2360965"/>
            <a:ext cx="629918" cy="730705"/>
            <a:chOff x="-295995" y="1725965"/>
            <a:chExt cx="629918" cy="730705"/>
          </a:xfrm>
        </p:grpSpPr>
        <p:sp>
          <p:nvSpPr>
            <p:cNvPr id="67" name="Shape9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 rot="5400000">
              <a:off x="-346389" y="1776358"/>
              <a:ext cx="730705" cy="629918"/>
            </a:xfrm>
            <a:prstGeom prst="hexagon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68" name="Shape11"/>
            <p:cNvPicPr/>
            <p:nvPr>
              <p:custDataLst>
                <p:tags r:id="rId38"/>
              </p:custDataLst>
            </p:nvPr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-158695" y="1927408"/>
              <a:ext cx="355317" cy="355317"/>
            </a:xfrm>
            <a:prstGeom prst="rect">
              <a:avLst/>
            </a:prstGeom>
          </p:spPr>
        </p:pic>
      </p:grpSp>
      <p:sp>
        <p:nvSpPr>
          <p:cNvPr id="69" name="Shape13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30126" y="2408858"/>
            <a:ext cx="1845485" cy="1620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Конкурентная среда: Рынок 
Телеграм-ботов довольно 
конкурентен, и уже существует 
множество ботов, выполняющих 
различные функции. Важно провести 
анализ конкурентов и определить, 
как можно выделиться на фоне 
других ботов</a:t>
            </a:r>
          </a:p>
        </p:txBody>
      </p:sp>
      <p:grpSp>
        <p:nvGrpSpPr>
          <p:cNvPr id="70" name="Shape60"/>
          <p:cNvGrpSpPr/>
          <p:nvPr>
            <p:custDataLst>
              <p:tags r:id="rId4"/>
            </p:custDataLst>
          </p:nvPr>
        </p:nvGrpSpPr>
        <p:grpSpPr>
          <a:xfrm>
            <a:off x="3278786" y="2360965"/>
            <a:ext cx="629918" cy="730705"/>
            <a:chOff x="2643786" y="1725965"/>
            <a:chExt cx="629918" cy="730705"/>
          </a:xfrm>
        </p:grpSpPr>
        <p:sp>
          <p:nvSpPr>
            <p:cNvPr id="71" name="Shape15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35"/>
              </p:custDataLst>
            </p:nvPr>
          </p:nvSpPr>
          <p:spPr>
            <a:xfrm rot="5400000">
              <a:off x="2593392" y="1776358"/>
              <a:ext cx="730705" cy="629918"/>
            </a:xfrm>
            <a:prstGeom prst="hexagon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72" name="Shape17"/>
            <p:cNvPicPr/>
            <p:nvPr>
              <p:custDataLst>
                <p:tags r:id="rId36"/>
              </p:custDataLst>
            </p:nvPr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2781086" y="1927408"/>
              <a:ext cx="355317" cy="355317"/>
            </a:xfrm>
            <a:prstGeom prst="rect">
              <a:avLst/>
            </a:prstGeom>
          </p:spPr>
        </p:pic>
      </p:grpSp>
      <p:sp>
        <p:nvSpPr>
          <p:cNvPr id="73" name="Shape19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69907" y="2408858"/>
            <a:ext cx="1704388" cy="1214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Потребительские потребности: 
Понимание потребностей целевой 
аудитории важно для разработки 
функционала бота. Какие функции 
и возможности будут наиболее 
востребованы заказчиками?</a:t>
            </a:r>
          </a:p>
        </p:txBody>
      </p:sp>
      <p:grpSp>
        <p:nvGrpSpPr>
          <p:cNvPr id="74" name="Shape61"/>
          <p:cNvGrpSpPr/>
          <p:nvPr>
            <p:custDataLst>
              <p:tags r:id="rId6"/>
            </p:custDataLst>
          </p:nvPr>
        </p:nvGrpSpPr>
        <p:grpSpPr>
          <a:xfrm>
            <a:off x="6218566" y="2360965"/>
            <a:ext cx="629918" cy="730705"/>
            <a:chOff x="5583566" y="1725965"/>
            <a:chExt cx="629918" cy="730705"/>
          </a:xfrm>
        </p:grpSpPr>
        <p:sp>
          <p:nvSpPr>
            <p:cNvPr id="75" name="Shape21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33"/>
              </p:custDataLst>
            </p:nvPr>
          </p:nvSpPr>
          <p:spPr>
            <a:xfrm rot="5400000">
              <a:off x="5533173" y="1776358"/>
              <a:ext cx="730705" cy="629918"/>
            </a:xfrm>
            <a:prstGeom prst="hexagon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76" name="Shape23"/>
            <p:cNvPicPr/>
            <p:nvPr>
              <p:custDataLst>
                <p:tags r:id="rId34"/>
              </p:custDataLst>
            </p:nvPr>
          </p:nvPicPr>
          <p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p:blipFill>
          <p:spPr>
            <a:xfrm>
              <a:off x="5720866" y="1927408"/>
              <a:ext cx="355317" cy="355317"/>
            </a:xfrm>
            <a:prstGeom prst="rect">
              <a:avLst/>
            </a:prstGeom>
          </p:spPr>
        </p:pic>
      </p:grpSp>
      <p:sp>
        <p:nvSpPr>
          <p:cNvPr id="77" name="Shape25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009688" y="2408858"/>
            <a:ext cx="1718818" cy="1417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Безопасность 
и конфиденциальность: Защита 
данных пользователей, особенно 
важная в данной сфере, должна 
быть гарантирована. Разработчики 
бота должны уделить особое 
внимание вопросам безопасности</a:t>
            </a:r>
          </a:p>
        </p:txBody>
      </p:sp>
      <p:grpSp>
        <p:nvGrpSpPr>
          <p:cNvPr id="78" name="Shape62"/>
          <p:cNvGrpSpPr/>
          <p:nvPr>
            <p:custDataLst>
              <p:tags r:id="rId8"/>
            </p:custDataLst>
          </p:nvPr>
        </p:nvGrpSpPr>
        <p:grpSpPr>
          <a:xfrm>
            <a:off x="9158343" y="2360964"/>
            <a:ext cx="629918" cy="730705"/>
            <a:chOff x="8523343" y="1725964"/>
            <a:chExt cx="629918" cy="730705"/>
          </a:xfrm>
        </p:grpSpPr>
        <p:sp>
          <p:nvSpPr>
            <p:cNvPr id="79" name="Shape27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31"/>
              </p:custDataLst>
            </p:nvPr>
          </p:nvSpPr>
          <p:spPr>
            <a:xfrm rot="5400000">
              <a:off x="8472949" y="1776358"/>
              <a:ext cx="730705" cy="629918"/>
            </a:xfrm>
            <a:prstGeom prst="hexagon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80" name="Shape29"/>
            <p:cNvPicPr/>
            <p:nvPr>
              <p:custDataLst>
                <p:tags r:id="rId32"/>
              </p:custDataLst>
            </p:nvPr>
          </p:nvPicPr>
          <p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p:blipFill>
          <p:spPr>
            <a:xfrm>
              <a:off x="8660643" y="1927408"/>
              <a:ext cx="355317" cy="355317"/>
            </a:xfrm>
            <a:prstGeom prst="rect">
              <a:avLst/>
            </a:prstGeom>
          </p:spPr>
        </p:pic>
      </p:grpSp>
      <p:sp>
        <p:nvSpPr>
          <p:cNvPr id="81" name="Shape31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949466" y="2408858"/>
            <a:ext cx="1689957" cy="1011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Маркетинг и продвижение: 
Продвижение бота среди целевой 
аудитории и создание стратегии 
маркетинга играют важную роль 
в успешности проекта</a:t>
            </a:r>
          </a:p>
        </p:txBody>
      </p:sp>
      <p:grpSp>
        <p:nvGrpSpPr>
          <p:cNvPr id="82" name="Shape63"/>
          <p:cNvGrpSpPr/>
          <p:nvPr>
            <p:custDataLst>
              <p:tags r:id="rId10"/>
            </p:custDataLst>
          </p:nvPr>
        </p:nvGrpSpPr>
        <p:grpSpPr>
          <a:xfrm>
            <a:off x="339005" y="4453039"/>
            <a:ext cx="629918" cy="730705"/>
            <a:chOff x="-295995" y="3818039"/>
            <a:chExt cx="629918" cy="730705"/>
          </a:xfrm>
        </p:grpSpPr>
        <p:sp>
          <p:nvSpPr>
            <p:cNvPr id="83" name="Shape33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9"/>
              </p:custDataLst>
            </p:nvPr>
          </p:nvSpPr>
          <p:spPr>
            <a:xfrm rot="5400000">
              <a:off x="-346389" y="3868432"/>
              <a:ext cx="730705" cy="629918"/>
            </a:xfrm>
            <a:prstGeom prst="hexagon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84" name="Shape35"/>
            <p:cNvPicPr/>
            <p:nvPr>
              <p:custDataLst>
                <p:tags r:id="rId30"/>
              </p:custDataLst>
            </p:nvPr>
          </p:nvPicPr>
          <p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/>
            </a:stretch>
          </p:blipFill>
          <p:spPr>
            <a:xfrm>
              <a:off x="-158695" y="4019483"/>
              <a:ext cx="355317" cy="355317"/>
            </a:xfrm>
            <a:prstGeom prst="rect">
              <a:avLst/>
            </a:prstGeom>
          </p:spPr>
        </p:pic>
      </p:grpSp>
      <p:sp>
        <p:nvSpPr>
          <p:cNvPr id="85" name="Shape37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130126" y="4500933"/>
            <a:ext cx="1757299" cy="1214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Сегментация рынка: Необходимо 
определить целевую аудиторию 
для бота. В данном случае, 
это предприниматели и компании, 
занимающиеся продажей одежды 
оптом</a:t>
            </a:r>
          </a:p>
        </p:txBody>
      </p:sp>
      <p:grpSp>
        <p:nvGrpSpPr>
          <p:cNvPr id="86" name="Shape64"/>
          <p:cNvGrpSpPr/>
          <p:nvPr>
            <p:custDataLst>
              <p:tags r:id="rId12"/>
            </p:custDataLst>
          </p:nvPr>
        </p:nvGrpSpPr>
        <p:grpSpPr>
          <a:xfrm>
            <a:off x="3278786" y="4453039"/>
            <a:ext cx="629918" cy="730705"/>
            <a:chOff x="2643786" y="3818039"/>
            <a:chExt cx="629918" cy="730705"/>
          </a:xfrm>
        </p:grpSpPr>
        <p:sp>
          <p:nvSpPr>
            <p:cNvPr id="87" name="Shape39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7"/>
              </p:custDataLst>
            </p:nvPr>
          </p:nvSpPr>
          <p:spPr>
            <a:xfrm rot="5400000">
              <a:off x="2593392" y="3868432"/>
              <a:ext cx="730705" cy="629918"/>
            </a:xfrm>
            <a:prstGeom prst="hexagon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88" name="Shape41"/>
            <p:cNvPicPr/>
            <p:nvPr>
              <p:custDataLst>
                <p:tags r:id="rId28"/>
              </p:custDataLst>
            </p:nvPr>
          </p:nvPicPr>
          <p:blipFill>
            <a:blip r:embed="rId51">
              <a:extLst>
                <a:ext uri="{96DAC541-7B7A-43D3-8B79-37D633B846F1}">
                  <asvg:svgBlip xmlns:asvg="http://schemas.microsoft.com/office/drawing/2016/SVG/main" r:embed="rId52"/>
                </a:ext>
              </a:extLst>
            </a:blip>
            <a:stretch>
              <a:fillRect/>
            </a:stretch>
          </p:blipFill>
          <p:spPr>
            <a:xfrm>
              <a:off x="2781086" y="4019483"/>
              <a:ext cx="355317" cy="355317"/>
            </a:xfrm>
            <a:prstGeom prst="rect">
              <a:avLst/>
            </a:prstGeom>
          </p:spPr>
        </p:pic>
      </p:grpSp>
      <p:sp>
        <p:nvSpPr>
          <p:cNvPr id="89" name="Shape43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4069907" y="4500933"/>
            <a:ext cx="1694767" cy="1417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Бизнес-модель: Как будет 
монетизироваться бот? Это может 
включать в себя плату 
за использование, комиссии 
с платежей, рекламные 
возможности и другие способы 
генерации дохода</a:t>
            </a:r>
          </a:p>
        </p:txBody>
      </p:sp>
      <p:grpSp>
        <p:nvGrpSpPr>
          <p:cNvPr id="90" name="Shape65"/>
          <p:cNvGrpSpPr/>
          <p:nvPr>
            <p:custDataLst>
              <p:tags r:id="rId14"/>
            </p:custDataLst>
          </p:nvPr>
        </p:nvGrpSpPr>
        <p:grpSpPr>
          <a:xfrm>
            <a:off x="6218566" y="4453039"/>
            <a:ext cx="629918" cy="730705"/>
            <a:chOff x="5583566" y="3818039"/>
            <a:chExt cx="629918" cy="730705"/>
          </a:xfrm>
        </p:grpSpPr>
        <p:sp>
          <p:nvSpPr>
            <p:cNvPr id="91" name="Shape45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5"/>
              </p:custDataLst>
            </p:nvPr>
          </p:nvSpPr>
          <p:spPr>
            <a:xfrm rot="5400000">
              <a:off x="5533173" y="3868432"/>
              <a:ext cx="730705" cy="629918"/>
            </a:xfrm>
            <a:prstGeom prst="hexagon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92" name="Shape47"/>
            <p:cNvPicPr/>
            <p:nvPr>
              <p:custDataLst>
                <p:tags r:id="rId26"/>
              </p:custDataLst>
            </p:nvPr>
          </p:nvPicPr>
          <p:blipFill>
            <a:blip r:embed="rId53">
              <a:extLst>
                <a:ext uri="{96DAC541-7B7A-43D3-8B79-37D633B846F1}">
                  <asvg:svgBlip xmlns:asvg="http://schemas.microsoft.com/office/drawing/2016/SVG/main" r:embed="rId54"/>
                </a:ext>
              </a:extLst>
            </a:blip>
            <a:stretch>
              <a:fillRect/>
            </a:stretch>
          </p:blipFill>
          <p:spPr>
            <a:xfrm>
              <a:off x="5720866" y="4019483"/>
              <a:ext cx="355317" cy="355317"/>
            </a:xfrm>
            <a:prstGeom prst="rect">
              <a:avLst/>
            </a:prstGeom>
          </p:spPr>
        </p:pic>
      </p:grpSp>
      <p:sp>
        <p:nvSpPr>
          <p:cNvPr id="93" name="Shape49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7009688" y="4500933"/>
            <a:ext cx="1839071" cy="1214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Интеграции и API: Возможность 
интеграции с другими системами, 
такими как платежные шлюзы 
и системы управления заказами, 
может сделать бота более полезным 
для пользователей</a:t>
            </a:r>
          </a:p>
        </p:txBody>
      </p:sp>
      <p:grpSp>
        <p:nvGrpSpPr>
          <p:cNvPr id="94" name="Shape66"/>
          <p:cNvGrpSpPr/>
          <p:nvPr>
            <p:custDataLst>
              <p:tags r:id="rId16"/>
            </p:custDataLst>
          </p:nvPr>
        </p:nvGrpSpPr>
        <p:grpSpPr>
          <a:xfrm>
            <a:off x="9158343" y="4453039"/>
            <a:ext cx="629918" cy="730705"/>
            <a:chOff x="8523343" y="3818039"/>
            <a:chExt cx="629918" cy="730705"/>
          </a:xfrm>
        </p:grpSpPr>
        <p:sp>
          <p:nvSpPr>
            <p:cNvPr id="95" name="Shape51">
              <a:extLst>
                <a:ext uri="{FF2B5EF4-FFF2-40B4-BE49-F238E27FC236}">
                  <a16:creationId xmlns:a16="http://schemas.microsoft.com/office/drawing/2014/main" id="{6916EB53-E17E-CC4F-BC25-DB1E728025D3}"/>
                </a:ext>
              </a:extLst>
            </p:cNvPr>
            <p:cNvSpPr>
              <a:spLocks noChangeAspect="1"/>
            </p:cNvSpPr>
            <p:nvPr>
              <p:custDataLst>
                <p:tags r:id="rId23"/>
              </p:custDataLst>
            </p:nvPr>
          </p:nvSpPr>
          <p:spPr>
            <a:xfrm rot="5400000">
              <a:off x="8472949" y="3868432"/>
              <a:ext cx="730705" cy="629918"/>
            </a:xfrm>
            <a:prstGeom prst="hexagon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lumni Sans"/>
                  <a:ea typeface="+mn-ea"/>
                  <a:cs typeface="+mn-cs"/>
                </a:defRPr>
              </a:lvl9pPr>
            </a:lstStyle>
            <a:p>
              <a:pPr algn="ctr" defTabSz="914281" hangingPunct="1">
                <a:lnSpc>
                  <a:spcPct val="100000"/>
                </a:lnSpc>
                <a:spcBef>
                  <a:spcPct val="0"/>
                </a:spcBef>
              </a:pPr>
              <a:endParaRPr lang="ru-RU" sz="1800" kern="1200">
                <a:solidFill>
                  <a:prstClr val="white"/>
                </a:solidFill>
                <a:latin typeface="Alumni Sans"/>
              </a:endParaRPr>
            </a:p>
          </p:txBody>
        </p:sp>
        <p:pic>
          <p:nvPicPr>
            <p:cNvPr id="96" name="Shape53"/>
            <p:cNvPicPr/>
            <p:nvPr>
              <p:custDataLst>
                <p:tags r:id="rId24"/>
              </p:custDataLst>
            </p:nvPr>
          </p:nvPicPr>
          <p:blipFill>
            <a:blip r:embed="rId55">
              <a:extLst>
                <a:ext uri="{96DAC541-7B7A-43D3-8B79-37D633B846F1}">
                  <asvg:svgBlip xmlns:asvg="http://schemas.microsoft.com/office/drawing/2016/SVG/main" r:embed="rId56"/>
                </a:ext>
              </a:extLst>
            </a:blip>
            <a:stretch>
              <a:fillRect/>
            </a:stretch>
          </p:blipFill>
          <p:spPr>
            <a:xfrm>
              <a:off x="8660643" y="4019483"/>
              <a:ext cx="355317" cy="355317"/>
            </a:xfrm>
            <a:prstGeom prst="rect">
              <a:avLst/>
            </a:prstGeom>
          </p:spPr>
        </p:pic>
      </p:grpSp>
      <p:sp>
        <p:nvSpPr>
          <p:cNvPr id="97" name="Shape55">
            <a:extLst>
              <a:ext uri="{FF2B5EF4-FFF2-40B4-BE49-F238E27FC236}">
                <a16:creationId xmlns:a16="http://schemas.microsoft.com/office/drawing/2014/main" id="{0FF04BCE-554D-674F-B4A7-98166B00345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9949466" y="4500933"/>
            <a:ext cx="1681940" cy="1417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lumni Sans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Анализ метрик и обратная связь: 
Сбор и анализ данных 
о взаимодействии пользователей 
с ботом и обратная связь 
от пользователей могут помочь 
улучшить функционал и повысить 
удовлетворенность клиентов</a:t>
            </a:r>
          </a:p>
        </p:txBody>
      </p:sp>
      <p:grpSp>
        <p:nvGrpSpPr>
          <p:cNvPr id="60" name="Shape67"/>
          <p:cNvGrpSpPr/>
          <p:nvPr>
            <p:custDataLst>
              <p:tags r:id="rId18"/>
            </p:custDataLst>
          </p:nvPr>
        </p:nvGrpSpPr>
        <p:grpSpPr>
          <a:xfrm>
            <a:off x="357789" y="390967"/>
            <a:ext cx="1260974" cy="1260974"/>
            <a:chOff x="4830513" y="2163513"/>
            <a:chExt cx="1260974" cy="1260974"/>
          </a:xfrm>
        </p:grpSpPr>
        <p:grpSp>
          <p:nvGrpSpPr>
            <p:cNvPr id="62" name="Shape68"/>
            <p:cNvGrpSpPr/>
            <p:nvPr>
              <p:custDataLst>
                <p:tags r:id="rId20"/>
              </p:custDataLst>
            </p:nvPr>
          </p:nvGrpSpPr>
          <p:grpSpPr>
            <a:xfrm>
              <a:off x="4914981" y="2163513"/>
              <a:ext cx="1092037" cy="1260974"/>
              <a:chOff x="117489" y="2516353"/>
              <a:chExt cx="1092037" cy="1260974"/>
            </a:xfrm>
          </p:grpSpPr>
          <p:sp>
            <p:nvSpPr>
              <p:cNvPr id="63" name="Shape69">
                <a:extLst>
                  <a:ext uri="{FF2B5EF4-FFF2-40B4-BE49-F238E27FC236}">
                    <a16:creationId xmlns:a16="http://schemas.microsoft.com/office/drawing/2014/main" id="{D6BBD2FD-3165-214E-9C1C-66112D6775FF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117489" y="2516353"/>
                <a:ext cx="1092037" cy="1260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FFFFFF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/>
              </a:p>
            </p:txBody>
          </p:sp>
          <p:pic>
            <p:nvPicPr>
              <p:cNvPr id="65" name="Shape70"/>
              <p:cNvPicPr/>
              <p:nvPr>
                <p:custDataLst>
                  <p:tags r:id="rId22"/>
                </p:custDataLst>
              </p:nvPr>
            </p:nvPicPr>
            <p:blipFill>
              <a:blip r:embed="rId57">
                <a:extLst>
                  <a:ext uri="{96DAC541-7B7A-43D3-8B79-37D633B846F1}">
                    <asvg:svgBlip xmlns:asvg="http://schemas.microsoft.com/office/drawing/2016/SVG/main" r:embed="rId58"/>
                  </a:ext>
                </a:extLst>
              </a:blip>
              <a:stretch>
                <a:fillRect/>
              </a:stretch>
            </p:blipFill>
            <p:spPr>
              <a:xfrm>
                <a:off x="339772" y="2823105"/>
                <a:ext cx="647470" cy="647470"/>
              </a:xfrm>
              <a:prstGeom prst="rect">
                <a:avLst/>
              </a:prstGeom>
            </p:spPr>
          </p:pic>
        </p:grpSp>
      </p:grpSp>
      <p:sp>
        <p:nvSpPr>
          <p:cNvPr id="3" name="Shape71">
            <a:extLst>
              <a:ext uri="{FF2B5EF4-FFF2-40B4-BE49-F238E27FC236}">
                <a16:creationId xmlns:a16="http://schemas.microsoft.com/office/drawing/2014/main" id="{A468D15B-D231-3C43-8EEB-78860A1CD6A0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724020" y="448664"/>
            <a:ext cx="2332000" cy="11238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825392" rtl="0" fontAlgn="auto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8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Alumni Sans"/>
                <a:cs typeface="Alumni Sans"/>
                <a:sym typeface="Alumni Sans"/>
              </a:rPr>
              <a:t>Рынок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Shape26"/>
          <p:cNvGrpSpPr/>
          <p:nvPr>
            <p:custDataLst>
              <p:tags r:id="rId1"/>
            </p:custDataLst>
          </p:nvPr>
        </p:nvGrpSpPr>
        <p:grpSpPr>
          <a:xfrm>
            <a:off x="-3367077" y="-5124395"/>
            <a:ext cx="15079715" cy="12555185"/>
            <a:chOff x="-4002077" y="-5759395"/>
            <a:chExt cx="15079715" cy="12555185"/>
          </a:xfrm>
        </p:grpSpPr>
        <p:sp>
          <p:nvSpPr>
            <p:cNvPr id="53" name="Shape13">
              <a:extLst>
                <a:ext uri="{FF2B5EF4-FFF2-40B4-BE49-F238E27FC236}">
                  <a16:creationId xmlns:a16="http://schemas.microsoft.com/office/drawing/2014/main" id="{5FAC8ACF-2E14-5643-A3A9-BA25388136E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9325432" y="337272"/>
              <a:ext cx="1675235" cy="1934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53975" cap="rnd">
              <a:solidFill>
                <a:srgbClr val="000000"/>
              </a:solidFill>
              <a:prstDash val="sysDot"/>
              <a:round/>
            </a:ln>
          </p:spPr>
          <p:txBody>
            <a:bodyPr lIns="24255" tIns="24255" rIns="24255" bIns="2425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94163">
                <a:lnSpc>
                  <a:spcPct val="100000"/>
                </a:lnSpc>
                <a:spcBef>
                  <a:spcPct val="0"/>
                </a:spcBef>
              </a:pPr>
              <a:endParaRPr sz="1528">
                <a:solidFill>
                  <a:schemeClr val="tx2"/>
                </a:solidFill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  <p:sp>
          <p:nvSpPr>
            <p:cNvPr id="54" name="Shape15">
              <a:extLst>
                <a:ext uri="{FF2B5EF4-FFF2-40B4-BE49-F238E27FC236}">
                  <a16:creationId xmlns:a16="http://schemas.microsoft.com/office/drawing/2014/main" id="{BEAC5F1D-C49D-C24B-BB5F-98B51018B84B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-4002077" y="-5759395"/>
              <a:ext cx="8552111" cy="987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63500">
              <a:solidFill>
                <a:srgbClr val="9BE7BD"/>
              </a:solidFill>
              <a:miter lim="400000"/>
            </a:ln>
          </p:spPr>
          <p:txBody>
            <a:bodyPr lIns="24255" tIns="24255" rIns="24255" bIns="2425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94163">
                <a:lnSpc>
                  <a:spcPct val="100000"/>
                </a:lnSpc>
                <a:spcBef>
                  <a:spcPct val="0"/>
                </a:spcBef>
              </a:pPr>
              <a:endParaRPr sz="1528">
                <a:solidFill>
                  <a:srgbClr val="FFFFFF"/>
                </a:solidFill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  <p:sp>
          <p:nvSpPr>
            <p:cNvPr id="55" name="Shape17">
              <a:extLst>
                <a:ext uri="{FF2B5EF4-FFF2-40B4-BE49-F238E27FC236}">
                  <a16:creationId xmlns:a16="http://schemas.microsoft.com/office/drawing/2014/main" id="{1ADEFCEB-69E3-274E-8994-06E37BCC10E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-1447694" y="-634554"/>
              <a:ext cx="12525332" cy="1520627"/>
            </a:xfrm>
            <a:prstGeom prst="parallelogram">
              <a:avLst>
                <a:gd name="adj" fmla="val 45042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793" tIns="50793" rIns="50793" bIns="50793" numCol="1" spcCol="3810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825392" rtl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ru-RU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  <p:sp>
          <p:nvSpPr>
            <p:cNvPr id="56" name="Shape19">
              <a:extLst>
                <a:ext uri="{FF2B5EF4-FFF2-40B4-BE49-F238E27FC236}">
                  <a16:creationId xmlns:a16="http://schemas.microsoft.com/office/drawing/2014/main" id="{15AAB1B5-30CE-CA48-95DC-DC895E2BD6EC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0479348" y="2284941"/>
              <a:ext cx="186122" cy="214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0000"/>
            </a:solidFill>
            <a:ln w="63500">
              <a:noFill/>
              <a:miter lim="400000"/>
            </a:ln>
          </p:spPr>
          <p:txBody>
            <a:bodyPr lIns="24255" tIns="24255" rIns="24255" bIns="2425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94163">
                <a:lnSpc>
                  <a:spcPct val="100000"/>
                </a:lnSpc>
                <a:spcBef>
                  <a:spcPct val="0"/>
                </a:spcBef>
              </a:pPr>
              <a:endParaRPr sz="1528">
                <a:solidFill>
                  <a:srgbClr val="FFFFFF"/>
                </a:solidFill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  <p:sp>
          <p:nvSpPr>
            <p:cNvPr id="57" name="Shape21">
              <a:extLst>
                <a:ext uri="{FF2B5EF4-FFF2-40B4-BE49-F238E27FC236}">
                  <a16:creationId xmlns:a16="http://schemas.microsoft.com/office/drawing/2014/main" id="{2BDFB3D7-84CA-8E4B-A7AD-5CE5F1C8F4CD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898979" y="1304469"/>
              <a:ext cx="615712" cy="710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  <a:miter lim="400000"/>
            </a:ln>
          </p:spPr>
          <p:txBody>
            <a:bodyPr lIns="24255" tIns="24255" rIns="24255" bIns="2425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94163">
                <a:lnSpc>
                  <a:spcPct val="100000"/>
                </a:lnSpc>
                <a:spcBef>
                  <a:spcPct val="0"/>
                </a:spcBef>
              </a:pPr>
              <a:endParaRPr sz="1528">
                <a:solidFill>
                  <a:schemeClr val="tx2"/>
                </a:solidFill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  <p:sp>
          <p:nvSpPr>
            <p:cNvPr id="58" name="Shape23">
              <a:extLst>
                <a:ext uri="{FF2B5EF4-FFF2-40B4-BE49-F238E27FC236}">
                  <a16:creationId xmlns:a16="http://schemas.microsoft.com/office/drawing/2014/main" id="{1E2E99BA-D3D6-F549-BD92-1C8E1F8659DC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2685478" y="3953512"/>
              <a:ext cx="321657" cy="371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BE7BD"/>
            </a:solidFill>
            <a:ln w="63500">
              <a:noFill/>
              <a:miter lim="400000"/>
            </a:ln>
          </p:spPr>
          <p:txBody>
            <a:bodyPr lIns="24255" tIns="24255" rIns="24255" bIns="2425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94163">
                <a:lnSpc>
                  <a:spcPct val="100000"/>
                </a:lnSpc>
                <a:spcBef>
                  <a:spcPct val="0"/>
                </a:spcBef>
              </a:pPr>
              <a:endParaRPr sz="1528">
                <a:solidFill>
                  <a:srgbClr val="FFFFFF"/>
                </a:solidFill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  <p:sp>
          <p:nvSpPr>
            <p:cNvPr id="59" name="Shape25">
              <a:extLst>
                <a:ext uri="{FF2B5EF4-FFF2-40B4-BE49-F238E27FC236}">
                  <a16:creationId xmlns:a16="http://schemas.microsoft.com/office/drawing/2014/main" id="{40161150-45A7-5242-8190-037586FC17C3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06835" y="5226034"/>
              <a:ext cx="1359448" cy="1569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63500" cap="rnd">
              <a:solidFill>
                <a:srgbClr val="9BE7BD"/>
              </a:solidFill>
              <a:prstDash val="sysDot"/>
              <a:round/>
            </a:ln>
          </p:spPr>
          <p:txBody>
            <a:bodyPr lIns="24255" tIns="24255" rIns="24255" bIns="2425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94163">
                <a:lnSpc>
                  <a:spcPct val="100000"/>
                </a:lnSpc>
                <a:spcBef>
                  <a:spcPct val="0"/>
                </a:spcBef>
              </a:pPr>
              <a:endParaRPr sz="1528">
                <a:solidFill>
                  <a:schemeClr val="tx2"/>
                </a:solidFill>
                <a:latin typeface="Alumni Sans"/>
                <a:ea typeface="Alumni Sans"/>
                <a:cs typeface="Alumni Sans"/>
                <a:sym typeface="Alumni Sans"/>
              </a:endParaRPr>
            </a:p>
          </p:txBody>
        </p:sp>
      </p:grpSp>
      <p:grpSp>
        <p:nvGrpSpPr>
          <p:cNvPr id="43" name="Shape4"/>
          <p:cNvGrpSpPr/>
          <p:nvPr>
            <p:custDataLst>
              <p:tags r:id="rId2"/>
            </p:custDataLst>
          </p:nvPr>
        </p:nvGrpSpPr>
        <p:grpSpPr>
          <a:xfrm>
            <a:off x="4612249" y="1967030"/>
            <a:ext cx="2305064" cy="2305064"/>
            <a:chOff x="4308468" y="1762904"/>
            <a:chExt cx="2305064" cy="2305064"/>
          </a:xfrm>
        </p:grpSpPr>
        <p:pic>
          <p:nvPicPr>
            <p:cNvPr id="45" name="Shape32"/>
            <p:cNvPicPr/>
            <p:nvPr>
              <p:custDataLst>
                <p:tags r:id="rId23"/>
              </p:custDataLst>
            </p:nvPr>
          </p:nvPicPr>
          <p:blipFill>
            <a:blip r:embed="rId32"/>
            <a:stretch>
              <a:fillRect/>
            </a:stretch>
          </p:blipFill>
          <p:spPr>
            <a:xfrm>
              <a:off x="4308468" y="1762904"/>
              <a:ext cx="2305064" cy="2305064"/>
            </a:xfrm>
            <a:prstGeom prst="rect">
              <a:avLst/>
            </a:prstGeom>
          </p:spPr>
        </p:pic>
      </p:grpSp>
      <p:grpSp>
        <p:nvGrpSpPr>
          <p:cNvPr id="16" name="Shape33"/>
          <p:cNvGrpSpPr/>
          <p:nvPr>
            <p:custDataLst>
              <p:tags r:id="rId3"/>
            </p:custDataLst>
          </p:nvPr>
        </p:nvGrpSpPr>
        <p:grpSpPr>
          <a:xfrm>
            <a:off x="371427" y="342615"/>
            <a:ext cx="827784" cy="836291"/>
            <a:chOff x="5047108" y="2375855"/>
            <a:chExt cx="827784" cy="836291"/>
          </a:xfrm>
        </p:grpSpPr>
        <p:grpSp>
          <p:nvGrpSpPr>
            <p:cNvPr id="18" name="Shape34"/>
            <p:cNvGrpSpPr/>
            <p:nvPr>
              <p:custDataLst>
                <p:tags r:id="rId20"/>
              </p:custDataLst>
            </p:nvPr>
          </p:nvGrpSpPr>
          <p:grpSpPr>
            <a:xfrm>
              <a:off x="5098876" y="2375855"/>
              <a:ext cx="724249" cy="836291"/>
              <a:chOff x="7240544" y="2732206"/>
              <a:chExt cx="724249" cy="836291"/>
            </a:xfrm>
          </p:grpSpPr>
          <p:sp>
            <p:nvSpPr>
              <p:cNvPr id="19" name="Shape35">
                <a:extLst>
                  <a:ext uri="{FF2B5EF4-FFF2-40B4-BE49-F238E27FC236}">
                    <a16:creationId xmlns:a16="http://schemas.microsoft.com/office/drawing/2014/main" id="{6962DEDC-9CF1-8646-A567-3FFA1343C811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7240544" y="2732206"/>
                <a:ext cx="724249" cy="836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6120A4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6120A4"/>
                  </a:solidFill>
                  <a:latin typeface="Alumni Sans"/>
                  <a:ea typeface="Alumni Sans"/>
                  <a:cs typeface="Alumni Sans"/>
                  <a:sym typeface="Alumni Sans"/>
                </a:endParaRPr>
              </a:p>
            </p:txBody>
          </p:sp>
          <p:pic>
            <p:nvPicPr>
              <p:cNvPr id="21" name="Shape36"/>
              <p:cNvPicPr/>
              <p:nvPr>
                <p:custDataLst>
                  <p:tags r:id="rId22"/>
                </p:custDataLst>
              </p:nvPr>
            </p:nvPicPr>
            <p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7388823" y="2936505"/>
                <a:ext cx="427691" cy="427691"/>
              </a:xfrm>
              <a:prstGeom prst="rect">
                <a:avLst/>
              </a:prstGeom>
            </p:spPr>
          </p:pic>
        </p:grpSp>
      </p:grpSp>
      <p:sp>
        <p:nvSpPr>
          <p:cNvPr id="49" name="Shape7">
            <a:extLst>
              <a:ext uri="{FF2B5EF4-FFF2-40B4-BE49-F238E27FC236}">
                <a16:creationId xmlns:a16="http://schemas.microsoft.com/office/drawing/2014/main" id="{DFED1329-4275-A44B-B28F-BD1B60D347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35207" y="5157563"/>
            <a:ext cx="3304556" cy="323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825392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10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Лутфуллин Ильнур Python-разработчик</a:t>
            </a:r>
          </a:p>
        </p:txBody>
      </p:sp>
      <p:grpSp>
        <p:nvGrpSpPr>
          <p:cNvPr id="24" name="Shape38"/>
          <p:cNvGrpSpPr/>
          <p:nvPr>
            <p:custDataLst>
              <p:tags r:id="rId5"/>
            </p:custDataLst>
          </p:nvPr>
        </p:nvGrpSpPr>
        <p:grpSpPr>
          <a:xfrm>
            <a:off x="4610757" y="3878777"/>
            <a:ext cx="626318" cy="626320"/>
            <a:chOff x="5147841" y="2480840"/>
            <a:chExt cx="626318" cy="626320"/>
          </a:xfrm>
        </p:grpSpPr>
        <p:grpSp>
          <p:nvGrpSpPr>
            <p:cNvPr id="26" name="Shape39"/>
            <p:cNvGrpSpPr/>
            <p:nvPr>
              <p:custDataLst>
                <p:tags r:id="rId17"/>
              </p:custDataLst>
            </p:nvPr>
          </p:nvGrpSpPr>
          <p:grpSpPr>
            <a:xfrm>
              <a:off x="5189795" y="2480840"/>
              <a:ext cx="542409" cy="626320"/>
              <a:chOff x="6234569" y="2647048"/>
              <a:chExt cx="542409" cy="626320"/>
            </a:xfrm>
          </p:grpSpPr>
          <p:sp>
            <p:nvSpPr>
              <p:cNvPr id="27" name="Shape40">
                <a:extLst>
                  <a:ext uri="{FF2B5EF4-FFF2-40B4-BE49-F238E27FC236}">
                    <a16:creationId xmlns:a16="http://schemas.microsoft.com/office/drawing/2014/main" id="{6962DEDC-9CF1-8646-A567-3FFA1343C811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6234569" y="2647048"/>
                <a:ext cx="542409" cy="626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6120A4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6120A4"/>
                  </a:solidFill>
                  <a:latin typeface="Alumni Sans"/>
                  <a:ea typeface="Alumni Sans"/>
                  <a:cs typeface="Alumni Sans"/>
                  <a:sym typeface="Alumni Sans"/>
                </a:endParaRPr>
              </a:p>
            </p:txBody>
          </p:sp>
          <p:pic>
            <p:nvPicPr>
              <p:cNvPr id="29" name="Shape41"/>
              <p:cNvPicPr/>
              <p:nvPr>
                <p:custDataLst>
                  <p:tags r:id="rId19"/>
                </p:custDataLst>
              </p:nvPr>
            </p:nvPicPr>
            <p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p:blipFill>
            <p:spPr>
              <a:xfrm>
                <a:off x="6345620" y="2800054"/>
                <a:ext cx="320309" cy="320309"/>
              </a:xfrm>
              <a:prstGeom prst="rect">
                <a:avLst/>
              </a:prstGeom>
            </p:spPr>
          </p:pic>
        </p:grpSp>
      </p:grpSp>
      <p:sp>
        <p:nvSpPr>
          <p:cNvPr id="50" name="Shape9">
            <a:extLst>
              <a:ext uri="{FF2B5EF4-FFF2-40B4-BE49-F238E27FC236}">
                <a16:creationId xmlns:a16="http://schemas.microsoft.com/office/drawing/2014/main" id="{DFED1329-4275-A44B-B28F-BD1B60D3472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641737" y="5157563"/>
            <a:ext cx="3095822" cy="323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825392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10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Гришин Александр Web-разработчик</a:t>
            </a:r>
          </a:p>
        </p:txBody>
      </p:sp>
      <p:sp>
        <p:nvSpPr>
          <p:cNvPr id="51" name="Shape11">
            <a:extLst>
              <a:ext uri="{FF2B5EF4-FFF2-40B4-BE49-F238E27FC236}">
                <a16:creationId xmlns:a16="http://schemas.microsoft.com/office/drawing/2014/main" id="{DFED1329-4275-A44B-B28F-BD1B60D3472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603622" y="5157563"/>
            <a:ext cx="2900505" cy="323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825392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100">
                <a:solidFill>
                  <a:srgbClr val="000000"/>
                </a:solidFill>
                <a:latin typeface="+mn-lt"/>
                <a:ea typeface="Alumni Sans"/>
                <a:cs typeface="Alumni Sans"/>
                <a:sym typeface="Alumni Sans"/>
              </a:rPr>
              <a:t>Игнатьев Егор Python-разработчик</a:t>
            </a:r>
          </a:p>
        </p:txBody>
      </p:sp>
      <p:sp>
        <p:nvSpPr>
          <p:cNvPr id="15" name="Shape46">
            <a:extLst>
              <a:ext uri="{FF2B5EF4-FFF2-40B4-BE49-F238E27FC236}">
                <a16:creationId xmlns:a16="http://schemas.microsoft.com/office/drawing/2014/main" id="{7B3DE61A-0F9B-0C44-9CEA-14C6DA878A3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530597" y="198832"/>
            <a:ext cx="3266344" cy="11238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696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00" b="1">
                <a:solidFill>
                  <a:srgbClr val="FFFFFF"/>
                </a:solidFill>
                <a:latin typeface="+mn-lt"/>
                <a:ea typeface="Alumni Sans"/>
                <a:cs typeface="Alumni Sans"/>
                <a:sym typeface="Alumni Sans"/>
              </a:rPr>
              <a:t>Команда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84B91A-3EAC-EA07-83EA-6C62EA56F2AF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568185" y="2027633"/>
            <a:ext cx="2322389" cy="2290358"/>
          </a:xfrm>
          <a:prstGeom prst="rect">
            <a:avLst/>
          </a:prstGeom>
        </p:spPr>
      </p:pic>
      <p:grpSp>
        <p:nvGrpSpPr>
          <p:cNvPr id="32" name="Shape42"/>
          <p:cNvGrpSpPr/>
          <p:nvPr>
            <p:custDataLst>
              <p:tags r:id="rId9"/>
            </p:custDataLst>
          </p:nvPr>
        </p:nvGrpSpPr>
        <p:grpSpPr>
          <a:xfrm>
            <a:off x="8572641" y="3878777"/>
            <a:ext cx="626318" cy="626320"/>
            <a:chOff x="5147841" y="2480840"/>
            <a:chExt cx="626318" cy="626320"/>
          </a:xfrm>
        </p:grpSpPr>
        <p:grpSp>
          <p:nvGrpSpPr>
            <p:cNvPr id="34" name="Shape43"/>
            <p:cNvGrpSpPr/>
            <p:nvPr>
              <p:custDataLst>
                <p:tags r:id="rId14"/>
              </p:custDataLst>
            </p:nvPr>
          </p:nvGrpSpPr>
          <p:grpSpPr>
            <a:xfrm>
              <a:off x="5189795" y="2480840"/>
              <a:ext cx="542409" cy="626320"/>
              <a:chOff x="6234569" y="2647048"/>
              <a:chExt cx="542409" cy="626320"/>
            </a:xfrm>
          </p:grpSpPr>
          <p:sp>
            <p:nvSpPr>
              <p:cNvPr id="35" name="Shape44">
                <a:extLst>
                  <a:ext uri="{FF2B5EF4-FFF2-40B4-BE49-F238E27FC236}">
                    <a16:creationId xmlns:a16="http://schemas.microsoft.com/office/drawing/2014/main" id="{6962DEDC-9CF1-8646-A567-3FFA1343C811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6234569" y="2647048"/>
                <a:ext cx="542409" cy="626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6120A4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6120A4"/>
                  </a:solidFill>
                  <a:latin typeface="Alumni Sans"/>
                  <a:ea typeface="Alumni Sans"/>
                  <a:cs typeface="Alumni Sans"/>
                  <a:sym typeface="Alumni Sans"/>
                </a:endParaRPr>
              </a:p>
            </p:txBody>
          </p:sp>
          <p:pic>
            <p:nvPicPr>
              <p:cNvPr id="37" name="Shape45"/>
              <p:cNvPicPr/>
              <p:nvPr>
                <p:custDataLst>
                  <p:tags r:id="rId16"/>
                </p:custDataLst>
              </p:nvPr>
            </p:nvPicPr>
            <p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p:blipFill>
            <p:spPr>
              <a:xfrm>
                <a:off x="6345620" y="2800054"/>
                <a:ext cx="320309" cy="320309"/>
              </a:xfrm>
              <a:prstGeom prst="rect">
                <a:avLst/>
              </a:prstGeom>
            </p:spPr>
          </p:pic>
        </p:grp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0B5299-F6B0-1867-31D2-F8AF555DB875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71281" y="1967030"/>
            <a:ext cx="2294898" cy="2305064"/>
          </a:xfrm>
          <a:prstGeom prst="rect">
            <a:avLst/>
          </a:prstGeom>
        </p:spPr>
      </p:pic>
      <p:grpSp>
        <p:nvGrpSpPr>
          <p:cNvPr id="9" name="Shape28"/>
          <p:cNvGrpSpPr/>
          <p:nvPr>
            <p:custDataLst>
              <p:tags r:id="rId10"/>
            </p:custDataLst>
          </p:nvPr>
        </p:nvGrpSpPr>
        <p:grpSpPr>
          <a:xfrm>
            <a:off x="704228" y="3878777"/>
            <a:ext cx="626318" cy="626320"/>
            <a:chOff x="5147841" y="2480840"/>
            <a:chExt cx="626318" cy="626320"/>
          </a:xfrm>
        </p:grpSpPr>
        <p:grpSp>
          <p:nvGrpSpPr>
            <p:cNvPr id="11" name="Shape29"/>
            <p:cNvGrpSpPr/>
            <p:nvPr>
              <p:custDataLst>
                <p:tags r:id="rId11"/>
              </p:custDataLst>
            </p:nvPr>
          </p:nvGrpSpPr>
          <p:grpSpPr>
            <a:xfrm>
              <a:off x="5189796" y="2480840"/>
              <a:ext cx="542409" cy="626320"/>
              <a:chOff x="6234569" y="2647048"/>
              <a:chExt cx="542409" cy="626320"/>
            </a:xfrm>
          </p:grpSpPr>
          <p:sp>
            <p:nvSpPr>
              <p:cNvPr id="12" name="Shape30">
                <a:extLst>
                  <a:ext uri="{FF2B5EF4-FFF2-40B4-BE49-F238E27FC236}">
                    <a16:creationId xmlns:a16="http://schemas.microsoft.com/office/drawing/2014/main" id="{6962DEDC-9CF1-8646-A567-3FFA1343C81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6234569" y="2647048"/>
                <a:ext cx="542409" cy="626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9BE7BD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696">
                  <a:lnSpc>
                    <a:spcPct val="100000"/>
                  </a:lnSpc>
                  <a:spcBef>
                    <a:spcPct val="0"/>
                  </a:spcBef>
                  <a:defRPr sz="3200">
                    <a:solidFill>
                      <a:srgbClr val="6120A4"/>
                    </a:solidFill>
                    <a:latin typeface="Alumni Sans"/>
                    <a:ea typeface="Alumni Sans"/>
                    <a:cs typeface="Alumni Sans"/>
                    <a:sym typeface="Alumni Sans"/>
                  </a:defRPr>
                </a:pPr>
                <a:endParaRPr sz="1600">
                  <a:solidFill>
                    <a:srgbClr val="6120A4"/>
                  </a:solidFill>
                  <a:latin typeface="Alumni Sans"/>
                  <a:ea typeface="Alumni Sans"/>
                  <a:cs typeface="Alumni Sans"/>
                  <a:sym typeface="Alumni Sans"/>
                </a:endParaRPr>
              </a:p>
            </p:txBody>
          </p:sp>
          <p:pic>
            <p:nvPicPr>
              <p:cNvPr id="14" name="Shape31"/>
              <p:cNvPicPr/>
              <p:nvPr>
                <p:custDataLst>
                  <p:tags r:id="rId13"/>
                </p:custDataLst>
              </p:nvPr>
            </p:nvPicPr>
            <p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p:blipFill>
            <p:spPr>
              <a:xfrm>
                <a:off x="6345619" y="2800054"/>
                <a:ext cx="320309" cy="32030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4.101.1"/>
  <p:tag name="AS_RELEASE_DATE" val="2022.12.31"/>
  <p:tag name="AS_TITLE" val="Aspose.Slides for Java"/>
  <p:tag name="AS_VERSION" val="22.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0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BE7BD"/>
      </a:accent1>
      <a:accent2>
        <a:srgbClr val="67DB9B"/>
      </a:accent2>
      <a:accent3>
        <a:srgbClr val="33CE79"/>
      </a:accent3>
      <a:accent4>
        <a:srgbClr val="259C5A"/>
      </a:accent4>
      <a:accent5>
        <a:srgbClr val="19683C"/>
      </a:accent5>
      <a:accent6>
        <a:srgbClr val="0C341E"/>
      </a:accent6>
      <a:hlink>
        <a:srgbClr val="0000FF"/>
      </a:hlink>
      <a:folHlink>
        <a:srgbClr val="800080"/>
      </a:folHlink>
    </a:clrScheme>
    <a:fontScheme name="Office">
      <a:maj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lumni Sans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680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Alumni Sans</vt:lpstr>
      <vt:lpstr>Arial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ilnur</dc:creator>
  <cp:lastModifiedBy>wawa supas</cp:lastModifiedBy>
  <cp:revision>2</cp:revision>
  <cp:lastPrinted>2023-10-02T16:44:37Z</cp:lastPrinted>
  <dcterms:created xsi:type="dcterms:W3CDTF">2023-10-02T16:44:37Z</dcterms:created>
  <dcterms:modified xsi:type="dcterms:W3CDTF">2023-10-02T16:54:24Z</dcterms:modified>
</cp:coreProperties>
</file>