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7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Автоматическая обработка обращений граждан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Умный город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С каждым годом население мира растет и обрабатывать запросы граждан будет все сложнее. Из-за этого вырастет время получения каких-либо услуг от государства. Данный проект будет необходим для обеспечения нормальной работы государственных органов</a:t>
            </a:r>
            <a:r>
              <a:rPr lang="ru-RU" dirty="0"/>
              <a:t>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4000" dirty="0"/>
              <a:t>Наш проект предлагает использовать единую систему обработки запросов граждан для снижения нагрузки на бюрократическую систему и повышения скорости работы учреждений.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Низкая скорость обработки запросов граждан. Медленная сортировка и классификация. Долгая отправка вопросов специалистам.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4000" dirty="0"/>
              <a:t>Со временем население страны будет расти слишком быстро и без автоматической обработки компьютерами запросы граждан будут обрабатываться неделями или месяцами.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Автоматическая обработка обращений граждан - это инновационное решение, которое позволяет упростить и ускорить процесс обработки обращений граждан. С помощью этой системы, все обращения автоматически классифицируются, регистрируются и передаются на соответствующее подразделение или специалисту для дальнейшего рассмотрения. Это позволяет государственным и муниципальным учреждениям значительно улучшить эффективность работы, повысить прозрачность и оперативность реагирования на обращения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Мы предлагаем внедрить наш проект в госучреждениях. Это обеспечит большую распространенность и низкую конкуренцию.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 err="1"/>
              <a:t>Гособеспечение</a:t>
            </a:r>
            <a:r>
              <a:rPr lang="ru-RU" sz="4000" dirty="0"/>
              <a:t> проекта или продажа технологии и ПО заинтересованным компаниям.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Разработана идея проекта</a:t>
            </a:r>
          </a:p>
          <a:p>
            <a:r>
              <a:rPr lang="ru-RU" sz="4000" dirty="0"/>
              <a:t>Установлены договоренности с другим компаниями</a:t>
            </a:r>
          </a:p>
          <a:p>
            <a:r>
              <a:rPr lang="ru-RU" sz="4000" dirty="0"/>
              <a:t>Набрана команда разработчиков</a:t>
            </a:r>
          </a:p>
          <a:p>
            <a:r>
              <a:rPr lang="ru-RU" sz="4000" dirty="0"/>
              <a:t>Выбран стек для реализации ПО</a:t>
            </a:r>
          </a:p>
          <a:p>
            <a:r>
              <a:rPr lang="ru-RU" sz="4000" dirty="0"/>
              <a:t>Выбрано учреждение для тестирования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Лидер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/>
              <a:t>Боздняков</a:t>
            </a:r>
            <a:r>
              <a:rPr lang="ru-RU" dirty="0"/>
              <a:t> Василий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Администратор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Филенко Александр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В наши планы входит внедрение технологии в Москве и Московской области. В случае успеха, мы хотим использовать наш проект по всей России для обеспечения граждан новым качеством госуслуг.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orabotkagrajdan.ru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909) 762-99-99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Obrabotkagrajdan@mail.ru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f3f21cfc-4d3e-42b1-8a95-d7209818f9d6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3726</TotalTime>
  <Words>364</Words>
  <Application>Microsoft Office PowerPoint</Application>
  <PresentationFormat>Произвольный</PresentationFormat>
  <Paragraphs>42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Автоматическая обработка обращений граждан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Илья Илья</cp:lastModifiedBy>
  <cp:revision>221</cp:revision>
  <dcterms:created xsi:type="dcterms:W3CDTF">2021-03-01T12:07:13Z</dcterms:created>
  <dcterms:modified xsi:type="dcterms:W3CDTF">2023-12-07T10:31:02Z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