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0" r:id="rId2"/>
    <p:sldId id="281" r:id="rId3"/>
    <p:sldId id="286" r:id="rId4"/>
    <p:sldId id="291" r:id="rId5"/>
    <p:sldId id="301" r:id="rId6"/>
    <p:sldId id="269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4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/>
              <a:t>Автоматизация договоров</a:t>
            </a:r>
            <a:endParaRPr sz="48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Мытарин Евгений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Савицкий Александр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Фомичев Андрей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Андрианов Егор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23740" y="2004396"/>
            <a:ext cx="11185907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Конфигурация для ведения учета договоров на образовательные услуги на платформе 1С:Предприятие.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Программный продукт позволяет сократить бумажный документооборот, сэкономить время, и предоставить студентам учебных заведений новые выгодные предложения.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Технологические параметры: Авторизация пользователей, Встроенный язык, Синхронизация с типовыми конфигурациями</a:t>
            </a:r>
            <a:endParaRPr lang="en-US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4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1397048"/>
            <a:ext cx="11118250" cy="563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000" b="1" dirty="0"/>
              <a:t>Целевая аудитория</a:t>
            </a:r>
            <a:r>
              <a:rPr lang="ru-RU" sz="2000" dirty="0"/>
              <a:t>: Высшие учебные заведения, техникумы, колледжи, школы</a:t>
            </a:r>
          </a:p>
          <a:p>
            <a:endParaRPr lang="ru-RU" sz="2000" dirty="0"/>
          </a:p>
          <a:p>
            <a:r>
              <a:rPr lang="ru-RU" sz="2000" b="1" dirty="0"/>
              <a:t>Проблема</a:t>
            </a:r>
            <a:r>
              <a:rPr lang="ru-RU" sz="2000" dirty="0"/>
              <a:t> – необходимость централизованной системы ведения договоров основного и дополнительного обучения в учебном заведении.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br>
              <a:rPr lang="ru-RU" sz="2000" b="1" dirty="0"/>
            </a:br>
            <a:r>
              <a:rPr lang="ru-RU" sz="2000" b="1" dirty="0"/>
              <a:t>Каналы продвижения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Прямые контакты с образовательными учреждениями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Тематические конференции</a:t>
            </a:r>
          </a:p>
          <a:p>
            <a:br>
              <a:rPr lang="ru-RU" sz="2000" b="1" dirty="0"/>
            </a:br>
            <a:r>
              <a:rPr lang="ru-RU" sz="2000" b="1" dirty="0"/>
              <a:t>Структура доходов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Привлечение денежных средств за счёт продажи лицензий в образовательных учреждениях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Сопровождение внедренных конфигураций и создание новых дополнительных модулей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br>
              <a:rPr lang="ru-RU" sz="2000" dirty="0"/>
            </a:br>
            <a:r>
              <a:rPr lang="ru-RU" sz="2000" b="1" dirty="0"/>
              <a:t>Структура расходов</a:t>
            </a: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Обеспечение поддержки</a:t>
            </a: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Специалисты 1С необходимой квалификации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02771" y="78016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501082"/>
              </p:ext>
            </p:extLst>
          </p:nvPr>
        </p:nvGraphicFramePr>
        <p:xfrm>
          <a:off x="623887" y="1633920"/>
          <a:ext cx="10712586" cy="51212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90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0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Совместимость с 1С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Стоимость проекта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Контроль сроков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Наличие методов синхронизации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Проверка на ошибки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1С Университет «Учет договоров»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Бесплатно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24635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Ручная работа бухгалтера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Платно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err="1"/>
                        <a:t>Юрайт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Платно, но есть демо-проекты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 err="1"/>
                        <a:t>Prostoysoft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«Учет договоров»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Платно, но есть демо-проекты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/>
                        <a:t>SharePoint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При наличии лицензии в вузе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Docsvision</a:t>
                      </a:r>
                      <a:r>
                        <a:rPr lang="en-US" sz="1600" b="1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Нет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Платно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Да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5</a:t>
              </a:r>
              <a:endParaRPr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935256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Прототип проекта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619057-198A-4C16-818E-BF04597BA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86" y="1727261"/>
            <a:ext cx="1019175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</a:t>
            </a:r>
            <a:r>
              <a:rPr lang="ru-RU" dirty="0"/>
              <a:t>-</a:t>
            </a:r>
            <a:r>
              <a:rPr lang="en-US" dirty="0"/>
              <a:t>903</a:t>
            </a:r>
            <a:r>
              <a:rPr lang="ru-RU" dirty="0"/>
              <a:t>-</a:t>
            </a:r>
            <a:r>
              <a:rPr lang="en-US" dirty="0"/>
              <a:t>336</a:t>
            </a:r>
            <a:r>
              <a:rPr lang="ru-RU" dirty="0"/>
              <a:t>-</a:t>
            </a:r>
            <a:r>
              <a:rPr lang="en-US" dirty="0"/>
              <a:t>28</a:t>
            </a:r>
            <a:r>
              <a:rPr lang="ru-RU" dirty="0"/>
              <a:t>-</a:t>
            </a:r>
            <a:r>
              <a:rPr lang="en-US" dirty="0"/>
              <a:t>10</a:t>
            </a:r>
            <a:r>
              <a:rPr lang="ru-RU" dirty="0"/>
              <a:t>, Евгений М.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eugenytornado@yandex.ru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3188</TotalTime>
  <Words>228</Words>
  <Application>Microsoft Office PowerPoint</Application>
  <PresentationFormat>Широкоэкранный</PresentationFormat>
  <Paragraphs>86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Евгений Мытарин</cp:lastModifiedBy>
  <cp:revision>42</cp:revision>
  <dcterms:modified xsi:type="dcterms:W3CDTF">2023-12-12T18:59:48Z</dcterms:modified>
</cp:coreProperties>
</file>