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A2C686B-5B75-4DDD-B353-01F5A045361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DDD0F68-688E-4FC1-9765-0C095C22A81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136E8F4-14B9-4ABA-B86C-7901746AEE2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9DC327A-632B-4E27-9418-84A743C3FED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514B15F-2055-447C-9B61-441C2976011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FA7C204-7C37-49C4-B828-6AA453B5C4F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2045673-2A2D-4222-8C0D-9DDF480F154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7F4D6F4-74D5-4F6C-BB1F-B8D2B45B44F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6585ED0-9750-4546-8AB2-C9AF0A31B78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F722AA5-F1A7-4FDF-A1F1-A158443FF9E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859EFFD-CB36-46BD-AFD7-41A70B67C87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C55A356-0E79-429D-9E45-90C205119A7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D862741-F484-44AB-89BB-699881F84446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afd09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Презентация продукта «Frogotherm»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«Frogotherm — новый стандарт в диагностике здоровья»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afd095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Краткое введение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8000"/>
          </a:bodyPr>
          <a:p>
            <a:pPr marL="423360" indent="-31752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Проблема: Современные методы диагностики недостаточно быстрые и точные, особенно для выявления ранних стадий воспалительных заболеваний и инфекций.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23360" indent="-31752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Решение: Новый биосенсор «Frogotherm», созданный на основе уникальных компонентов крови лягушек.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729fcf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Концепция продукта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pPr marL="388800" indent="-2916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Что такое Frogotherm?Новый поколение биосенсора для неинвазивного мониторинга здоровья и своевременного выявления патологий.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388800" indent="-2916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Почему именно кровь лягушек? Она содержит особые пептиды, способные точно распознавать ранние стадии воспаления и инфицирования организма.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729fcf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Научные основы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Уникальное свойство крови лягушек известно давно: даже на Руси лягушку клали в молоко, чтобы оно дольше хранилось.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Сегодня мы перенесли это знание в современную технологию!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b3cac7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Технические детали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Сенсор включает пептиды из крови лягушек, встроенные в специально разработанный наноматериал.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Материал меняет свои физические свойства при появлении признаков воспаления или инфекции.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8e86ae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Особенности работы продукта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Мониторинг осуществляется непрерывно и незаметно.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Данные собираются через капли пота и межклеточную жидкость.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Информация доступна сразу же, позволяя вовремя принять профилактические меры.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81aca6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Целевая аудитория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Медицинские учреждения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Фитнес-центры и спортивные клубы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Пациенты с хроническими заболеваниями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Люди, заботящиеся о своем здоровье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5983b0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Основные преимущества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000"/>
          </a:bodyPr>
          <a:p>
            <a:pPr marL="349920" indent="-2624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Высокая чувствительность и специфичность за счет природы используемых компонентов.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349920" indent="-2624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Быстрая реакция на изменения биомаркеров организма.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349920" indent="-2624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Удобство и простота использования в повседневной жизни.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349920" indent="-2624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Экологически чистый продукт, безопасный для окружающей среды.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3faf46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Примеры использования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Носимый датчик в виде браслета или пластыря.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Совместимость с мобильными устройствами и приложениями.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Раннее выявление состояний и предотвращение осложнений.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bbe33d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Будущие перспективы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Клинические испытания и сертификация продукта.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Включение технологии в смартфоны и часы.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Масштабируемость: возможность создания целой экосистемы продуктов на основе технологии.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800080"/>
            </a:gs>
            <a:gs pos="100000">
              <a:srgbClr val="e6e905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Заключение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Ваш шанс стать частью революции в медицине и здравоохранении.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Инновационная идея, подтвержденная историей и наукой.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Вместе создадим будущее заботы о здоровье человечества.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6b5e9b"/>
            </a:gs>
            <a:gs pos="100000">
              <a:srgbClr val="55308d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Контактная информация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 algn="ctr">
              <a:spcBef>
                <a:spcPts val="1417"/>
              </a:spcBef>
              <a:buNone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Наши координаты и контакты для сотрудничества: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 algn="ctr">
              <a:spcBef>
                <a:spcPts val="1417"/>
              </a:spcBef>
              <a:buNone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t.me/frogothermyargu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LibreOffice/7.5.6.2$Windows_X86_64 LibreOffice_project/f654817fb68d6d4600d7d2f6b647e47729f55f15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2025-11-13T12:32:56Z</dcterms:created>
  <dc:creator/>
  <dc:description/>
  <dc:language>ru-RU</dc:language>
  <cp:lastModifiedBy/>
  <dcterms:modified xsi:type="dcterms:W3CDTF">2025-11-13T12:42:14Z</dcterms:modified>
  <cp:revision>1</cp:revision>
  <dc:subject/>
  <dc:title/>
</cp:coreProperties>
</file>