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435" r:id="rId5"/>
    <p:sldId id="258" r:id="rId6"/>
    <p:sldId id="2439" r:id="rId7"/>
    <p:sldId id="260" r:id="rId8"/>
    <p:sldId id="2438" r:id="rId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2F3342"/>
    <a:srgbClr val="A53F52"/>
    <a:srgbClr val="2C2153"/>
    <a:srgbClr val="E99757"/>
    <a:srgbClr val="010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84" autoAdjust="0"/>
  </p:normalViewPr>
  <p:slideViewPr>
    <p:cSldViewPr snapToGrid="0">
      <p:cViewPr>
        <p:scale>
          <a:sx n="100" d="100"/>
          <a:sy n="100" d="100"/>
        </p:scale>
        <p:origin x="852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407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0F97DFCF-F890-A143-9133-C8B65C9B01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FE2C281-2434-D94F-B4BD-BA3CD4DB8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6219992-8482-4C2E-9B04-3CFC853F88DF}" type="datetime1">
              <a:rPr lang="ru-RU" smtClean="0"/>
              <a:t>09.10.2023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C17CBFA-633D-5540-AFAA-BE1F495EC6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826B5631-D714-AD41-853B-A883ADC344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65AE8BC-2AB3-9E4C-9797-2A6F8A74C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9870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2941849-B681-4669-81A6-B76C0E6120B0}" type="datetime1">
              <a:rPr lang="ru-RU" noProof="0" smtClean="0"/>
              <a:t>09.10.2023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28B34ED-4CDD-41C9-90F7-D768D5559A6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259706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863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94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294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010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375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2A27944-63F0-4B2F-AD45-448C6DF7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F5DAC0D-26BC-4E19-94BF-7F158080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63BDE4-1CD0-AC4C-A2A9-C858427B0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67265051-1E5A-D844-BA21-383315517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19" y="1690117"/>
            <a:ext cx="10989920" cy="4486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xmlns="" id="{2914F6FF-E574-0340-AD3E-E6747297E0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94519" y="1262642"/>
            <a:ext cx="11002962" cy="353872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spc="600">
                <a:solidFill>
                  <a:srgbClr val="898989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535182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E635FD8-712D-4EE2-A5B6-3DD8DE9C25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01219AD9-34B1-4C27-8648-E7D7C69C07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365" y="3013675"/>
            <a:ext cx="10787270" cy="830649"/>
          </a:xfrm>
        </p:spPr>
        <p:txBody>
          <a:bodyPr rtlCol="0" anchor="ctr"/>
          <a:lstStyle>
            <a:lvl1pPr algn="ctr">
              <a:defRPr sz="6000" spc="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xmlns="" id="{40849B93-E2CE-4654-9EC7-7DFA141A55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70275" y="3890624"/>
            <a:ext cx="5251450" cy="365125"/>
          </a:xfr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2400" spc="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82303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-разделитель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912AA41C-A030-4521-8130-6A8E4543F2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4242487 w 6096000"/>
              <a:gd name="connsiteY2" fmla="*/ 6833286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4242487" y="683328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209064"/>
            <a:ext cx="5251450" cy="365125"/>
          </a:xfrm>
        </p:spPr>
        <p:txBody>
          <a:bodyPr rtlCol="0" anchor="ctr"/>
          <a:lstStyle>
            <a:lvl1pPr marL="0" indent="0">
              <a:lnSpc>
                <a:spcPct val="100000"/>
              </a:lnSpc>
              <a:buNone/>
              <a:defRPr sz="24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520779"/>
            <a:ext cx="5251450" cy="1661297"/>
          </a:xfrm>
        </p:spPr>
        <p:txBody>
          <a:bodyPr rtlCol="0" anchor="ctr"/>
          <a:lstStyle>
            <a:lvl1pPr algn="l">
              <a:defRPr sz="6000" spc="3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289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-разделитель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912AA41C-A030-4521-8130-6A8E4543F2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rstGeom prst="parallelogram">
            <a:avLst/>
          </a:pr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230B2C-7250-4568-96CF-7E5A34B3CA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520779"/>
            <a:ext cx="5251450" cy="1661297"/>
          </a:xfrm>
        </p:spPr>
        <p:txBody>
          <a:bodyPr rtlCol="0" anchor="ctr"/>
          <a:lstStyle>
            <a:lvl1pPr algn="l">
              <a:defRPr sz="6000" spc="3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209064"/>
            <a:ext cx="5251450" cy="365125"/>
          </a:xfrm>
        </p:spPr>
        <p:txBody>
          <a:bodyPr rtlCol="0" anchor="ctr"/>
          <a:lstStyle>
            <a:lvl1pPr marL="0" indent="0">
              <a:lnSpc>
                <a:spcPct val="100000"/>
              </a:lnSpc>
              <a:buNone/>
              <a:defRPr sz="24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29115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изображение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 rtlCol="0">
            <a:noAutofit/>
          </a:bodyPr>
          <a:lstStyle>
            <a:lvl1pPr algn="l">
              <a:defRPr sz="3200" spc="300"/>
            </a:lvl1pPr>
          </a:lstStyle>
          <a:p>
            <a:pPr rtl="0"/>
            <a:r>
              <a:rPr lang="ru-RU" noProof="0"/>
              <a:t>МЕСТО ДЛЯ ЗАГОЛОВКА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625512"/>
            <a:ext cx="4018722" cy="4636392"/>
          </a:xfrm>
        </p:spPr>
        <p:txBody>
          <a:bodyPr lIns="0" rIns="0" rtlCol="0">
            <a:normAutofit/>
          </a:bodyPr>
          <a:lstStyle>
            <a:lvl1pPr>
              <a:lnSpc>
                <a:spcPct val="150000"/>
              </a:lnSpc>
              <a:spcBef>
                <a:spcPts val="500"/>
              </a:spcBef>
              <a:defRPr sz="1600"/>
            </a:lvl1pPr>
            <a:lvl2pPr>
              <a:lnSpc>
                <a:spcPct val="150000"/>
              </a:lnSpc>
              <a:spcBef>
                <a:spcPts val="500"/>
              </a:spcBef>
              <a:defRPr sz="1400"/>
            </a:lvl2pPr>
            <a:lvl3pPr>
              <a:lnSpc>
                <a:spcPct val="150000"/>
              </a:lnSpc>
              <a:spcBef>
                <a:spcPts val="500"/>
              </a:spcBef>
              <a:defRPr sz="1400"/>
            </a:lvl3pPr>
            <a:lvl4pPr>
              <a:lnSpc>
                <a:spcPct val="150000"/>
              </a:lnSpc>
              <a:spcBef>
                <a:spcPts val="500"/>
              </a:spcBef>
              <a:defRPr sz="1200"/>
            </a:lvl4pPr>
            <a:lvl5pPr>
              <a:lnSpc>
                <a:spcPct val="150000"/>
              </a:lnSpc>
              <a:spcBef>
                <a:spcPts val="500"/>
              </a:spcBef>
              <a:defRPr sz="12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3" name="Рисунок 52">
            <a:extLst>
              <a:ext uri="{FF2B5EF4-FFF2-40B4-BE49-F238E27FC236}">
                <a16:creationId xmlns:a16="http://schemas.microsoft.com/office/drawing/2014/main" xmlns="" id="{86917B65-8F50-454E-AF7E-D53FE2DE8F0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9878"/>
            <a:ext cx="7406905" cy="6866810"/>
          </a:xfrm>
          <a:custGeom>
            <a:avLst/>
            <a:gdLst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2000 w 5251939"/>
              <a:gd name="connsiteY12" fmla="*/ 4878432 h 4878432"/>
              <a:gd name="connsiteX13" fmla="*/ 4570834 w 5251939"/>
              <a:gd name="connsiteY13" fmla="*/ 4878432 h 4878432"/>
              <a:gd name="connsiteX14" fmla="*/ 4570834 w 5251939"/>
              <a:gd name="connsiteY14" fmla="*/ 3563909 h 4878432"/>
              <a:gd name="connsiteX15" fmla="*/ 3890895 w 5251939"/>
              <a:gd name="connsiteY15" fmla="*/ 3563909 h 4878432"/>
              <a:gd name="connsiteX16" fmla="*/ 3890895 w 5251939"/>
              <a:gd name="connsiteY16" fmla="*/ 4878432 h 4878432"/>
              <a:gd name="connsiteX17" fmla="*/ 3297114 w 5251939"/>
              <a:gd name="connsiteY17" fmla="*/ 4878432 h 4878432"/>
              <a:gd name="connsiteX18" fmla="*/ 3297114 w 5251939"/>
              <a:gd name="connsiteY18" fmla="*/ 3911406 h 4878432"/>
              <a:gd name="connsiteX19" fmla="*/ 2617175 w 5251939"/>
              <a:gd name="connsiteY19" fmla="*/ 3911406 h 4878432"/>
              <a:gd name="connsiteX20" fmla="*/ 2617175 w 5251939"/>
              <a:gd name="connsiteY20" fmla="*/ 4324451 h 4878432"/>
              <a:gd name="connsiteX21" fmla="*/ 1968893 w 5251939"/>
              <a:gd name="connsiteY21" fmla="*/ 4324451 h 4878432"/>
              <a:gd name="connsiteX22" fmla="*/ 1968893 w 5251939"/>
              <a:gd name="connsiteY22" fmla="*/ 4878432 h 4878432"/>
              <a:gd name="connsiteX23" fmla="*/ 1312985 w 5251939"/>
              <a:gd name="connsiteY23" fmla="*/ 4878432 h 4878432"/>
              <a:gd name="connsiteX24" fmla="*/ 1312985 w 5251939"/>
              <a:gd name="connsiteY24" fmla="*/ 4324451 h 4878432"/>
              <a:gd name="connsiteX25" fmla="*/ 642230 w 5251939"/>
              <a:gd name="connsiteY25" fmla="*/ 4324451 h 4878432"/>
              <a:gd name="connsiteX26" fmla="*/ 642230 w 5251939"/>
              <a:gd name="connsiteY26" fmla="*/ 3624890 h 4878432"/>
              <a:gd name="connsiteX27" fmla="*/ 0 w 5251939"/>
              <a:gd name="connsiteY27" fmla="*/ 3624890 h 4878432"/>
              <a:gd name="connsiteX28" fmla="*/ 0 w 5251939"/>
              <a:gd name="connsiteY28" fmla="*/ 375409 h 4878432"/>
              <a:gd name="connsiteX29" fmla="*/ 633046 w 5251939"/>
              <a:gd name="connsiteY29" fmla="*/ 375409 h 4878432"/>
              <a:gd name="connsiteX30" fmla="*/ 633046 w 5251939"/>
              <a:gd name="connsiteY30" fmla="*/ 1379096 h 4878432"/>
              <a:gd name="connsiteX31" fmla="*/ 1312985 w 5251939"/>
              <a:gd name="connsiteY31" fmla="*/ 1379096 h 4878432"/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2000 w 5251939"/>
              <a:gd name="connsiteY12" fmla="*/ 4878432 h 4878432"/>
              <a:gd name="connsiteX13" fmla="*/ 4570834 w 5251939"/>
              <a:gd name="connsiteY13" fmla="*/ 3563909 h 4878432"/>
              <a:gd name="connsiteX14" fmla="*/ 3890895 w 5251939"/>
              <a:gd name="connsiteY14" fmla="*/ 3563909 h 4878432"/>
              <a:gd name="connsiteX15" fmla="*/ 3890895 w 5251939"/>
              <a:gd name="connsiteY15" fmla="*/ 4878432 h 4878432"/>
              <a:gd name="connsiteX16" fmla="*/ 3297114 w 5251939"/>
              <a:gd name="connsiteY16" fmla="*/ 4878432 h 4878432"/>
              <a:gd name="connsiteX17" fmla="*/ 3297114 w 5251939"/>
              <a:gd name="connsiteY17" fmla="*/ 3911406 h 4878432"/>
              <a:gd name="connsiteX18" fmla="*/ 2617175 w 5251939"/>
              <a:gd name="connsiteY18" fmla="*/ 3911406 h 4878432"/>
              <a:gd name="connsiteX19" fmla="*/ 2617175 w 5251939"/>
              <a:gd name="connsiteY19" fmla="*/ 4324451 h 4878432"/>
              <a:gd name="connsiteX20" fmla="*/ 1968893 w 5251939"/>
              <a:gd name="connsiteY20" fmla="*/ 4324451 h 4878432"/>
              <a:gd name="connsiteX21" fmla="*/ 1968893 w 5251939"/>
              <a:gd name="connsiteY21" fmla="*/ 4878432 h 4878432"/>
              <a:gd name="connsiteX22" fmla="*/ 1312985 w 5251939"/>
              <a:gd name="connsiteY22" fmla="*/ 4878432 h 4878432"/>
              <a:gd name="connsiteX23" fmla="*/ 1312985 w 5251939"/>
              <a:gd name="connsiteY23" fmla="*/ 4324451 h 4878432"/>
              <a:gd name="connsiteX24" fmla="*/ 642230 w 5251939"/>
              <a:gd name="connsiteY24" fmla="*/ 4324451 h 4878432"/>
              <a:gd name="connsiteX25" fmla="*/ 642230 w 5251939"/>
              <a:gd name="connsiteY25" fmla="*/ 3624890 h 4878432"/>
              <a:gd name="connsiteX26" fmla="*/ 0 w 5251939"/>
              <a:gd name="connsiteY26" fmla="*/ 3624890 h 4878432"/>
              <a:gd name="connsiteX27" fmla="*/ 0 w 5251939"/>
              <a:gd name="connsiteY27" fmla="*/ 375409 h 4878432"/>
              <a:gd name="connsiteX28" fmla="*/ 633046 w 5251939"/>
              <a:gd name="connsiteY28" fmla="*/ 375409 h 4878432"/>
              <a:gd name="connsiteX29" fmla="*/ 633046 w 5251939"/>
              <a:gd name="connsiteY29" fmla="*/ 1379096 h 4878432"/>
              <a:gd name="connsiteX30" fmla="*/ 1312985 w 5251939"/>
              <a:gd name="connsiteY30" fmla="*/ 1379096 h 4878432"/>
              <a:gd name="connsiteX31" fmla="*/ 1312985 w 5251939"/>
              <a:gd name="connsiteY31" fmla="*/ 0 h 4878432"/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0834 w 5251939"/>
              <a:gd name="connsiteY12" fmla="*/ 3563909 h 4878432"/>
              <a:gd name="connsiteX13" fmla="*/ 3890895 w 5251939"/>
              <a:gd name="connsiteY13" fmla="*/ 3563909 h 4878432"/>
              <a:gd name="connsiteX14" fmla="*/ 3890895 w 5251939"/>
              <a:gd name="connsiteY14" fmla="*/ 4878432 h 4878432"/>
              <a:gd name="connsiteX15" fmla="*/ 3297114 w 5251939"/>
              <a:gd name="connsiteY15" fmla="*/ 4878432 h 4878432"/>
              <a:gd name="connsiteX16" fmla="*/ 3297114 w 5251939"/>
              <a:gd name="connsiteY16" fmla="*/ 3911406 h 4878432"/>
              <a:gd name="connsiteX17" fmla="*/ 2617175 w 5251939"/>
              <a:gd name="connsiteY17" fmla="*/ 3911406 h 4878432"/>
              <a:gd name="connsiteX18" fmla="*/ 2617175 w 5251939"/>
              <a:gd name="connsiteY18" fmla="*/ 4324451 h 4878432"/>
              <a:gd name="connsiteX19" fmla="*/ 1968893 w 5251939"/>
              <a:gd name="connsiteY19" fmla="*/ 4324451 h 4878432"/>
              <a:gd name="connsiteX20" fmla="*/ 1968893 w 5251939"/>
              <a:gd name="connsiteY20" fmla="*/ 4878432 h 4878432"/>
              <a:gd name="connsiteX21" fmla="*/ 1312985 w 5251939"/>
              <a:gd name="connsiteY21" fmla="*/ 4878432 h 4878432"/>
              <a:gd name="connsiteX22" fmla="*/ 1312985 w 5251939"/>
              <a:gd name="connsiteY22" fmla="*/ 4324451 h 4878432"/>
              <a:gd name="connsiteX23" fmla="*/ 642230 w 5251939"/>
              <a:gd name="connsiteY23" fmla="*/ 4324451 h 4878432"/>
              <a:gd name="connsiteX24" fmla="*/ 642230 w 5251939"/>
              <a:gd name="connsiteY24" fmla="*/ 3624890 h 4878432"/>
              <a:gd name="connsiteX25" fmla="*/ 0 w 5251939"/>
              <a:gd name="connsiteY25" fmla="*/ 3624890 h 4878432"/>
              <a:gd name="connsiteX26" fmla="*/ 0 w 5251939"/>
              <a:gd name="connsiteY26" fmla="*/ 375409 h 4878432"/>
              <a:gd name="connsiteX27" fmla="*/ 633046 w 5251939"/>
              <a:gd name="connsiteY27" fmla="*/ 375409 h 4878432"/>
              <a:gd name="connsiteX28" fmla="*/ 633046 w 5251939"/>
              <a:gd name="connsiteY28" fmla="*/ 1379096 h 4878432"/>
              <a:gd name="connsiteX29" fmla="*/ 1312985 w 5251939"/>
              <a:gd name="connsiteY29" fmla="*/ 1379096 h 4878432"/>
              <a:gd name="connsiteX30" fmla="*/ 1312985 w 5251939"/>
              <a:gd name="connsiteY30" fmla="*/ 0 h 487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51939" h="4878432">
                <a:moveTo>
                  <a:pt x="1312985" y="0"/>
                </a:moveTo>
                <a:lnTo>
                  <a:pt x="1975340" y="0"/>
                </a:lnTo>
                <a:lnTo>
                  <a:pt x="1975340" y="982231"/>
                </a:lnTo>
                <a:lnTo>
                  <a:pt x="2648832" y="982231"/>
                </a:lnTo>
                <a:lnTo>
                  <a:pt x="2648832" y="1148083"/>
                </a:lnTo>
                <a:lnTo>
                  <a:pt x="3328771" y="1148083"/>
                </a:lnTo>
                <a:lnTo>
                  <a:pt x="3328771" y="0"/>
                </a:lnTo>
                <a:lnTo>
                  <a:pt x="4572000" y="0"/>
                </a:lnTo>
                <a:lnTo>
                  <a:pt x="4572000" y="1000460"/>
                </a:lnTo>
                <a:lnTo>
                  <a:pt x="5251939" y="1000460"/>
                </a:lnTo>
                <a:lnTo>
                  <a:pt x="5251939" y="4279967"/>
                </a:lnTo>
                <a:lnTo>
                  <a:pt x="4572000" y="4279967"/>
                </a:lnTo>
                <a:cubicBezTo>
                  <a:pt x="4571611" y="4041281"/>
                  <a:pt x="4571223" y="3802595"/>
                  <a:pt x="4570834" y="3563909"/>
                </a:cubicBezTo>
                <a:lnTo>
                  <a:pt x="3890895" y="3563909"/>
                </a:lnTo>
                <a:lnTo>
                  <a:pt x="3890895" y="4878432"/>
                </a:lnTo>
                <a:lnTo>
                  <a:pt x="3297114" y="4878432"/>
                </a:lnTo>
                <a:lnTo>
                  <a:pt x="3297114" y="3911406"/>
                </a:lnTo>
                <a:lnTo>
                  <a:pt x="2617175" y="3911406"/>
                </a:lnTo>
                <a:lnTo>
                  <a:pt x="2617175" y="4324451"/>
                </a:lnTo>
                <a:lnTo>
                  <a:pt x="1968893" y="4324451"/>
                </a:lnTo>
                <a:lnTo>
                  <a:pt x="1968893" y="4878432"/>
                </a:lnTo>
                <a:lnTo>
                  <a:pt x="1312985" y="4878432"/>
                </a:lnTo>
                <a:lnTo>
                  <a:pt x="1312985" y="4324451"/>
                </a:lnTo>
                <a:lnTo>
                  <a:pt x="642230" y="4324451"/>
                </a:lnTo>
                <a:lnTo>
                  <a:pt x="642230" y="3624890"/>
                </a:lnTo>
                <a:lnTo>
                  <a:pt x="0" y="3624890"/>
                </a:lnTo>
                <a:lnTo>
                  <a:pt x="0" y="375409"/>
                </a:lnTo>
                <a:lnTo>
                  <a:pt x="633046" y="375409"/>
                </a:lnTo>
                <a:lnTo>
                  <a:pt x="633046" y="1379096"/>
                </a:lnTo>
                <a:lnTo>
                  <a:pt x="1312985" y="1379096"/>
                </a:lnTo>
                <a:lnTo>
                  <a:pt x="1312985" y="0"/>
                </a:lnTo>
                <a:close/>
              </a:path>
            </a:pathLst>
          </a:cu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8" name="Текст 2">
            <a:extLst>
              <a:ext uri="{FF2B5EF4-FFF2-40B4-BE49-F238E27FC236}">
                <a16:creationId xmlns:a16="http://schemas.microsoft.com/office/drawing/2014/main" xmlns="" id="{75065C5E-8027-4266-B6BE-BA117C6F7AC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819116" y="1003687"/>
            <a:ext cx="3991884" cy="407670"/>
          </a:xfrm>
        </p:spPr>
        <p:txBody>
          <a:bodyPr lIns="0" rIns="0" rtlCol="0" anchor="ctr">
            <a:noAutofit/>
          </a:bodyPr>
          <a:lstStyle>
            <a:lvl1pPr marL="0" indent="0">
              <a:buNone/>
              <a:defRPr sz="20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МЕСТО ДЛЯ ПОДЗАГОЛОВКА</a:t>
            </a:r>
          </a:p>
        </p:txBody>
      </p:sp>
      <p:sp>
        <p:nvSpPr>
          <p:cNvPr id="59" name="Номер слайда 5">
            <a:extLst>
              <a:ext uri="{FF2B5EF4-FFF2-40B4-BE49-F238E27FC236}">
                <a16:creationId xmlns:a16="http://schemas.microsoft.com/office/drawing/2014/main" xmlns="" id="{3DEB48E0-328C-45EE-A8BD-90E6AB26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53968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8F64841-5495-4B23-A74E-409C28CB7AC1}"/>
              </a:ext>
            </a:extLst>
          </p:cNvPr>
          <p:cNvSpPr/>
          <p:nvPr userDrawn="1"/>
        </p:nvSpPr>
        <p:spPr>
          <a:xfrm>
            <a:off x="7415213" y="0"/>
            <a:ext cx="4776787" cy="684693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 rtlCol="0" anchor="ctr">
            <a:noAutofit/>
          </a:bodyPr>
          <a:lstStyle>
            <a:lvl1pPr algn="l">
              <a:defRPr sz="3200" spc="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МЕСТО ДЛЯ ЗАГОЛОВКА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625512"/>
            <a:ext cx="4018722" cy="4636392"/>
          </a:xfrm>
        </p:spPr>
        <p:txBody>
          <a:bodyPr lIns="0" rIns="0" rtlCol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xmlns="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819116" y="1003687"/>
            <a:ext cx="3991884" cy="407670"/>
          </a:xfrm>
        </p:spPr>
        <p:txBody>
          <a:bodyPr lIns="0" rIns="0" rtlCol="0" anchor="ctr">
            <a:noAutofit/>
          </a:bodyPr>
          <a:lstStyle>
            <a:lvl1pPr marL="0" indent="0">
              <a:buNone/>
              <a:defRPr sz="2000" spc="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483349C3-B089-45CF-9643-0D25E709663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0" y="0"/>
            <a:ext cx="7415213" cy="68580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E7D247BC-E419-4355-8738-B9CE5CA19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7" name="Фигура 61">
            <a:extLst>
              <a:ext uri="{FF2B5EF4-FFF2-40B4-BE49-F238E27FC236}">
                <a16:creationId xmlns:a16="http://schemas.microsoft.com/office/drawing/2014/main" xmlns="" id="{649B49FF-0FAA-4E6C-820C-B1F434911FDC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ru-RU" sz="2400" b="1" kern="1200" noProof="0">
                <a:solidFill>
                  <a:schemeClr val="bg1"/>
                </a:solidFill>
                <a:latin typeface="+mn-lt"/>
                <a:ea typeface="+mn-ea"/>
                <a:cs typeface="+mn-cs"/>
                <a:sym typeface="Bebas"/>
              </a:rPr>
              <a:t>FABRIKAM</a:t>
            </a:r>
            <a:endParaRPr lang="ru-RU" sz="2400" b="1" i="0" spc="0" noProof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67695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7754" y="365125"/>
            <a:ext cx="6043246" cy="573989"/>
          </a:xfrm>
        </p:spPr>
        <p:txBody>
          <a:bodyPr rtlCol="0" anchor="ctr">
            <a:noAutofit/>
          </a:bodyPr>
          <a:lstStyle>
            <a:lvl1pPr algn="l">
              <a:defRPr sz="3600" spc="300"/>
            </a:lvl1pPr>
          </a:lstStyle>
          <a:p>
            <a:pPr rtl="0"/>
            <a:r>
              <a:rPr lang="ru-RU" noProof="0"/>
              <a:t>ОБРАЗЕЦ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7754" y="1625512"/>
            <a:ext cx="6043246" cy="4636392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defRPr sz="1600"/>
            </a:lvl1pPr>
            <a:lvl2pPr>
              <a:lnSpc>
                <a:spcPct val="150000"/>
              </a:lnSpc>
              <a:defRPr sz="1400"/>
            </a:lvl2pPr>
            <a:lvl3pPr>
              <a:lnSpc>
                <a:spcPct val="150000"/>
              </a:lnSpc>
              <a:defRPr sz="1400"/>
            </a:lvl3pPr>
            <a:lvl4pPr>
              <a:lnSpc>
                <a:spcPct val="150000"/>
              </a:lnSpc>
              <a:defRPr sz="1200"/>
            </a:lvl4pPr>
            <a:lvl5pPr>
              <a:lnSpc>
                <a:spcPct val="150000"/>
              </a:lnSpc>
              <a:defRPr sz="12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xmlns="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767754" y="1003687"/>
            <a:ext cx="6043246" cy="365125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186FE9B2-6286-484B-8943-95EE0B6B02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416550" cy="6846932"/>
          </a:xfr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Номер слайда 5">
            <a:extLst>
              <a:ext uri="{FF2B5EF4-FFF2-40B4-BE49-F238E27FC236}">
                <a16:creationId xmlns:a16="http://schemas.microsoft.com/office/drawing/2014/main" xmlns="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4783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xmlns="" id="{40849B93-E2CE-4654-9EC7-7DFA141A55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04689" y="5038489"/>
            <a:ext cx="5933872" cy="365125"/>
          </a:xfr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2400" spc="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7E94348-3BFC-4B39-9C3B-628E777B98F4}"/>
              </a:ext>
            </a:extLst>
          </p:cNvPr>
          <p:cNvSpPr/>
          <p:nvPr userDrawn="1"/>
        </p:nvSpPr>
        <p:spPr>
          <a:xfrm>
            <a:off x="0" y="0"/>
            <a:ext cx="6107906" cy="6858000"/>
          </a:xfrm>
          <a:custGeom>
            <a:avLst/>
            <a:gdLst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610790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23338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593309 w 6107906"/>
              <a:gd name="connsiteY2" fmla="*/ 6848272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1517515 w 6107906"/>
              <a:gd name="connsiteY0" fmla="*/ 0 h 6858000"/>
              <a:gd name="connsiteX1" fmla="*/ 6107906 w 6107906"/>
              <a:gd name="connsiteY1" fmla="*/ 0 h 6858000"/>
              <a:gd name="connsiteX2" fmla="*/ 4593309 w 6107906"/>
              <a:gd name="connsiteY2" fmla="*/ 6848272 h 6858000"/>
              <a:gd name="connsiteX3" fmla="*/ 0 w 6107906"/>
              <a:gd name="connsiteY3" fmla="*/ 6858000 h 6858000"/>
              <a:gd name="connsiteX4" fmla="*/ 1517515 w 610790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7906" h="6858000">
                <a:moveTo>
                  <a:pt x="1517515" y="0"/>
                </a:moveTo>
                <a:lnTo>
                  <a:pt x="6107906" y="0"/>
                </a:lnTo>
                <a:lnTo>
                  <a:pt x="4593309" y="6848272"/>
                </a:lnTo>
                <a:lnTo>
                  <a:pt x="0" y="6858000"/>
                </a:lnTo>
                <a:lnTo>
                  <a:pt x="1517515" y="0"/>
                </a:lnTo>
                <a:close/>
              </a:path>
            </a:pathLst>
          </a:cu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01219AD9-34B1-4C27-8648-E7D7C69C07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4689" y="1546699"/>
            <a:ext cx="5933872" cy="3491790"/>
          </a:xfrm>
        </p:spPr>
        <p:txBody>
          <a:bodyPr rtlCol="0" anchor="ctr"/>
          <a:lstStyle>
            <a:lvl1pPr algn="ctr">
              <a:defRPr sz="6000" b="1" spc="3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57312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9AB66B20-A484-4A16-A015-2118F9AF2101}"/>
              </a:ext>
            </a:extLst>
          </p:cNvPr>
          <p:cNvSpPr/>
          <p:nvPr userDrawn="1"/>
        </p:nvSpPr>
        <p:spPr>
          <a:xfrm>
            <a:off x="0" y="0"/>
            <a:ext cx="6107906" cy="6858000"/>
          </a:xfrm>
          <a:custGeom>
            <a:avLst/>
            <a:gdLst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610790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23338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7906" h="6858000">
                <a:moveTo>
                  <a:pt x="0" y="0"/>
                </a:moveTo>
                <a:lnTo>
                  <a:pt x="6107906" y="0"/>
                </a:lnTo>
                <a:lnTo>
                  <a:pt x="423338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209064"/>
            <a:ext cx="5251450" cy="365125"/>
          </a:xfrm>
        </p:spPr>
        <p:txBody>
          <a:bodyPr rtlCol="0" anchor="ctr"/>
          <a:lstStyle>
            <a:lvl1pPr marL="0" indent="0">
              <a:lnSpc>
                <a:spcPct val="100000"/>
              </a:lnSpc>
              <a:buNone/>
              <a:defRPr sz="24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520779"/>
            <a:ext cx="5251450" cy="1661297"/>
          </a:xfrm>
        </p:spPr>
        <p:txBody>
          <a:bodyPr rtlCol="0" anchor="ctr"/>
          <a:lstStyle>
            <a:lvl1pPr algn="l">
              <a:defRPr sz="6000" spc="3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5735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2A27944-63F0-4B2F-AD45-448C6DF7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F5DAC0D-26BC-4E19-94BF-7F158080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63BDE4-1CD0-AC4C-A2A9-C858427B0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67265051-1E5A-D844-BA21-383315517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19" y="1690117"/>
            <a:ext cx="10989920" cy="4486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6296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1CCD8B1-7DA9-46E5-8EC4-7B1E0D7E9B20}"/>
              </a:ext>
            </a:extLst>
          </p:cNvPr>
          <p:cNvSpPr/>
          <p:nvPr userDrawn="1"/>
        </p:nvSpPr>
        <p:spPr>
          <a:xfrm>
            <a:off x="6084094" y="1189038"/>
            <a:ext cx="6107906" cy="5668962"/>
          </a:xfrm>
          <a:prstGeom prst="rect">
            <a:avLst/>
          </a:pr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0E18C59-4654-4610-A461-4DAD6B9AA844}"/>
              </a:ext>
            </a:extLst>
          </p:cNvPr>
          <p:cNvSpPr/>
          <p:nvPr userDrawn="1"/>
        </p:nvSpPr>
        <p:spPr>
          <a:xfrm>
            <a:off x="0" y="1189038"/>
            <a:ext cx="6096000" cy="566896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519" y="0"/>
            <a:ext cx="11002962" cy="1189038"/>
          </a:xfrm>
        </p:spPr>
        <p:txBody>
          <a:bodyPr rtlCol="0">
            <a:normAutofit/>
          </a:bodyPr>
          <a:lstStyle>
            <a:lvl1pPr algn="ctr">
              <a:defRPr sz="3600" spc="300"/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BDA91F3-AE43-4DDA-AB24-49CF87963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107" y="1827972"/>
            <a:ext cx="5157787" cy="494506"/>
          </a:xfrm>
        </p:spPr>
        <p:txBody>
          <a:bodyPr lIns="0" tIns="0" rIns="0" bIns="0" rtlCol="0" anchor="ctr"/>
          <a:lstStyle>
            <a:lvl1pPr marL="0" indent="0">
              <a:buNone/>
              <a:defRPr sz="2400" b="0" spc="6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>
            <a:extLst>
              <a:ext uri="{FF2B5EF4-FFF2-40B4-BE49-F238E27FC236}">
                <a16:creationId xmlns:a16="http://schemas.microsoft.com/office/drawing/2014/main" xmlns="" id="{24A648F6-CDB4-4032-9F98-6ED11F980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107" y="2342356"/>
            <a:ext cx="5157787" cy="3684588"/>
          </a:xfrm>
        </p:spPr>
        <p:txBody>
          <a:bodyPr lIns="0" tIns="0" rIns="0" bIns="0" rtlCol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 4">
            <a:extLst>
              <a:ext uri="{FF2B5EF4-FFF2-40B4-BE49-F238E27FC236}">
                <a16:creationId xmlns:a16="http://schemas.microsoft.com/office/drawing/2014/main" xmlns="" id="{258F648F-0299-4352-914D-9ACEEF6FE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5107" y="1827972"/>
            <a:ext cx="5183188" cy="494506"/>
          </a:xfrm>
        </p:spPr>
        <p:txBody>
          <a:bodyPr lIns="0" tIns="0" rIns="0" bIns="0" rtlCol="0" anchor="ctr"/>
          <a:lstStyle>
            <a:lvl1pPr marL="0" indent="0">
              <a:buNone/>
              <a:defRPr sz="2400" b="0" spc="6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>
            <a:extLst>
              <a:ext uri="{FF2B5EF4-FFF2-40B4-BE49-F238E27FC236}">
                <a16:creationId xmlns:a16="http://schemas.microsoft.com/office/drawing/2014/main" xmlns="" id="{65215A19-FA39-4BD0-87C2-8DA3B8C587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5107" y="2342356"/>
            <a:ext cx="5183188" cy="3684588"/>
          </a:xfrm>
        </p:spPr>
        <p:txBody>
          <a:bodyPr lIns="0" tIns="0" rIns="0" bIns="0" rtlCol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Фигура 61">
            <a:extLst>
              <a:ext uri="{FF2B5EF4-FFF2-40B4-BE49-F238E27FC236}">
                <a16:creationId xmlns:a16="http://schemas.microsoft.com/office/drawing/2014/main" xmlns="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ru-RU" sz="2400" b="1" kern="1200" noProof="0">
                <a:solidFill>
                  <a:schemeClr val="bg1"/>
                </a:solidFill>
                <a:latin typeface="+mn-lt"/>
                <a:ea typeface="+mn-ea"/>
                <a:cs typeface="+mn-cs"/>
                <a:sym typeface="Bebas"/>
              </a:rPr>
              <a:t>FABRIKAM</a:t>
            </a:r>
            <a:endParaRPr lang="ru-RU" sz="2400" b="1" i="0" spc="0" noProof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45592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1CCD8B1-7DA9-46E5-8EC4-7B1E0D7E9B20}"/>
              </a:ext>
            </a:extLst>
          </p:cNvPr>
          <p:cNvSpPr/>
          <p:nvPr userDrawn="1"/>
        </p:nvSpPr>
        <p:spPr>
          <a:xfrm>
            <a:off x="6084094" y="1189038"/>
            <a:ext cx="6107906" cy="5668962"/>
          </a:xfrm>
          <a:prstGeom prst="rect">
            <a:avLst/>
          </a:pr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0E18C59-4654-4610-A461-4DAD6B9AA844}"/>
              </a:ext>
            </a:extLst>
          </p:cNvPr>
          <p:cNvSpPr/>
          <p:nvPr userDrawn="1"/>
        </p:nvSpPr>
        <p:spPr>
          <a:xfrm>
            <a:off x="0" y="1189038"/>
            <a:ext cx="6096000" cy="566896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519" y="0"/>
            <a:ext cx="11002962" cy="1189038"/>
          </a:xfrm>
        </p:spPr>
        <p:txBody>
          <a:bodyPr rtlCol="0">
            <a:normAutofit/>
          </a:bodyPr>
          <a:lstStyle>
            <a:lvl1pPr algn="ctr">
              <a:defRPr sz="3600" spc="300"/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Фигура 61">
            <a:extLst>
              <a:ext uri="{FF2B5EF4-FFF2-40B4-BE49-F238E27FC236}">
                <a16:creationId xmlns:a16="http://schemas.microsoft.com/office/drawing/2014/main" xmlns="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ru-RU" sz="2400" b="1" kern="1200" noProof="0">
                <a:solidFill>
                  <a:schemeClr val="bg1"/>
                </a:solidFill>
                <a:latin typeface="+mn-lt"/>
                <a:ea typeface="+mn-ea"/>
                <a:cs typeface="+mn-cs"/>
                <a:sym typeface="Bebas"/>
              </a:rPr>
              <a:t>FABRIKAM</a:t>
            </a:r>
            <a:endParaRPr lang="ru-RU" sz="2400" b="1" i="0" spc="0" noProof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2B178DD2-BCD4-4E9E-8EAA-0A3AB74C6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519" y="1825625"/>
            <a:ext cx="5181600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6" name="Объект 3">
            <a:extLst>
              <a:ext uri="{FF2B5EF4-FFF2-40B4-BE49-F238E27FC236}">
                <a16:creationId xmlns:a16="http://schemas.microsoft.com/office/drawing/2014/main" xmlns="" id="{0B7D881D-13DE-4377-AA74-0EBFD9C99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5881" y="1825625"/>
            <a:ext cx="5181600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0584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0E18C59-4654-4610-A461-4DAD6B9AA844}"/>
              </a:ext>
            </a:extLst>
          </p:cNvPr>
          <p:cNvSpPr/>
          <p:nvPr userDrawn="1"/>
        </p:nvSpPr>
        <p:spPr>
          <a:xfrm>
            <a:off x="0" y="0"/>
            <a:ext cx="5032374" cy="6858000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01277"/>
            <a:ext cx="3932238" cy="1583703"/>
          </a:xfrm>
        </p:spPr>
        <p:txBody>
          <a:bodyPr rtlCol="0">
            <a:normAutofit/>
          </a:bodyPr>
          <a:lstStyle>
            <a:lvl1pPr algn="l">
              <a:defRPr sz="3600" spc="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Фигура 61">
            <a:extLst>
              <a:ext uri="{FF2B5EF4-FFF2-40B4-BE49-F238E27FC236}">
                <a16:creationId xmlns:a16="http://schemas.microsoft.com/office/drawing/2014/main" xmlns="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ru-RU" sz="2400" b="1" kern="1200" noProof="0">
                <a:solidFill>
                  <a:srgbClr val="2C2153"/>
                </a:solidFill>
                <a:latin typeface="+mn-lt"/>
                <a:ea typeface="+mn-ea"/>
                <a:cs typeface="+mn-cs"/>
                <a:sym typeface="Bebas"/>
              </a:rPr>
              <a:t>FAB</a:t>
            </a:r>
            <a:r>
              <a:rPr lang="ru-RU" sz="2400" b="1" kern="1200" noProof="0">
                <a:solidFill>
                  <a:srgbClr val="A53F52"/>
                </a:solidFill>
                <a:latin typeface="+mn-lt"/>
                <a:ea typeface="+mn-ea"/>
                <a:cs typeface="+mn-cs"/>
                <a:sym typeface="Bebas"/>
              </a:rPr>
              <a:t>RIKAM</a:t>
            </a:r>
            <a:endParaRPr lang="ru-RU" sz="2400" b="1" i="0" spc="0" noProof="0">
              <a:solidFill>
                <a:srgbClr val="A53F52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6" name="Текст 3">
            <a:extLst>
              <a:ext uri="{FF2B5EF4-FFF2-40B4-BE49-F238E27FC236}">
                <a16:creationId xmlns:a16="http://schemas.microsoft.com/office/drawing/2014/main" xmlns="" id="{1B8C1683-B5FA-422D-82FD-3E04C0D01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80552"/>
            <a:ext cx="3932237" cy="3388435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xmlns="" id="{64332CC6-AF18-49EE-9933-50E3E93F6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801277"/>
            <a:ext cx="6565106" cy="505977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40794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0E18C59-4654-4610-A461-4DAD6B9AA844}"/>
              </a:ext>
            </a:extLst>
          </p:cNvPr>
          <p:cNvSpPr/>
          <p:nvPr userDrawn="1"/>
        </p:nvSpPr>
        <p:spPr>
          <a:xfrm>
            <a:off x="0" y="0"/>
            <a:ext cx="5032374" cy="6858000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01277"/>
            <a:ext cx="3932238" cy="1583703"/>
          </a:xfrm>
        </p:spPr>
        <p:txBody>
          <a:bodyPr rtlCol="0">
            <a:normAutofit/>
          </a:bodyPr>
          <a:lstStyle>
            <a:lvl1pPr algn="l">
              <a:defRPr sz="3600" spc="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Фигура 61">
            <a:extLst>
              <a:ext uri="{FF2B5EF4-FFF2-40B4-BE49-F238E27FC236}">
                <a16:creationId xmlns:a16="http://schemas.microsoft.com/office/drawing/2014/main" xmlns="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ru-RU" sz="2400" b="1" kern="1200" noProof="0">
                <a:solidFill>
                  <a:srgbClr val="2C2153"/>
                </a:solidFill>
                <a:latin typeface="+mn-lt"/>
                <a:ea typeface="+mn-ea"/>
                <a:cs typeface="+mn-cs"/>
                <a:sym typeface="Bebas"/>
              </a:rPr>
              <a:t>FAB</a:t>
            </a:r>
            <a:r>
              <a:rPr lang="ru-RU" sz="2400" b="1" kern="1200" noProof="0">
                <a:solidFill>
                  <a:srgbClr val="A53F52"/>
                </a:solidFill>
                <a:latin typeface="+mn-lt"/>
                <a:ea typeface="+mn-ea"/>
                <a:cs typeface="+mn-cs"/>
                <a:sym typeface="Bebas"/>
              </a:rPr>
              <a:t>RIKAM</a:t>
            </a:r>
            <a:endParaRPr lang="ru-RU" sz="2400" b="1" i="0" spc="0" noProof="0">
              <a:solidFill>
                <a:srgbClr val="A53F52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5" name="Текст 3">
            <a:extLst>
              <a:ext uri="{FF2B5EF4-FFF2-40B4-BE49-F238E27FC236}">
                <a16:creationId xmlns:a16="http://schemas.microsoft.com/office/drawing/2014/main" xmlns="" id="{73C3E625-3996-4407-8E4D-475EF610D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84980"/>
            <a:ext cx="3932237" cy="348400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E87E45D5-103F-4407-822F-E7FAE02D6A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01277"/>
            <a:ext cx="6565106" cy="5059773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18662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DB0C003-2795-4473-BA28-C10CB4619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2A626D5-ACB5-4E77-B485-5F611FBCF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19432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всей стран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E635FD8-712D-4EE2-A5B6-3DD8DE9C25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96D712C6-2A37-4F08-AF12-D70F8C809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9555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05F96C-D634-4A69-95EC-3D002BD68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365125"/>
            <a:ext cx="11002962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xmlns="" id="{37757E98-D0FB-43E3-98BC-711F6A2F5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519" y="1365813"/>
            <a:ext cx="10989920" cy="4811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FA65B72-2E86-4BA3-94F2-3ADFA40B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3C1F3FD-3DB9-46B7-85E1-E8B8878A4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7" name="Фигура 61">
            <a:extLst>
              <a:ext uri="{FF2B5EF4-FFF2-40B4-BE49-F238E27FC236}">
                <a16:creationId xmlns:a16="http://schemas.microsoft.com/office/drawing/2014/main" xmlns="" id="{0A2ACE11-44E0-44ED-AA10-CB0B57204E89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ru-RU" sz="2400" b="1" kern="1200" noProof="0">
                <a:solidFill>
                  <a:srgbClr val="2C2153"/>
                </a:solidFill>
                <a:latin typeface="+mn-lt"/>
                <a:ea typeface="+mn-ea"/>
                <a:cs typeface="+mn-cs"/>
                <a:sym typeface="Bebas"/>
              </a:rPr>
              <a:t>FAB</a:t>
            </a:r>
            <a:r>
              <a:rPr lang="ru-RU" sz="2400" b="1" kern="1200" noProof="0">
                <a:solidFill>
                  <a:srgbClr val="A53F52"/>
                </a:solidFill>
                <a:latin typeface="+mn-lt"/>
                <a:ea typeface="+mn-ea"/>
                <a:cs typeface="+mn-cs"/>
                <a:sym typeface="Bebas"/>
              </a:rPr>
              <a:t>RIKAM</a:t>
            </a:r>
            <a:endParaRPr lang="ru-RU" sz="2400" b="1" i="0" spc="0" noProof="0">
              <a:solidFill>
                <a:srgbClr val="A53F52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9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7" r:id="rId2"/>
    <p:sldLayoutId id="2147483651" r:id="rId3"/>
    <p:sldLayoutId id="2147483668" r:id="rId4"/>
    <p:sldLayoutId id="2147483660" r:id="rId5"/>
    <p:sldLayoutId id="2147483664" r:id="rId6"/>
    <p:sldLayoutId id="2147483661" r:id="rId7"/>
    <p:sldLayoutId id="2147483674" r:id="rId8"/>
    <p:sldLayoutId id="2147483675" r:id="rId9"/>
    <p:sldLayoutId id="2147483673" r:id="rId10"/>
    <p:sldLayoutId id="2147483653" r:id="rId11"/>
    <p:sldLayoutId id="2147483670" r:id="rId12"/>
    <p:sldLayoutId id="2147483671" r:id="rId13"/>
    <p:sldLayoutId id="2147483672" r:id="rId14"/>
    <p:sldLayoutId id="2147483655" r:id="rId15"/>
    <p:sldLayoutId id="2147483666" r:id="rId16"/>
  </p:sldLayoutIdLst>
  <p:hf hdr="0" ft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Абстрактное здание">
            <a:extLst>
              <a:ext uri="{FF2B5EF4-FFF2-40B4-BE49-F238E27FC236}">
                <a16:creationId xmlns:a16="http://schemas.microsoft.com/office/drawing/2014/main" xmlns="" id="{CE10ABE1-BE78-4DEC-9C0A-46282D549D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79F9DAD-F6B0-4ECC-8632-4B5E050986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lumMod val="97000"/>
                  <a:lumOff val="3000"/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5D865526-EC39-4780-A2A8-274A80A5C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8063" y="3855790"/>
            <a:ext cx="6535874" cy="365125"/>
          </a:xfrm>
        </p:spPr>
        <p:txBody>
          <a:bodyPr rtlCol="0">
            <a:noAutofit/>
          </a:bodyPr>
          <a:lstStyle/>
          <a:p>
            <a:pPr rtl="0"/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Умные ресторанные технологии</a:t>
            </a:r>
            <a:endParaRPr lang="ru-RU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08960" y="2569029"/>
            <a:ext cx="5974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chemeClr val="bg1"/>
                </a:solidFill>
                <a:latin typeface="Berlin Sans FB Demi" panose="020E0802020502020306" pitchFamily="34" charset="0"/>
              </a:rPr>
              <a:t>SmartRestoTech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913120" y="3429000"/>
            <a:ext cx="470263" cy="4702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65714" y="3648891"/>
            <a:ext cx="2560320" cy="696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453051" y="3648890"/>
            <a:ext cx="2560320" cy="696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633776" y="6024053"/>
            <a:ext cx="302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Ростов-на-Дону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2023г.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04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Абстрактный код&#10;">
            <a:extLst>
              <a:ext uri="{FF2B5EF4-FFF2-40B4-BE49-F238E27FC236}">
                <a16:creationId xmlns:a16="http://schemas.microsoft.com/office/drawing/2014/main" xmlns="" id="{5F76566E-36EF-4E0C-8563-ABC2D25923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D687D26E-D67A-4318-AAB1-DCEAA89EEB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2734962 w 6096000"/>
              <a:gd name="connsiteY2" fmla="*/ 6808573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82714"/>
              <a:gd name="connsiteX1" fmla="*/ 6096000 w 6096000"/>
              <a:gd name="connsiteY1" fmla="*/ 0 h 6882714"/>
              <a:gd name="connsiteX2" fmla="*/ 4242486 w 6096000"/>
              <a:gd name="connsiteY2" fmla="*/ 6882714 h 6882714"/>
              <a:gd name="connsiteX3" fmla="*/ 0 w 6096000"/>
              <a:gd name="connsiteY3" fmla="*/ 6858000 h 6882714"/>
              <a:gd name="connsiteX4" fmla="*/ 0 w 6096000"/>
              <a:gd name="connsiteY4" fmla="*/ 0 h 688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82714">
                <a:moveTo>
                  <a:pt x="0" y="0"/>
                </a:moveTo>
                <a:lnTo>
                  <a:pt x="6096000" y="0"/>
                </a:lnTo>
                <a:lnTo>
                  <a:pt x="4242486" y="6882714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367" y="414411"/>
            <a:ext cx="4895850" cy="13716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>
                <a:latin typeface="Arial Black" panose="020B0A04020102020204" pitchFamily="34" charset="0"/>
              </a:rPr>
              <a:t>Проблема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8CA6DEC-302B-49C8-AC11-FD6F37AFA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3317" y="2488364"/>
            <a:ext cx="6819900" cy="3125186"/>
          </a:xfrm>
        </p:spPr>
        <p:txBody>
          <a:bodyPr rtlCol="0">
            <a:normAutofit fontScale="92500" lnSpcReduction="10000"/>
          </a:bodyPr>
          <a:lstStyle/>
          <a:p>
            <a:pPr algn="r" rtl="0"/>
            <a:r>
              <a:rPr lang="ru-RU" dirty="0" smtClean="0">
                <a:latin typeface="Arial Black" panose="020B0A04020102020204" pitchFamily="34" charset="0"/>
              </a:rPr>
              <a:t>В условиях общего технологического прогресса, когда цифровые технологии стали неотъемлемой частью нашей жизни, прослеживается застой в развитии в сфере общественного питания, в том числе ресторанного бизнеса.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2094" name="Номер слайда 2093">
            <a:extLst>
              <a:ext uri="{FF2B5EF4-FFF2-40B4-BE49-F238E27FC236}">
                <a16:creationId xmlns:a16="http://schemas.microsoft.com/office/drawing/2014/main" xmlns="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06025" y="6356832"/>
            <a:ext cx="1562100" cy="461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50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0106025" y="6356832"/>
            <a:ext cx="1562100" cy="461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Парящий iPhone, выполняющий снимок">
            <a:extLst>
              <a:ext uri="{FF2B5EF4-FFF2-40B4-BE49-F238E27FC236}">
                <a16:creationId xmlns:a16="http://schemas.microsoft.com/office/drawing/2014/main" xmlns="" id="{7BE52127-9518-4872-A0A9-09A7D08714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0750" y="-39965"/>
            <a:ext cx="6096000" cy="6858000"/>
          </a:xfr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D687D26E-D67A-4318-AAB1-DCEAA89EEB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000750" y="-53289"/>
            <a:ext cx="6096000" cy="6882714"/>
          </a:xfrm>
          <a:prstGeom prst="parallelogram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995" y="545805"/>
            <a:ext cx="4522718" cy="787695"/>
          </a:xfrm>
        </p:spPr>
        <p:txBody>
          <a:bodyPr rtlCol="0">
            <a:noAutofit/>
          </a:bodyPr>
          <a:lstStyle/>
          <a:p>
            <a:pPr rtl="0"/>
            <a:r>
              <a:rPr lang="ru-RU" sz="5400" dirty="0">
                <a:latin typeface="Arial Black" panose="020B0A04020102020204" pitchFamily="34" charset="0"/>
              </a:rPr>
              <a:t>Решение</a:t>
            </a:r>
            <a:endParaRPr lang="ru-RU" sz="5400" dirty="0">
              <a:latin typeface="Arial Black" panose="020B0A040201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8CA6DEC-302B-49C8-AC11-FD6F37AFA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995" y="3307846"/>
            <a:ext cx="6211956" cy="1886936"/>
          </a:xfrm>
        </p:spPr>
        <p:txBody>
          <a:bodyPr rtlCol="0">
            <a:noAutofit/>
          </a:bodyPr>
          <a:lstStyle/>
          <a:p>
            <a:pPr rtl="0"/>
            <a:r>
              <a:rPr lang="ru-RU" sz="2200" dirty="0">
                <a:latin typeface="Arial Black" panose="020B0A04020102020204" pitchFamily="34" charset="0"/>
              </a:rPr>
              <a:t>Создание </a:t>
            </a:r>
            <a:r>
              <a:rPr lang="en-US" sz="2200" dirty="0">
                <a:latin typeface="Arial Black" panose="020B0A04020102020204" pitchFamily="34" charset="0"/>
              </a:rPr>
              <a:t>IT</a:t>
            </a:r>
            <a:r>
              <a:rPr lang="ru-RU" sz="2200" dirty="0">
                <a:latin typeface="Arial Black" panose="020B0A04020102020204" pitchFamily="34" charset="0"/>
              </a:rPr>
              <a:t>-компании и разработка программного обеспечения, основанном на современном анализе и обработке поведенческой статистики для принятия эффективных управленческих решений. </a:t>
            </a:r>
            <a:endParaRPr lang="ru-RU" sz="2200" dirty="0">
              <a:latin typeface="Arial Black" panose="020B0A04020102020204" pitchFamily="34" charset="0"/>
            </a:endParaRPr>
          </a:p>
        </p:txBody>
      </p:sp>
      <p:sp>
        <p:nvSpPr>
          <p:cNvPr id="2094" name="Номер слайда 2093">
            <a:extLst>
              <a:ext uri="{FF2B5EF4-FFF2-40B4-BE49-F238E27FC236}">
                <a16:creationId xmlns:a16="http://schemas.microsoft.com/office/drawing/2014/main" xmlns="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21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 descr="Человек использует планшет">
            <a:extLst>
              <a:ext uri="{FF2B5EF4-FFF2-40B4-BE49-F238E27FC236}">
                <a16:creationId xmlns:a16="http://schemas.microsoft.com/office/drawing/2014/main" xmlns="" id="{BA6D7FF8-B03E-48E8-9A54-F677EBB6C0B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9878"/>
            <a:ext cx="7406905" cy="6866810"/>
          </a:xfrm>
        </p:spPr>
      </p:pic>
      <p:sp>
        <p:nvSpPr>
          <p:cNvPr id="44" name="Полилиния: фигура 43">
            <a:extLst>
              <a:ext uri="{FF2B5EF4-FFF2-40B4-BE49-F238E27FC236}">
                <a16:creationId xmlns:a16="http://schemas.microsoft.com/office/drawing/2014/main" xmlns="" id="{785F2504-A35A-4AAB-94E4-C1479349F7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1" y="-19878"/>
            <a:ext cx="7406905" cy="6866810"/>
          </a:xfrm>
          <a:custGeom>
            <a:avLst/>
            <a:gdLst>
              <a:gd name="connsiteX0" fmla="*/ 1851727 w 7406905"/>
              <a:gd name="connsiteY0" fmla="*/ 0 h 6866810"/>
              <a:gd name="connsiteX1" fmla="*/ 2785858 w 7406905"/>
              <a:gd name="connsiteY1" fmla="*/ 0 h 6866810"/>
              <a:gd name="connsiteX2" fmla="*/ 2785858 w 7406905"/>
              <a:gd name="connsiteY2" fmla="*/ 1382574 h 6866810"/>
              <a:gd name="connsiteX3" fmla="*/ 3735696 w 7406905"/>
              <a:gd name="connsiteY3" fmla="*/ 1382574 h 6866810"/>
              <a:gd name="connsiteX4" fmla="*/ 3735696 w 7406905"/>
              <a:gd name="connsiteY4" fmla="*/ 1616025 h 6866810"/>
              <a:gd name="connsiteX5" fmla="*/ 4694626 w 7406905"/>
              <a:gd name="connsiteY5" fmla="*/ 1616025 h 6866810"/>
              <a:gd name="connsiteX6" fmla="*/ 4694626 w 7406905"/>
              <a:gd name="connsiteY6" fmla="*/ 0 h 6866810"/>
              <a:gd name="connsiteX7" fmla="*/ 6447975 w 7406905"/>
              <a:gd name="connsiteY7" fmla="*/ 0 h 6866810"/>
              <a:gd name="connsiteX8" fmla="*/ 6447975 w 7406905"/>
              <a:gd name="connsiteY8" fmla="*/ 1408233 h 6866810"/>
              <a:gd name="connsiteX9" fmla="*/ 7406905 w 7406905"/>
              <a:gd name="connsiteY9" fmla="*/ 1408233 h 6866810"/>
              <a:gd name="connsiteX10" fmla="*/ 7406905 w 7406905"/>
              <a:gd name="connsiteY10" fmla="*/ 6024420 h 6866810"/>
              <a:gd name="connsiteX11" fmla="*/ 6447975 w 7406905"/>
              <a:gd name="connsiteY11" fmla="*/ 6024420 h 6866810"/>
              <a:gd name="connsiteX12" fmla="*/ 6446330 w 7406905"/>
              <a:gd name="connsiteY12" fmla="*/ 5016507 h 6866810"/>
              <a:gd name="connsiteX13" fmla="*/ 5487400 w 7406905"/>
              <a:gd name="connsiteY13" fmla="*/ 5016507 h 6866810"/>
              <a:gd name="connsiteX14" fmla="*/ 5487400 w 7406905"/>
              <a:gd name="connsiteY14" fmla="*/ 6866810 h 6866810"/>
              <a:gd name="connsiteX15" fmla="*/ 4649980 w 7406905"/>
              <a:gd name="connsiteY15" fmla="*/ 6866810 h 6866810"/>
              <a:gd name="connsiteX16" fmla="*/ 4649980 w 7406905"/>
              <a:gd name="connsiteY16" fmla="*/ 5505639 h 6866810"/>
              <a:gd name="connsiteX17" fmla="*/ 3691050 w 7406905"/>
              <a:gd name="connsiteY17" fmla="*/ 5505639 h 6866810"/>
              <a:gd name="connsiteX18" fmla="*/ 3691050 w 7406905"/>
              <a:gd name="connsiteY18" fmla="*/ 6087035 h 6866810"/>
              <a:gd name="connsiteX19" fmla="*/ 2776766 w 7406905"/>
              <a:gd name="connsiteY19" fmla="*/ 6087035 h 6866810"/>
              <a:gd name="connsiteX20" fmla="*/ 2776766 w 7406905"/>
              <a:gd name="connsiteY20" fmla="*/ 6866810 h 6866810"/>
              <a:gd name="connsiteX21" fmla="*/ 1851727 w 7406905"/>
              <a:gd name="connsiteY21" fmla="*/ 6866810 h 6866810"/>
              <a:gd name="connsiteX22" fmla="*/ 1851727 w 7406905"/>
              <a:gd name="connsiteY22" fmla="*/ 6087035 h 6866810"/>
              <a:gd name="connsiteX23" fmla="*/ 905749 w 7406905"/>
              <a:gd name="connsiteY23" fmla="*/ 6087035 h 6866810"/>
              <a:gd name="connsiteX24" fmla="*/ 905749 w 7406905"/>
              <a:gd name="connsiteY24" fmla="*/ 5102343 h 6866810"/>
              <a:gd name="connsiteX25" fmla="*/ 0 w 7406905"/>
              <a:gd name="connsiteY25" fmla="*/ 5102343 h 6866810"/>
              <a:gd name="connsiteX26" fmla="*/ 0 w 7406905"/>
              <a:gd name="connsiteY26" fmla="*/ 528420 h 6866810"/>
              <a:gd name="connsiteX27" fmla="*/ 892796 w 7406905"/>
              <a:gd name="connsiteY27" fmla="*/ 528420 h 6866810"/>
              <a:gd name="connsiteX28" fmla="*/ 892796 w 7406905"/>
              <a:gd name="connsiteY28" fmla="*/ 1941196 h 6866810"/>
              <a:gd name="connsiteX29" fmla="*/ 1851727 w 7406905"/>
              <a:gd name="connsiteY29" fmla="*/ 1941196 h 686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406905" h="6866810">
                <a:moveTo>
                  <a:pt x="1851727" y="0"/>
                </a:moveTo>
                <a:lnTo>
                  <a:pt x="2785858" y="0"/>
                </a:lnTo>
                <a:lnTo>
                  <a:pt x="2785858" y="1382574"/>
                </a:lnTo>
                <a:lnTo>
                  <a:pt x="3735696" y="1382574"/>
                </a:lnTo>
                <a:lnTo>
                  <a:pt x="3735696" y="1616025"/>
                </a:lnTo>
                <a:lnTo>
                  <a:pt x="4694626" y="1616025"/>
                </a:lnTo>
                <a:lnTo>
                  <a:pt x="4694626" y="0"/>
                </a:lnTo>
                <a:lnTo>
                  <a:pt x="6447975" y="0"/>
                </a:lnTo>
                <a:lnTo>
                  <a:pt x="6447975" y="1408233"/>
                </a:lnTo>
                <a:lnTo>
                  <a:pt x="7406905" y="1408233"/>
                </a:lnTo>
                <a:lnTo>
                  <a:pt x="7406905" y="6024420"/>
                </a:lnTo>
                <a:lnTo>
                  <a:pt x="6447975" y="6024420"/>
                </a:lnTo>
                <a:cubicBezTo>
                  <a:pt x="6447426" y="5688449"/>
                  <a:pt x="6446879" y="5352478"/>
                  <a:pt x="6446330" y="5016507"/>
                </a:cubicBezTo>
                <a:lnTo>
                  <a:pt x="5487400" y="5016507"/>
                </a:lnTo>
                <a:lnTo>
                  <a:pt x="5487400" y="6866810"/>
                </a:lnTo>
                <a:lnTo>
                  <a:pt x="4649980" y="6866810"/>
                </a:lnTo>
                <a:lnTo>
                  <a:pt x="4649980" y="5505639"/>
                </a:lnTo>
                <a:lnTo>
                  <a:pt x="3691050" y="5505639"/>
                </a:lnTo>
                <a:lnTo>
                  <a:pt x="3691050" y="6087035"/>
                </a:lnTo>
                <a:lnTo>
                  <a:pt x="2776766" y="6087035"/>
                </a:lnTo>
                <a:lnTo>
                  <a:pt x="2776766" y="6866810"/>
                </a:lnTo>
                <a:lnTo>
                  <a:pt x="1851727" y="6866810"/>
                </a:lnTo>
                <a:lnTo>
                  <a:pt x="1851727" y="6087035"/>
                </a:lnTo>
                <a:lnTo>
                  <a:pt x="905749" y="6087035"/>
                </a:lnTo>
                <a:lnTo>
                  <a:pt x="905749" y="5102343"/>
                </a:lnTo>
                <a:lnTo>
                  <a:pt x="0" y="5102343"/>
                </a:lnTo>
                <a:lnTo>
                  <a:pt x="0" y="528420"/>
                </a:lnTo>
                <a:lnTo>
                  <a:pt x="892796" y="528420"/>
                </a:lnTo>
                <a:lnTo>
                  <a:pt x="892796" y="1941196"/>
                </a:lnTo>
                <a:lnTo>
                  <a:pt x="1851727" y="1941196"/>
                </a:lnTo>
                <a:close/>
              </a:path>
            </a:pathLst>
          </a:custGeom>
          <a:gradFill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xmlns="" id="{50AEA731-C7D0-4A0E-B871-4F369D8BE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2279" y="441325"/>
            <a:ext cx="5314949" cy="573989"/>
          </a:xfrm>
        </p:spPr>
        <p:txBody>
          <a:bodyPr rtlCol="0"/>
          <a:lstStyle/>
          <a:p>
            <a:pPr rtl="0"/>
            <a:r>
              <a:rPr lang="ru-RU" dirty="0">
                <a:latin typeface="Arial Black" panose="020B0A04020102020204" pitchFamily="34" charset="0"/>
              </a:rPr>
              <a:t>Пользователи</a:t>
            </a:r>
            <a:endParaRPr lang="ru-RU" sz="5400" dirty="0">
              <a:latin typeface="Arial Black" panose="020B0A04020102020204" pitchFamily="34" charset="0"/>
            </a:endParaRP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A4E49AC7-7A73-4B51-BDF6-EABA3162F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625512"/>
            <a:ext cx="4018722" cy="4867364"/>
          </a:xfrm>
        </p:spPr>
        <p:txBody>
          <a:bodyPr rtlCol="0">
            <a:normAutofit/>
          </a:bodyPr>
          <a:lstStyle/>
          <a:p>
            <a:r>
              <a:rPr lang="ru-RU" sz="2200" spc="600" dirty="0">
                <a:solidFill>
                  <a:schemeClr val="tx1">
                    <a:tint val="75000"/>
                  </a:schemeClr>
                </a:solidFill>
                <a:latin typeface="Arial Black" panose="020B0A04020102020204" pitchFamily="34" charset="0"/>
              </a:rPr>
              <a:t>предприятия общественного питания и их владельцы;</a:t>
            </a:r>
          </a:p>
          <a:p>
            <a:r>
              <a:rPr lang="ru-RU" sz="2200" spc="600" dirty="0">
                <a:solidFill>
                  <a:schemeClr val="tx1">
                    <a:tint val="75000"/>
                  </a:schemeClr>
                </a:solidFill>
                <a:latin typeface="Arial Black" panose="020B0A04020102020204" pitchFamily="34" charset="0"/>
              </a:rPr>
              <a:t>конечный потребитель в сфере общественного питания.</a:t>
            </a:r>
          </a:p>
        </p:txBody>
      </p:sp>
      <p:sp>
        <p:nvSpPr>
          <p:cNvPr id="35" name="Номер слайда 34">
            <a:extLst>
              <a:ext uri="{FF2B5EF4-FFF2-40B4-BE49-F238E27FC236}">
                <a16:creationId xmlns:a16="http://schemas.microsoft.com/office/drawing/2014/main" xmlns="" id="{2DD84183-8918-4B86-8418-5094E7C47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r>
              <a:rPr lang="ru-RU" dirty="0" smtClean="0"/>
              <a:t>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106025" y="6356832"/>
            <a:ext cx="1562100" cy="461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3"/>
          </p:nvPr>
        </p:nvSpPr>
        <p:spPr>
          <a:xfrm>
            <a:off x="522966" y="3209692"/>
            <a:ext cx="3991884" cy="40767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36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рупное изображение человека за ноутбуком в интернет-кафе">
            <a:extLst>
              <a:ext uri="{FF2B5EF4-FFF2-40B4-BE49-F238E27FC236}">
                <a16:creationId xmlns:a16="http://schemas.microsoft.com/office/drawing/2014/main" xmlns="" id="{BFA823F4-1B6F-4E9F-8515-0F87A0C174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Прямоугольник 13">
            <a:extLst>
              <a:ext uri="{FF2B5EF4-FFF2-40B4-BE49-F238E27FC236}">
                <a16:creationId xmlns:a16="http://schemas.microsoft.com/office/drawing/2014/main" xmlns="" id="{84970DCE-964B-4562-9633-71BA6A4DCB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1999" cy="6882714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20000"/>
                </a:srgbClr>
              </a:gs>
              <a:gs pos="100000">
                <a:srgbClr val="E99757">
                  <a:alpha val="20000"/>
                </a:srgbClr>
              </a:gs>
              <a:gs pos="50000">
                <a:srgbClr val="A53F52">
                  <a:alpha val="2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C1F0EB8-D260-4FB6-ACF6-6E86B9A029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810500" y="116246"/>
            <a:ext cx="4199467" cy="204893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E70920C0-10F4-4ECD-BDF3-CE993B7C8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7622" y="271558"/>
            <a:ext cx="3785222" cy="1738307"/>
          </a:xfrm>
        </p:spPr>
        <p:txBody>
          <a:bodyPr rtlCol="0">
            <a:normAutofit/>
          </a:bodyPr>
          <a:lstStyle/>
          <a:p>
            <a:pPr rtl="0">
              <a:lnSpc>
                <a:spcPct val="80000"/>
              </a:lnSpc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ru-RU" sz="2800" spc="6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rPr>
              <a:t>План работы над проектом</a:t>
            </a:r>
            <a:r>
              <a:rPr lang="ru-RU" sz="7200" dirty="0">
                <a:solidFill>
                  <a:schemeClr val="bg1"/>
                </a:solidFill>
                <a:cs typeface="Gill Sans" panose="020B0502020104020203" pitchFamily="34" charset="-79"/>
              </a:rPr>
              <a:t/>
            </a:r>
            <a:br>
              <a:rPr lang="ru-RU" sz="7200" dirty="0">
                <a:solidFill>
                  <a:schemeClr val="bg1"/>
                </a:solidFill>
                <a:cs typeface="Gill Sans" panose="020B0502020104020203" pitchFamily="34" charset="-79"/>
              </a:rPr>
            </a:br>
            <a:endParaRPr lang="ru-RU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C1F0EB8-D260-4FB6-ACF6-6E86B9A029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62000" y="3429000"/>
            <a:ext cx="4199467" cy="305655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400" spc="600" dirty="0">
                <a:solidFill>
                  <a:schemeClr val="bg1"/>
                </a:solidFill>
                <a:latin typeface="Arial Black" panose="020B0A04020102020204" pitchFamily="34" charset="0"/>
              </a:rPr>
              <a:t>П</a:t>
            </a:r>
            <a:r>
              <a:rPr lang="ru-RU" sz="1400" spc="600" dirty="0">
                <a:solidFill>
                  <a:schemeClr val="bg1"/>
                </a:solidFill>
                <a:latin typeface="Arial Black" panose="020B0A04020102020204" pitchFamily="34" charset="0"/>
              </a:rPr>
              <a:t>оиск единомышленников и </a:t>
            </a:r>
            <a:r>
              <a:rPr lang="ru-RU" sz="1400" spc="600" dirty="0" err="1">
                <a:solidFill>
                  <a:schemeClr val="bg1"/>
                </a:solidFill>
                <a:latin typeface="Arial Black" panose="020B0A04020102020204" pitchFamily="34" charset="0"/>
              </a:rPr>
              <a:t>доукомплектация</a:t>
            </a:r>
            <a:r>
              <a:rPr lang="ru-RU" sz="1400" spc="6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1400" spc="600" dirty="0">
                <a:solidFill>
                  <a:schemeClr val="bg1"/>
                </a:solidFill>
                <a:latin typeface="Arial Black" panose="020B0A04020102020204" pitchFamily="34" charset="0"/>
              </a:rPr>
              <a:t>команды</a:t>
            </a:r>
            <a:r>
              <a:rPr lang="ru-RU" sz="1400" spc="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  <a:p>
            <a:pPr marL="342900" indent="-342900">
              <a:buAutoNum type="arabicPeriod"/>
            </a:pPr>
            <a:endParaRPr lang="ru-RU" sz="1400" spc="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rtl="0">
              <a:buAutoNum type="arabicPeriod"/>
            </a:pPr>
            <a:r>
              <a:rPr lang="ru-RU" sz="1400" spc="600" dirty="0">
                <a:solidFill>
                  <a:schemeClr val="bg1"/>
                </a:solidFill>
                <a:latin typeface="Arial Black" panose="020B0A04020102020204" pitchFamily="34" charset="0"/>
              </a:rPr>
              <a:t>Глубокий анализ рынка и конкурентов</a:t>
            </a:r>
            <a:r>
              <a:rPr lang="ru-RU" sz="1400" spc="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  <a:p>
            <a:pPr marL="342900" indent="-342900" rtl="0">
              <a:buAutoNum type="arabicPeriod"/>
            </a:pPr>
            <a:endParaRPr lang="ru-RU" sz="1400" spc="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rtl="0">
              <a:buAutoNum type="arabicPeriod"/>
            </a:pPr>
            <a:r>
              <a:rPr lang="ru-RU" sz="1400" spc="600" dirty="0">
                <a:solidFill>
                  <a:schemeClr val="bg1"/>
                </a:solidFill>
                <a:latin typeface="Arial Black" panose="020B0A04020102020204" pitchFamily="34" charset="0"/>
              </a:rPr>
              <a:t>Частичная наработка продукта;</a:t>
            </a:r>
          </a:p>
          <a:p>
            <a:pPr marL="342900" indent="-342900" rtl="0">
              <a:buAutoNum type="arabicPeriod"/>
            </a:pPr>
            <a:endParaRPr lang="ru-RU" sz="1400" spc="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22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3F52"/>
      </a:accent1>
      <a:accent2>
        <a:srgbClr val="E99757"/>
      </a:accent2>
      <a:accent3>
        <a:srgbClr val="2F3342"/>
      </a:accent3>
      <a:accent4>
        <a:srgbClr val="2C2153"/>
      </a:accent4>
      <a:accent5>
        <a:srgbClr val="01023B"/>
      </a:accent5>
      <a:accent6>
        <a:srgbClr val="7F7F7F"/>
      </a:accent6>
      <a:hlink>
        <a:srgbClr val="3A3838"/>
      </a:hlink>
      <a:folHlink>
        <a:srgbClr val="D0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4308989_TF55661986" id="{F162B3F7-4FB4-4937-9843-8F94C7729DA1}" vid="{4EA5BE7A-95FB-4B38-B6C2-A30C383F7BF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0B16AC2-D7DD-48B6-919A-4ADE887D75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3E157-1CAC-4231-A2EC-E93952D57E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E71848-B78E-4D58-BFA5-D2D5918911CD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2006/documentManagement/types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Техническая презентация</Template>
  <TotalTime>0</TotalTime>
  <Words>104</Words>
  <Application>Microsoft Office PowerPoint</Application>
  <PresentationFormat>Широкоэкранный</PresentationFormat>
  <Paragraphs>25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Arial Black</vt:lpstr>
      <vt:lpstr>Bebas</vt:lpstr>
      <vt:lpstr>Berlin Sans FB Demi</vt:lpstr>
      <vt:lpstr>Calibri</vt:lpstr>
      <vt:lpstr>Calibri Light</vt:lpstr>
      <vt:lpstr>Gill Sans</vt:lpstr>
      <vt:lpstr>Тема Office</vt:lpstr>
      <vt:lpstr>Презентация PowerPoint</vt:lpstr>
      <vt:lpstr>Проблема</vt:lpstr>
      <vt:lpstr>Решение</vt:lpstr>
      <vt:lpstr>Пользователи</vt:lpstr>
      <vt:lpstr>План работы над проектом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2023-10-09T13:04:34Z</dcterms:created>
  <dcterms:modified xsi:type="dcterms:W3CDTF">2023-10-09T13:53:54Z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