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257" r:id="rId3"/>
    <p:sldId id="258" r:id="rId4"/>
    <p:sldId id="259" r:id="rId5"/>
    <p:sldId id="260" r:id="rId6"/>
    <p:sldId id="306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61FF"/>
    <a:srgbClr val="00D5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5" d="100"/>
          <a:sy n="75" d="100"/>
        </p:scale>
        <p:origin x="62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04864-B485-4E01-A02C-986442F686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2F277AE-2B50-4CD5-B73C-697265F42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2097C2-1455-49BD-8BAC-6A0982D34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6445-1399-4C9E-97B3-BC32BCFB0267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8632F4-3CA7-45D6-AB29-50CDAF83C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EE2BF2-2305-4660-8BE0-7E46AC630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60A4-48FA-4724-99BF-D77F7FFC15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25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4CD040-BA29-49A6-A91A-DF713763D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5062B9-3B24-4AD2-A985-E6155EBEC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EF944B-7DF8-426B-8CA5-050B08247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6445-1399-4C9E-97B3-BC32BCFB0267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E42454-EF55-4CC9-9F3C-CBDFCBB28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052303-683E-490D-B0E6-4D888CDE7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60A4-48FA-4724-99BF-D77F7FFC15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12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1EE3A3-6494-4C77-BF4D-C31A4DF23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8B856E-A2BA-4F9C-A1C6-02718DE4B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CA33DA-7B8D-4059-ADB1-3E0ADF3FD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6445-1399-4C9E-97B3-BC32BCFB0267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468E4D-6A4A-4855-A750-AFE335C2B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00AC7B-A53D-4EFC-B81A-8C61F8345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60A4-48FA-4724-99BF-D77F7FFC15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930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8053D2-01E5-4C1D-B0CD-BE9698C28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357484-1D1C-4BDC-B1F1-9F2C3D70CD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DDCF2D-3F7D-4A4D-B512-8D386F107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AD893F-0BCF-4CE8-8583-496BF1C31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6445-1399-4C9E-97B3-BC32BCFB0267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142D55-1CE5-4D58-B672-181973FF7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F65F6D8-EC49-4671-8E55-A749658C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60A4-48FA-4724-99BF-D77F7FFC15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24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B642C8-D273-4E0C-8EE0-5CC8B37FC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BF1903-59B3-4BB0-92BC-65C1AC9A3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4C4CAE-F170-4357-9CA0-987DD257A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AD094DD-9D96-4F4E-A42B-6FA5536582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8DBFC51-4982-48C1-BB4D-BDEBBBABC1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83313E7-084D-4819-9740-D8EA21D24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6445-1399-4C9E-97B3-BC32BCFB0267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8CDDD2E-4E7F-4FDF-9F58-D98AC9523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7EEFB46-E65F-4A66-85DE-AACBC5931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60A4-48FA-4724-99BF-D77F7FFC15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532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805153-1C40-40DE-9086-530C33B80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D462A80-134B-4C18-A29F-13AAEAEFF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6445-1399-4C9E-97B3-BC32BCFB0267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65684B9-3568-43A2-9568-BABEDD31D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55FC873-FFAC-41F2-9ADF-0130EC678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60A4-48FA-4724-99BF-D77F7FFC15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837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092E8AC-360F-4F02-8969-1E873603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6445-1399-4C9E-97B3-BC32BCFB0267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192EA50-122C-4BEE-A8DC-5DA885D7D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92B8C3E-7D9A-4E79-857F-F7F8936AC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60A4-48FA-4724-99BF-D77F7FFC15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35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05AC5C-3261-4DED-89A1-CE26826BB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1F2C37-6C94-4342-A41A-144BAD199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AC2F96C-44AD-4DC9-9516-2C1C63F8F4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42E2E22-24D1-49D9-A442-6DD53452A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6445-1399-4C9E-97B3-BC32BCFB0267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E5AD829-AD6D-4C4F-9CA1-EAB9EED06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F0936C9-47ED-4D7E-A472-D7328E983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60A4-48FA-4724-99BF-D77F7FFC15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143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8EAE4D-122D-450C-9291-7DD46D050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31A6154-AB26-4704-AE43-8F7DAA1253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2119A02-54EF-44C7-825B-E82161B6D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DCF968-48F9-4D1D-9A69-03C3D393B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6445-1399-4C9E-97B3-BC32BCFB0267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142989-DF1A-43EA-9BCC-A63D963D4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88AB0A-454C-4A29-9AF1-C454B6C73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60A4-48FA-4724-99BF-D77F7FFC15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65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6F90F7-2F8D-4185-B76A-0825E3B55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DF4DE31-9C3B-4E78-BAE3-6A76D0C9D6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21DD94-5BC8-405B-B0F8-EF8CB7F04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6445-1399-4C9E-97B3-BC32BCFB0267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1E4F86-95B2-41BD-90A8-2CB9709E6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C09470-A4F4-4718-9B67-687090035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60A4-48FA-4724-99BF-D77F7FFC15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99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A8B2516-243B-49AE-8EC5-2E829DA5D7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5923755-E21C-41D6-B581-D4769DA31F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E680B5-A0DE-44E8-A546-BDDB07B03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6445-1399-4C9E-97B3-BC32BCFB0267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6EEBC8-80F8-4486-BB0C-2499A55AE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9CE610-9E9A-40FB-8565-63FD6E811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60A4-48FA-4724-99BF-D77F7FFC15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526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2B5D49-646F-4558-BB27-BEBD9D14C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3A398B-28C3-4B34-AE01-24607A2E3C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B95E12-6718-469C-9C74-86898E7198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B6445-1399-4C9E-97B3-BC32BCFB0267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FF638C-71BA-4EBA-AF19-73877A4134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D99552-FC50-4A63-9247-826D5AB181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A60A4-48FA-4724-99BF-D77F7FFC15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969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380EC184-495A-4D09-AF8B-AE29D5B8B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3" y="1"/>
            <a:ext cx="12192000" cy="68579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11580346-AD9C-4A4F-B137-42A22BA39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6545">
            <a:off x="2088622" y="127819"/>
            <a:ext cx="1942605" cy="243561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546B658-D373-4892-987E-6E370ACDEF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" t="-17597" r="26350" b="513"/>
          <a:stretch/>
        </p:blipFill>
        <p:spPr bwMode="auto">
          <a:xfrm rot="320014">
            <a:off x="5755158" y="84570"/>
            <a:ext cx="3468723" cy="419746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D29F3BC4-8C63-4BAF-B991-D69C7E5CD4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58" t="35878" r="1266" b="31404"/>
          <a:stretch/>
        </p:blipFill>
        <p:spPr bwMode="auto">
          <a:xfrm>
            <a:off x="8180943" y="2598550"/>
            <a:ext cx="2814471" cy="2243933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7D9FEC13-46B2-4F88-96BF-660249CA77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9" t="46979" r="-5858" b="-6494"/>
          <a:stretch/>
        </p:blipFill>
        <p:spPr bwMode="auto">
          <a:xfrm>
            <a:off x="8498948" y="2105666"/>
            <a:ext cx="2674375" cy="213360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153406FC-58DD-45CC-9D79-8BE6CAA55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875" y="4178384"/>
            <a:ext cx="3662724" cy="51156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5515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7938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9469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7938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7910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7938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9FC669-0326-47BD-B5D9-828643A6D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949" y="3650227"/>
            <a:ext cx="4041058" cy="303079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785FE7-6FFB-4217-ADD2-8C72E45562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376" y="3650227"/>
            <a:ext cx="4041058" cy="303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026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7938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128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8914769-2370-4068-9C3A-DBA5C4F515D9}"/>
              </a:ext>
            </a:extLst>
          </p:cNvPr>
          <p:cNvSpPr/>
          <p:nvPr/>
        </p:nvSpPr>
        <p:spPr>
          <a:xfrm>
            <a:off x="334297" y="117987"/>
            <a:ext cx="2979174" cy="3982065"/>
          </a:xfrm>
          <a:prstGeom prst="rect">
            <a:avLst/>
          </a:prstGeom>
          <a:solidFill>
            <a:srgbClr val="00D595"/>
          </a:solidFill>
          <a:ln>
            <a:solidFill>
              <a:srgbClr val="00D5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966C323-1E88-4643-9A37-26380DE3F856}"/>
              </a:ext>
            </a:extLst>
          </p:cNvPr>
          <p:cNvSpPr/>
          <p:nvPr/>
        </p:nvSpPr>
        <p:spPr>
          <a:xfrm>
            <a:off x="3731342" y="117987"/>
            <a:ext cx="3824748" cy="1474839"/>
          </a:xfrm>
          <a:prstGeom prst="rect">
            <a:avLst/>
          </a:prstGeom>
          <a:solidFill>
            <a:srgbClr val="A461FF"/>
          </a:solidFill>
          <a:ln>
            <a:solidFill>
              <a:srgbClr val="A461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9427AE-F9B8-4710-977B-925A5FC6C1EF}"/>
              </a:ext>
            </a:extLst>
          </p:cNvPr>
          <p:cNvSpPr/>
          <p:nvPr/>
        </p:nvSpPr>
        <p:spPr>
          <a:xfrm>
            <a:off x="7973961" y="117987"/>
            <a:ext cx="3824748" cy="1474839"/>
          </a:xfrm>
          <a:prstGeom prst="rect">
            <a:avLst/>
          </a:prstGeom>
          <a:solidFill>
            <a:srgbClr val="A461FF"/>
          </a:solidFill>
          <a:ln>
            <a:solidFill>
              <a:srgbClr val="A461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8019C97-ED10-4D94-AA5D-B16C8CD042C9}"/>
              </a:ext>
            </a:extLst>
          </p:cNvPr>
          <p:cNvSpPr/>
          <p:nvPr/>
        </p:nvSpPr>
        <p:spPr>
          <a:xfrm>
            <a:off x="3731341" y="1843547"/>
            <a:ext cx="3824748" cy="1474839"/>
          </a:xfrm>
          <a:prstGeom prst="rect">
            <a:avLst/>
          </a:prstGeom>
          <a:solidFill>
            <a:srgbClr val="00D595"/>
          </a:solidFill>
          <a:ln>
            <a:solidFill>
              <a:srgbClr val="00D5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8C4447B-0E4C-4083-8D2A-852240E45E6C}"/>
              </a:ext>
            </a:extLst>
          </p:cNvPr>
          <p:cNvSpPr/>
          <p:nvPr/>
        </p:nvSpPr>
        <p:spPr>
          <a:xfrm>
            <a:off x="7973961" y="1843546"/>
            <a:ext cx="3824748" cy="1474839"/>
          </a:xfrm>
          <a:prstGeom prst="rect">
            <a:avLst/>
          </a:prstGeom>
          <a:solidFill>
            <a:srgbClr val="A461FF"/>
          </a:solidFill>
          <a:ln>
            <a:solidFill>
              <a:srgbClr val="A461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2093BD-FBA0-4F00-AFBE-BB88C6D449EE}"/>
              </a:ext>
            </a:extLst>
          </p:cNvPr>
          <p:cNvSpPr/>
          <p:nvPr/>
        </p:nvSpPr>
        <p:spPr>
          <a:xfrm>
            <a:off x="3753464" y="3596148"/>
            <a:ext cx="8067367" cy="1474839"/>
          </a:xfrm>
          <a:prstGeom prst="rect">
            <a:avLst/>
          </a:prstGeom>
          <a:solidFill>
            <a:srgbClr val="00D595"/>
          </a:solidFill>
          <a:ln>
            <a:solidFill>
              <a:srgbClr val="00D5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14066CF-C5D7-48D4-9CB4-121DFEA309A1}"/>
              </a:ext>
            </a:extLst>
          </p:cNvPr>
          <p:cNvSpPr/>
          <p:nvPr/>
        </p:nvSpPr>
        <p:spPr>
          <a:xfrm>
            <a:off x="334297" y="4333568"/>
            <a:ext cx="2979174" cy="2406445"/>
          </a:xfrm>
          <a:prstGeom prst="rect">
            <a:avLst/>
          </a:prstGeom>
          <a:solidFill>
            <a:srgbClr val="00D595"/>
          </a:solidFill>
          <a:ln>
            <a:solidFill>
              <a:srgbClr val="00D5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56CBDB7-CAAE-405D-8629-DB02291733B1}"/>
              </a:ext>
            </a:extLst>
          </p:cNvPr>
          <p:cNvSpPr/>
          <p:nvPr/>
        </p:nvSpPr>
        <p:spPr>
          <a:xfrm>
            <a:off x="3731341" y="5265174"/>
            <a:ext cx="3824748" cy="1474839"/>
          </a:xfrm>
          <a:prstGeom prst="rect">
            <a:avLst/>
          </a:prstGeom>
          <a:solidFill>
            <a:srgbClr val="00D595"/>
          </a:solidFill>
          <a:ln>
            <a:solidFill>
              <a:srgbClr val="00D5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7558327-89EE-4BE9-AC00-345712348E36}"/>
              </a:ext>
            </a:extLst>
          </p:cNvPr>
          <p:cNvSpPr/>
          <p:nvPr/>
        </p:nvSpPr>
        <p:spPr>
          <a:xfrm>
            <a:off x="7996083" y="5265174"/>
            <a:ext cx="3824748" cy="1474839"/>
          </a:xfrm>
          <a:prstGeom prst="rect">
            <a:avLst/>
          </a:prstGeom>
          <a:solidFill>
            <a:srgbClr val="00D595"/>
          </a:solidFill>
          <a:ln>
            <a:solidFill>
              <a:srgbClr val="00D5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69BF4C-5BE2-4712-BFD6-F56102AC83A3}"/>
              </a:ext>
            </a:extLst>
          </p:cNvPr>
          <p:cNvSpPr txBox="1"/>
          <p:nvPr/>
        </p:nvSpPr>
        <p:spPr>
          <a:xfrm>
            <a:off x="334297" y="196644"/>
            <a:ext cx="287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Ключевые виды</a:t>
            </a:r>
          </a:p>
          <a:p>
            <a:r>
              <a:rPr lang="ru-RU" sz="2400" dirty="0">
                <a:solidFill>
                  <a:schemeClr val="bg1"/>
                </a:solidFill>
              </a:rPr>
              <a:t>деятельности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68D4A9-BFBE-48CE-A247-7898D13BFD86}"/>
              </a:ext>
            </a:extLst>
          </p:cNvPr>
          <p:cNvSpPr txBox="1"/>
          <p:nvPr/>
        </p:nvSpPr>
        <p:spPr>
          <a:xfrm>
            <a:off x="373626" y="1023689"/>
            <a:ext cx="27235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Поиск клиентов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Производство игры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Продажа игр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Проведение игр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Ведение соц. Сетей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Учет и ведение документации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5314F1-519B-4F4B-9164-F297970306D5}"/>
              </a:ext>
            </a:extLst>
          </p:cNvPr>
          <p:cNvSpPr txBox="1"/>
          <p:nvPr/>
        </p:nvSpPr>
        <p:spPr>
          <a:xfrm>
            <a:off x="3753464" y="117987"/>
            <a:ext cx="3453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Уникальная ценность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731E20-A905-4612-BDFB-B5E14A657FC7}"/>
              </a:ext>
            </a:extLst>
          </p:cNvPr>
          <p:cNvSpPr txBox="1"/>
          <p:nvPr/>
        </p:nvSpPr>
        <p:spPr>
          <a:xfrm>
            <a:off x="3753464" y="495115"/>
            <a:ext cx="3699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Развитие предпринимательских навыков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Прокачка проектов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AEBEF7-2414-495C-844E-334EAC8A857B}"/>
              </a:ext>
            </a:extLst>
          </p:cNvPr>
          <p:cNvSpPr txBox="1"/>
          <p:nvPr/>
        </p:nvSpPr>
        <p:spPr>
          <a:xfrm>
            <a:off x="7996083" y="117986"/>
            <a:ext cx="3930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Потребительские сегменты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C9092E-8E6B-48E4-8CD7-430E386BE1A7}"/>
              </a:ext>
            </a:extLst>
          </p:cNvPr>
          <p:cNvSpPr txBox="1"/>
          <p:nvPr/>
        </p:nvSpPr>
        <p:spPr>
          <a:xfrm>
            <a:off x="7973961" y="579651"/>
            <a:ext cx="3699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Развитие предпринимательских навыков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Прокачка проектов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6E22EB8-B5C6-4460-97FB-363E11E3B8D2}"/>
              </a:ext>
            </a:extLst>
          </p:cNvPr>
          <p:cNvSpPr txBox="1"/>
          <p:nvPr/>
        </p:nvSpPr>
        <p:spPr>
          <a:xfrm>
            <a:off x="7996083" y="1843546"/>
            <a:ext cx="3930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Каналы сбыта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4DB4EA-8353-4BE0-9932-A79E627D683F}"/>
              </a:ext>
            </a:extLst>
          </p:cNvPr>
          <p:cNvSpPr txBox="1"/>
          <p:nvPr/>
        </p:nvSpPr>
        <p:spPr>
          <a:xfrm>
            <a:off x="7973959" y="2310804"/>
            <a:ext cx="3699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Маркетплейс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Форумы/</a:t>
            </a:r>
            <a:r>
              <a:rPr lang="ru-RU" dirty="0" err="1">
                <a:solidFill>
                  <a:schemeClr val="bg1"/>
                </a:solidFill>
              </a:rPr>
              <a:t>концеренции</a:t>
            </a:r>
            <a:endParaRPr lang="ru-RU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Группы в соц. сетях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0836F9-6C34-47EF-AABA-F95E8F7C1D3A}"/>
              </a:ext>
            </a:extLst>
          </p:cNvPr>
          <p:cNvSpPr txBox="1"/>
          <p:nvPr/>
        </p:nvSpPr>
        <p:spPr>
          <a:xfrm>
            <a:off x="3753463" y="1841822"/>
            <a:ext cx="44269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Взаимоотношения с потребителями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B89599-7ABF-49CD-A534-DA736224DA1D}"/>
              </a:ext>
            </a:extLst>
          </p:cNvPr>
          <p:cNvSpPr txBox="1"/>
          <p:nvPr/>
        </p:nvSpPr>
        <p:spPr>
          <a:xfrm>
            <a:off x="3753464" y="2627514"/>
            <a:ext cx="3699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Чат бот в </a:t>
            </a:r>
            <a:r>
              <a:rPr lang="en-US" dirty="0" err="1">
                <a:solidFill>
                  <a:schemeClr val="bg1"/>
                </a:solidFill>
              </a:rPr>
              <a:t>tg</a:t>
            </a:r>
            <a:endParaRPr lang="ru-RU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Группа в соц. сетях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E20D0A5-8E47-42E6-B5C1-85EB92AA7290}"/>
              </a:ext>
            </a:extLst>
          </p:cNvPr>
          <p:cNvSpPr txBox="1"/>
          <p:nvPr/>
        </p:nvSpPr>
        <p:spPr>
          <a:xfrm>
            <a:off x="3753463" y="3625799"/>
            <a:ext cx="736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Ключевые ресурсы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9202FBD-6A8B-4EB5-BD2C-500F2775CABC}"/>
              </a:ext>
            </a:extLst>
          </p:cNvPr>
          <p:cNvSpPr txBox="1"/>
          <p:nvPr/>
        </p:nvSpPr>
        <p:spPr>
          <a:xfrm>
            <a:off x="3753464" y="4042060"/>
            <a:ext cx="3699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Команда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Игра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Группа в соц. сетях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248995-F042-4B20-B723-576C08E51E2B}"/>
              </a:ext>
            </a:extLst>
          </p:cNvPr>
          <p:cNvSpPr txBox="1"/>
          <p:nvPr/>
        </p:nvSpPr>
        <p:spPr>
          <a:xfrm>
            <a:off x="7207045" y="4095135"/>
            <a:ext cx="3699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4. Место для проведения игр</a:t>
            </a:r>
          </a:p>
          <a:p>
            <a:r>
              <a:rPr lang="ru-RU" dirty="0">
                <a:solidFill>
                  <a:schemeClr val="bg1"/>
                </a:solidFill>
              </a:rPr>
              <a:t>5. Офис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2C10A01-D667-482A-8247-2FEAA4C31B51}"/>
              </a:ext>
            </a:extLst>
          </p:cNvPr>
          <p:cNvSpPr txBox="1"/>
          <p:nvPr/>
        </p:nvSpPr>
        <p:spPr>
          <a:xfrm>
            <a:off x="346586" y="4345951"/>
            <a:ext cx="4426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Ключевые партнеры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40AA83C-6587-43BE-9571-6C80DDC07B45}"/>
              </a:ext>
            </a:extLst>
          </p:cNvPr>
          <p:cNvSpPr txBox="1"/>
          <p:nvPr/>
        </p:nvSpPr>
        <p:spPr>
          <a:xfrm>
            <a:off x="346586" y="4803509"/>
            <a:ext cx="3699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Кузбасский ГАУ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Типография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Точка Кипения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4EC2E32-B9CC-4E83-ADFC-EAB092090B37}"/>
              </a:ext>
            </a:extLst>
          </p:cNvPr>
          <p:cNvSpPr txBox="1"/>
          <p:nvPr/>
        </p:nvSpPr>
        <p:spPr>
          <a:xfrm>
            <a:off x="3813686" y="5279117"/>
            <a:ext cx="4426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Структура затрат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58BCC0D-9A5C-47D7-AEA4-32E734C88E55}"/>
              </a:ext>
            </a:extLst>
          </p:cNvPr>
          <p:cNvSpPr txBox="1"/>
          <p:nvPr/>
        </p:nvSpPr>
        <p:spPr>
          <a:xfrm>
            <a:off x="8079657" y="5265174"/>
            <a:ext cx="4426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Доходы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507D79-F0F7-43F9-A08E-A86D1BA4E95D}"/>
              </a:ext>
            </a:extLst>
          </p:cNvPr>
          <p:cNvSpPr txBox="1"/>
          <p:nvPr/>
        </p:nvSpPr>
        <p:spPr>
          <a:xfrm>
            <a:off x="3813686" y="5712735"/>
            <a:ext cx="3699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ФОТ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Маркетинг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Производство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7891C56-18AC-4011-B00E-E50F41E2D4DD}"/>
              </a:ext>
            </a:extLst>
          </p:cNvPr>
          <p:cNvSpPr txBox="1"/>
          <p:nvPr/>
        </p:nvSpPr>
        <p:spPr>
          <a:xfrm>
            <a:off x="7953067" y="5630478"/>
            <a:ext cx="39734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Продажа игр – 4.000 </a:t>
            </a:r>
            <a:r>
              <a:rPr lang="ru-RU" dirty="0" err="1">
                <a:solidFill>
                  <a:schemeClr val="bg1"/>
                </a:solidFill>
              </a:rPr>
              <a:t>руб</a:t>
            </a:r>
            <a:r>
              <a:rPr lang="ru-RU" dirty="0">
                <a:solidFill>
                  <a:schemeClr val="bg1"/>
                </a:solidFill>
              </a:rPr>
              <a:t>/</a:t>
            </a:r>
            <a:r>
              <a:rPr lang="ru-RU" dirty="0" err="1">
                <a:solidFill>
                  <a:schemeClr val="bg1"/>
                </a:solidFill>
              </a:rPr>
              <a:t>шт</a:t>
            </a:r>
            <a:endParaRPr lang="ru-RU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Проведение игры – 10.000 руб./1 игра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462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CAE838-6C2B-4842-9173-543E19128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070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7938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6052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AF89F1-B332-4623-8647-540C5AF83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A877AD-9987-4FD1-90BC-84B1ACB41F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" r="37"/>
          <a:stretch/>
        </p:blipFill>
        <p:spPr>
          <a:xfrm>
            <a:off x="357537" y="2038414"/>
            <a:ext cx="2365997" cy="2367752"/>
          </a:xfrm>
          <a:prstGeom prst="flowChartConnector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591D6AC-BD42-4534-A282-52CF7C32AB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" r="37"/>
          <a:stretch/>
        </p:blipFill>
        <p:spPr>
          <a:xfrm>
            <a:off x="3313719" y="2044861"/>
            <a:ext cx="2438152" cy="2439961"/>
          </a:xfrm>
          <a:prstGeom prst="flowChartConnector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764871-1CE0-44A4-8163-0A6FE9C9682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7" r="37"/>
          <a:stretch/>
        </p:blipFill>
        <p:spPr>
          <a:xfrm>
            <a:off x="6378968" y="2110625"/>
            <a:ext cx="2438153" cy="2439962"/>
          </a:xfrm>
          <a:prstGeom prst="flowChartConnector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671780D-7D92-49EE-B5E8-E01F110AF2A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7" r="37"/>
          <a:stretch>
            <a:fillRect/>
          </a:stretch>
        </p:blipFill>
        <p:spPr>
          <a:xfrm>
            <a:off x="9444218" y="2110625"/>
            <a:ext cx="2438152" cy="2439962"/>
          </a:xfrm>
          <a:prstGeom prst="flowChartConnector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2396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B1E397-CE81-4F67-B96B-5C541CF46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287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EC1333-E665-41EE-8331-B1CC501F7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15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102</Words>
  <Application>Microsoft Office PowerPoint</Application>
  <PresentationFormat>Широкоэкранный</PresentationFormat>
  <Paragraphs>38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11</cp:revision>
  <dcterms:created xsi:type="dcterms:W3CDTF">2023-11-21T07:32:38Z</dcterms:created>
  <dcterms:modified xsi:type="dcterms:W3CDTF">2023-12-01T03:06:07Z</dcterms:modified>
</cp:coreProperties>
</file>