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43" r:id="rId5"/>
    <p:sldId id="548" r:id="rId6"/>
    <p:sldId id="547" r:id="rId7"/>
    <p:sldId id="546" r:id="rId8"/>
    <p:sldId id="549" r:id="rId9"/>
    <p:sldId id="550" r:id="rId10"/>
    <p:sldId id="545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9B1190-5817-4340-BA53-0CE28ABCAF56}">
          <p14:sldIdLst>
            <p14:sldId id="543"/>
            <p14:sldId id="548"/>
            <p14:sldId id="547"/>
            <p14:sldId id="546"/>
            <p14:sldId id="549"/>
            <p14:sldId id="550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F"/>
    <a:srgbClr val="ADDCFF"/>
    <a:srgbClr val="002A92"/>
    <a:srgbClr val="75D8E9"/>
    <a:srgbClr val="001A66"/>
    <a:srgbClr val="58A6B5"/>
    <a:srgbClr val="008BBF"/>
    <a:srgbClr val="005492"/>
    <a:srgbClr val="75BEE9"/>
    <a:srgbClr val="00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27"/>
  </p:normalViewPr>
  <p:slideViewPr>
    <p:cSldViewPr>
      <p:cViewPr varScale="1">
        <p:scale>
          <a:sx n="68" d="100"/>
          <a:sy n="68" d="100"/>
        </p:scale>
        <p:origin x="822" y="66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27858301-C176-4E0A-999D-0FDFE9E9BFE5}" type="datetime1">
              <a:rPr lang="ru-RU" smtClean="0"/>
              <a:t>01.04.2026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970773E-52BF-4D5F-9E36-469C76FF0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DA37337B-F325-4517-98A1-3F3DE3863E97}" type="datetime1">
              <a:rPr lang="ru-RU" smtClean="0"/>
              <a:pPr/>
              <a:t>01.04.2026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0FCC8D5-6D68-A443-97C0-91AE597713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0FCC8D5-6D68-A443-97C0-91AE5977134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6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76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4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79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80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108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87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имо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3072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B2C6B1A5-C0F3-F4E1-ECA0-96842361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3675888"/>
            <a:ext cx="22515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FE782BCC-9DE7-D827-CA09-76234AB0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4553712"/>
            <a:ext cx="3242109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21977E0E-7FB9-FA7E-E675-44986532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49824"/>
            <a:ext cx="430890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8181C088-A879-D2C9-A8DF-69CE3DF8B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34707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789771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1811259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2832747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3870960"/>
            <a:ext cx="30480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490728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BBE02340-8DA4-6628-C584-59055BDF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59436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9412" y="2819400"/>
            <a:ext cx="4648200" cy="3666388"/>
          </a:xfrm>
          <a:noFill/>
        </p:spPr>
        <p:txBody>
          <a:bodyPr rtlCol="0" anchor="t"/>
          <a:lstStyle>
            <a:lvl1pPr algn="l">
              <a:lnSpc>
                <a:spcPts val="7000"/>
              </a:lnSpc>
              <a:spcAft>
                <a:spcPts val="0"/>
              </a:spcAft>
              <a:defRPr lang="ru-RU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b="1" dirty="0"/>
              <a:t>добавьте здесь заголовок</a:t>
            </a:r>
          </a:p>
        </p:txBody>
      </p:sp>
      <p:sp>
        <p:nvSpPr>
          <p:cNvPr id="126" name="Текст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9389" y="629759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132" name="Текст 125">
            <a:extLst>
              <a:ext uri="{FF2B5EF4-FFF2-40B4-BE49-F238E27FC236}">
                <a16:creationId xmlns:a16="http://schemas.microsoft.com/office/drawing/2014/main" id="{7F04A977-AA6D-104F-8042-F2104A57D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2215" y="958276"/>
            <a:ext cx="4569997" cy="641924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27" name="Текст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9389" y="1654685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133" name="Текст 125">
            <a:extLst>
              <a:ext uri="{FF2B5EF4-FFF2-40B4-BE49-F238E27FC236}">
                <a16:creationId xmlns:a16="http://schemas.microsoft.com/office/drawing/2014/main" id="{530B4E1E-787D-2CFD-08CF-D8013C05B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2215" y="1981200"/>
            <a:ext cx="4569997" cy="641924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28" name="Текст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9389" y="2679611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134" name="Текст 125">
            <a:extLst>
              <a:ext uri="{FF2B5EF4-FFF2-40B4-BE49-F238E27FC236}">
                <a16:creationId xmlns:a16="http://schemas.microsoft.com/office/drawing/2014/main" id="{FBBDFD52-1C04-555E-D5D7-542F01205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2215" y="3015676"/>
            <a:ext cx="4569997" cy="641924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29" name="Текст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389" y="3704537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135" name="Текст 125">
            <a:extLst>
              <a:ext uri="{FF2B5EF4-FFF2-40B4-BE49-F238E27FC236}">
                <a16:creationId xmlns:a16="http://schemas.microsoft.com/office/drawing/2014/main" id="{532BED3C-E5AF-D012-CBF7-7B387E772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2215" y="4038600"/>
            <a:ext cx="4569997" cy="641924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30" name="Текст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9389" y="4729463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136" name="Текст 125">
            <a:extLst>
              <a:ext uri="{FF2B5EF4-FFF2-40B4-BE49-F238E27FC236}">
                <a16:creationId xmlns:a16="http://schemas.microsoft.com/office/drawing/2014/main" id="{4E0C67D4-9095-21D4-1265-D7B395F36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2215" y="5073076"/>
            <a:ext cx="4569997" cy="641924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31" name="Текст 125">
            <a:extLst>
              <a:ext uri="{FF2B5EF4-FFF2-40B4-BE49-F238E27FC236}">
                <a16:creationId xmlns:a16="http://schemas.microsoft.com/office/drawing/2014/main" id="{8ADADA06-3228-C042-B11F-7A3261565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389" y="5754389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ПОДЗАГОЛОВОК</a:t>
            </a:r>
          </a:p>
        </p:txBody>
      </p:sp>
      <p:sp>
        <p:nvSpPr>
          <p:cNvPr id="137" name="Текст 125">
            <a:extLst>
              <a:ext uri="{FF2B5EF4-FFF2-40B4-BE49-F238E27FC236}">
                <a16:creationId xmlns:a16="http://schemas.microsoft.com/office/drawing/2014/main" id="{C7D6B146-3056-93B3-1061-3FC91B2A5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2215" y="6096000"/>
            <a:ext cx="4569997" cy="641924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89095" y="4800600"/>
            <a:ext cx="7313295" cy="566739"/>
          </a:xfrm>
        </p:spPr>
        <p:txBody>
          <a:bodyPr rtlCol="0" anchor="b"/>
          <a:lstStyle>
            <a:lvl1pPr algn="l">
              <a:defRPr lang="ru-RU" sz="2700" b="1"/>
            </a:lvl1pPr>
          </a:lstStyle>
          <a:p>
            <a:pPr rtl="0"/>
            <a:r>
              <a:rPr lang="ru-RU" b="1"/>
              <a:t>щелкните, чтобы изменить стиль образца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/>
          <a:lstStyle>
            <a:lvl1pPr marL="0" indent="0">
              <a:buNone/>
              <a:defRPr lang="ru-RU" sz="4300"/>
            </a:lvl1pPr>
            <a:lvl2pPr marL="609493" indent="0">
              <a:buNone/>
              <a:defRPr lang="ru-RU" sz="3700"/>
            </a:lvl2pPr>
            <a:lvl3pPr marL="1218987" indent="0">
              <a:buNone/>
              <a:defRPr lang="ru-RU" sz="3200"/>
            </a:lvl3pPr>
            <a:lvl4pPr marL="1828480" indent="0">
              <a:buNone/>
              <a:defRPr lang="ru-RU" sz="2700"/>
            </a:lvl4pPr>
            <a:lvl5pPr marL="2437973" indent="0">
              <a:buNone/>
              <a:defRPr lang="ru-RU" sz="2700"/>
            </a:lvl5pPr>
            <a:lvl6pPr marL="3047467" indent="0">
              <a:buNone/>
              <a:defRPr lang="ru-RU" sz="2700"/>
            </a:lvl6pPr>
            <a:lvl7pPr marL="3656960" indent="0">
              <a:buNone/>
              <a:defRPr lang="ru-RU" sz="2700"/>
            </a:lvl7pPr>
            <a:lvl8pPr marL="4266453" indent="0">
              <a:buNone/>
              <a:defRPr lang="ru-RU" sz="2700"/>
            </a:lvl8pPr>
            <a:lvl9pPr marL="4875947" indent="0">
              <a:buNone/>
              <a:defRPr lang="ru-RU" sz="27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 rtlCol="0"/>
          <a:lstStyle>
            <a:lvl1pPr marL="0" indent="0">
              <a:buNone/>
              <a:defRPr lang="ru-RU" sz="1900"/>
            </a:lvl1pPr>
            <a:lvl2pPr marL="609493" indent="0">
              <a:buNone/>
              <a:defRPr lang="ru-RU" sz="1600"/>
            </a:lvl2pPr>
            <a:lvl3pPr marL="1218987" indent="0">
              <a:buNone/>
              <a:defRPr lang="ru-RU" sz="1300"/>
            </a:lvl3pPr>
            <a:lvl4pPr marL="1828480" indent="0">
              <a:buNone/>
              <a:defRPr lang="ru-RU" sz="1200"/>
            </a:lvl4pPr>
            <a:lvl5pPr marL="2437973" indent="0">
              <a:buNone/>
              <a:defRPr lang="ru-RU" sz="1200"/>
            </a:lvl5pPr>
            <a:lvl6pPr marL="3047467" indent="0">
              <a:buNone/>
              <a:defRPr lang="ru-RU" sz="1200"/>
            </a:lvl6pPr>
            <a:lvl7pPr marL="3656960" indent="0">
              <a:buNone/>
              <a:defRPr lang="ru-RU" sz="1200"/>
            </a:lvl7pPr>
            <a:lvl8pPr marL="4266453" indent="0">
              <a:buNone/>
              <a:defRPr lang="ru-RU" sz="1200"/>
            </a:lvl8pPr>
            <a:lvl9pPr marL="4875947" indent="0">
              <a:buNone/>
              <a:defRPr lang="ru-RU"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3C008F-5B1B-A161-6580-4E5E0933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:a16="http://schemas.microsoft.com/office/drawing/2014/main" id="{18E9A89A-73B5-14D0-7B25-FAEBEBAC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44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Скругленный прямоугольник 5">
            <a:extLst>
              <a:ext uri="{FF2B5EF4-FFF2-40B4-BE49-F238E27FC236}">
                <a16:creationId xmlns:a16="http://schemas.microsoft.com/office/drawing/2014/main" id="{C780BAE5-1F27-4FDB-C882-7E22B473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57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" name="Скругленный прямоугольник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69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1" name="Скругленный прямоугольник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8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0612" y="6355080"/>
            <a:ext cx="7466229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 rtlCol="0"/>
          <a:lstStyle>
            <a:lvl1pPr>
              <a:defRPr lang="ru-RU" spc="200" baseline="0"/>
            </a:lvl1pPr>
          </a:lstStyle>
          <a:p>
            <a:pPr rtl="0"/>
            <a:r>
              <a:rPr lang="ru-RU" b="1" dirty="0"/>
              <a:t>добавьте здесь заголовок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733798FF-66CD-4C8D-15DF-66AD11032A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5187" y="63260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9" name="Текст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841" y="1794291"/>
            <a:ext cx="2041092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ЗАГОЛОВОК</a:t>
            </a:r>
          </a:p>
        </p:txBody>
      </p:sp>
      <p:sp>
        <p:nvSpPr>
          <p:cNvPr id="30" name="Текст 125">
            <a:extLst>
              <a:ext uri="{FF2B5EF4-FFF2-40B4-BE49-F238E27FC236}">
                <a16:creationId xmlns:a16="http://schemas.microsoft.com/office/drawing/2014/main" id="{0CBDF82B-CD33-8FFF-99C2-44EBF07BB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2" y="2438400"/>
            <a:ext cx="2076450" cy="193636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1" name="Рисунок 39">
            <a:extLst>
              <a:ext uri="{FF2B5EF4-FFF2-40B4-BE49-F238E27FC236}">
                <a16:creationId xmlns:a16="http://schemas.microsoft.com/office/drawing/2014/main" id="{2ECF64A8-A96F-441A-6404-E12407C7E2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46437" y="63260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4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Текст 125">
            <a:extLst>
              <a:ext uri="{FF2B5EF4-FFF2-40B4-BE49-F238E27FC236}">
                <a16:creationId xmlns:a16="http://schemas.microsoft.com/office/drawing/2014/main" id="{9B232C35-09D4-CF58-E15E-9D2AAE7A0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3091" y="1794291"/>
            <a:ext cx="2041092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ЗАГОЛОВОК</a:t>
            </a:r>
          </a:p>
        </p:txBody>
      </p:sp>
      <p:sp>
        <p:nvSpPr>
          <p:cNvPr id="32" name="Текст 125">
            <a:extLst>
              <a:ext uri="{FF2B5EF4-FFF2-40B4-BE49-F238E27FC236}">
                <a16:creationId xmlns:a16="http://schemas.microsoft.com/office/drawing/2014/main" id="{AA6F198B-0E65-2538-AFCA-2DF3B178B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65412" y="2438400"/>
            <a:ext cx="2076450" cy="193636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2" name="Рисунок 39">
            <a:extLst>
              <a:ext uri="{FF2B5EF4-FFF2-40B4-BE49-F238E27FC236}">
                <a16:creationId xmlns:a16="http://schemas.microsoft.com/office/drawing/2014/main" id="{649400D9-DECB-F129-8522-4869D6627A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27687" y="63260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Текст 125">
            <a:extLst>
              <a:ext uri="{FF2B5EF4-FFF2-40B4-BE49-F238E27FC236}">
                <a16:creationId xmlns:a16="http://schemas.microsoft.com/office/drawing/2014/main" id="{DC665522-5FB7-8824-F45F-C0B9636FA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4341" y="1794291"/>
            <a:ext cx="2041092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ЗАГОЛОВОК</a:t>
            </a:r>
          </a:p>
        </p:txBody>
      </p:sp>
      <p:sp>
        <p:nvSpPr>
          <p:cNvPr id="34" name="Текст 125">
            <a:extLst>
              <a:ext uri="{FF2B5EF4-FFF2-40B4-BE49-F238E27FC236}">
                <a16:creationId xmlns:a16="http://schemas.microsoft.com/office/drawing/2014/main" id="{643B9142-0373-4CF0-B371-5ADE25CFF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6662" y="2438400"/>
            <a:ext cx="2076450" cy="193636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3" name="Рисунок 39">
            <a:extLst>
              <a:ext uri="{FF2B5EF4-FFF2-40B4-BE49-F238E27FC236}">
                <a16:creationId xmlns:a16="http://schemas.microsoft.com/office/drawing/2014/main" id="{F6B980FF-A20A-E3C5-9932-86F2A9A1E7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27987" y="63260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4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5" name="Текст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4641" y="1794291"/>
            <a:ext cx="2041092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ЗАГОЛОВОК</a:t>
            </a:r>
          </a:p>
        </p:txBody>
      </p:sp>
      <p:sp>
        <p:nvSpPr>
          <p:cNvPr id="36" name="Текст 125">
            <a:extLst>
              <a:ext uri="{FF2B5EF4-FFF2-40B4-BE49-F238E27FC236}">
                <a16:creationId xmlns:a16="http://schemas.microsoft.com/office/drawing/2014/main" id="{F722F028-E6D6-0E2E-838F-3846BCCF0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6962" y="2438400"/>
            <a:ext cx="2076450" cy="193636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  <p:sp>
        <p:nvSpPr>
          <p:cNvPr id="44" name="Рисунок 39">
            <a:extLst>
              <a:ext uri="{FF2B5EF4-FFF2-40B4-BE49-F238E27FC236}">
                <a16:creationId xmlns:a16="http://schemas.microsoft.com/office/drawing/2014/main" id="{B32752CF-AD11-1316-0B7E-2884D49B89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90187" y="632607"/>
            <a:ext cx="914400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Текст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6841" y="1794291"/>
            <a:ext cx="2041092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ЗАГОЛОВОК</a:t>
            </a:r>
          </a:p>
        </p:txBody>
      </p:sp>
      <p:sp>
        <p:nvSpPr>
          <p:cNvPr id="38" name="Текст 125">
            <a:extLst>
              <a:ext uri="{FF2B5EF4-FFF2-40B4-BE49-F238E27FC236}">
                <a16:creationId xmlns:a16="http://schemas.microsoft.com/office/drawing/2014/main" id="{296E898C-7697-FB50-8709-2C0365C25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162" y="2438400"/>
            <a:ext cx="2076450" cy="193636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1E71D4-5E3B-6D49-C733-A1B87ACF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88" y="-48459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61654067-1D03-CA37-8EA5-272ECAD9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4412" y="1219200"/>
            <a:ext cx="762000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Заголовок 100">
            <a:extLst>
              <a:ext uri="{FF2B5EF4-FFF2-40B4-BE49-F238E27FC236}">
                <a16:creationId xmlns:a16="http://schemas.microsoft.com/office/drawing/2014/main" id="{67EBCBB7-2FC1-F2C4-275E-33574C24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457200"/>
            <a:ext cx="10969943" cy="944561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 b="1" dirty="0"/>
              <a:t>добавьте здесь заголовок</a:t>
            </a:r>
          </a:p>
        </p:txBody>
      </p:sp>
      <p:sp>
        <p:nvSpPr>
          <p:cNvPr id="102" name="Текст 125">
            <a:extLst>
              <a:ext uri="{FF2B5EF4-FFF2-40B4-BE49-F238E27FC236}">
                <a16:creationId xmlns:a16="http://schemas.microsoft.com/office/drawing/2014/main" id="{27407A46-5E25-38BE-38E2-9B8E6BD79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28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ПОДЗАГОЛОВОК</a:t>
            </a:r>
          </a:p>
        </p:txBody>
      </p:sp>
      <p:sp>
        <p:nvSpPr>
          <p:cNvPr id="103" name="Текст 125">
            <a:extLst>
              <a:ext uri="{FF2B5EF4-FFF2-40B4-BE49-F238E27FC236}">
                <a16:creationId xmlns:a16="http://schemas.microsoft.com/office/drawing/2014/main" id="{6CFF242D-33AB-96E8-F456-2EECB9303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240" y="2743200"/>
            <a:ext cx="3430372" cy="3962398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16" name="Текст 125">
            <a:extLst>
              <a:ext uri="{FF2B5EF4-FFF2-40B4-BE49-F238E27FC236}">
                <a16:creationId xmlns:a16="http://schemas.microsoft.com/office/drawing/2014/main" id="{01506CA9-6374-19B0-06F1-593592622D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2389" y="3127318"/>
            <a:ext cx="18374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6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17" name="Текст 125">
            <a:extLst>
              <a:ext uri="{FF2B5EF4-FFF2-40B4-BE49-F238E27FC236}">
                <a16:creationId xmlns:a16="http://schemas.microsoft.com/office/drawing/2014/main" id="{AB790FE9-8902-241B-98C3-68B4F01AF3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3769" y="3413097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14" name="Текст 125">
            <a:extLst>
              <a:ext uri="{FF2B5EF4-FFF2-40B4-BE49-F238E27FC236}">
                <a16:creationId xmlns:a16="http://schemas.microsoft.com/office/drawing/2014/main" id="{FEEDDBC4-7BEB-275E-C297-23B06135E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2767" y="4493683"/>
            <a:ext cx="18374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6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15" name="Текст 125">
            <a:extLst>
              <a:ext uri="{FF2B5EF4-FFF2-40B4-BE49-F238E27FC236}">
                <a16:creationId xmlns:a16="http://schemas.microsoft.com/office/drawing/2014/main" id="{644A4B5F-ED64-9374-2A8D-398F907BBA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4147" y="4779462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04" name="Текст 125">
            <a:extLst>
              <a:ext uri="{FF2B5EF4-FFF2-40B4-BE49-F238E27FC236}">
                <a16:creationId xmlns:a16="http://schemas.microsoft.com/office/drawing/2014/main" id="{F5B441BE-E34A-6B5D-9294-4061802BA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5767" y="2000221"/>
            <a:ext cx="18374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6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05" name="Текст 125">
            <a:extLst>
              <a:ext uri="{FF2B5EF4-FFF2-40B4-BE49-F238E27FC236}">
                <a16:creationId xmlns:a16="http://schemas.microsoft.com/office/drawing/2014/main" id="{8EC8F5C9-663E-4503-10D6-26E0CE36E3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147" y="2286000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06" name="Текст 125">
            <a:extLst>
              <a:ext uri="{FF2B5EF4-FFF2-40B4-BE49-F238E27FC236}">
                <a16:creationId xmlns:a16="http://schemas.microsoft.com/office/drawing/2014/main" id="{CA6C40CA-18FA-3BC3-8413-C5840FDDF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8567" y="1954415"/>
            <a:ext cx="18374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6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07" name="Текст 125">
            <a:extLst>
              <a:ext uri="{FF2B5EF4-FFF2-40B4-BE49-F238E27FC236}">
                <a16:creationId xmlns:a16="http://schemas.microsoft.com/office/drawing/2014/main" id="{F0171B34-99CD-13D0-E3B0-C813FF245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9947" y="22401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08" name="Текст 125">
            <a:extLst>
              <a:ext uri="{FF2B5EF4-FFF2-40B4-BE49-F238E27FC236}">
                <a16:creationId xmlns:a16="http://schemas.microsoft.com/office/drawing/2014/main" id="{3FBDC668-D7EA-460C-87B5-DBD16D1E3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56528" y="2984917"/>
            <a:ext cx="1733884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6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09" name="Текст 125">
            <a:extLst>
              <a:ext uri="{FF2B5EF4-FFF2-40B4-BE49-F238E27FC236}">
                <a16:creationId xmlns:a16="http://schemas.microsoft.com/office/drawing/2014/main" id="{A3F3DAF4-FC38-F5DE-225F-234395C88E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7907" y="3270696"/>
            <a:ext cx="156142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10" name="Текст 125">
            <a:extLst>
              <a:ext uri="{FF2B5EF4-FFF2-40B4-BE49-F238E27FC236}">
                <a16:creationId xmlns:a16="http://schemas.microsoft.com/office/drawing/2014/main" id="{4298EA71-9CD1-0B22-2EBF-A94D4DEA19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14012" y="4638196"/>
            <a:ext cx="1654686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6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11" name="Текст 125">
            <a:extLst>
              <a:ext uri="{FF2B5EF4-FFF2-40B4-BE49-F238E27FC236}">
                <a16:creationId xmlns:a16="http://schemas.microsoft.com/office/drawing/2014/main" id="{2BD8FB89-7CBC-2BB2-6E9D-25E42DE77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05392" y="4923975"/>
            <a:ext cx="1490104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12" name="Текст 125">
            <a:extLst>
              <a:ext uri="{FF2B5EF4-FFF2-40B4-BE49-F238E27FC236}">
                <a16:creationId xmlns:a16="http://schemas.microsoft.com/office/drawing/2014/main" id="{B3B0321C-750A-1B87-EC19-EB40B260CF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2167" y="6096000"/>
            <a:ext cx="18374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6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13" name="Текст 125">
            <a:extLst>
              <a:ext uri="{FF2B5EF4-FFF2-40B4-BE49-F238E27FC236}">
                <a16:creationId xmlns:a16="http://schemas.microsoft.com/office/drawing/2014/main" id="{064DE8A1-314F-38E4-214F-829C10F8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3547" y="6381779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val="14913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атего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69F7D8-570F-88D6-5AF3-B86372A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56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D5F02D2-4D87-A08A-F13B-F1FB377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86400"/>
            <a:ext cx="263250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82F490D-8E15-B293-0A40-A9022A2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28611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Скругленный прямоугольник 38">
            <a:extLst>
              <a:ext uri="{FF2B5EF4-FFF2-40B4-BE49-F238E27FC236}">
                <a16:creationId xmlns:a16="http://schemas.microsoft.com/office/drawing/2014/main" id="{9285D951-0596-43A3-DB59-28CC107D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Скругленный прямоугольник 39">
            <a:extLst>
              <a:ext uri="{FF2B5EF4-FFF2-40B4-BE49-F238E27FC236}">
                <a16:creationId xmlns:a16="http://schemas.microsoft.com/office/drawing/2014/main" id="{9E33F494-5EF0-D5A8-8890-11ED30802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Скругленный прямоугольник 40">
            <a:extLst>
              <a:ext uri="{FF2B5EF4-FFF2-40B4-BE49-F238E27FC236}">
                <a16:creationId xmlns:a16="http://schemas.microsoft.com/office/drawing/2014/main" id="{E1065AFB-773F-4162-4583-81BE806D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Скругленный прямоугольник 41">
            <a:extLst>
              <a:ext uri="{FF2B5EF4-FFF2-40B4-BE49-F238E27FC236}">
                <a16:creationId xmlns:a16="http://schemas.microsoft.com/office/drawing/2014/main" id="{F46D6660-B800-6B88-CE2D-47B52794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" name="Скругленный прямоугольник 42">
            <a:extLst>
              <a:ext uri="{FF2B5EF4-FFF2-40B4-BE49-F238E27FC236}">
                <a16:creationId xmlns:a16="http://schemas.microsoft.com/office/drawing/2014/main" id="{A5DB4729-9DE1-EA26-B7CB-E4F311F4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6" name="Заголовок 85">
            <a:extLst>
              <a:ext uri="{FF2B5EF4-FFF2-40B4-BE49-F238E27FC236}">
                <a16:creationId xmlns:a16="http://schemas.microsoft.com/office/drawing/2014/main" id="{5189177A-5F25-E34A-88BA-071DC3265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172" y="4598909"/>
            <a:ext cx="2956082" cy="1682601"/>
          </a:xfrm>
        </p:spPr>
        <p:txBody>
          <a:bodyPr rtlCol="0" anchor="t"/>
          <a:lstStyle>
            <a:lvl1pPr algn="l">
              <a:lnSpc>
                <a:spcPts val="7000"/>
              </a:lnSpc>
              <a:spcAft>
                <a:spcPts val="0"/>
              </a:spcAft>
              <a:defRPr lang="ru-RU" baseline="0"/>
            </a:lvl1pPr>
          </a:lstStyle>
          <a:p>
            <a:pPr rtl="0"/>
            <a:r>
              <a:rPr lang="ru-RU" b="1" dirty="0"/>
              <a:t>добавьте заголовок</a:t>
            </a:r>
          </a:p>
        </p:txBody>
      </p:sp>
      <p:sp>
        <p:nvSpPr>
          <p:cNvPr id="88" name="Текст 125">
            <a:extLst>
              <a:ext uri="{FF2B5EF4-FFF2-40B4-BE49-F238E27FC236}">
                <a16:creationId xmlns:a16="http://schemas.microsoft.com/office/drawing/2014/main" id="{0A62285E-3697-31FE-7AE0-380FAC7B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8990" y="557645"/>
            <a:ext cx="28280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89" name="Текст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680" y="996771"/>
            <a:ext cx="2736665" cy="106062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90" name="Текст 125">
            <a:extLst>
              <a:ext uri="{FF2B5EF4-FFF2-40B4-BE49-F238E27FC236}">
                <a16:creationId xmlns:a16="http://schemas.microsoft.com/office/drawing/2014/main" id="{E33A2E8A-F3BD-3C07-DE9D-093924B71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890" y="557645"/>
            <a:ext cx="28280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91" name="Текст 125">
            <a:extLst>
              <a:ext uri="{FF2B5EF4-FFF2-40B4-BE49-F238E27FC236}">
                <a16:creationId xmlns:a16="http://schemas.microsoft.com/office/drawing/2014/main" id="{C415986B-4EF2-15B6-131E-1992B3070E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6580" y="996771"/>
            <a:ext cx="2736665" cy="106062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  <p:sp>
        <p:nvSpPr>
          <p:cNvPr id="92" name="Текст 125">
            <a:extLst>
              <a:ext uri="{FF2B5EF4-FFF2-40B4-BE49-F238E27FC236}">
                <a16:creationId xmlns:a16="http://schemas.microsoft.com/office/drawing/2014/main" id="{0F3B4DB4-2E24-4EA1-8799-F66AEE9BA4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8990" y="2743200"/>
            <a:ext cx="28280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93" name="Текст 125">
            <a:extLst>
              <a:ext uri="{FF2B5EF4-FFF2-40B4-BE49-F238E27FC236}">
                <a16:creationId xmlns:a16="http://schemas.microsoft.com/office/drawing/2014/main" id="{1CCEDC3C-F4A1-1255-9E4A-4352BD34E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680" y="3182326"/>
            <a:ext cx="2736665" cy="106062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94" name="Текст 125">
            <a:extLst>
              <a:ext uri="{FF2B5EF4-FFF2-40B4-BE49-F238E27FC236}">
                <a16:creationId xmlns:a16="http://schemas.microsoft.com/office/drawing/2014/main" id="{7514C67B-3E50-D417-E24B-77079DFC7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0890" y="2743200"/>
            <a:ext cx="28280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95" name="Текст 125">
            <a:extLst>
              <a:ext uri="{FF2B5EF4-FFF2-40B4-BE49-F238E27FC236}">
                <a16:creationId xmlns:a16="http://schemas.microsoft.com/office/drawing/2014/main" id="{4148F575-0CCA-2074-572B-961A1DBD9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6580" y="3182326"/>
            <a:ext cx="2736665" cy="106062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  <p:sp>
        <p:nvSpPr>
          <p:cNvPr id="96" name="Текст 125">
            <a:extLst>
              <a:ext uri="{FF2B5EF4-FFF2-40B4-BE49-F238E27FC236}">
                <a16:creationId xmlns:a16="http://schemas.microsoft.com/office/drawing/2014/main" id="{3A9B8D7C-C3EB-DED9-5268-6EE8BE25F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8990" y="4891788"/>
            <a:ext cx="28280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97" name="Текст 125">
            <a:extLst>
              <a:ext uri="{FF2B5EF4-FFF2-40B4-BE49-F238E27FC236}">
                <a16:creationId xmlns:a16="http://schemas.microsoft.com/office/drawing/2014/main" id="{90EBE096-1420-6498-98BB-1F797EE4E4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4680" y="5330914"/>
            <a:ext cx="2736665" cy="106062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98" name="Текст 125">
            <a:extLst>
              <a:ext uri="{FF2B5EF4-FFF2-40B4-BE49-F238E27FC236}">
                <a16:creationId xmlns:a16="http://schemas.microsoft.com/office/drawing/2014/main" id="{578930D5-09F8-FE91-A175-52AAB24B86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0890" y="4891788"/>
            <a:ext cx="2828045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20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00" name="Текст 125">
            <a:extLst>
              <a:ext uri="{FF2B5EF4-FFF2-40B4-BE49-F238E27FC236}">
                <a16:creationId xmlns:a16="http://schemas.microsoft.com/office/drawing/2014/main" id="{2B7DA30C-12F4-3548-0346-6B148BE26B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26580" y="5330914"/>
            <a:ext cx="2736665" cy="106062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ременная шкала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афический объект 6">
            <a:extLst>
              <a:ext uri="{FF2B5EF4-FFF2-40B4-BE49-F238E27FC236}">
                <a16:creationId xmlns:a16="http://schemas.microsoft.com/office/drawing/2014/main" id="{2EBFE874-83CA-281E-D409-0B04D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5744" y="609600"/>
            <a:ext cx="6405267" cy="5666667"/>
            <a:chOff x="472955" y="3856015"/>
            <a:chExt cx="2986757" cy="2642349"/>
          </a:xfrm>
        </p:grpSpPr>
        <p:grpSp>
          <p:nvGrp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ACB0A363-317E-AFCC-FEB6-55CE5951C841}"/>
                </a:ext>
              </a:extLst>
            </p:cNvPr>
            <p:cNvGrpSpPr/>
            <p:nvPr/>
          </p:nvGrpSpPr>
          <p:grpSpPr>
            <a:xfrm>
              <a:off x="472955" y="3856015"/>
              <a:ext cx="2986757" cy="2347236"/>
              <a:chOff x="472955" y="3856015"/>
              <a:chExt cx="2986757" cy="2347236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9D25438-7A4D-8C48-9AA8-7D28BE7990D0}"/>
                  </a:ext>
                </a:extLst>
              </p:cNvPr>
              <p:cNvSpPr/>
              <p:nvPr/>
            </p:nvSpPr>
            <p:spPr>
              <a:xfrm>
                <a:off x="1361395" y="3856015"/>
                <a:ext cx="1552608" cy="575647"/>
              </a:xfrm>
              <a:custGeom>
                <a:avLst/>
                <a:gdLst>
                  <a:gd name="connsiteX0" fmla="*/ 685331 w 1552608"/>
                  <a:gd name="connsiteY0" fmla="*/ 0 h 575647"/>
                  <a:gd name="connsiteX1" fmla="*/ 570873 w 1552608"/>
                  <a:gd name="connsiteY1" fmla="*/ 6968 h 575647"/>
                  <a:gd name="connsiteX2" fmla="*/ 0 w 1552608"/>
                  <a:gd name="connsiteY2" fmla="*/ 294211 h 575647"/>
                  <a:gd name="connsiteX3" fmla="*/ 142976 w 1552608"/>
                  <a:gd name="connsiteY3" fmla="*/ 284404 h 575647"/>
                  <a:gd name="connsiteX4" fmla="*/ 848954 w 1552608"/>
                  <a:gd name="connsiteY4" fmla="*/ 563904 h 575647"/>
                  <a:gd name="connsiteX5" fmla="*/ 1186780 w 1552608"/>
                  <a:gd name="connsiteY5" fmla="*/ 499255 h 575647"/>
                  <a:gd name="connsiteX6" fmla="*/ 1552608 w 1552608"/>
                  <a:gd name="connsiteY6" fmla="*/ 575647 h 575647"/>
                  <a:gd name="connsiteX7" fmla="*/ 685202 w 1552608"/>
                  <a:gd name="connsiteY7" fmla="*/ 129 h 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608" h="575647">
                    <a:moveTo>
                      <a:pt x="685331" y="0"/>
                    </a:moveTo>
                    <a:cubicBezTo>
                      <a:pt x="647522" y="0"/>
                      <a:pt x="609327" y="2323"/>
                      <a:pt x="570873" y="6968"/>
                    </a:cubicBezTo>
                    <a:cubicBezTo>
                      <a:pt x="344020" y="34454"/>
                      <a:pt x="145686" y="140395"/>
                      <a:pt x="0" y="294211"/>
                    </a:cubicBezTo>
                    <a:cubicBezTo>
                      <a:pt x="46712" y="287759"/>
                      <a:pt x="94457" y="284404"/>
                      <a:pt x="142976" y="284404"/>
                    </a:cubicBezTo>
                    <a:cubicBezTo>
                      <a:pt x="416154" y="284404"/>
                      <a:pt x="664427" y="390604"/>
                      <a:pt x="848954" y="563904"/>
                    </a:cubicBezTo>
                    <a:cubicBezTo>
                      <a:pt x="953476" y="522225"/>
                      <a:pt x="1067418" y="499255"/>
                      <a:pt x="1186780" y="499255"/>
                    </a:cubicBezTo>
                    <a:cubicBezTo>
                      <a:pt x="1316853" y="499255"/>
                      <a:pt x="1440602" y="526483"/>
                      <a:pt x="1552608" y="575647"/>
                    </a:cubicBezTo>
                    <a:cubicBezTo>
                      <a:pt x="1407439" y="232014"/>
                      <a:pt x="1067289" y="129"/>
                      <a:pt x="68520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3346B538-3FB8-8C0C-F2B8-F6AAD0D21946}"/>
                  </a:ext>
                </a:extLst>
              </p:cNvPr>
              <p:cNvSpPr/>
              <p:nvPr/>
            </p:nvSpPr>
            <p:spPr>
              <a:xfrm>
                <a:off x="1636766" y="4355141"/>
                <a:ext cx="1822946" cy="1823076"/>
              </a:xfrm>
              <a:custGeom>
                <a:avLst/>
                <a:gdLst>
                  <a:gd name="connsiteX0" fmla="*/ 1822947 w 1822946"/>
                  <a:gd name="connsiteY0" fmla="*/ 911538 h 1823076"/>
                  <a:gd name="connsiteX1" fmla="*/ 911538 w 1822946"/>
                  <a:gd name="connsiteY1" fmla="*/ 1823076 h 1823076"/>
                  <a:gd name="connsiteX2" fmla="*/ 0 w 1822946"/>
                  <a:gd name="connsiteY2" fmla="*/ 911538 h 1823076"/>
                  <a:gd name="connsiteX3" fmla="*/ 911538 w 1822946"/>
                  <a:gd name="connsiteY3" fmla="*/ 0 h 1823076"/>
                  <a:gd name="connsiteX4" fmla="*/ 1822947 w 1822946"/>
                  <a:gd name="connsiteY4" fmla="*/ 911538 h 182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946" h="1823076">
                    <a:moveTo>
                      <a:pt x="1822947" y="911538"/>
                    </a:moveTo>
                    <a:cubicBezTo>
                      <a:pt x="1822947" y="1414923"/>
                      <a:pt x="1414923" y="1823076"/>
                      <a:pt x="911538" y="1823076"/>
                    </a:cubicBezTo>
                    <a:cubicBezTo>
                      <a:pt x="408153" y="1823076"/>
                      <a:pt x="0" y="1415052"/>
                      <a:pt x="0" y="911538"/>
                    </a:cubicBezTo>
                    <a:cubicBezTo>
                      <a:pt x="0" y="408024"/>
                      <a:pt x="408024" y="0"/>
                      <a:pt x="911538" y="0"/>
                    </a:cubicBezTo>
                    <a:cubicBezTo>
                      <a:pt x="1415052" y="0"/>
                      <a:pt x="1822947" y="408153"/>
                      <a:pt x="1822947" y="91153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8E7D12BA-A8AA-1D85-8B56-08093F8447E5}"/>
                  </a:ext>
                </a:extLst>
              </p:cNvPr>
              <p:cNvSpPr/>
              <p:nvPr/>
            </p:nvSpPr>
            <p:spPr>
              <a:xfrm>
                <a:off x="472955" y="4150226"/>
                <a:ext cx="1590546" cy="2053025"/>
              </a:xfrm>
              <a:custGeom>
                <a:avLst/>
                <a:gdLst>
                  <a:gd name="connsiteX0" fmla="*/ 888440 w 1590546"/>
                  <a:gd name="connsiteY0" fmla="*/ 0 h 2053025"/>
                  <a:gd name="connsiteX1" fmla="*/ 0 w 1590546"/>
                  <a:gd name="connsiteY1" fmla="*/ 1021609 h 2053025"/>
                  <a:gd name="connsiteX2" fmla="*/ 1031416 w 1590546"/>
                  <a:gd name="connsiteY2" fmla="*/ 2053025 h 2053025"/>
                  <a:gd name="connsiteX3" fmla="*/ 1590546 w 1590546"/>
                  <a:gd name="connsiteY3" fmla="*/ 1888499 h 2053025"/>
                  <a:gd name="connsiteX4" fmla="*/ 1268850 w 1590546"/>
                  <a:gd name="connsiteY4" fmla="*/ 1541640 h 2053025"/>
                  <a:gd name="connsiteX5" fmla="*/ 636425 w 1590546"/>
                  <a:gd name="connsiteY5" fmla="*/ 762239 h 2053025"/>
                  <a:gd name="connsiteX6" fmla="*/ 718365 w 1590546"/>
                  <a:gd name="connsiteY6" fmla="*/ 249305 h 2053025"/>
                  <a:gd name="connsiteX7" fmla="*/ 735270 w 1590546"/>
                  <a:gd name="connsiteY7" fmla="*/ 214981 h 2053025"/>
                  <a:gd name="connsiteX8" fmla="*/ 763400 w 1590546"/>
                  <a:gd name="connsiteY8" fmla="*/ 164526 h 2053025"/>
                  <a:gd name="connsiteX9" fmla="*/ 764433 w 1590546"/>
                  <a:gd name="connsiteY9" fmla="*/ 162848 h 2053025"/>
                  <a:gd name="connsiteX10" fmla="*/ 888182 w 1590546"/>
                  <a:gd name="connsiteY10" fmla="*/ 129 h 20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546" h="2053025">
                    <a:moveTo>
                      <a:pt x="888440" y="0"/>
                    </a:moveTo>
                    <a:cubicBezTo>
                      <a:pt x="386475" y="69682"/>
                      <a:pt x="0" y="500546"/>
                      <a:pt x="0" y="1021609"/>
                    </a:cubicBezTo>
                    <a:cubicBezTo>
                      <a:pt x="0" y="1591320"/>
                      <a:pt x="461834" y="2053025"/>
                      <a:pt x="1031416" y="2053025"/>
                    </a:cubicBezTo>
                    <a:cubicBezTo>
                      <a:pt x="1237493" y="2053025"/>
                      <a:pt x="1429504" y="1992635"/>
                      <a:pt x="1590546" y="1888499"/>
                    </a:cubicBezTo>
                    <a:cubicBezTo>
                      <a:pt x="1455183" y="1803333"/>
                      <a:pt x="1343822" y="1683584"/>
                      <a:pt x="1268850" y="1541640"/>
                    </a:cubicBezTo>
                    <a:cubicBezTo>
                      <a:pt x="936701" y="1428472"/>
                      <a:pt x="681460" y="1133745"/>
                      <a:pt x="636425" y="762239"/>
                    </a:cubicBezTo>
                    <a:cubicBezTo>
                      <a:pt x="614359" y="580164"/>
                      <a:pt x="645845" y="404024"/>
                      <a:pt x="718365" y="249305"/>
                    </a:cubicBezTo>
                    <a:cubicBezTo>
                      <a:pt x="723785" y="237692"/>
                      <a:pt x="729334" y="226207"/>
                      <a:pt x="735270" y="214981"/>
                    </a:cubicBezTo>
                    <a:cubicBezTo>
                      <a:pt x="744173" y="197818"/>
                      <a:pt x="753464" y="181043"/>
                      <a:pt x="763400" y="164526"/>
                    </a:cubicBezTo>
                    <a:lnTo>
                      <a:pt x="764433" y="162848"/>
                    </a:lnTo>
                    <a:cubicBezTo>
                      <a:pt x="799660" y="104264"/>
                      <a:pt x="841211" y="49680"/>
                      <a:pt x="88818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B4EFAC6A-AFF7-8C14-D065-B55DBF307C62}"/>
                  </a:ext>
                </a:extLst>
              </p:cNvPr>
              <p:cNvSpPr/>
              <p:nvPr/>
            </p:nvSpPr>
            <p:spPr>
              <a:xfrm>
                <a:off x="1102705" y="4140290"/>
                <a:ext cx="1107901" cy="1551446"/>
              </a:xfrm>
              <a:custGeom>
                <a:avLst/>
                <a:gdLst>
                  <a:gd name="connsiteX0" fmla="*/ 401666 w 1107901"/>
                  <a:gd name="connsiteY0" fmla="*/ 129 h 1551446"/>
                  <a:gd name="connsiteX1" fmla="*/ 258690 w 1107901"/>
                  <a:gd name="connsiteY1" fmla="*/ 9936 h 1551446"/>
                  <a:gd name="connsiteX2" fmla="*/ 134940 w 1107901"/>
                  <a:gd name="connsiteY2" fmla="*/ 172655 h 1551446"/>
                  <a:gd name="connsiteX3" fmla="*/ 133908 w 1107901"/>
                  <a:gd name="connsiteY3" fmla="*/ 174333 h 1551446"/>
                  <a:gd name="connsiteX4" fmla="*/ 105777 w 1107901"/>
                  <a:gd name="connsiteY4" fmla="*/ 224788 h 1551446"/>
                  <a:gd name="connsiteX5" fmla="*/ 88873 w 1107901"/>
                  <a:gd name="connsiteY5" fmla="*/ 259112 h 1551446"/>
                  <a:gd name="connsiteX6" fmla="*/ 6933 w 1107901"/>
                  <a:gd name="connsiteY6" fmla="*/ 772046 h 1551446"/>
                  <a:gd name="connsiteX7" fmla="*/ 639357 w 1107901"/>
                  <a:gd name="connsiteY7" fmla="*/ 1551447 h 1551446"/>
                  <a:gd name="connsiteX8" fmla="*/ 534319 w 1107901"/>
                  <a:gd name="connsiteY8" fmla="*/ 1126260 h 1551446"/>
                  <a:gd name="connsiteX9" fmla="*/ 1107901 w 1107901"/>
                  <a:gd name="connsiteY9" fmla="*/ 279501 h 1551446"/>
                  <a:gd name="connsiteX10" fmla="*/ 401924 w 1107901"/>
                  <a:gd name="connsiteY10" fmla="*/ 0 h 15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901" h="1551446">
                    <a:moveTo>
                      <a:pt x="401666" y="129"/>
                    </a:moveTo>
                    <a:cubicBezTo>
                      <a:pt x="353147" y="129"/>
                      <a:pt x="305402" y="3484"/>
                      <a:pt x="258690" y="9936"/>
                    </a:cubicBezTo>
                    <a:cubicBezTo>
                      <a:pt x="211719" y="59487"/>
                      <a:pt x="170168" y="114071"/>
                      <a:pt x="134940" y="172655"/>
                    </a:cubicBezTo>
                    <a:lnTo>
                      <a:pt x="133908" y="174333"/>
                    </a:lnTo>
                    <a:cubicBezTo>
                      <a:pt x="123972" y="190850"/>
                      <a:pt x="114681" y="207625"/>
                      <a:pt x="105777" y="224788"/>
                    </a:cubicBezTo>
                    <a:cubicBezTo>
                      <a:pt x="99842" y="236143"/>
                      <a:pt x="94164" y="247499"/>
                      <a:pt x="88873" y="259112"/>
                    </a:cubicBezTo>
                    <a:cubicBezTo>
                      <a:pt x="16353" y="413831"/>
                      <a:pt x="-15133" y="589971"/>
                      <a:pt x="6933" y="772046"/>
                    </a:cubicBezTo>
                    <a:cubicBezTo>
                      <a:pt x="51968" y="1143552"/>
                      <a:pt x="307209" y="1438408"/>
                      <a:pt x="639357" y="1551447"/>
                    </a:cubicBezTo>
                    <a:cubicBezTo>
                      <a:pt x="572257" y="1424472"/>
                      <a:pt x="534319" y="1279818"/>
                      <a:pt x="534319" y="1126260"/>
                    </a:cubicBezTo>
                    <a:cubicBezTo>
                      <a:pt x="534319" y="742238"/>
                      <a:pt x="771752" y="413702"/>
                      <a:pt x="1107901" y="279501"/>
                    </a:cubicBezTo>
                    <a:cubicBezTo>
                      <a:pt x="923374" y="106200"/>
                      <a:pt x="674972" y="0"/>
                      <a:pt x="401924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A3FDD252-0D31-9EAD-1E99-3B2A0903C35A}"/>
                  </a:ext>
                </a:extLst>
              </p:cNvPr>
              <p:cNvSpPr/>
              <p:nvPr/>
            </p:nvSpPr>
            <p:spPr>
              <a:xfrm>
                <a:off x="1636766" y="4419661"/>
                <a:ext cx="899021" cy="1618934"/>
              </a:xfrm>
              <a:custGeom>
                <a:avLst/>
                <a:gdLst>
                  <a:gd name="connsiteX0" fmla="*/ 573583 w 899021"/>
                  <a:gd name="connsiteY0" fmla="*/ 129 h 1618934"/>
                  <a:gd name="connsiteX1" fmla="*/ 0 w 899021"/>
                  <a:gd name="connsiteY1" fmla="*/ 846889 h 1618934"/>
                  <a:gd name="connsiteX2" fmla="*/ 105038 w 899021"/>
                  <a:gd name="connsiteY2" fmla="*/ 1272076 h 1618934"/>
                  <a:gd name="connsiteX3" fmla="*/ 426735 w 899021"/>
                  <a:gd name="connsiteY3" fmla="*/ 1618935 h 1618934"/>
                  <a:gd name="connsiteX4" fmla="*/ 899021 w 899021"/>
                  <a:gd name="connsiteY4" fmla="*/ 752045 h 1618934"/>
                  <a:gd name="connsiteX5" fmla="*/ 573583 w 899021"/>
                  <a:gd name="connsiteY5" fmla="*/ 0 h 161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021" h="1618934">
                    <a:moveTo>
                      <a:pt x="573583" y="129"/>
                    </a:moveTo>
                    <a:cubicBezTo>
                      <a:pt x="237433" y="134331"/>
                      <a:pt x="0" y="462866"/>
                      <a:pt x="0" y="846889"/>
                    </a:cubicBezTo>
                    <a:cubicBezTo>
                      <a:pt x="0" y="1000447"/>
                      <a:pt x="37938" y="1145229"/>
                      <a:pt x="105038" y="1272076"/>
                    </a:cubicBezTo>
                    <a:cubicBezTo>
                      <a:pt x="180011" y="1414019"/>
                      <a:pt x="291372" y="1533768"/>
                      <a:pt x="426735" y="1618935"/>
                    </a:cubicBezTo>
                    <a:cubicBezTo>
                      <a:pt x="711010" y="1435311"/>
                      <a:pt x="899021" y="1115679"/>
                      <a:pt x="899021" y="752045"/>
                    </a:cubicBezTo>
                    <a:cubicBezTo>
                      <a:pt x="899021" y="455511"/>
                      <a:pt x="773852" y="188269"/>
                      <a:pt x="573583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0034552F-FC72-09D7-F511-B503821F9AB7}"/>
                  </a:ext>
                </a:extLst>
              </p:cNvPr>
              <p:cNvSpPr/>
              <p:nvPr/>
            </p:nvSpPr>
            <p:spPr>
              <a:xfrm>
                <a:off x="475038" y="5526011"/>
                <a:ext cx="265463" cy="265463"/>
              </a:xfrm>
              <a:custGeom>
                <a:avLst/>
                <a:gdLst>
                  <a:gd name="connsiteX0" fmla="*/ 218077 w 436154"/>
                  <a:gd name="connsiteY0" fmla="*/ 0 h 436154"/>
                  <a:gd name="connsiteX1" fmla="*/ 0 w 436154"/>
                  <a:gd name="connsiteY1" fmla="*/ 218077 h 436154"/>
                  <a:gd name="connsiteX2" fmla="*/ 218077 w 436154"/>
                  <a:gd name="connsiteY2" fmla="*/ 436155 h 436154"/>
                  <a:gd name="connsiteX3" fmla="*/ 436155 w 436154"/>
                  <a:gd name="connsiteY3" fmla="*/ 218077 h 436154"/>
                  <a:gd name="connsiteX4" fmla="*/ 218077 w 436154"/>
                  <a:gd name="connsiteY4" fmla="*/ 0 h 43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54" h="436154">
                    <a:moveTo>
                      <a:pt x="218077" y="0"/>
                    </a:moveTo>
                    <a:cubicBezTo>
                      <a:pt x="97554" y="0"/>
                      <a:pt x="0" y="97683"/>
                      <a:pt x="0" y="218077"/>
                    </a:cubicBezTo>
                    <a:cubicBezTo>
                      <a:pt x="0" y="338472"/>
                      <a:pt x="97683" y="436155"/>
                      <a:pt x="218077" y="436155"/>
                    </a:cubicBezTo>
                    <a:cubicBezTo>
                      <a:pt x="338472" y="436155"/>
                      <a:pt x="436155" y="338472"/>
                      <a:pt x="436155" y="218077"/>
                    </a:cubicBezTo>
                    <a:cubicBezTo>
                      <a:pt x="436155" y="97683"/>
                      <a:pt x="338472" y="0"/>
                      <a:pt x="218077" y="0"/>
                    </a:cubicBezTo>
                  </a:path>
                </a:pathLst>
              </a:custGeom>
              <a:solidFill>
                <a:schemeClr val="accent6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8DE2E4C-D35B-5F34-DFB7-EF122D04F903}"/>
                  </a:ext>
                </a:extLst>
              </p:cNvPr>
              <p:cNvSpPr/>
              <p:nvPr/>
            </p:nvSpPr>
            <p:spPr>
              <a:xfrm>
                <a:off x="2946650" y="5924654"/>
                <a:ext cx="215883" cy="161687"/>
              </a:xfrm>
              <a:custGeom>
                <a:avLst/>
                <a:gdLst>
                  <a:gd name="connsiteX0" fmla="*/ 149686 w 215883"/>
                  <a:gd name="connsiteY0" fmla="*/ 129 h 161687"/>
                  <a:gd name="connsiteX1" fmla="*/ 0 w 215883"/>
                  <a:gd name="connsiteY1" fmla="*/ 149815 h 161687"/>
                  <a:gd name="connsiteX2" fmla="*/ 516 w 215883"/>
                  <a:gd name="connsiteY2" fmla="*/ 161687 h 161687"/>
                  <a:gd name="connsiteX3" fmla="*/ 215884 w 215883"/>
                  <a:gd name="connsiteY3" fmla="*/ 15356 h 161687"/>
                  <a:gd name="connsiteX4" fmla="*/ 149815 w 215883"/>
                  <a:gd name="connsiteY4" fmla="*/ 0 h 16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83" h="161687">
                    <a:moveTo>
                      <a:pt x="149686" y="129"/>
                    </a:moveTo>
                    <a:cubicBezTo>
                      <a:pt x="66972" y="129"/>
                      <a:pt x="0" y="67230"/>
                      <a:pt x="0" y="149815"/>
                    </a:cubicBezTo>
                    <a:cubicBezTo>
                      <a:pt x="0" y="153816"/>
                      <a:pt x="129" y="157816"/>
                      <a:pt x="516" y="161687"/>
                    </a:cubicBezTo>
                    <a:cubicBezTo>
                      <a:pt x="79359" y="123233"/>
                      <a:pt x="151751" y="73811"/>
                      <a:pt x="215884" y="15356"/>
                    </a:cubicBezTo>
                    <a:cubicBezTo>
                      <a:pt x="196012" y="5549"/>
                      <a:pt x="173559" y="0"/>
                      <a:pt x="1498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73403CFE-641B-71D2-97C6-68E73C55EF4E}"/>
                </a:ext>
              </a:extLst>
            </p:cNvPr>
            <p:cNvSpPr/>
            <p:nvPr/>
          </p:nvSpPr>
          <p:spPr>
            <a:xfrm>
              <a:off x="1526050" y="6243124"/>
              <a:ext cx="26969" cy="22065"/>
            </a:xfrm>
            <a:custGeom>
              <a:avLst/>
              <a:gdLst>
                <a:gd name="connsiteX0" fmla="*/ 18324 w 26969"/>
                <a:gd name="connsiteY0" fmla="*/ 22066 h 22065"/>
                <a:gd name="connsiteX1" fmla="*/ 0 w 26969"/>
                <a:gd name="connsiteY1" fmla="*/ 0 h 22065"/>
                <a:gd name="connsiteX2" fmla="*/ 26969 w 26969"/>
                <a:gd name="connsiteY2" fmla="*/ 17162 h 22065"/>
                <a:gd name="connsiteX3" fmla="*/ 18195 w 26969"/>
                <a:gd name="connsiteY3" fmla="*/ 22066 h 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69" h="22065">
                  <a:moveTo>
                    <a:pt x="18324" y="22066"/>
                  </a:moveTo>
                  <a:cubicBezTo>
                    <a:pt x="12130" y="14840"/>
                    <a:pt x="6065" y="7355"/>
                    <a:pt x="0" y="0"/>
                  </a:cubicBezTo>
                  <a:cubicBezTo>
                    <a:pt x="9807" y="5549"/>
                    <a:pt x="18840" y="11226"/>
                    <a:pt x="26969" y="17162"/>
                  </a:cubicBezTo>
                  <a:lnTo>
                    <a:pt x="18195" y="22066"/>
                  </a:lnTo>
                  <a:close/>
                </a:path>
              </a:pathLst>
            </a:custGeom>
            <a:solidFill>
              <a:srgbClr val="FFFFFF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grpSp>
          <p:nvGrpSpPr>
            <p:cNvPr id="14" name="Графический объект 6">
              <a:extLst>
                <a:ext uri="{FF2B5EF4-FFF2-40B4-BE49-F238E27FC236}">
                  <a16:creationId xmlns:a16="http://schemas.microsoft.com/office/drawing/2014/main" id="{9C1238A7-B25D-7678-6830-C2FD9AFBAC15}"/>
                </a:ext>
              </a:extLst>
            </p:cNvPr>
            <p:cNvGrpSpPr/>
            <p:nvPr/>
          </p:nvGrpSpPr>
          <p:grpSpPr>
            <a:xfrm>
              <a:off x="2182347" y="4907925"/>
              <a:ext cx="448413" cy="151774"/>
              <a:chOff x="2182347" y="4907925"/>
              <a:chExt cx="448413" cy="151774"/>
            </a:xfrm>
          </p:grpSpPr>
          <p:grpSp>
            <p:nvGrpSpPr>
              <p:cNvPr id="56" name="Графический объект 6">
                <a:extLst>
                  <a:ext uri="{FF2B5EF4-FFF2-40B4-BE49-F238E27FC236}">
                    <a16:creationId xmlns:a16="http://schemas.microsoft.com/office/drawing/2014/main" id="{F6BC9296-C0D3-9022-6435-B4412E5B2D26}"/>
                  </a:ext>
                </a:extLst>
              </p:cNvPr>
              <p:cNvGrpSpPr/>
              <p:nvPr/>
            </p:nvGrpSpPr>
            <p:grpSpPr>
              <a:xfrm>
                <a:off x="2182347" y="4907925"/>
                <a:ext cx="448413" cy="151774"/>
                <a:chOff x="2182347" y="4907925"/>
                <a:chExt cx="448413" cy="151774"/>
              </a:xfrm>
              <a:solidFill>
                <a:srgbClr val="7178AA"/>
              </a:solidFill>
            </p:grpSpPr>
            <p:sp>
              <p:nvSpPr>
                <p:cNvPr id="58" name="Freeform 149">
                  <a:extLst>
                    <a:ext uri="{FF2B5EF4-FFF2-40B4-BE49-F238E27FC236}">
                      <a16:creationId xmlns:a16="http://schemas.microsoft.com/office/drawing/2014/main" id="{F2AC83B6-ED74-4E1E-C41A-12F17CC5073C}"/>
                    </a:ext>
                  </a:extLst>
                </p:cNvPr>
                <p:cNvSpPr/>
                <p:nvPr/>
              </p:nvSpPr>
              <p:spPr>
                <a:xfrm>
                  <a:off x="2455587" y="5045696"/>
                  <a:ext cx="4582" cy="8454"/>
                </a:xfrm>
                <a:custGeom>
                  <a:avLst/>
                  <a:gdLst>
                    <a:gd name="connsiteX0" fmla="*/ 3034 w 4582"/>
                    <a:gd name="connsiteY0" fmla="*/ 1228 h 8454"/>
                    <a:gd name="connsiteX1" fmla="*/ 1228 w 4582"/>
                    <a:gd name="connsiteY1" fmla="*/ 66 h 8454"/>
                    <a:gd name="connsiteX2" fmla="*/ 66 w 4582"/>
                    <a:gd name="connsiteY2" fmla="*/ 2002 h 8454"/>
                    <a:gd name="connsiteX3" fmla="*/ 1486 w 4582"/>
                    <a:gd name="connsiteY3" fmla="*/ 8454 h 8454"/>
                    <a:gd name="connsiteX4" fmla="*/ 4583 w 4582"/>
                    <a:gd name="connsiteY4" fmla="*/ 7809 h 8454"/>
                    <a:gd name="connsiteX5" fmla="*/ 3163 w 4582"/>
                    <a:gd name="connsiteY5" fmla="*/ 1357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82" h="8454">
                      <a:moveTo>
                        <a:pt x="3034" y="1228"/>
                      </a:moveTo>
                      <a:cubicBezTo>
                        <a:pt x="2905" y="325"/>
                        <a:pt x="2002" y="-192"/>
                        <a:pt x="1228" y="66"/>
                      </a:cubicBezTo>
                      <a:cubicBezTo>
                        <a:pt x="325" y="325"/>
                        <a:pt x="-192" y="1099"/>
                        <a:pt x="66" y="2002"/>
                      </a:cubicBezTo>
                      <a:lnTo>
                        <a:pt x="1486" y="8454"/>
                      </a:lnTo>
                      <a:cubicBezTo>
                        <a:pt x="2518" y="8196"/>
                        <a:pt x="3551" y="7938"/>
                        <a:pt x="4583" y="7809"/>
                      </a:cubicBezTo>
                      <a:lnTo>
                        <a:pt x="3163" y="135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8E23F577-4334-7FB4-3F0C-5C5865694FEF}"/>
                    </a:ext>
                  </a:extLst>
                </p:cNvPr>
                <p:cNvSpPr/>
                <p:nvPr/>
              </p:nvSpPr>
              <p:spPr>
                <a:xfrm>
                  <a:off x="2474426" y="5026824"/>
                  <a:ext cx="11422" cy="21003"/>
                </a:xfrm>
                <a:custGeom>
                  <a:avLst/>
                  <a:gdLst>
                    <a:gd name="connsiteX0" fmla="*/ 6390 w 11422"/>
                    <a:gd name="connsiteY0" fmla="*/ 3583 h 21003"/>
                    <a:gd name="connsiteX1" fmla="*/ 1873 w 11422"/>
                    <a:gd name="connsiteY1" fmla="*/ 99 h 21003"/>
                    <a:gd name="connsiteX2" fmla="*/ 325 w 11422"/>
                    <a:gd name="connsiteY2" fmla="*/ 5519 h 21003"/>
                    <a:gd name="connsiteX3" fmla="*/ 5487 w 11422"/>
                    <a:gd name="connsiteY3" fmla="*/ 21004 h 21003"/>
                    <a:gd name="connsiteX4" fmla="*/ 11422 w 11422"/>
                    <a:gd name="connsiteY4" fmla="*/ 19068 h 21003"/>
                    <a:gd name="connsiteX5" fmla="*/ 6261 w 11422"/>
                    <a:gd name="connsiteY5" fmla="*/ 3583 h 21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2" h="21003">
                      <a:moveTo>
                        <a:pt x="6390" y="3583"/>
                      </a:moveTo>
                      <a:cubicBezTo>
                        <a:pt x="5616" y="1132"/>
                        <a:pt x="3551" y="-417"/>
                        <a:pt x="1873" y="99"/>
                      </a:cubicBezTo>
                      <a:cubicBezTo>
                        <a:pt x="196" y="615"/>
                        <a:pt x="-449" y="3067"/>
                        <a:pt x="325" y="5519"/>
                      </a:cubicBezTo>
                      <a:lnTo>
                        <a:pt x="5487" y="21004"/>
                      </a:lnTo>
                      <a:cubicBezTo>
                        <a:pt x="7422" y="20358"/>
                        <a:pt x="9487" y="19713"/>
                        <a:pt x="11422" y="19068"/>
                      </a:cubicBezTo>
                      <a:lnTo>
                        <a:pt x="6261" y="358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E2A158B3-37C3-6AE9-20C0-6BC3289F8564}"/>
                    </a:ext>
                  </a:extLst>
                </p:cNvPr>
                <p:cNvSpPr/>
                <p:nvPr/>
              </p:nvSpPr>
              <p:spPr>
                <a:xfrm>
                  <a:off x="2524808" y="5018396"/>
                  <a:ext cx="6333" cy="8139"/>
                </a:xfrm>
                <a:custGeom>
                  <a:avLst/>
                  <a:gdLst>
                    <a:gd name="connsiteX0" fmla="*/ 2978 w 6333"/>
                    <a:gd name="connsiteY0" fmla="*/ 785 h 8139"/>
                    <a:gd name="connsiteX1" fmla="*/ 785 w 6333"/>
                    <a:gd name="connsiteY1" fmla="*/ 269 h 8139"/>
                    <a:gd name="connsiteX2" fmla="*/ 269 w 6333"/>
                    <a:gd name="connsiteY2" fmla="*/ 2462 h 8139"/>
                    <a:gd name="connsiteX3" fmla="*/ 3624 w 6333"/>
                    <a:gd name="connsiteY3" fmla="*/ 8140 h 8139"/>
                    <a:gd name="connsiteX4" fmla="*/ 6333 w 6333"/>
                    <a:gd name="connsiteY4" fmla="*/ 6591 h 8139"/>
                    <a:gd name="connsiteX5" fmla="*/ 2978 w 6333"/>
                    <a:gd name="connsiteY5" fmla="*/ 914 h 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3" h="8139">
                      <a:moveTo>
                        <a:pt x="2978" y="785"/>
                      </a:moveTo>
                      <a:cubicBezTo>
                        <a:pt x="2591" y="10"/>
                        <a:pt x="1559" y="-248"/>
                        <a:pt x="785" y="269"/>
                      </a:cubicBezTo>
                      <a:cubicBezTo>
                        <a:pt x="10" y="656"/>
                        <a:pt x="-248" y="1688"/>
                        <a:pt x="269" y="2462"/>
                      </a:cubicBezTo>
                      <a:lnTo>
                        <a:pt x="3624" y="8140"/>
                      </a:lnTo>
                      <a:cubicBezTo>
                        <a:pt x="4527" y="7624"/>
                        <a:pt x="5430" y="7108"/>
                        <a:pt x="6333" y="6591"/>
                      </a:cubicBezTo>
                      <a:lnTo>
                        <a:pt x="2978" y="914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3FB8811A-7213-831C-16AC-1B468942F5E9}"/>
                    </a:ext>
                  </a:extLst>
                </p:cNvPr>
                <p:cNvSpPr/>
                <p:nvPr/>
              </p:nvSpPr>
              <p:spPr>
                <a:xfrm>
                  <a:off x="2502730" y="5029868"/>
                  <a:ext cx="5700" cy="8152"/>
                </a:xfrm>
                <a:custGeom>
                  <a:avLst/>
                  <a:gdLst>
                    <a:gd name="connsiteX0" fmla="*/ 2991 w 5700"/>
                    <a:gd name="connsiteY0" fmla="*/ 926 h 8152"/>
                    <a:gd name="connsiteX1" fmla="*/ 926 w 5700"/>
                    <a:gd name="connsiteY1" fmla="*/ 152 h 8152"/>
                    <a:gd name="connsiteX2" fmla="*/ 152 w 5700"/>
                    <a:gd name="connsiteY2" fmla="*/ 2217 h 8152"/>
                    <a:gd name="connsiteX3" fmla="*/ 2862 w 5700"/>
                    <a:gd name="connsiteY3" fmla="*/ 8152 h 8152"/>
                    <a:gd name="connsiteX4" fmla="*/ 5700 w 5700"/>
                    <a:gd name="connsiteY4" fmla="*/ 6862 h 8152"/>
                    <a:gd name="connsiteX5" fmla="*/ 2991 w 5700"/>
                    <a:gd name="connsiteY5" fmla="*/ 926 h 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0" h="8152">
                      <a:moveTo>
                        <a:pt x="2991" y="926"/>
                      </a:moveTo>
                      <a:cubicBezTo>
                        <a:pt x="2603" y="152"/>
                        <a:pt x="1700" y="-235"/>
                        <a:pt x="926" y="152"/>
                      </a:cubicBezTo>
                      <a:cubicBezTo>
                        <a:pt x="152" y="539"/>
                        <a:pt x="-235" y="1442"/>
                        <a:pt x="152" y="2217"/>
                      </a:cubicBezTo>
                      <a:lnTo>
                        <a:pt x="2862" y="8152"/>
                      </a:lnTo>
                      <a:cubicBezTo>
                        <a:pt x="3765" y="7765"/>
                        <a:pt x="4797" y="7378"/>
                        <a:pt x="5700" y="6862"/>
                      </a:cubicBezTo>
                      <a:lnTo>
                        <a:pt x="2991" y="92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6CB63BF9-91B6-0331-D606-01A21408F221}"/>
                    </a:ext>
                  </a:extLst>
                </p:cNvPr>
                <p:cNvSpPr/>
                <p:nvPr/>
              </p:nvSpPr>
              <p:spPr>
                <a:xfrm>
                  <a:off x="2430861" y="5049876"/>
                  <a:ext cx="3887" cy="8404"/>
                </a:xfrm>
                <a:custGeom>
                  <a:avLst/>
                  <a:gdLst>
                    <a:gd name="connsiteX0" fmla="*/ 3113 w 3887"/>
                    <a:gd name="connsiteY0" fmla="*/ 1436 h 8404"/>
                    <a:gd name="connsiteX1" fmla="*/ 1436 w 3887"/>
                    <a:gd name="connsiteY1" fmla="*/ 16 h 8404"/>
                    <a:gd name="connsiteX2" fmla="*/ 16 w 3887"/>
                    <a:gd name="connsiteY2" fmla="*/ 1823 h 8404"/>
                    <a:gd name="connsiteX3" fmla="*/ 791 w 3887"/>
                    <a:gd name="connsiteY3" fmla="*/ 8404 h 8404"/>
                    <a:gd name="connsiteX4" fmla="*/ 3888 w 3887"/>
                    <a:gd name="connsiteY4" fmla="*/ 8017 h 8404"/>
                    <a:gd name="connsiteX5" fmla="*/ 3113 w 3887"/>
                    <a:gd name="connsiteY5" fmla="*/ 1436 h 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7" h="8404">
                      <a:moveTo>
                        <a:pt x="3113" y="1436"/>
                      </a:moveTo>
                      <a:cubicBezTo>
                        <a:pt x="3113" y="533"/>
                        <a:pt x="2210" y="-113"/>
                        <a:pt x="1436" y="16"/>
                      </a:cubicBezTo>
                      <a:cubicBezTo>
                        <a:pt x="533" y="16"/>
                        <a:pt x="-113" y="920"/>
                        <a:pt x="16" y="1823"/>
                      </a:cubicBezTo>
                      <a:lnTo>
                        <a:pt x="791" y="8404"/>
                      </a:lnTo>
                      <a:cubicBezTo>
                        <a:pt x="1823" y="8404"/>
                        <a:pt x="2855" y="8146"/>
                        <a:pt x="3888" y="8017"/>
                      </a:cubicBezTo>
                      <a:lnTo>
                        <a:pt x="3113" y="143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B78165E9-2A8B-F26E-B370-E3EE8E650C6D}"/>
                    </a:ext>
                  </a:extLst>
                </p:cNvPr>
                <p:cNvSpPr/>
                <p:nvPr/>
              </p:nvSpPr>
              <p:spPr>
                <a:xfrm>
                  <a:off x="2380423" y="5050279"/>
                  <a:ext cx="3742" cy="8258"/>
                </a:xfrm>
                <a:custGeom>
                  <a:avLst/>
                  <a:gdLst>
                    <a:gd name="connsiteX0" fmla="*/ 3742 w 3742"/>
                    <a:gd name="connsiteY0" fmla="*/ 1677 h 8258"/>
                    <a:gd name="connsiteX1" fmla="*/ 2323 w 3742"/>
                    <a:gd name="connsiteY1" fmla="*/ 0 h 8258"/>
                    <a:gd name="connsiteX2" fmla="*/ 645 w 3742"/>
                    <a:gd name="connsiteY2" fmla="*/ 1419 h 8258"/>
                    <a:gd name="connsiteX3" fmla="*/ 0 w 3742"/>
                    <a:gd name="connsiteY3" fmla="*/ 8000 h 8258"/>
                    <a:gd name="connsiteX4" fmla="*/ 3097 w 3742"/>
                    <a:gd name="connsiteY4" fmla="*/ 8259 h 8258"/>
                    <a:gd name="connsiteX5" fmla="*/ 3742 w 3742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" h="8258">
                      <a:moveTo>
                        <a:pt x="3742" y="1677"/>
                      </a:moveTo>
                      <a:cubicBezTo>
                        <a:pt x="3742" y="774"/>
                        <a:pt x="3226" y="0"/>
                        <a:pt x="2323" y="0"/>
                      </a:cubicBezTo>
                      <a:cubicBezTo>
                        <a:pt x="1419" y="0"/>
                        <a:pt x="645" y="516"/>
                        <a:pt x="645" y="1419"/>
                      </a:cubicBezTo>
                      <a:lnTo>
                        <a:pt x="0" y="8000"/>
                      </a:lnTo>
                      <a:cubicBezTo>
                        <a:pt x="1032" y="8000"/>
                        <a:pt x="2065" y="8129"/>
                        <a:pt x="3097" y="8259"/>
                      </a:cubicBezTo>
                      <a:lnTo>
                        <a:pt x="3742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4" name="Freeform 155">
                  <a:extLst>
                    <a:ext uri="{FF2B5EF4-FFF2-40B4-BE49-F238E27FC236}">
                      <a16:creationId xmlns:a16="http://schemas.microsoft.com/office/drawing/2014/main" id="{D168F494-3023-223A-67DE-EAF7F10759BD}"/>
                    </a:ext>
                  </a:extLst>
                </p:cNvPr>
                <p:cNvSpPr/>
                <p:nvPr/>
              </p:nvSpPr>
              <p:spPr>
                <a:xfrm>
                  <a:off x="2405973" y="5051441"/>
                  <a:ext cx="3225" cy="8258"/>
                </a:xfrm>
                <a:custGeom>
                  <a:avLst/>
                  <a:gdLst>
                    <a:gd name="connsiteX0" fmla="*/ 3097 w 3225"/>
                    <a:gd name="connsiteY0" fmla="*/ 1549 h 8258"/>
                    <a:gd name="connsiteX1" fmla="*/ 1549 w 3225"/>
                    <a:gd name="connsiteY1" fmla="*/ 0 h 8258"/>
                    <a:gd name="connsiteX2" fmla="*/ 0 w 3225"/>
                    <a:gd name="connsiteY2" fmla="*/ 1549 h 8258"/>
                    <a:gd name="connsiteX3" fmla="*/ 0 w 3225"/>
                    <a:gd name="connsiteY3" fmla="*/ 8259 h 8258"/>
                    <a:gd name="connsiteX4" fmla="*/ 3226 w 3225"/>
                    <a:gd name="connsiteY4" fmla="*/ 8259 h 8258"/>
                    <a:gd name="connsiteX5" fmla="*/ 3226 w 3225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" h="8258">
                      <a:moveTo>
                        <a:pt x="3097" y="1549"/>
                      </a:moveTo>
                      <a:cubicBezTo>
                        <a:pt x="3097" y="645"/>
                        <a:pt x="2323" y="0"/>
                        <a:pt x="1549" y="0"/>
                      </a:cubicBezTo>
                      <a:cubicBezTo>
                        <a:pt x="645" y="0"/>
                        <a:pt x="0" y="774"/>
                        <a:pt x="0" y="1549"/>
                      </a:cubicBezTo>
                      <a:lnTo>
                        <a:pt x="0" y="8259"/>
                      </a:lnTo>
                      <a:cubicBezTo>
                        <a:pt x="1032" y="8259"/>
                        <a:pt x="2194" y="8259"/>
                        <a:pt x="3226" y="8259"/>
                      </a:cubicBezTo>
                      <a:lnTo>
                        <a:pt x="3226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5" name="Freeform 156">
                  <a:extLst>
                    <a:ext uri="{FF2B5EF4-FFF2-40B4-BE49-F238E27FC236}">
                      <a16:creationId xmlns:a16="http://schemas.microsoft.com/office/drawing/2014/main" id="{1BCD1B2F-BD6C-03E5-E3A9-DC391D471072}"/>
                    </a:ext>
                  </a:extLst>
                </p:cNvPr>
                <p:cNvSpPr/>
                <p:nvPr/>
              </p:nvSpPr>
              <p:spPr>
                <a:xfrm>
                  <a:off x="2352163" y="5020248"/>
                  <a:ext cx="15320" cy="35192"/>
                </a:xfrm>
                <a:custGeom>
                  <a:avLst/>
                  <a:gdLst>
                    <a:gd name="connsiteX0" fmla="*/ 9162 w 15320"/>
                    <a:gd name="connsiteY0" fmla="*/ 35192 h 35192"/>
                    <a:gd name="connsiteX1" fmla="*/ 15227 w 15320"/>
                    <a:gd name="connsiteY1" fmla="*/ 5642 h 35192"/>
                    <a:gd name="connsiteX2" fmla="*/ 11614 w 15320"/>
                    <a:gd name="connsiteY2" fmla="*/ 94 h 35192"/>
                    <a:gd name="connsiteX3" fmla="*/ 6065 w 15320"/>
                    <a:gd name="connsiteY3" fmla="*/ 3707 h 35192"/>
                    <a:gd name="connsiteX4" fmla="*/ 0 w 15320"/>
                    <a:gd name="connsiteY4" fmla="*/ 33257 h 35192"/>
                    <a:gd name="connsiteX5" fmla="*/ 4516 w 15320"/>
                    <a:gd name="connsiteY5" fmla="*/ 34289 h 35192"/>
                    <a:gd name="connsiteX6" fmla="*/ 9162 w 15320"/>
                    <a:gd name="connsiteY6" fmla="*/ 35063 h 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0" h="35192">
                      <a:moveTo>
                        <a:pt x="9162" y="35192"/>
                      </a:moveTo>
                      <a:lnTo>
                        <a:pt x="15227" y="5642"/>
                      </a:lnTo>
                      <a:cubicBezTo>
                        <a:pt x="15743" y="3061"/>
                        <a:pt x="14065" y="610"/>
                        <a:pt x="11614" y="94"/>
                      </a:cubicBezTo>
                      <a:cubicBezTo>
                        <a:pt x="9033" y="-423"/>
                        <a:pt x="6581" y="1255"/>
                        <a:pt x="6065" y="3707"/>
                      </a:cubicBezTo>
                      <a:lnTo>
                        <a:pt x="0" y="33257"/>
                      </a:lnTo>
                      <a:cubicBezTo>
                        <a:pt x="1548" y="33644"/>
                        <a:pt x="2968" y="34031"/>
                        <a:pt x="4516" y="34289"/>
                      </a:cubicBezTo>
                      <a:cubicBezTo>
                        <a:pt x="6065" y="34547"/>
                        <a:pt x="7613" y="34805"/>
                        <a:pt x="9162" y="35063"/>
                      </a:cubicBez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6" name="Freeform 157">
                  <a:extLst>
                    <a:ext uri="{FF2B5EF4-FFF2-40B4-BE49-F238E27FC236}">
                      <a16:creationId xmlns:a16="http://schemas.microsoft.com/office/drawing/2014/main" id="{44A30E81-DEEA-8E44-FCEC-0942600343A4}"/>
                    </a:ext>
                  </a:extLst>
                </p:cNvPr>
                <p:cNvSpPr/>
                <p:nvPr/>
              </p:nvSpPr>
              <p:spPr>
                <a:xfrm>
                  <a:off x="2622479" y="4907925"/>
                  <a:ext cx="8281" cy="5571"/>
                </a:xfrm>
                <a:custGeom>
                  <a:avLst/>
                  <a:gdLst>
                    <a:gd name="connsiteX0" fmla="*/ 2216 w 8281"/>
                    <a:gd name="connsiteY0" fmla="*/ 152 h 5571"/>
                    <a:gd name="connsiteX1" fmla="*/ 152 w 8281"/>
                    <a:gd name="connsiteY1" fmla="*/ 926 h 5571"/>
                    <a:gd name="connsiteX2" fmla="*/ 926 w 8281"/>
                    <a:gd name="connsiteY2" fmla="*/ 2991 h 5571"/>
                    <a:gd name="connsiteX3" fmla="*/ 6991 w 8281"/>
                    <a:gd name="connsiteY3" fmla="*/ 5572 h 5571"/>
                    <a:gd name="connsiteX4" fmla="*/ 8281 w 8281"/>
                    <a:gd name="connsiteY4" fmla="*/ 2733 h 5571"/>
                    <a:gd name="connsiteX5" fmla="*/ 2216 w 8281"/>
                    <a:gd name="connsiteY5" fmla="*/ 23 h 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" h="5571">
                      <a:moveTo>
                        <a:pt x="2216" y="152"/>
                      </a:moveTo>
                      <a:cubicBezTo>
                        <a:pt x="1442" y="-235"/>
                        <a:pt x="539" y="152"/>
                        <a:pt x="152" y="926"/>
                      </a:cubicBezTo>
                      <a:cubicBezTo>
                        <a:pt x="-235" y="1700"/>
                        <a:pt x="152" y="2604"/>
                        <a:pt x="926" y="2991"/>
                      </a:cubicBezTo>
                      <a:lnTo>
                        <a:pt x="6991" y="5572"/>
                      </a:lnTo>
                      <a:cubicBezTo>
                        <a:pt x="7378" y="4668"/>
                        <a:pt x="7894" y="3636"/>
                        <a:pt x="8281" y="2733"/>
                      </a:cubicBezTo>
                      <a:lnTo>
                        <a:pt x="2216" y="2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7C24E84C-C7C0-D8A9-F51E-D8F5CB5293BF}"/>
                    </a:ext>
                  </a:extLst>
                </p:cNvPr>
                <p:cNvSpPr/>
                <p:nvPr/>
              </p:nvSpPr>
              <p:spPr>
                <a:xfrm>
                  <a:off x="2545578" y="5004639"/>
                  <a:ext cx="6597" cy="7702"/>
                </a:xfrm>
                <a:custGeom>
                  <a:avLst/>
                  <a:gdLst>
                    <a:gd name="connsiteX0" fmla="*/ 2855 w 6597"/>
                    <a:gd name="connsiteY0" fmla="*/ 605 h 7702"/>
                    <a:gd name="connsiteX1" fmla="*/ 662 w 6597"/>
                    <a:gd name="connsiteY1" fmla="*/ 218 h 7702"/>
                    <a:gd name="connsiteX2" fmla="*/ 275 w 6597"/>
                    <a:gd name="connsiteY2" fmla="*/ 2411 h 7702"/>
                    <a:gd name="connsiteX3" fmla="*/ 4146 w 6597"/>
                    <a:gd name="connsiteY3" fmla="*/ 7702 h 7702"/>
                    <a:gd name="connsiteX4" fmla="*/ 6597 w 6597"/>
                    <a:gd name="connsiteY4" fmla="*/ 5766 h 7702"/>
                    <a:gd name="connsiteX5" fmla="*/ 2726 w 6597"/>
                    <a:gd name="connsiteY5" fmla="*/ 476 h 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97" h="7702">
                      <a:moveTo>
                        <a:pt x="2855" y="605"/>
                      </a:moveTo>
                      <a:cubicBezTo>
                        <a:pt x="2339" y="-40"/>
                        <a:pt x="1307" y="-169"/>
                        <a:pt x="662" y="218"/>
                      </a:cubicBezTo>
                      <a:cubicBezTo>
                        <a:pt x="17" y="734"/>
                        <a:pt x="-242" y="1766"/>
                        <a:pt x="275" y="2411"/>
                      </a:cubicBezTo>
                      <a:lnTo>
                        <a:pt x="4146" y="7702"/>
                      </a:lnTo>
                      <a:cubicBezTo>
                        <a:pt x="4920" y="7057"/>
                        <a:pt x="5823" y="6412"/>
                        <a:pt x="6597" y="5766"/>
                      </a:cubicBezTo>
                      <a:lnTo>
                        <a:pt x="2726" y="47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8" name="Freeform 161">
                  <a:extLst>
                    <a:ext uri="{FF2B5EF4-FFF2-40B4-BE49-F238E27FC236}">
                      <a16:creationId xmlns:a16="http://schemas.microsoft.com/office/drawing/2014/main" id="{3236BC62-EFE3-BB45-F3FA-9B2569D2A856}"/>
                    </a:ext>
                  </a:extLst>
                </p:cNvPr>
                <p:cNvSpPr/>
                <p:nvPr/>
              </p:nvSpPr>
              <p:spPr>
                <a:xfrm>
                  <a:off x="2564983" y="4988957"/>
                  <a:ext cx="7194" cy="7384"/>
                </a:xfrm>
                <a:custGeom>
                  <a:avLst/>
                  <a:gdLst>
                    <a:gd name="connsiteX0" fmla="*/ 2678 w 7194"/>
                    <a:gd name="connsiteY0" fmla="*/ 287 h 7384"/>
                    <a:gd name="connsiteX1" fmla="*/ 484 w 7194"/>
                    <a:gd name="connsiteY1" fmla="*/ 287 h 7384"/>
                    <a:gd name="connsiteX2" fmla="*/ 484 w 7194"/>
                    <a:gd name="connsiteY2" fmla="*/ 2480 h 7384"/>
                    <a:gd name="connsiteX3" fmla="*/ 4871 w 7194"/>
                    <a:gd name="connsiteY3" fmla="*/ 7384 h 7384"/>
                    <a:gd name="connsiteX4" fmla="*/ 7194 w 7194"/>
                    <a:gd name="connsiteY4" fmla="*/ 5190 h 7384"/>
                    <a:gd name="connsiteX5" fmla="*/ 2807 w 7194"/>
                    <a:gd name="connsiteY5" fmla="*/ 416 h 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4" h="7384">
                      <a:moveTo>
                        <a:pt x="2678" y="287"/>
                      </a:moveTo>
                      <a:cubicBezTo>
                        <a:pt x="2678" y="287"/>
                        <a:pt x="1129" y="-358"/>
                        <a:pt x="484" y="287"/>
                      </a:cubicBezTo>
                      <a:cubicBezTo>
                        <a:pt x="-161" y="803"/>
                        <a:pt x="-161" y="1835"/>
                        <a:pt x="484" y="2480"/>
                      </a:cubicBezTo>
                      <a:lnTo>
                        <a:pt x="4871" y="7384"/>
                      </a:lnTo>
                      <a:cubicBezTo>
                        <a:pt x="5646" y="6739"/>
                        <a:pt x="6420" y="5965"/>
                        <a:pt x="7194" y="5190"/>
                      </a:cubicBezTo>
                      <a:lnTo>
                        <a:pt x="2807" y="4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69" name="Freeform 162">
                  <a:extLst>
                    <a:ext uri="{FF2B5EF4-FFF2-40B4-BE49-F238E27FC236}">
                      <a16:creationId xmlns:a16="http://schemas.microsoft.com/office/drawing/2014/main" id="{418BA4AF-0C4F-0DF0-836B-234826A67FF7}"/>
                    </a:ext>
                  </a:extLst>
                </p:cNvPr>
                <p:cNvSpPr/>
                <p:nvPr/>
              </p:nvSpPr>
              <p:spPr>
                <a:xfrm>
                  <a:off x="2597933" y="4951254"/>
                  <a:ext cx="7923" cy="6761"/>
                </a:xfrm>
                <a:custGeom>
                  <a:avLst/>
                  <a:gdLst>
                    <a:gd name="connsiteX0" fmla="*/ 2503 w 7923"/>
                    <a:gd name="connsiteY0" fmla="*/ 310 h 6761"/>
                    <a:gd name="connsiteX1" fmla="*/ 310 w 7923"/>
                    <a:gd name="connsiteY1" fmla="*/ 697 h 6761"/>
                    <a:gd name="connsiteX2" fmla="*/ 697 w 7923"/>
                    <a:gd name="connsiteY2" fmla="*/ 2890 h 6761"/>
                    <a:gd name="connsiteX3" fmla="*/ 6116 w 7923"/>
                    <a:gd name="connsiteY3" fmla="*/ 6762 h 6761"/>
                    <a:gd name="connsiteX4" fmla="*/ 7923 w 7923"/>
                    <a:gd name="connsiteY4" fmla="*/ 4181 h 6761"/>
                    <a:gd name="connsiteX5" fmla="*/ 2503 w 7923"/>
                    <a:gd name="connsiteY5" fmla="*/ 310 h 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23" h="6761">
                      <a:moveTo>
                        <a:pt x="2503" y="310"/>
                      </a:moveTo>
                      <a:cubicBezTo>
                        <a:pt x="1729" y="-206"/>
                        <a:pt x="826" y="-77"/>
                        <a:pt x="310" y="697"/>
                      </a:cubicBezTo>
                      <a:cubicBezTo>
                        <a:pt x="-207" y="1471"/>
                        <a:pt x="-77" y="2374"/>
                        <a:pt x="697" y="2890"/>
                      </a:cubicBezTo>
                      <a:lnTo>
                        <a:pt x="6116" y="6762"/>
                      </a:lnTo>
                      <a:cubicBezTo>
                        <a:pt x="6762" y="5987"/>
                        <a:pt x="7407" y="5084"/>
                        <a:pt x="7923" y="4181"/>
                      </a:cubicBezTo>
                      <a:lnTo>
                        <a:pt x="2503" y="310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0" name="Freeform 163">
                  <a:extLst>
                    <a:ext uri="{FF2B5EF4-FFF2-40B4-BE49-F238E27FC236}">
                      <a16:creationId xmlns:a16="http://schemas.microsoft.com/office/drawing/2014/main" id="{BBC7BFB3-FF97-745D-9A8B-461608090494}"/>
                    </a:ext>
                  </a:extLst>
                </p:cNvPr>
                <p:cNvSpPr/>
                <p:nvPr/>
              </p:nvSpPr>
              <p:spPr>
                <a:xfrm>
                  <a:off x="2572501" y="4962280"/>
                  <a:ext cx="18385" cy="17027"/>
                </a:xfrm>
                <a:custGeom>
                  <a:avLst/>
                  <a:gdLst>
                    <a:gd name="connsiteX0" fmla="*/ 6127 w 18385"/>
                    <a:gd name="connsiteY0" fmla="*/ 1542 h 17027"/>
                    <a:gd name="connsiteX1" fmla="*/ 578 w 18385"/>
                    <a:gd name="connsiteY1" fmla="*/ 768 h 17027"/>
                    <a:gd name="connsiteX2" fmla="*/ 1998 w 18385"/>
                    <a:gd name="connsiteY2" fmla="*/ 6188 h 17027"/>
                    <a:gd name="connsiteX3" fmla="*/ 14257 w 18385"/>
                    <a:gd name="connsiteY3" fmla="*/ 17027 h 17027"/>
                    <a:gd name="connsiteX4" fmla="*/ 18386 w 18385"/>
                    <a:gd name="connsiteY4" fmla="*/ 12382 h 17027"/>
                    <a:gd name="connsiteX5" fmla="*/ 6127 w 18385"/>
                    <a:gd name="connsiteY5" fmla="*/ 1542 h 1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5" h="17027">
                      <a:moveTo>
                        <a:pt x="6127" y="1542"/>
                      </a:moveTo>
                      <a:cubicBezTo>
                        <a:pt x="4192" y="-135"/>
                        <a:pt x="1740" y="-522"/>
                        <a:pt x="578" y="768"/>
                      </a:cubicBezTo>
                      <a:cubicBezTo>
                        <a:pt x="-583" y="2058"/>
                        <a:pt x="62" y="4510"/>
                        <a:pt x="1998" y="6188"/>
                      </a:cubicBezTo>
                      <a:lnTo>
                        <a:pt x="14257" y="17027"/>
                      </a:lnTo>
                      <a:cubicBezTo>
                        <a:pt x="15676" y="15479"/>
                        <a:pt x="17096" y="13930"/>
                        <a:pt x="18386" y="12382"/>
                      </a:cubicBezTo>
                      <a:lnTo>
                        <a:pt x="6127" y="154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3A58946D-AD7D-F989-EA1B-7486896A1E42}"/>
                    </a:ext>
                  </a:extLst>
                </p:cNvPr>
                <p:cNvSpPr/>
                <p:nvPr/>
              </p:nvSpPr>
              <p:spPr>
                <a:xfrm>
                  <a:off x="2611356" y="4930223"/>
                  <a:ext cx="8178" cy="6242"/>
                </a:xfrm>
                <a:custGeom>
                  <a:avLst/>
                  <a:gdLst>
                    <a:gd name="connsiteX0" fmla="*/ 2372 w 8178"/>
                    <a:gd name="connsiteY0" fmla="*/ 178 h 6242"/>
                    <a:gd name="connsiteX1" fmla="*/ 178 w 8178"/>
                    <a:gd name="connsiteY1" fmla="*/ 823 h 6242"/>
                    <a:gd name="connsiteX2" fmla="*/ 823 w 8178"/>
                    <a:gd name="connsiteY2" fmla="*/ 3017 h 6242"/>
                    <a:gd name="connsiteX3" fmla="*/ 6630 w 8178"/>
                    <a:gd name="connsiteY3" fmla="*/ 6243 h 6242"/>
                    <a:gd name="connsiteX4" fmla="*/ 8178 w 8178"/>
                    <a:gd name="connsiteY4" fmla="*/ 3533 h 6242"/>
                    <a:gd name="connsiteX5" fmla="*/ 2372 w 8178"/>
                    <a:gd name="connsiteY5" fmla="*/ 307 h 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78" h="6242">
                      <a:moveTo>
                        <a:pt x="2372" y="178"/>
                      </a:moveTo>
                      <a:cubicBezTo>
                        <a:pt x="1597" y="-209"/>
                        <a:pt x="694" y="49"/>
                        <a:pt x="178" y="823"/>
                      </a:cubicBezTo>
                      <a:cubicBezTo>
                        <a:pt x="-209" y="1597"/>
                        <a:pt x="49" y="2501"/>
                        <a:pt x="823" y="3017"/>
                      </a:cubicBezTo>
                      <a:lnTo>
                        <a:pt x="6630" y="6243"/>
                      </a:lnTo>
                      <a:cubicBezTo>
                        <a:pt x="7146" y="5339"/>
                        <a:pt x="7662" y="4436"/>
                        <a:pt x="8178" y="3533"/>
                      </a:cubicBezTo>
                      <a:lnTo>
                        <a:pt x="2372" y="3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2" name="Freeform 166">
                  <a:extLst>
                    <a:ext uri="{FF2B5EF4-FFF2-40B4-BE49-F238E27FC236}">
                      <a16:creationId xmlns:a16="http://schemas.microsoft.com/office/drawing/2014/main" id="{23C5D2E9-B6DB-2A86-2F10-9BA768AF4C74}"/>
                    </a:ext>
                  </a:extLst>
                </p:cNvPr>
                <p:cNvSpPr/>
                <p:nvPr/>
              </p:nvSpPr>
              <p:spPr>
                <a:xfrm>
                  <a:off x="2193831" y="4933617"/>
                  <a:ext cx="8140" cy="6333"/>
                </a:xfrm>
                <a:custGeom>
                  <a:avLst/>
                  <a:gdLst>
                    <a:gd name="connsiteX0" fmla="*/ 7355 w 8140"/>
                    <a:gd name="connsiteY0" fmla="*/ 2978 h 6333"/>
                    <a:gd name="connsiteX1" fmla="*/ 7871 w 8140"/>
                    <a:gd name="connsiteY1" fmla="*/ 785 h 6333"/>
                    <a:gd name="connsiteX2" fmla="*/ 5678 w 8140"/>
                    <a:gd name="connsiteY2" fmla="*/ 269 h 6333"/>
                    <a:gd name="connsiteX3" fmla="*/ 0 w 8140"/>
                    <a:gd name="connsiteY3" fmla="*/ 3624 h 6333"/>
                    <a:gd name="connsiteX4" fmla="*/ 1549 w 8140"/>
                    <a:gd name="connsiteY4" fmla="*/ 6333 h 6333"/>
                    <a:gd name="connsiteX5" fmla="*/ 7226 w 8140"/>
                    <a:gd name="connsiteY5" fmla="*/ 2978 h 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40" h="6333">
                      <a:moveTo>
                        <a:pt x="7355" y="2978"/>
                      </a:moveTo>
                      <a:cubicBezTo>
                        <a:pt x="8130" y="2591"/>
                        <a:pt x="8388" y="1559"/>
                        <a:pt x="7871" y="785"/>
                      </a:cubicBezTo>
                      <a:cubicBezTo>
                        <a:pt x="7484" y="10"/>
                        <a:pt x="6452" y="-248"/>
                        <a:pt x="5678" y="269"/>
                      </a:cubicBezTo>
                      <a:lnTo>
                        <a:pt x="0" y="3624"/>
                      </a:lnTo>
                      <a:cubicBezTo>
                        <a:pt x="516" y="4527"/>
                        <a:pt x="1032" y="5430"/>
                        <a:pt x="1549" y="6333"/>
                      </a:cubicBezTo>
                      <a:lnTo>
                        <a:pt x="7226" y="2978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3" name="Freeform 167">
                  <a:extLst>
                    <a:ext uri="{FF2B5EF4-FFF2-40B4-BE49-F238E27FC236}">
                      <a16:creationId xmlns:a16="http://schemas.microsoft.com/office/drawing/2014/main" id="{C0DD95EC-BD56-7677-EE38-5C93FB02CAD0}"/>
                    </a:ext>
                  </a:extLst>
                </p:cNvPr>
                <p:cNvSpPr/>
                <p:nvPr/>
              </p:nvSpPr>
              <p:spPr>
                <a:xfrm>
                  <a:off x="2182347" y="4911538"/>
                  <a:ext cx="8152" cy="5700"/>
                </a:xfrm>
                <a:custGeom>
                  <a:avLst/>
                  <a:gdLst>
                    <a:gd name="connsiteX0" fmla="*/ 7226 w 8152"/>
                    <a:gd name="connsiteY0" fmla="*/ 2991 h 5700"/>
                    <a:gd name="connsiteX1" fmla="*/ 8001 w 8152"/>
                    <a:gd name="connsiteY1" fmla="*/ 926 h 5700"/>
                    <a:gd name="connsiteX2" fmla="*/ 5936 w 8152"/>
                    <a:gd name="connsiteY2" fmla="*/ 152 h 5700"/>
                    <a:gd name="connsiteX3" fmla="*/ 0 w 8152"/>
                    <a:gd name="connsiteY3" fmla="*/ 2862 h 5700"/>
                    <a:gd name="connsiteX4" fmla="*/ 1290 w 8152"/>
                    <a:gd name="connsiteY4" fmla="*/ 5701 h 5700"/>
                    <a:gd name="connsiteX5" fmla="*/ 7226 w 8152"/>
                    <a:gd name="connsiteY5" fmla="*/ 2991 h 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2" h="5700">
                      <a:moveTo>
                        <a:pt x="7226" y="2991"/>
                      </a:moveTo>
                      <a:cubicBezTo>
                        <a:pt x="8001" y="2604"/>
                        <a:pt x="8388" y="1700"/>
                        <a:pt x="8001" y="926"/>
                      </a:cubicBezTo>
                      <a:cubicBezTo>
                        <a:pt x="7614" y="152"/>
                        <a:pt x="6710" y="-235"/>
                        <a:pt x="5936" y="152"/>
                      </a:cubicBezTo>
                      <a:lnTo>
                        <a:pt x="0" y="2862"/>
                      </a:lnTo>
                      <a:cubicBezTo>
                        <a:pt x="387" y="3765"/>
                        <a:pt x="774" y="4797"/>
                        <a:pt x="1290" y="5701"/>
                      </a:cubicBezTo>
                      <a:lnTo>
                        <a:pt x="7226" y="2991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4" name="Freeform 172">
                  <a:extLst>
                    <a:ext uri="{FF2B5EF4-FFF2-40B4-BE49-F238E27FC236}">
                      <a16:creationId xmlns:a16="http://schemas.microsoft.com/office/drawing/2014/main" id="{CB4E65A5-D1B0-8039-8247-EF7220BA2B0F}"/>
                    </a:ext>
                  </a:extLst>
                </p:cNvPr>
                <p:cNvSpPr/>
                <p:nvPr/>
              </p:nvSpPr>
              <p:spPr>
                <a:xfrm>
                  <a:off x="2241060" y="4981697"/>
                  <a:ext cx="17027" cy="18385"/>
                </a:xfrm>
                <a:custGeom>
                  <a:avLst/>
                  <a:gdLst>
                    <a:gd name="connsiteX0" fmla="*/ 15485 w 17027"/>
                    <a:gd name="connsiteY0" fmla="*/ 6127 h 18385"/>
                    <a:gd name="connsiteX1" fmla="*/ 16259 w 17027"/>
                    <a:gd name="connsiteY1" fmla="*/ 578 h 18385"/>
                    <a:gd name="connsiteX2" fmla="*/ 10839 w 17027"/>
                    <a:gd name="connsiteY2" fmla="*/ 1998 h 18385"/>
                    <a:gd name="connsiteX3" fmla="*/ 0 w 17027"/>
                    <a:gd name="connsiteY3" fmla="*/ 14257 h 18385"/>
                    <a:gd name="connsiteX4" fmla="*/ 4645 w 17027"/>
                    <a:gd name="connsiteY4" fmla="*/ 18386 h 18385"/>
                    <a:gd name="connsiteX5" fmla="*/ 15485 w 17027"/>
                    <a:gd name="connsiteY5" fmla="*/ 6127 h 1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7" h="18385">
                      <a:moveTo>
                        <a:pt x="15485" y="6127"/>
                      </a:moveTo>
                      <a:cubicBezTo>
                        <a:pt x="17162" y="4191"/>
                        <a:pt x="17549" y="1611"/>
                        <a:pt x="16259" y="578"/>
                      </a:cubicBezTo>
                      <a:cubicBezTo>
                        <a:pt x="14969" y="-583"/>
                        <a:pt x="12517" y="62"/>
                        <a:pt x="10839" y="1998"/>
                      </a:cubicBezTo>
                      <a:lnTo>
                        <a:pt x="0" y="14257"/>
                      </a:lnTo>
                      <a:cubicBezTo>
                        <a:pt x="1549" y="15676"/>
                        <a:pt x="3097" y="17095"/>
                        <a:pt x="4645" y="18386"/>
                      </a:cubicBezTo>
                      <a:lnTo>
                        <a:pt x="15485" y="612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5" name="Freeform 173">
                  <a:extLst>
                    <a:ext uri="{FF2B5EF4-FFF2-40B4-BE49-F238E27FC236}">
                      <a16:creationId xmlns:a16="http://schemas.microsoft.com/office/drawing/2014/main" id="{7BEE03B4-C6BF-1C32-E662-3FC78C56389A}"/>
                    </a:ext>
                  </a:extLst>
                </p:cNvPr>
                <p:cNvSpPr/>
                <p:nvPr/>
              </p:nvSpPr>
              <p:spPr>
                <a:xfrm>
                  <a:off x="2261965" y="5006870"/>
                  <a:ext cx="6761" cy="7923"/>
                </a:xfrm>
                <a:custGeom>
                  <a:avLst/>
                  <a:gdLst>
                    <a:gd name="connsiteX0" fmla="*/ 6452 w 6761"/>
                    <a:gd name="connsiteY0" fmla="*/ 2503 h 7923"/>
                    <a:gd name="connsiteX1" fmla="*/ 6065 w 6761"/>
                    <a:gd name="connsiteY1" fmla="*/ 310 h 7923"/>
                    <a:gd name="connsiteX2" fmla="*/ 3871 w 6761"/>
                    <a:gd name="connsiteY2" fmla="*/ 697 h 7923"/>
                    <a:gd name="connsiteX3" fmla="*/ 0 w 6761"/>
                    <a:gd name="connsiteY3" fmla="*/ 6116 h 7923"/>
                    <a:gd name="connsiteX4" fmla="*/ 2581 w 6761"/>
                    <a:gd name="connsiteY4" fmla="*/ 7923 h 7923"/>
                    <a:gd name="connsiteX5" fmla="*/ 6452 w 6761"/>
                    <a:gd name="connsiteY5" fmla="*/ 2503 h 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1" h="7923">
                      <a:moveTo>
                        <a:pt x="6452" y="2503"/>
                      </a:moveTo>
                      <a:cubicBezTo>
                        <a:pt x="6968" y="1858"/>
                        <a:pt x="6839" y="826"/>
                        <a:pt x="6065" y="310"/>
                      </a:cubicBezTo>
                      <a:cubicBezTo>
                        <a:pt x="5420" y="-206"/>
                        <a:pt x="4387" y="-77"/>
                        <a:pt x="3871" y="697"/>
                      </a:cubicBezTo>
                      <a:lnTo>
                        <a:pt x="0" y="6116"/>
                      </a:lnTo>
                      <a:cubicBezTo>
                        <a:pt x="903" y="6762"/>
                        <a:pt x="1677" y="7278"/>
                        <a:pt x="2581" y="7923"/>
                      </a:cubicBezTo>
                      <a:lnTo>
                        <a:pt x="6452" y="250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D5B9BFDA-13C7-627A-D708-155E1AAB5615}"/>
                    </a:ext>
                  </a:extLst>
                </p:cNvPr>
                <p:cNvSpPr/>
                <p:nvPr/>
              </p:nvSpPr>
              <p:spPr>
                <a:xfrm>
                  <a:off x="2283514" y="5020293"/>
                  <a:ext cx="6242" cy="8178"/>
                </a:xfrm>
                <a:custGeom>
                  <a:avLst/>
                  <a:gdLst>
                    <a:gd name="connsiteX0" fmla="*/ 6065 w 6242"/>
                    <a:gd name="connsiteY0" fmla="*/ 2372 h 8178"/>
                    <a:gd name="connsiteX1" fmla="*/ 5420 w 6242"/>
                    <a:gd name="connsiteY1" fmla="*/ 178 h 8178"/>
                    <a:gd name="connsiteX2" fmla="*/ 3226 w 6242"/>
                    <a:gd name="connsiteY2" fmla="*/ 823 h 8178"/>
                    <a:gd name="connsiteX3" fmla="*/ 0 w 6242"/>
                    <a:gd name="connsiteY3" fmla="*/ 6630 h 8178"/>
                    <a:gd name="connsiteX4" fmla="*/ 2710 w 6242"/>
                    <a:gd name="connsiteY4" fmla="*/ 8178 h 8178"/>
                    <a:gd name="connsiteX5" fmla="*/ 5936 w 6242"/>
                    <a:gd name="connsiteY5" fmla="*/ 2372 h 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" h="8178">
                      <a:moveTo>
                        <a:pt x="6065" y="2372"/>
                      </a:moveTo>
                      <a:cubicBezTo>
                        <a:pt x="6452" y="1597"/>
                        <a:pt x="6194" y="694"/>
                        <a:pt x="5420" y="178"/>
                      </a:cubicBezTo>
                      <a:cubicBezTo>
                        <a:pt x="4645" y="-209"/>
                        <a:pt x="3742" y="49"/>
                        <a:pt x="3226" y="823"/>
                      </a:cubicBezTo>
                      <a:lnTo>
                        <a:pt x="0" y="6630"/>
                      </a:lnTo>
                      <a:cubicBezTo>
                        <a:pt x="903" y="7146"/>
                        <a:pt x="1807" y="7662"/>
                        <a:pt x="2710" y="8178"/>
                      </a:cubicBezTo>
                      <a:lnTo>
                        <a:pt x="5936" y="237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2514BEAC-A3E8-8FEB-7719-4A1478EC3600}"/>
                    </a:ext>
                  </a:extLst>
                </p:cNvPr>
                <p:cNvSpPr/>
                <p:nvPr/>
              </p:nvSpPr>
              <p:spPr>
                <a:xfrm>
                  <a:off x="2306483" y="5031546"/>
                  <a:ext cx="5571" cy="8281"/>
                </a:xfrm>
                <a:custGeom>
                  <a:avLst/>
                  <a:gdLst>
                    <a:gd name="connsiteX0" fmla="*/ 5420 w 5571"/>
                    <a:gd name="connsiteY0" fmla="*/ 2216 h 8281"/>
                    <a:gd name="connsiteX1" fmla="*/ 4645 w 5571"/>
                    <a:gd name="connsiteY1" fmla="*/ 152 h 8281"/>
                    <a:gd name="connsiteX2" fmla="*/ 2581 w 5571"/>
                    <a:gd name="connsiteY2" fmla="*/ 926 h 8281"/>
                    <a:gd name="connsiteX3" fmla="*/ 0 w 5571"/>
                    <a:gd name="connsiteY3" fmla="*/ 6991 h 8281"/>
                    <a:gd name="connsiteX4" fmla="*/ 2839 w 5571"/>
                    <a:gd name="connsiteY4" fmla="*/ 8281 h 8281"/>
                    <a:gd name="connsiteX5" fmla="*/ 5549 w 5571"/>
                    <a:gd name="connsiteY5" fmla="*/ 2216 h 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" h="8281">
                      <a:moveTo>
                        <a:pt x="5420" y="2216"/>
                      </a:moveTo>
                      <a:cubicBezTo>
                        <a:pt x="5807" y="1442"/>
                        <a:pt x="5420" y="539"/>
                        <a:pt x="4645" y="152"/>
                      </a:cubicBezTo>
                      <a:cubicBezTo>
                        <a:pt x="3871" y="-235"/>
                        <a:pt x="2968" y="152"/>
                        <a:pt x="2581" y="926"/>
                      </a:cubicBezTo>
                      <a:lnTo>
                        <a:pt x="0" y="6991"/>
                      </a:lnTo>
                      <a:cubicBezTo>
                        <a:pt x="903" y="7378"/>
                        <a:pt x="1936" y="7894"/>
                        <a:pt x="2839" y="8281"/>
                      </a:cubicBezTo>
                      <a:lnTo>
                        <a:pt x="5549" y="22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654FEB86-201B-476E-6A6A-CBBB279D3118}"/>
                    </a:ext>
                  </a:extLst>
                </p:cNvPr>
                <p:cNvSpPr/>
                <p:nvPr/>
              </p:nvSpPr>
              <p:spPr>
                <a:xfrm>
                  <a:off x="2330485" y="5040276"/>
                  <a:ext cx="4981" cy="8454"/>
                </a:xfrm>
                <a:custGeom>
                  <a:avLst/>
                  <a:gdLst>
                    <a:gd name="connsiteX0" fmla="*/ 4903 w 4981"/>
                    <a:gd name="connsiteY0" fmla="*/ 2003 h 8454"/>
                    <a:gd name="connsiteX1" fmla="*/ 3871 w 4981"/>
                    <a:gd name="connsiteY1" fmla="*/ 67 h 8454"/>
                    <a:gd name="connsiteX2" fmla="*/ 1936 w 4981"/>
                    <a:gd name="connsiteY2" fmla="*/ 1099 h 8454"/>
                    <a:gd name="connsiteX3" fmla="*/ 0 w 4981"/>
                    <a:gd name="connsiteY3" fmla="*/ 7422 h 8454"/>
                    <a:gd name="connsiteX4" fmla="*/ 2968 w 4981"/>
                    <a:gd name="connsiteY4" fmla="*/ 8455 h 8454"/>
                    <a:gd name="connsiteX5" fmla="*/ 4903 w 4981"/>
                    <a:gd name="connsiteY5" fmla="*/ 2132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1" h="8454">
                      <a:moveTo>
                        <a:pt x="4903" y="2003"/>
                      </a:moveTo>
                      <a:cubicBezTo>
                        <a:pt x="5162" y="1229"/>
                        <a:pt x="4774" y="325"/>
                        <a:pt x="3871" y="67"/>
                      </a:cubicBezTo>
                      <a:cubicBezTo>
                        <a:pt x="3097" y="-191"/>
                        <a:pt x="2194" y="325"/>
                        <a:pt x="1936" y="1099"/>
                      </a:cubicBezTo>
                      <a:lnTo>
                        <a:pt x="0" y="7422"/>
                      </a:lnTo>
                      <a:cubicBezTo>
                        <a:pt x="1032" y="7681"/>
                        <a:pt x="1936" y="8068"/>
                        <a:pt x="2968" y="8455"/>
                      </a:cubicBezTo>
                      <a:lnTo>
                        <a:pt x="4903" y="213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87AD2B75-F5B3-587E-BA32-4088418AC55E}"/>
                    </a:ext>
                  </a:extLst>
                </p:cNvPr>
                <p:cNvSpPr/>
                <p:nvPr/>
              </p:nvSpPr>
              <p:spPr>
                <a:xfrm>
                  <a:off x="2207897" y="4954572"/>
                  <a:ext cx="7758" cy="6669"/>
                </a:xfrm>
                <a:custGeom>
                  <a:avLst/>
                  <a:gdLst>
                    <a:gd name="connsiteX0" fmla="*/ 7097 w 7758"/>
                    <a:gd name="connsiteY0" fmla="*/ 2799 h 6669"/>
                    <a:gd name="connsiteX1" fmla="*/ 7484 w 7758"/>
                    <a:gd name="connsiteY1" fmla="*/ 605 h 6669"/>
                    <a:gd name="connsiteX2" fmla="*/ 5290 w 7758"/>
                    <a:gd name="connsiteY2" fmla="*/ 218 h 6669"/>
                    <a:gd name="connsiteX3" fmla="*/ 0 w 7758"/>
                    <a:gd name="connsiteY3" fmla="*/ 4218 h 6669"/>
                    <a:gd name="connsiteX4" fmla="*/ 1936 w 7758"/>
                    <a:gd name="connsiteY4" fmla="*/ 6670 h 6669"/>
                    <a:gd name="connsiteX5" fmla="*/ 7226 w 7758"/>
                    <a:gd name="connsiteY5" fmla="*/ 2799 h 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8" h="6669">
                      <a:moveTo>
                        <a:pt x="7097" y="2799"/>
                      </a:moveTo>
                      <a:cubicBezTo>
                        <a:pt x="7742" y="2282"/>
                        <a:pt x="8000" y="1250"/>
                        <a:pt x="7484" y="605"/>
                      </a:cubicBezTo>
                      <a:cubicBezTo>
                        <a:pt x="6968" y="-40"/>
                        <a:pt x="5936" y="-169"/>
                        <a:pt x="5290" y="218"/>
                      </a:cubicBezTo>
                      <a:lnTo>
                        <a:pt x="0" y="4218"/>
                      </a:lnTo>
                      <a:cubicBezTo>
                        <a:pt x="645" y="4992"/>
                        <a:pt x="1290" y="5895"/>
                        <a:pt x="1936" y="6670"/>
                      </a:cubicBezTo>
                      <a:lnTo>
                        <a:pt x="7226" y="2799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BD633595-3816-DAC3-77D5-AD5666EBDBE0}"/>
                    </a:ext>
                  </a:extLst>
                </p:cNvPr>
                <p:cNvSpPr/>
                <p:nvPr/>
              </p:nvSpPr>
              <p:spPr>
                <a:xfrm>
                  <a:off x="2223898" y="4973920"/>
                  <a:ext cx="7384" cy="7193"/>
                </a:xfrm>
                <a:custGeom>
                  <a:avLst/>
                  <a:gdLst>
                    <a:gd name="connsiteX0" fmla="*/ 7097 w 7384"/>
                    <a:gd name="connsiteY0" fmla="*/ 2678 h 7193"/>
                    <a:gd name="connsiteX1" fmla="*/ 7097 w 7384"/>
                    <a:gd name="connsiteY1" fmla="*/ 484 h 7193"/>
                    <a:gd name="connsiteX2" fmla="*/ 4904 w 7384"/>
                    <a:gd name="connsiteY2" fmla="*/ 484 h 7193"/>
                    <a:gd name="connsiteX3" fmla="*/ 0 w 7384"/>
                    <a:gd name="connsiteY3" fmla="*/ 4871 h 7193"/>
                    <a:gd name="connsiteX4" fmla="*/ 2194 w 7384"/>
                    <a:gd name="connsiteY4" fmla="*/ 7194 h 7193"/>
                    <a:gd name="connsiteX5" fmla="*/ 6968 w 7384"/>
                    <a:gd name="connsiteY5" fmla="*/ 2807 h 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4" h="7193">
                      <a:moveTo>
                        <a:pt x="7097" y="2678"/>
                      </a:moveTo>
                      <a:cubicBezTo>
                        <a:pt x="7097" y="2678"/>
                        <a:pt x="7742" y="1129"/>
                        <a:pt x="7097" y="484"/>
                      </a:cubicBezTo>
                      <a:cubicBezTo>
                        <a:pt x="6452" y="-161"/>
                        <a:pt x="5549" y="-161"/>
                        <a:pt x="4904" y="484"/>
                      </a:cubicBezTo>
                      <a:lnTo>
                        <a:pt x="0" y="4871"/>
                      </a:lnTo>
                      <a:cubicBezTo>
                        <a:pt x="645" y="5645"/>
                        <a:pt x="1419" y="6420"/>
                        <a:pt x="2194" y="7194"/>
                      </a:cubicBezTo>
                      <a:lnTo>
                        <a:pt x="6968" y="28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57" name="Freeform 181">
                <a:extLst>
                  <a:ext uri="{FF2B5EF4-FFF2-40B4-BE49-F238E27FC236}">
                    <a16:creationId xmlns:a16="http://schemas.microsoft.com/office/drawing/2014/main" id="{0D86CFFA-B9EC-34B8-78DE-F0240F9208D9}"/>
                  </a:ext>
                </a:extLst>
              </p:cNvPr>
              <p:cNvSpPr/>
              <p:nvPr/>
            </p:nvSpPr>
            <p:spPr>
              <a:xfrm>
                <a:off x="2358849" y="4951057"/>
                <a:ext cx="33691" cy="60107"/>
              </a:xfrm>
              <a:custGeom>
                <a:avLst/>
                <a:gdLst>
                  <a:gd name="connsiteX0" fmla="*/ 33187 w 33691"/>
                  <a:gd name="connsiteY0" fmla="*/ 17798 h 60107"/>
                  <a:gd name="connsiteX1" fmla="*/ 32929 w 33691"/>
                  <a:gd name="connsiteY1" fmla="*/ 18830 h 60107"/>
                  <a:gd name="connsiteX2" fmla="*/ 26864 w 33691"/>
                  <a:gd name="connsiteY2" fmla="*/ 17540 h 60107"/>
                  <a:gd name="connsiteX3" fmla="*/ 27122 w 33691"/>
                  <a:gd name="connsiteY3" fmla="*/ 15991 h 60107"/>
                  <a:gd name="connsiteX4" fmla="*/ 21961 w 33691"/>
                  <a:gd name="connsiteY4" fmla="*/ 6313 h 60107"/>
                  <a:gd name="connsiteX5" fmla="*/ 12928 w 33691"/>
                  <a:gd name="connsiteY5" fmla="*/ 14314 h 60107"/>
                  <a:gd name="connsiteX6" fmla="*/ 10218 w 33691"/>
                  <a:gd name="connsiteY6" fmla="*/ 27347 h 60107"/>
                  <a:gd name="connsiteX7" fmla="*/ 20929 w 33691"/>
                  <a:gd name="connsiteY7" fmla="*/ 22959 h 60107"/>
                  <a:gd name="connsiteX8" fmla="*/ 28929 w 33691"/>
                  <a:gd name="connsiteY8" fmla="*/ 38960 h 60107"/>
                  <a:gd name="connsiteX9" fmla="*/ 27122 w 33691"/>
                  <a:gd name="connsiteY9" fmla="*/ 47735 h 60107"/>
                  <a:gd name="connsiteX10" fmla="*/ 10863 w 33691"/>
                  <a:gd name="connsiteY10" fmla="*/ 59736 h 60107"/>
                  <a:gd name="connsiteX11" fmla="*/ 540 w 33691"/>
                  <a:gd name="connsiteY11" fmla="*/ 42315 h 60107"/>
                  <a:gd name="connsiteX12" fmla="*/ 6605 w 33691"/>
                  <a:gd name="connsiteY12" fmla="*/ 12636 h 60107"/>
                  <a:gd name="connsiteX13" fmla="*/ 22993 w 33691"/>
                  <a:gd name="connsiteY13" fmla="*/ 377 h 60107"/>
                  <a:gd name="connsiteX14" fmla="*/ 33187 w 33691"/>
                  <a:gd name="connsiteY14" fmla="*/ 17669 h 60107"/>
                  <a:gd name="connsiteX15" fmla="*/ 8670 w 33691"/>
                  <a:gd name="connsiteY15" fmla="*/ 35476 h 60107"/>
                  <a:gd name="connsiteX16" fmla="*/ 6863 w 33691"/>
                  <a:gd name="connsiteY16" fmla="*/ 44251 h 60107"/>
                  <a:gd name="connsiteX17" fmla="*/ 12025 w 33691"/>
                  <a:gd name="connsiteY17" fmla="*/ 54058 h 60107"/>
                  <a:gd name="connsiteX18" fmla="*/ 20670 w 33691"/>
                  <a:gd name="connsiteY18" fmla="*/ 47090 h 60107"/>
                  <a:gd name="connsiteX19" fmla="*/ 22477 w 33691"/>
                  <a:gd name="connsiteY19" fmla="*/ 38315 h 60107"/>
                  <a:gd name="connsiteX20" fmla="*/ 17315 w 33691"/>
                  <a:gd name="connsiteY20" fmla="*/ 28508 h 60107"/>
                  <a:gd name="connsiteX21" fmla="*/ 8670 w 33691"/>
                  <a:gd name="connsiteY21" fmla="*/ 35476 h 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691" h="60107">
                    <a:moveTo>
                      <a:pt x="33187" y="17798"/>
                    </a:moveTo>
                    <a:lnTo>
                      <a:pt x="32929" y="18830"/>
                    </a:lnTo>
                    <a:lnTo>
                      <a:pt x="26864" y="17540"/>
                    </a:lnTo>
                    <a:lnTo>
                      <a:pt x="27122" y="15991"/>
                    </a:lnTo>
                    <a:cubicBezTo>
                      <a:pt x="28155" y="10701"/>
                      <a:pt x="26606" y="7217"/>
                      <a:pt x="21961" y="6313"/>
                    </a:cubicBezTo>
                    <a:cubicBezTo>
                      <a:pt x="17057" y="5281"/>
                      <a:pt x="14218" y="7991"/>
                      <a:pt x="12928" y="14314"/>
                    </a:cubicBezTo>
                    <a:lnTo>
                      <a:pt x="10218" y="27347"/>
                    </a:lnTo>
                    <a:cubicBezTo>
                      <a:pt x="12541" y="23734"/>
                      <a:pt x="16283" y="22056"/>
                      <a:pt x="20929" y="22959"/>
                    </a:cubicBezTo>
                    <a:cubicBezTo>
                      <a:pt x="28413" y="24508"/>
                      <a:pt x="30606" y="30573"/>
                      <a:pt x="28929" y="38960"/>
                    </a:cubicBezTo>
                    <a:lnTo>
                      <a:pt x="27122" y="47735"/>
                    </a:lnTo>
                    <a:cubicBezTo>
                      <a:pt x="25316" y="56639"/>
                      <a:pt x="19767" y="61542"/>
                      <a:pt x="10863" y="59736"/>
                    </a:cubicBezTo>
                    <a:cubicBezTo>
                      <a:pt x="1831" y="57929"/>
                      <a:pt x="-1395" y="51219"/>
                      <a:pt x="540" y="42315"/>
                    </a:cubicBezTo>
                    <a:lnTo>
                      <a:pt x="6605" y="12636"/>
                    </a:lnTo>
                    <a:cubicBezTo>
                      <a:pt x="8541" y="3345"/>
                      <a:pt x="13831" y="-1429"/>
                      <a:pt x="22993" y="377"/>
                    </a:cubicBezTo>
                    <a:cubicBezTo>
                      <a:pt x="32026" y="2184"/>
                      <a:pt x="34994" y="8765"/>
                      <a:pt x="33187" y="17669"/>
                    </a:cubicBezTo>
                    <a:close/>
                    <a:moveTo>
                      <a:pt x="8670" y="35476"/>
                    </a:moveTo>
                    <a:lnTo>
                      <a:pt x="6863" y="44251"/>
                    </a:lnTo>
                    <a:cubicBezTo>
                      <a:pt x="5831" y="49542"/>
                      <a:pt x="7250" y="53155"/>
                      <a:pt x="12025" y="54058"/>
                    </a:cubicBezTo>
                    <a:cubicBezTo>
                      <a:pt x="16670" y="54961"/>
                      <a:pt x="19509" y="52251"/>
                      <a:pt x="20670" y="47090"/>
                    </a:cubicBezTo>
                    <a:lnTo>
                      <a:pt x="22477" y="38315"/>
                    </a:lnTo>
                    <a:cubicBezTo>
                      <a:pt x="23509" y="33025"/>
                      <a:pt x="21961" y="29411"/>
                      <a:pt x="17315" y="28508"/>
                    </a:cubicBezTo>
                    <a:cubicBezTo>
                      <a:pt x="12541" y="27605"/>
                      <a:pt x="9831" y="30315"/>
                      <a:pt x="8670" y="35476"/>
                    </a:cubicBezTo>
                    <a:close/>
                  </a:path>
                </a:pathLst>
              </a:custGeom>
              <a:solidFill>
                <a:srgbClr val="7178AA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15" name="Графический объект 6">
              <a:extLst>
                <a:ext uri="{FF2B5EF4-FFF2-40B4-BE49-F238E27FC236}">
                  <a16:creationId xmlns:a16="http://schemas.microsoft.com/office/drawing/2014/main" id="{0B5B51C5-DD72-198D-1005-7D2A541BC4E2}"/>
                </a:ext>
              </a:extLst>
            </p:cNvPr>
            <p:cNvGrpSpPr/>
            <p:nvPr/>
          </p:nvGrpSpPr>
          <p:grpSpPr>
            <a:xfrm>
              <a:off x="1250808" y="4903045"/>
              <a:ext cx="1651581" cy="1438666"/>
              <a:chOff x="1250808" y="4903045"/>
              <a:chExt cx="1651581" cy="1438666"/>
            </a:xfrm>
          </p:grpSpPr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AAEDF02A-18F4-2191-A478-0CB530AF9C79}"/>
                  </a:ext>
                </a:extLst>
              </p:cNvPr>
              <p:cNvSpPr/>
              <p:nvPr/>
            </p:nvSpPr>
            <p:spPr>
              <a:xfrm>
                <a:off x="1697157" y="4903045"/>
                <a:ext cx="1205232" cy="1436472"/>
              </a:xfrm>
              <a:custGeom>
                <a:avLst/>
                <a:gdLst>
                  <a:gd name="connsiteX0" fmla="*/ 547387 w 1205232"/>
                  <a:gd name="connsiteY0" fmla="*/ 0 h 1436472"/>
                  <a:gd name="connsiteX1" fmla="*/ 0 w 1205232"/>
                  <a:gd name="connsiteY1" fmla="*/ 663523 h 1436472"/>
                  <a:gd name="connsiteX2" fmla="*/ 880826 w 1205232"/>
                  <a:gd name="connsiteY2" fmla="*/ 1428472 h 1436472"/>
                  <a:gd name="connsiteX3" fmla="*/ 1073354 w 1205232"/>
                  <a:gd name="connsiteY3" fmla="*/ 1436473 h 1436472"/>
                  <a:gd name="connsiteX4" fmla="*/ 1205233 w 1205232"/>
                  <a:gd name="connsiteY4" fmla="*/ 1278141 h 1436472"/>
                  <a:gd name="connsiteX5" fmla="*/ 1204072 w 1205232"/>
                  <a:gd name="connsiteY5" fmla="*/ 0 h 1436472"/>
                  <a:gd name="connsiteX6" fmla="*/ 547387 w 1205232"/>
                  <a:gd name="connsiteY6" fmla="*/ 0 h 14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232" h="1436472">
                    <a:moveTo>
                      <a:pt x="547387" y="0"/>
                    </a:moveTo>
                    <a:lnTo>
                      <a:pt x="0" y="663523"/>
                    </a:lnTo>
                    <a:lnTo>
                      <a:pt x="880826" y="1428472"/>
                    </a:lnTo>
                    <a:lnTo>
                      <a:pt x="1073354" y="1436473"/>
                    </a:lnTo>
                    <a:lnTo>
                      <a:pt x="1205233" y="1278141"/>
                    </a:lnTo>
                    <a:lnTo>
                      <a:pt x="1204072" y="0"/>
                    </a:lnTo>
                    <a:lnTo>
                      <a:pt x="5473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DC921598-1F00-DE50-5DA2-EA7E7478DA49}"/>
                  </a:ext>
                </a:extLst>
              </p:cNvPr>
              <p:cNvSpPr/>
              <p:nvPr/>
            </p:nvSpPr>
            <p:spPr>
              <a:xfrm>
                <a:off x="1253260" y="4998147"/>
                <a:ext cx="1534671" cy="1343563"/>
              </a:xfrm>
              <a:custGeom>
                <a:avLst/>
                <a:gdLst>
                  <a:gd name="connsiteX0" fmla="*/ 1534672 w 1534671"/>
                  <a:gd name="connsiteY0" fmla="*/ 1055288 h 1343563"/>
                  <a:gd name="connsiteX1" fmla="*/ 1533123 w 1534671"/>
                  <a:gd name="connsiteY1" fmla="*/ 0 h 1343563"/>
                  <a:gd name="connsiteX2" fmla="*/ 0 w 1534671"/>
                  <a:gd name="connsiteY2" fmla="*/ 2194 h 1343563"/>
                  <a:gd name="connsiteX3" fmla="*/ 1677 w 1534671"/>
                  <a:gd name="connsiteY3" fmla="*/ 1343564 h 1343563"/>
                  <a:gd name="connsiteX4" fmla="*/ 1228976 w 1534671"/>
                  <a:gd name="connsiteY4" fmla="*/ 1341757 h 1343563"/>
                  <a:gd name="connsiteX5" fmla="*/ 1227170 w 1534671"/>
                  <a:gd name="connsiteY5" fmla="*/ 1343564 h 1343563"/>
                  <a:gd name="connsiteX6" fmla="*/ 1534672 w 1534671"/>
                  <a:gd name="connsiteY6" fmla="*/ 1343047 h 1343563"/>
                  <a:gd name="connsiteX7" fmla="*/ 1534285 w 1534671"/>
                  <a:gd name="connsiteY7" fmla="*/ 1055676 h 1343563"/>
                  <a:gd name="connsiteX8" fmla="*/ 1534672 w 1534671"/>
                  <a:gd name="connsiteY8" fmla="*/ 1055288 h 134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671" h="1343563">
                    <a:moveTo>
                      <a:pt x="1534672" y="1055288"/>
                    </a:moveTo>
                    <a:lnTo>
                      <a:pt x="1533123" y="0"/>
                    </a:lnTo>
                    <a:lnTo>
                      <a:pt x="0" y="2194"/>
                    </a:lnTo>
                    <a:lnTo>
                      <a:pt x="1677" y="1343564"/>
                    </a:lnTo>
                    <a:lnTo>
                      <a:pt x="1228976" y="1341757"/>
                    </a:lnTo>
                    <a:lnTo>
                      <a:pt x="1227170" y="1343564"/>
                    </a:lnTo>
                    <a:lnTo>
                      <a:pt x="1534672" y="1343047"/>
                    </a:lnTo>
                    <a:lnTo>
                      <a:pt x="1534285" y="1055676"/>
                    </a:lnTo>
                    <a:lnTo>
                      <a:pt x="1534672" y="1055288"/>
                    </a:lnTo>
                    <a:close/>
                  </a:path>
                </a:pathLst>
              </a:custGeom>
              <a:solidFill>
                <a:srgbClr val="FFFFFF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30" name="Графический объект 6">
                <a:extLst>
                  <a:ext uri="{FF2B5EF4-FFF2-40B4-BE49-F238E27FC236}">
                    <a16:creationId xmlns:a16="http://schemas.microsoft.com/office/drawing/2014/main" id="{56F9CC16-DA24-91C5-1216-91766555242C}"/>
                  </a:ext>
                </a:extLst>
              </p:cNvPr>
              <p:cNvGrpSpPr/>
              <p:nvPr/>
            </p:nvGrpSpPr>
            <p:grpSpPr>
              <a:xfrm>
                <a:off x="1370820" y="5293807"/>
                <a:ext cx="1016384" cy="146208"/>
                <a:chOff x="1370820" y="5293807"/>
                <a:chExt cx="1016384" cy="146208"/>
              </a:xfrm>
            </p:grpSpPr>
            <p:sp>
              <p:nvSpPr>
                <p:cNvPr id="52" name="Freeform 197">
                  <a:extLst>
                    <a:ext uri="{FF2B5EF4-FFF2-40B4-BE49-F238E27FC236}">
                      <a16:creationId xmlns:a16="http://schemas.microsoft.com/office/drawing/2014/main" id="{967FFE95-F05D-7771-07E1-091C1DBA254E}"/>
                    </a:ext>
                  </a:extLst>
                </p:cNvPr>
                <p:cNvSpPr/>
                <p:nvPr/>
              </p:nvSpPr>
              <p:spPr>
                <a:xfrm rot="-5377800">
                  <a:off x="1392044" y="5273615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53" name="Freeform 198">
                  <a:extLst>
                    <a:ext uri="{FF2B5EF4-FFF2-40B4-BE49-F238E27FC236}">
                      <a16:creationId xmlns:a16="http://schemas.microsoft.com/office/drawing/2014/main" id="{B88E74CE-ADD5-DB81-751A-1004C4158281}"/>
                    </a:ext>
                  </a:extLst>
                </p:cNvPr>
                <p:cNvSpPr/>
                <p:nvPr/>
              </p:nvSpPr>
              <p:spPr>
                <a:xfrm>
                  <a:off x="1649025" y="5295713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492 h 140653"/>
                    <a:gd name="connsiteX2" fmla="*/ 1032 w 181946"/>
                    <a:gd name="connsiteY2" fmla="*/ 0 h 140653"/>
                    <a:gd name="connsiteX3" fmla="*/ 181946 w 181946"/>
                    <a:gd name="connsiteY3" fmla="*/ 116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492"/>
                      </a:lnTo>
                      <a:lnTo>
                        <a:pt x="1032" y="0"/>
                      </a:lnTo>
                      <a:lnTo>
                        <a:pt x="181946" y="116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54" name="Freeform 199">
                  <a:extLst>
                    <a:ext uri="{FF2B5EF4-FFF2-40B4-BE49-F238E27FC236}">
                      <a16:creationId xmlns:a16="http://schemas.microsoft.com/office/drawing/2014/main" id="{4F8AE6BE-3B9F-8533-0AB1-B7DC9531E6DF}"/>
                    </a:ext>
                  </a:extLst>
                </p:cNvPr>
                <p:cNvSpPr/>
                <p:nvPr/>
              </p:nvSpPr>
              <p:spPr>
                <a:xfrm rot="-5376600">
                  <a:off x="1948270" y="5277255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55" name="Freeform 200">
                  <a:extLst>
                    <a:ext uri="{FF2B5EF4-FFF2-40B4-BE49-F238E27FC236}">
                      <a16:creationId xmlns:a16="http://schemas.microsoft.com/office/drawing/2014/main" id="{2AD9808A-413F-6E03-8DE5-938B8D3D1286}"/>
                    </a:ext>
                  </a:extLst>
                </p:cNvPr>
                <p:cNvSpPr/>
                <p:nvPr/>
              </p:nvSpPr>
              <p:spPr>
                <a:xfrm rot="-5377200">
                  <a:off x="2226476" y="5279150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grpSp>
            <p:nvGrpSpPr>
              <p:cNvPr id="31" name="Графический объект 6">
                <a:extLst>
                  <a:ext uri="{FF2B5EF4-FFF2-40B4-BE49-F238E27FC236}">
                    <a16:creationId xmlns:a16="http://schemas.microsoft.com/office/drawing/2014/main" id="{CD07D34D-A2C6-80BC-C4F5-A890D4791F47}"/>
                  </a:ext>
                </a:extLst>
              </p:cNvPr>
              <p:cNvGrpSpPr/>
              <p:nvPr/>
            </p:nvGrpSpPr>
            <p:grpSpPr>
              <a:xfrm>
                <a:off x="1369183" y="5526153"/>
                <a:ext cx="1016301" cy="146244"/>
                <a:chOff x="1369183" y="5526153"/>
                <a:chExt cx="1016301" cy="146244"/>
              </a:xfrm>
              <a:solidFill>
                <a:srgbClr val="BFD4F8"/>
              </a:solidFill>
            </p:grpSpPr>
            <p:sp>
              <p:nvSpPr>
                <p:cNvPr id="48" name="Freeform 202">
                  <a:extLst>
                    <a:ext uri="{FF2B5EF4-FFF2-40B4-BE49-F238E27FC236}">
                      <a16:creationId xmlns:a16="http://schemas.microsoft.com/office/drawing/2014/main" id="{F0471CD7-9B4F-BFF9-6725-B510B52CB937}"/>
                    </a:ext>
                  </a:extLst>
                </p:cNvPr>
                <p:cNvSpPr/>
                <p:nvPr/>
              </p:nvSpPr>
              <p:spPr>
                <a:xfrm rot="-5376000">
                  <a:off x="1390507" y="5505943"/>
                  <a:ext cx="139363" cy="181043"/>
                </a:xfrm>
                <a:custGeom>
                  <a:avLst/>
                  <a:gdLst>
                    <a:gd name="connsiteX0" fmla="*/ 0 w 139363"/>
                    <a:gd name="connsiteY0" fmla="*/ 0 h 181043"/>
                    <a:gd name="connsiteX1" fmla="*/ 139363 w 139363"/>
                    <a:gd name="connsiteY1" fmla="*/ 0 h 181043"/>
                    <a:gd name="connsiteX2" fmla="*/ 139363 w 139363"/>
                    <a:gd name="connsiteY2" fmla="*/ 181043 h 181043"/>
                    <a:gd name="connsiteX3" fmla="*/ 0 w 139363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63" h="181043">
                      <a:moveTo>
                        <a:pt x="0" y="0"/>
                      </a:moveTo>
                      <a:lnTo>
                        <a:pt x="139363" y="0"/>
                      </a:lnTo>
                      <a:lnTo>
                        <a:pt x="139363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49" name="Freeform 203">
                  <a:extLst>
                    <a:ext uri="{FF2B5EF4-FFF2-40B4-BE49-F238E27FC236}">
                      <a16:creationId xmlns:a16="http://schemas.microsoft.com/office/drawing/2014/main" id="{F69705E5-AABE-2B96-D602-ADDA435324CC}"/>
                    </a:ext>
                  </a:extLst>
                </p:cNvPr>
                <p:cNvSpPr/>
                <p:nvPr/>
              </p:nvSpPr>
              <p:spPr>
                <a:xfrm rot="-5375400">
                  <a:off x="1668779" y="5507936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50" name="Freeform 204">
                  <a:extLst>
                    <a:ext uri="{FF2B5EF4-FFF2-40B4-BE49-F238E27FC236}">
                      <a16:creationId xmlns:a16="http://schemas.microsoft.com/office/drawing/2014/main" id="{B7F6AD2A-6DA0-7AB1-36FF-1CCAB4A7DB7F}"/>
                    </a:ext>
                  </a:extLst>
                </p:cNvPr>
                <p:cNvSpPr/>
                <p:nvPr/>
              </p:nvSpPr>
              <p:spPr>
                <a:xfrm>
                  <a:off x="1925687" y="5529921"/>
                  <a:ext cx="181817" cy="140653"/>
                </a:xfrm>
                <a:custGeom>
                  <a:avLst/>
                  <a:gdLst>
                    <a:gd name="connsiteX0" fmla="*/ 181043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290 h 140653"/>
                    <a:gd name="connsiteX4" fmla="*/ 181043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1043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290"/>
                      </a:lnTo>
                      <a:lnTo>
                        <a:pt x="181043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51" name="Freeform 205">
                  <a:extLst>
                    <a:ext uri="{FF2B5EF4-FFF2-40B4-BE49-F238E27FC236}">
                      <a16:creationId xmlns:a16="http://schemas.microsoft.com/office/drawing/2014/main" id="{1F48F380-1B64-D56B-30CD-B9F3BE4C23D8}"/>
                    </a:ext>
                  </a:extLst>
                </p:cNvPr>
                <p:cNvSpPr/>
                <p:nvPr/>
              </p:nvSpPr>
              <p:spPr>
                <a:xfrm rot="-5376600">
                  <a:off x="2224809" y="5511580"/>
                  <a:ext cx="139492" cy="180914"/>
                </a:xfrm>
                <a:custGeom>
                  <a:avLst/>
                  <a:gdLst>
                    <a:gd name="connsiteX0" fmla="*/ 0 w 139492"/>
                    <a:gd name="connsiteY0" fmla="*/ 0 h 180914"/>
                    <a:gd name="connsiteX1" fmla="*/ 139492 w 139492"/>
                    <a:gd name="connsiteY1" fmla="*/ 0 h 180914"/>
                    <a:gd name="connsiteX2" fmla="*/ 139492 w 139492"/>
                    <a:gd name="connsiteY2" fmla="*/ 180914 h 180914"/>
                    <a:gd name="connsiteX3" fmla="*/ 0 w 139492"/>
                    <a:gd name="connsiteY3" fmla="*/ 180914 h 18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0914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0914"/>
                      </a:lnTo>
                      <a:lnTo>
                        <a:pt x="0" y="18091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grpSp>
            <p:nvGrpSpPr>
              <p:cNvPr id="32" name="Графический объект 6">
                <a:extLst>
                  <a:ext uri="{FF2B5EF4-FFF2-40B4-BE49-F238E27FC236}">
                    <a16:creationId xmlns:a16="http://schemas.microsoft.com/office/drawing/2014/main" id="{F128069D-7CF9-E780-BFCD-1C7EA6948A8E}"/>
                  </a:ext>
                </a:extLst>
              </p:cNvPr>
              <p:cNvGrpSpPr/>
              <p:nvPr/>
            </p:nvGrpSpPr>
            <p:grpSpPr>
              <a:xfrm>
                <a:off x="1367718" y="5758708"/>
                <a:ext cx="1016562" cy="146281"/>
                <a:chOff x="1367718" y="5758708"/>
                <a:chExt cx="1016562" cy="146281"/>
              </a:xfrm>
            </p:grpSpPr>
            <p:sp>
              <p:nvSpPr>
                <p:cNvPr id="44" name="Freeform 207">
                  <a:extLst>
                    <a:ext uri="{FF2B5EF4-FFF2-40B4-BE49-F238E27FC236}">
                      <a16:creationId xmlns:a16="http://schemas.microsoft.com/office/drawing/2014/main" id="{FC352036-D00B-649D-C681-6D8943C843CF}"/>
                    </a:ext>
                  </a:extLst>
                </p:cNvPr>
                <p:cNvSpPr/>
                <p:nvPr/>
              </p:nvSpPr>
              <p:spPr>
                <a:xfrm>
                  <a:off x="1367718" y="5758708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363 h 140653"/>
                    <a:gd name="connsiteX2" fmla="*/ 774 w 181946"/>
                    <a:gd name="connsiteY2" fmla="*/ 0 h 140653"/>
                    <a:gd name="connsiteX3" fmla="*/ 181946 w 181946"/>
                    <a:gd name="connsiteY3" fmla="*/ 103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1946" y="103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45" name="Freeform 208">
                  <a:extLst>
                    <a:ext uri="{FF2B5EF4-FFF2-40B4-BE49-F238E27FC236}">
                      <a16:creationId xmlns:a16="http://schemas.microsoft.com/office/drawing/2014/main" id="{DCB5EE0A-0545-8E3C-65AE-BA01D87E4E5C}"/>
                    </a:ext>
                  </a:extLst>
                </p:cNvPr>
                <p:cNvSpPr/>
                <p:nvPr/>
              </p:nvSpPr>
              <p:spPr>
                <a:xfrm>
                  <a:off x="1645799" y="5760515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4 h 140653"/>
                    <a:gd name="connsiteX1" fmla="*/ 0 w 182075"/>
                    <a:gd name="connsiteY1" fmla="*/ 139363 h 140653"/>
                    <a:gd name="connsiteX2" fmla="*/ 1032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2075" y="1161"/>
                      </a:lnTo>
                      <a:lnTo>
                        <a:pt x="181172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46" name="Freeform 209">
                  <a:extLst>
                    <a:ext uri="{FF2B5EF4-FFF2-40B4-BE49-F238E27FC236}">
                      <a16:creationId xmlns:a16="http://schemas.microsoft.com/office/drawing/2014/main" id="{8EF053B7-ED7E-E277-FDE6-4947E75E5CFB}"/>
                    </a:ext>
                  </a:extLst>
                </p:cNvPr>
                <p:cNvSpPr/>
                <p:nvPr/>
              </p:nvSpPr>
              <p:spPr>
                <a:xfrm>
                  <a:off x="1924009" y="5762451"/>
                  <a:ext cx="181946" cy="140524"/>
                </a:xfrm>
                <a:custGeom>
                  <a:avLst/>
                  <a:gdLst>
                    <a:gd name="connsiteX0" fmla="*/ 181043 w 181946"/>
                    <a:gd name="connsiteY0" fmla="*/ 140524 h 140524"/>
                    <a:gd name="connsiteX1" fmla="*/ 0 w 181946"/>
                    <a:gd name="connsiteY1" fmla="*/ 139363 h 140524"/>
                    <a:gd name="connsiteX2" fmla="*/ 1032 w 181946"/>
                    <a:gd name="connsiteY2" fmla="*/ 0 h 140524"/>
                    <a:gd name="connsiteX3" fmla="*/ 181946 w 181946"/>
                    <a:gd name="connsiteY3" fmla="*/ 1290 h 140524"/>
                    <a:gd name="connsiteX4" fmla="*/ 181043 w 181946"/>
                    <a:gd name="connsiteY4" fmla="*/ 140524 h 1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524">
                      <a:moveTo>
                        <a:pt x="181043" y="14052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1946" y="1290"/>
                      </a:lnTo>
                      <a:lnTo>
                        <a:pt x="181043" y="14052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47" name="Freeform 210">
                  <a:extLst>
                    <a:ext uri="{FF2B5EF4-FFF2-40B4-BE49-F238E27FC236}">
                      <a16:creationId xmlns:a16="http://schemas.microsoft.com/office/drawing/2014/main" id="{0D898D1E-D93A-7736-D37B-25ED0A1C88C2}"/>
                    </a:ext>
                  </a:extLst>
                </p:cNvPr>
                <p:cNvSpPr/>
                <p:nvPr/>
              </p:nvSpPr>
              <p:spPr>
                <a:xfrm rot="-5376000">
                  <a:off x="2223528" y="5744092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BCB5D009-FC11-B4D8-4838-BE84A247BFF5}"/>
                  </a:ext>
                </a:extLst>
              </p:cNvPr>
              <p:cNvSpPr/>
              <p:nvPr/>
            </p:nvSpPr>
            <p:spPr>
              <a:xfrm rot="-5377800">
                <a:off x="2514454" y="5278573"/>
                <a:ext cx="139492" cy="181042"/>
              </a:xfrm>
              <a:custGeom>
                <a:avLst/>
                <a:gdLst>
                  <a:gd name="connsiteX0" fmla="*/ 0 w 139492"/>
                  <a:gd name="connsiteY0" fmla="*/ 0 h 181042"/>
                  <a:gd name="connsiteX1" fmla="*/ 139492 w 139492"/>
                  <a:gd name="connsiteY1" fmla="*/ 0 h 181042"/>
                  <a:gd name="connsiteX2" fmla="*/ 139492 w 139492"/>
                  <a:gd name="connsiteY2" fmla="*/ 181043 h 181042"/>
                  <a:gd name="connsiteX3" fmla="*/ 0 w 139492"/>
                  <a:gd name="connsiteY3" fmla="*/ 181043 h 18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92" h="181042">
                    <a:moveTo>
                      <a:pt x="0" y="0"/>
                    </a:moveTo>
                    <a:lnTo>
                      <a:pt x="139492" y="0"/>
                    </a:lnTo>
                    <a:lnTo>
                      <a:pt x="139492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177E361E-7A9C-6154-85D0-4A0EA6D6C44D}"/>
                  </a:ext>
                </a:extLst>
              </p:cNvPr>
              <p:cNvSpPr/>
              <p:nvPr/>
            </p:nvSpPr>
            <p:spPr>
              <a:xfrm rot="-5376000">
                <a:off x="2512990" y="5510779"/>
                <a:ext cx="139363" cy="181043"/>
              </a:xfrm>
              <a:custGeom>
                <a:avLst/>
                <a:gdLst>
                  <a:gd name="connsiteX0" fmla="*/ 0 w 139363"/>
                  <a:gd name="connsiteY0" fmla="*/ 0 h 181043"/>
                  <a:gd name="connsiteX1" fmla="*/ 139363 w 139363"/>
                  <a:gd name="connsiteY1" fmla="*/ 0 h 181043"/>
                  <a:gd name="connsiteX2" fmla="*/ 139363 w 139363"/>
                  <a:gd name="connsiteY2" fmla="*/ 181043 h 181043"/>
                  <a:gd name="connsiteX3" fmla="*/ 0 w 139363"/>
                  <a:gd name="connsiteY3" fmla="*/ 181043 h 18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3" h="181043">
                    <a:moveTo>
                      <a:pt x="0" y="0"/>
                    </a:moveTo>
                    <a:lnTo>
                      <a:pt x="139363" y="0"/>
                    </a:lnTo>
                    <a:lnTo>
                      <a:pt x="139363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35" name="Freeform 213">
                <a:extLst>
                  <a:ext uri="{FF2B5EF4-FFF2-40B4-BE49-F238E27FC236}">
                    <a16:creationId xmlns:a16="http://schemas.microsoft.com/office/drawing/2014/main" id="{56C3670A-1048-6AE4-04F1-DF2F5E4366CD}"/>
                  </a:ext>
                </a:extLst>
              </p:cNvPr>
              <p:cNvSpPr/>
              <p:nvPr/>
            </p:nvSpPr>
            <p:spPr>
              <a:xfrm>
                <a:off x="2490107" y="5763483"/>
                <a:ext cx="182075" cy="140653"/>
              </a:xfrm>
              <a:custGeom>
                <a:avLst/>
                <a:gdLst>
                  <a:gd name="connsiteX0" fmla="*/ 181172 w 182075"/>
                  <a:gd name="connsiteY0" fmla="*/ 140654 h 140653"/>
                  <a:gd name="connsiteX1" fmla="*/ 0 w 182075"/>
                  <a:gd name="connsiteY1" fmla="*/ 139363 h 140653"/>
                  <a:gd name="connsiteX2" fmla="*/ 774 w 182075"/>
                  <a:gd name="connsiteY2" fmla="*/ 0 h 140653"/>
                  <a:gd name="connsiteX3" fmla="*/ 182075 w 182075"/>
                  <a:gd name="connsiteY3" fmla="*/ 1162 h 140653"/>
                  <a:gd name="connsiteX4" fmla="*/ 181172 w 182075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75" h="140653">
                    <a:moveTo>
                      <a:pt x="181172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2075" y="1162"/>
                    </a:lnTo>
                    <a:lnTo>
                      <a:pt x="181172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36" name="Графический объект 6">
                <a:extLst>
                  <a:ext uri="{FF2B5EF4-FFF2-40B4-BE49-F238E27FC236}">
                    <a16:creationId xmlns:a16="http://schemas.microsoft.com/office/drawing/2014/main" id="{46896D14-7C23-ED8B-04A0-CD1316AF3354}"/>
                  </a:ext>
                </a:extLst>
              </p:cNvPr>
              <p:cNvGrpSpPr/>
              <p:nvPr/>
            </p:nvGrpSpPr>
            <p:grpSpPr>
              <a:xfrm>
                <a:off x="1366557" y="6010852"/>
                <a:ext cx="1016676" cy="146493"/>
                <a:chOff x="1366557" y="6010852"/>
                <a:chExt cx="1016676" cy="146493"/>
              </a:xfrm>
              <a:solidFill>
                <a:srgbClr val="BFD4F8"/>
              </a:solidFill>
            </p:grpSpPr>
            <p:sp>
              <p:nvSpPr>
                <p:cNvPr id="40" name="Freeform 215">
                  <a:extLst>
                    <a:ext uri="{FF2B5EF4-FFF2-40B4-BE49-F238E27FC236}">
                      <a16:creationId xmlns:a16="http://schemas.microsoft.com/office/drawing/2014/main" id="{E0435BFE-0E93-71A8-1B7B-5A9CB41F3EC0}"/>
                    </a:ext>
                  </a:extLst>
                </p:cNvPr>
                <p:cNvSpPr/>
                <p:nvPr/>
              </p:nvSpPr>
              <p:spPr>
                <a:xfrm>
                  <a:off x="1366557" y="6010852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774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41" name="Freeform 216">
                  <a:extLst>
                    <a:ext uri="{FF2B5EF4-FFF2-40B4-BE49-F238E27FC236}">
                      <a16:creationId xmlns:a16="http://schemas.microsoft.com/office/drawing/2014/main" id="{D8F89491-4788-055C-813E-E82D2C96A7D9}"/>
                    </a:ext>
                  </a:extLst>
                </p:cNvPr>
                <p:cNvSpPr/>
                <p:nvPr/>
              </p:nvSpPr>
              <p:spPr>
                <a:xfrm>
                  <a:off x="1644638" y="6012788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1161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1161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42" name="Freeform 217">
                  <a:extLst>
                    <a:ext uri="{FF2B5EF4-FFF2-40B4-BE49-F238E27FC236}">
                      <a16:creationId xmlns:a16="http://schemas.microsoft.com/office/drawing/2014/main" id="{E73863B1-0445-35EF-315D-E895C00D4FDC}"/>
                    </a:ext>
                  </a:extLst>
                </p:cNvPr>
                <p:cNvSpPr/>
                <p:nvPr/>
              </p:nvSpPr>
              <p:spPr>
                <a:xfrm>
                  <a:off x="1922977" y="6014595"/>
                  <a:ext cx="181817" cy="140653"/>
                </a:xfrm>
                <a:custGeom>
                  <a:avLst/>
                  <a:gdLst>
                    <a:gd name="connsiteX0" fmla="*/ 180914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419 h 140653"/>
                    <a:gd name="connsiteX4" fmla="*/ 180914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0914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419"/>
                      </a:lnTo>
                      <a:lnTo>
                        <a:pt x="180914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43" name="Freeform 218">
                  <a:extLst>
                    <a:ext uri="{FF2B5EF4-FFF2-40B4-BE49-F238E27FC236}">
                      <a16:creationId xmlns:a16="http://schemas.microsoft.com/office/drawing/2014/main" id="{69626309-A1C0-15E6-FBF3-2454850204F3}"/>
                    </a:ext>
                  </a:extLst>
                </p:cNvPr>
                <p:cNvSpPr/>
                <p:nvPr/>
              </p:nvSpPr>
              <p:spPr>
                <a:xfrm rot="-5376000">
                  <a:off x="2222481" y="5996449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37" name="Freeform 219">
                <a:extLst>
                  <a:ext uri="{FF2B5EF4-FFF2-40B4-BE49-F238E27FC236}">
                    <a16:creationId xmlns:a16="http://schemas.microsoft.com/office/drawing/2014/main" id="{0C583C69-9127-D101-394E-F46A251E1F48}"/>
                  </a:ext>
                </a:extLst>
              </p:cNvPr>
              <p:cNvSpPr/>
              <p:nvPr/>
            </p:nvSpPr>
            <p:spPr>
              <a:xfrm>
                <a:off x="2489075" y="6015756"/>
                <a:ext cx="181946" cy="140653"/>
              </a:xfrm>
              <a:custGeom>
                <a:avLst/>
                <a:gdLst>
                  <a:gd name="connsiteX0" fmla="*/ 181043 w 181946"/>
                  <a:gd name="connsiteY0" fmla="*/ 140654 h 140653"/>
                  <a:gd name="connsiteX1" fmla="*/ 0 w 181946"/>
                  <a:gd name="connsiteY1" fmla="*/ 139363 h 140653"/>
                  <a:gd name="connsiteX2" fmla="*/ 774 w 181946"/>
                  <a:gd name="connsiteY2" fmla="*/ 0 h 140653"/>
                  <a:gd name="connsiteX3" fmla="*/ 181946 w 181946"/>
                  <a:gd name="connsiteY3" fmla="*/ 1162 h 140653"/>
                  <a:gd name="connsiteX4" fmla="*/ 181043 w 181946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46" h="140653">
                    <a:moveTo>
                      <a:pt x="181043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1946" y="1162"/>
                    </a:lnTo>
                    <a:lnTo>
                      <a:pt x="181043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38" name="Freeform 220">
                <a:extLst>
                  <a:ext uri="{FF2B5EF4-FFF2-40B4-BE49-F238E27FC236}">
                    <a16:creationId xmlns:a16="http://schemas.microsoft.com/office/drawing/2014/main" id="{8946269F-0E29-65A2-B543-5B21F59108B9}"/>
                  </a:ext>
                </a:extLst>
              </p:cNvPr>
              <p:cNvSpPr/>
              <p:nvPr/>
            </p:nvSpPr>
            <p:spPr>
              <a:xfrm>
                <a:off x="1250808" y="4903948"/>
                <a:ext cx="1537510" cy="217690"/>
              </a:xfrm>
              <a:custGeom>
                <a:avLst/>
                <a:gdLst>
                  <a:gd name="connsiteX0" fmla="*/ 0 w 1537510"/>
                  <a:gd name="connsiteY0" fmla="*/ 0 h 217690"/>
                  <a:gd name="connsiteX1" fmla="*/ 1537511 w 1537510"/>
                  <a:gd name="connsiteY1" fmla="*/ 0 h 217690"/>
                  <a:gd name="connsiteX2" fmla="*/ 1537511 w 1537510"/>
                  <a:gd name="connsiteY2" fmla="*/ 217690 h 217690"/>
                  <a:gd name="connsiteX3" fmla="*/ 0 w 1537510"/>
                  <a:gd name="connsiteY3" fmla="*/ 217690 h 2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217690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217690"/>
                    </a:lnTo>
                    <a:lnTo>
                      <a:pt x="0" y="21769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39" name="Freeform 221">
                <a:extLst>
                  <a:ext uri="{FF2B5EF4-FFF2-40B4-BE49-F238E27FC236}">
                    <a16:creationId xmlns:a16="http://schemas.microsoft.com/office/drawing/2014/main" id="{FB198DB4-F480-4EE3-50C1-1955220AA5FF}"/>
                  </a:ext>
                </a:extLst>
              </p:cNvPr>
              <p:cNvSpPr/>
              <p:nvPr/>
            </p:nvSpPr>
            <p:spPr>
              <a:xfrm>
                <a:off x="1250808" y="5121638"/>
                <a:ext cx="1537510" cy="14839"/>
              </a:xfrm>
              <a:custGeom>
                <a:avLst/>
                <a:gdLst>
                  <a:gd name="connsiteX0" fmla="*/ 0 w 1537510"/>
                  <a:gd name="connsiteY0" fmla="*/ 0 h 14839"/>
                  <a:gd name="connsiteX1" fmla="*/ 1537511 w 1537510"/>
                  <a:gd name="connsiteY1" fmla="*/ 0 h 14839"/>
                  <a:gd name="connsiteX2" fmla="*/ 1537511 w 1537510"/>
                  <a:gd name="connsiteY2" fmla="*/ 14840 h 14839"/>
                  <a:gd name="connsiteX3" fmla="*/ 0 w 1537510"/>
                  <a:gd name="connsiteY3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14839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14840"/>
                    </a:lnTo>
                    <a:lnTo>
                      <a:pt x="0" y="148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16" name="Графический объект 6">
              <a:extLst>
                <a:ext uri="{FF2B5EF4-FFF2-40B4-BE49-F238E27FC236}">
                  <a16:creationId xmlns:a16="http://schemas.microsoft.com/office/drawing/2014/main" id="{BD288D81-4510-70C1-53FF-F70AB5607478}"/>
                </a:ext>
              </a:extLst>
            </p:cNvPr>
            <p:cNvGrpSpPr/>
            <p:nvPr/>
          </p:nvGrpSpPr>
          <p:grpSpPr>
            <a:xfrm>
              <a:off x="1340749" y="5384622"/>
              <a:ext cx="413122" cy="1113742"/>
              <a:chOff x="1340749" y="5384622"/>
              <a:chExt cx="413122" cy="1113742"/>
            </a:xfrm>
          </p:grpSpPr>
          <p:sp>
            <p:nvSpPr>
              <p:cNvPr id="17" name="Freeform 223">
                <a:extLst>
                  <a:ext uri="{FF2B5EF4-FFF2-40B4-BE49-F238E27FC236}">
                    <a16:creationId xmlns:a16="http://schemas.microsoft.com/office/drawing/2014/main" id="{5F0EBBF7-100B-8C2C-3F4E-DAA836EF37D8}"/>
                  </a:ext>
                </a:extLst>
              </p:cNvPr>
              <p:cNvSpPr/>
              <p:nvPr/>
            </p:nvSpPr>
            <p:spPr>
              <a:xfrm>
                <a:off x="1460712" y="5878040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20 h 620324"/>
                  <a:gd name="connsiteX7" fmla="*/ 45595 w 83016"/>
                  <a:gd name="connsiteY7" fmla="*/ 543804 h 620324"/>
                  <a:gd name="connsiteX8" fmla="*/ 52047 w 83016"/>
                  <a:gd name="connsiteY8" fmla="*/ 462896 h 620324"/>
                  <a:gd name="connsiteX9" fmla="*/ 64563 w 83016"/>
                  <a:gd name="connsiteY9" fmla="*/ 353987 h 620324"/>
                  <a:gd name="connsiteX10" fmla="*/ 75016 w 83016"/>
                  <a:gd name="connsiteY10" fmla="*/ 185202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054" y="65969"/>
                      <a:pt x="12044" y="161846"/>
                    </a:cubicBezTo>
                    <a:cubicBezTo>
                      <a:pt x="26109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20"/>
                    </a:cubicBezTo>
                    <a:cubicBezTo>
                      <a:pt x="45465" y="571032"/>
                      <a:pt x="45595" y="543804"/>
                      <a:pt x="45595" y="543804"/>
                    </a:cubicBezTo>
                    <a:cubicBezTo>
                      <a:pt x="47143" y="512705"/>
                      <a:pt x="52047" y="462896"/>
                      <a:pt x="52047" y="462896"/>
                    </a:cubicBezTo>
                    <a:cubicBezTo>
                      <a:pt x="52047" y="462896"/>
                      <a:pt x="53853" y="422894"/>
                      <a:pt x="64563" y="353987"/>
                    </a:cubicBezTo>
                    <a:cubicBezTo>
                      <a:pt x="75403" y="285079"/>
                      <a:pt x="77854" y="211656"/>
                      <a:pt x="75016" y="185202"/>
                    </a:cubicBezTo>
                    <a:cubicBezTo>
                      <a:pt x="72177" y="158620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8" name="Freeform 224">
                <a:extLst>
                  <a:ext uri="{FF2B5EF4-FFF2-40B4-BE49-F238E27FC236}">
                    <a16:creationId xmlns:a16="http://schemas.microsoft.com/office/drawing/2014/main" id="{3EFC753C-C10B-92DC-F46C-DACA144DD44F}"/>
                  </a:ext>
                </a:extLst>
              </p:cNvPr>
              <p:cNvSpPr/>
              <p:nvPr/>
            </p:nvSpPr>
            <p:spPr>
              <a:xfrm>
                <a:off x="1488112" y="6443723"/>
                <a:ext cx="52329" cy="54513"/>
              </a:xfrm>
              <a:custGeom>
                <a:avLst/>
                <a:gdLst>
                  <a:gd name="connsiteX0" fmla="*/ 129 w 52329"/>
                  <a:gd name="connsiteY0" fmla="*/ 34383 h 54513"/>
                  <a:gd name="connsiteX1" fmla="*/ 6839 w 52329"/>
                  <a:gd name="connsiteY1" fmla="*/ 39674 h 54513"/>
                  <a:gd name="connsiteX2" fmla="*/ 28647 w 52329"/>
                  <a:gd name="connsiteY2" fmla="*/ 21866 h 54513"/>
                  <a:gd name="connsiteX3" fmla="*/ 20517 w 52329"/>
                  <a:gd name="connsiteY3" fmla="*/ 16060 h 54513"/>
                  <a:gd name="connsiteX4" fmla="*/ 29034 w 52329"/>
                  <a:gd name="connsiteY4" fmla="*/ 4575 h 54513"/>
                  <a:gd name="connsiteX5" fmla="*/ 50971 w 52329"/>
                  <a:gd name="connsiteY5" fmla="*/ 2123 h 54513"/>
                  <a:gd name="connsiteX6" fmla="*/ 46196 w 52329"/>
                  <a:gd name="connsiteY6" fmla="*/ 24576 h 54513"/>
                  <a:gd name="connsiteX7" fmla="*/ 2194 w 52329"/>
                  <a:gd name="connsiteY7" fmla="*/ 54513 h 54513"/>
                  <a:gd name="connsiteX8" fmla="*/ 0 w 52329"/>
                  <a:gd name="connsiteY8" fmla="*/ 34383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513">
                    <a:moveTo>
                      <a:pt x="129" y="34383"/>
                    </a:moveTo>
                    <a:cubicBezTo>
                      <a:pt x="903" y="36190"/>
                      <a:pt x="2581" y="38642"/>
                      <a:pt x="6839" y="39674"/>
                    </a:cubicBezTo>
                    <a:cubicBezTo>
                      <a:pt x="13807" y="41609"/>
                      <a:pt x="24647" y="30641"/>
                      <a:pt x="28647" y="21866"/>
                    </a:cubicBezTo>
                    <a:cubicBezTo>
                      <a:pt x="31873" y="14640"/>
                      <a:pt x="23227" y="16060"/>
                      <a:pt x="20517" y="16060"/>
                    </a:cubicBezTo>
                    <a:cubicBezTo>
                      <a:pt x="22453" y="10769"/>
                      <a:pt x="25550" y="7027"/>
                      <a:pt x="29034" y="4575"/>
                    </a:cubicBezTo>
                    <a:cubicBezTo>
                      <a:pt x="34583" y="704"/>
                      <a:pt x="47229" y="-2135"/>
                      <a:pt x="50971" y="2123"/>
                    </a:cubicBezTo>
                    <a:cubicBezTo>
                      <a:pt x="54842" y="6382"/>
                      <a:pt x="49551" y="21221"/>
                      <a:pt x="46196" y="24576"/>
                    </a:cubicBezTo>
                    <a:cubicBezTo>
                      <a:pt x="34196" y="36577"/>
                      <a:pt x="17808" y="47287"/>
                      <a:pt x="2194" y="54513"/>
                    </a:cubicBezTo>
                    <a:cubicBezTo>
                      <a:pt x="1419" y="47803"/>
                      <a:pt x="774" y="41093"/>
                      <a:pt x="0" y="34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5356AC35-E2E6-E815-E1EC-E04BEE80134D}"/>
                  </a:ext>
                </a:extLst>
              </p:cNvPr>
              <p:cNvSpPr/>
              <p:nvPr/>
            </p:nvSpPr>
            <p:spPr>
              <a:xfrm>
                <a:off x="1340749" y="5671736"/>
                <a:ext cx="67528" cy="235239"/>
              </a:xfrm>
              <a:custGeom>
                <a:avLst/>
                <a:gdLst>
                  <a:gd name="connsiteX0" fmla="*/ 25421 w 67528"/>
                  <a:gd name="connsiteY0" fmla="*/ 0 h 235239"/>
                  <a:gd name="connsiteX1" fmla="*/ 0 w 67528"/>
                  <a:gd name="connsiteY1" fmla="*/ 109942 h 235239"/>
                  <a:gd name="connsiteX2" fmla="*/ 57810 w 67528"/>
                  <a:gd name="connsiteY2" fmla="*/ 235240 h 235239"/>
                  <a:gd name="connsiteX3" fmla="*/ 25421 w 67528"/>
                  <a:gd name="connsiteY3" fmla="*/ 0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28" h="235239">
                    <a:moveTo>
                      <a:pt x="25421" y="0"/>
                    </a:moveTo>
                    <a:lnTo>
                      <a:pt x="0" y="109942"/>
                    </a:lnTo>
                    <a:lnTo>
                      <a:pt x="57810" y="235240"/>
                    </a:lnTo>
                    <a:cubicBezTo>
                      <a:pt x="57810" y="235240"/>
                      <a:pt x="94457" y="34583"/>
                      <a:pt x="254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52CAE687-D580-BE84-19A4-0574717B5226}"/>
                  </a:ext>
                </a:extLst>
              </p:cNvPr>
              <p:cNvSpPr/>
              <p:nvPr/>
            </p:nvSpPr>
            <p:spPr>
              <a:xfrm>
                <a:off x="1689963" y="5384622"/>
                <a:ext cx="63908" cy="89714"/>
              </a:xfrm>
              <a:custGeom>
                <a:avLst/>
                <a:gdLst>
                  <a:gd name="connsiteX0" fmla="*/ 6032 w 63908"/>
                  <a:gd name="connsiteY0" fmla="*/ 57681 h 89714"/>
                  <a:gd name="connsiteX1" fmla="*/ 16872 w 63908"/>
                  <a:gd name="connsiteY1" fmla="*/ 23356 h 89714"/>
                  <a:gd name="connsiteX2" fmla="*/ 17259 w 63908"/>
                  <a:gd name="connsiteY2" fmla="*/ 37680 h 89714"/>
                  <a:gd name="connsiteX3" fmla="*/ 36228 w 63908"/>
                  <a:gd name="connsiteY3" fmla="*/ 0 h 89714"/>
                  <a:gd name="connsiteX4" fmla="*/ 32614 w 63908"/>
                  <a:gd name="connsiteY4" fmla="*/ 33292 h 89714"/>
                  <a:gd name="connsiteX5" fmla="*/ 49132 w 63908"/>
                  <a:gd name="connsiteY5" fmla="*/ 1419 h 89714"/>
                  <a:gd name="connsiteX6" fmla="*/ 39583 w 63908"/>
                  <a:gd name="connsiteY6" fmla="*/ 33679 h 89714"/>
                  <a:gd name="connsiteX7" fmla="*/ 59326 w 63908"/>
                  <a:gd name="connsiteY7" fmla="*/ 9033 h 89714"/>
                  <a:gd name="connsiteX8" fmla="*/ 46680 w 63908"/>
                  <a:gd name="connsiteY8" fmla="*/ 34583 h 89714"/>
                  <a:gd name="connsiteX9" fmla="*/ 63326 w 63908"/>
                  <a:gd name="connsiteY9" fmla="*/ 20001 h 89714"/>
                  <a:gd name="connsiteX10" fmla="*/ 39196 w 63908"/>
                  <a:gd name="connsiteY10" fmla="*/ 58197 h 89714"/>
                  <a:gd name="connsiteX11" fmla="*/ 15581 w 63908"/>
                  <a:gd name="connsiteY11" fmla="*/ 84134 h 89714"/>
                  <a:gd name="connsiteX12" fmla="*/ 613 w 63908"/>
                  <a:gd name="connsiteY12" fmla="*/ 75359 h 89714"/>
                  <a:gd name="connsiteX13" fmla="*/ 6032 w 63908"/>
                  <a:gd name="connsiteY13" fmla="*/ 57423 h 8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908" h="89714">
                    <a:moveTo>
                      <a:pt x="6032" y="57681"/>
                    </a:moveTo>
                    <a:cubicBezTo>
                      <a:pt x="7065" y="48261"/>
                      <a:pt x="11065" y="24130"/>
                      <a:pt x="16872" y="23356"/>
                    </a:cubicBezTo>
                    <a:cubicBezTo>
                      <a:pt x="22678" y="22582"/>
                      <a:pt x="13000" y="36776"/>
                      <a:pt x="17259" y="37680"/>
                    </a:cubicBezTo>
                    <a:cubicBezTo>
                      <a:pt x="21517" y="38583"/>
                      <a:pt x="32227" y="13162"/>
                      <a:pt x="36228" y="0"/>
                    </a:cubicBezTo>
                    <a:cubicBezTo>
                      <a:pt x="42809" y="7355"/>
                      <a:pt x="34550" y="25034"/>
                      <a:pt x="32614" y="33292"/>
                    </a:cubicBezTo>
                    <a:cubicBezTo>
                      <a:pt x="37518" y="22324"/>
                      <a:pt x="42292" y="10968"/>
                      <a:pt x="49132" y="1419"/>
                    </a:cubicBezTo>
                    <a:cubicBezTo>
                      <a:pt x="50164" y="11742"/>
                      <a:pt x="43970" y="24518"/>
                      <a:pt x="39583" y="33679"/>
                    </a:cubicBezTo>
                    <a:cubicBezTo>
                      <a:pt x="46293" y="25163"/>
                      <a:pt x="49777" y="14968"/>
                      <a:pt x="59326" y="9033"/>
                    </a:cubicBezTo>
                    <a:cubicBezTo>
                      <a:pt x="56100" y="18066"/>
                      <a:pt x="50422" y="25808"/>
                      <a:pt x="46680" y="34583"/>
                    </a:cubicBezTo>
                    <a:cubicBezTo>
                      <a:pt x="51841" y="30970"/>
                      <a:pt x="59197" y="18194"/>
                      <a:pt x="63326" y="20001"/>
                    </a:cubicBezTo>
                    <a:cubicBezTo>
                      <a:pt x="67455" y="21937"/>
                      <a:pt x="48615" y="45035"/>
                      <a:pt x="39196" y="58197"/>
                    </a:cubicBezTo>
                    <a:cubicBezTo>
                      <a:pt x="29776" y="71359"/>
                      <a:pt x="26421" y="79231"/>
                      <a:pt x="15581" y="84134"/>
                    </a:cubicBezTo>
                    <a:cubicBezTo>
                      <a:pt x="8226" y="94844"/>
                      <a:pt x="6677" y="89166"/>
                      <a:pt x="613" y="75359"/>
                    </a:cubicBezTo>
                    <a:cubicBezTo>
                      <a:pt x="-2097" y="69294"/>
                      <a:pt x="5000" y="66972"/>
                      <a:pt x="6032" y="574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BEDFD4D3-3E3F-8DD1-5127-69B7E9173C32}"/>
                  </a:ext>
                </a:extLst>
              </p:cNvPr>
              <p:cNvSpPr/>
              <p:nvPr/>
            </p:nvSpPr>
            <p:spPr>
              <a:xfrm>
                <a:off x="1418547" y="5460952"/>
                <a:ext cx="104882" cy="177233"/>
              </a:xfrm>
              <a:custGeom>
                <a:avLst/>
                <a:gdLst>
                  <a:gd name="connsiteX0" fmla="*/ 22337 w 104882"/>
                  <a:gd name="connsiteY0" fmla="*/ 111165 h 177233"/>
                  <a:gd name="connsiteX1" fmla="*/ 24789 w 104882"/>
                  <a:gd name="connsiteY1" fmla="*/ 177234 h 177233"/>
                  <a:gd name="connsiteX2" fmla="*/ 93696 w 104882"/>
                  <a:gd name="connsiteY2" fmla="*/ 155297 h 177233"/>
                  <a:gd name="connsiteX3" fmla="*/ 74211 w 104882"/>
                  <a:gd name="connsiteY3" fmla="*/ 121101 h 177233"/>
                  <a:gd name="connsiteX4" fmla="*/ 102858 w 104882"/>
                  <a:gd name="connsiteY4" fmla="*/ 113617 h 177233"/>
                  <a:gd name="connsiteX5" fmla="*/ 84663 w 104882"/>
                  <a:gd name="connsiteY5" fmla="*/ 23418 h 177233"/>
                  <a:gd name="connsiteX6" fmla="*/ 3497 w 104882"/>
                  <a:gd name="connsiteY6" fmla="*/ 31290 h 177233"/>
                  <a:gd name="connsiteX7" fmla="*/ 22337 w 104882"/>
                  <a:gd name="connsiteY7" fmla="*/ 111294 h 1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82" h="177233">
                    <a:moveTo>
                      <a:pt x="22337" y="111165"/>
                    </a:moveTo>
                    <a:cubicBezTo>
                      <a:pt x="22337" y="111165"/>
                      <a:pt x="36402" y="150264"/>
                      <a:pt x="24789" y="177234"/>
                    </a:cubicBezTo>
                    <a:cubicBezTo>
                      <a:pt x="24789" y="177234"/>
                      <a:pt x="78856" y="173362"/>
                      <a:pt x="93696" y="155297"/>
                    </a:cubicBezTo>
                    <a:lnTo>
                      <a:pt x="74211" y="121101"/>
                    </a:lnTo>
                    <a:cubicBezTo>
                      <a:pt x="74211" y="121101"/>
                      <a:pt x="97180" y="125618"/>
                      <a:pt x="102858" y="113617"/>
                    </a:cubicBezTo>
                    <a:cubicBezTo>
                      <a:pt x="108536" y="101616"/>
                      <a:pt x="102213" y="48452"/>
                      <a:pt x="84663" y="23418"/>
                    </a:cubicBezTo>
                    <a:cubicBezTo>
                      <a:pt x="67114" y="-1616"/>
                      <a:pt x="17691" y="-16455"/>
                      <a:pt x="3497" y="31290"/>
                    </a:cubicBezTo>
                    <a:cubicBezTo>
                      <a:pt x="-10568" y="79034"/>
                      <a:pt x="22337" y="111294"/>
                      <a:pt x="22337" y="11129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0D3D1E18-416B-3F7F-2268-90DC7B155C49}"/>
                  </a:ext>
                </a:extLst>
              </p:cNvPr>
              <p:cNvSpPr/>
              <p:nvPr/>
            </p:nvSpPr>
            <p:spPr>
              <a:xfrm>
                <a:off x="1360010" y="5604057"/>
                <a:ext cx="194422" cy="309119"/>
              </a:xfrm>
              <a:custGeom>
                <a:avLst/>
                <a:gdLst>
                  <a:gd name="connsiteX0" fmla="*/ 180622 w 194422"/>
                  <a:gd name="connsiteY0" fmla="*/ 28063 h 309119"/>
                  <a:gd name="connsiteX1" fmla="*/ 155846 w 194422"/>
                  <a:gd name="connsiteY1" fmla="*/ 6771 h 309119"/>
                  <a:gd name="connsiteX2" fmla="*/ 92100 w 194422"/>
                  <a:gd name="connsiteY2" fmla="*/ 835 h 309119"/>
                  <a:gd name="connsiteX3" fmla="*/ 21645 w 194422"/>
                  <a:gd name="connsiteY3" fmla="*/ 31160 h 309119"/>
                  <a:gd name="connsiteX4" fmla="*/ 2676 w 194422"/>
                  <a:gd name="connsiteY4" fmla="*/ 123036 h 309119"/>
                  <a:gd name="connsiteX5" fmla="*/ 23064 w 194422"/>
                  <a:gd name="connsiteY5" fmla="*/ 219687 h 309119"/>
                  <a:gd name="connsiteX6" fmla="*/ 10934 w 194422"/>
                  <a:gd name="connsiteY6" fmla="*/ 306660 h 309119"/>
                  <a:gd name="connsiteX7" fmla="*/ 163718 w 194422"/>
                  <a:gd name="connsiteY7" fmla="*/ 271819 h 309119"/>
                  <a:gd name="connsiteX8" fmla="*/ 187590 w 194422"/>
                  <a:gd name="connsiteY8" fmla="*/ 140328 h 309119"/>
                  <a:gd name="connsiteX9" fmla="*/ 183203 w 194422"/>
                  <a:gd name="connsiteY9" fmla="*/ 33354 h 309119"/>
                  <a:gd name="connsiteX10" fmla="*/ 180622 w 194422"/>
                  <a:gd name="connsiteY10" fmla="*/ 28063 h 3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422" h="309119">
                    <a:moveTo>
                      <a:pt x="180622" y="28063"/>
                    </a:moveTo>
                    <a:cubicBezTo>
                      <a:pt x="175331" y="17869"/>
                      <a:pt x="167718" y="9481"/>
                      <a:pt x="155846" y="6771"/>
                    </a:cubicBezTo>
                    <a:cubicBezTo>
                      <a:pt x="137264" y="2513"/>
                      <a:pt x="111327" y="-1874"/>
                      <a:pt x="92100" y="835"/>
                    </a:cubicBezTo>
                    <a:cubicBezTo>
                      <a:pt x="51066" y="6384"/>
                      <a:pt x="21645" y="31160"/>
                      <a:pt x="21645" y="31160"/>
                    </a:cubicBezTo>
                    <a:cubicBezTo>
                      <a:pt x="21645" y="31160"/>
                      <a:pt x="-9067" y="72324"/>
                      <a:pt x="2676" y="123036"/>
                    </a:cubicBezTo>
                    <a:cubicBezTo>
                      <a:pt x="14289" y="173749"/>
                      <a:pt x="25645" y="201880"/>
                      <a:pt x="23064" y="219687"/>
                    </a:cubicBezTo>
                    <a:cubicBezTo>
                      <a:pt x="20483" y="237495"/>
                      <a:pt x="18935" y="287562"/>
                      <a:pt x="10934" y="306660"/>
                    </a:cubicBezTo>
                    <a:cubicBezTo>
                      <a:pt x="10934" y="306660"/>
                      <a:pt x="190300" y="322919"/>
                      <a:pt x="163718" y="271819"/>
                    </a:cubicBezTo>
                    <a:cubicBezTo>
                      <a:pt x="137264" y="220849"/>
                      <a:pt x="171847" y="201880"/>
                      <a:pt x="187590" y="140328"/>
                    </a:cubicBezTo>
                    <a:cubicBezTo>
                      <a:pt x="196494" y="105358"/>
                      <a:pt x="198300" y="67807"/>
                      <a:pt x="183203" y="33354"/>
                    </a:cubicBezTo>
                    <a:cubicBezTo>
                      <a:pt x="182428" y="31547"/>
                      <a:pt x="181525" y="29741"/>
                      <a:pt x="180622" y="28063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5D04EB3A-467E-F775-E924-31F5B4807760}"/>
                  </a:ext>
                </a:extLst>
              </p:cNvPr>
              <p:cNvSpPr/>
              <p:nvPr/>
            </p:nvSpPr>
            <p:spPr>
              <a:xfrm>
                <a:off x="1486225" y="5447077"/>
                <a:ext cx="227964" cy="255591"/>
              </a:xfrm>
              <a:custGeom>
                <a:avLst/>
                <a:gdLst>
                  <a:gd name="connsiteX0" fmla="*/ 227965 w 227964"/>
                  <a:gd name="connsiteY0" fmla="*/ 16904 h 255591"/>
                  <a:gd name="connsiteX1" fmla="*/ 156218 w 227964"/>
                  <a:gd name="connsiteY1" fmla="*/ 167623 h 255591"/>
                  <a:gd name="connsiteX2" fmla="*/ 96344 w 227964"/>
                  <a:gd name="connsiteY2" fmla="*/ 214722 h 255591"/>
                  <a:gd name="connsiteX3" fmla="*/ 51825 w 227964"/>
                  <a:gd name="connsiteY3" fmla="*/ 254209 h 255591"/>
                  <a:gd name="connsiteX4" fmla="*/ 1371 w 227964"/>
                  <a:gd name="connsiteY4" fmla="*/ 236659 h 255591"/>
                  <a:gd name="connsiteX5" fmla="*/ 23695 w 227964"/>
                  <a:gd name="connsiteY5" fmla="*/ 187882 h 255591"/>
                  <a:gd name="connsiteX6" fmla="*/ 113893 w 227964"/>
                  <a:gd name="connsiteY6" fmla="*/ 118588 h 255591"/>
                  <a:gd name="connsiteX7" fmla="*/ 168994 w 227964"/>
                  <a:gd name="connsiteY7" fmla="*/ 57165 h 255591"/>
                  <a:gd name="connsiteX8" fmla="*/ 201382 w 227964"/>
                  <a:gd name="connsiteY8" fmla="*/ 0 h 255591"/>
                  <a:gd name="connsiteX9" fmla="*/ 227836 w 227964"/>
                  <a:gd name="connsiteY9" fmla="*/ 16775 h 25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64" h="255591">
                    <a:moveTo>
                      <a:pt x="227965" y="16904"/>
                    </a:moveTo>
                    <a:cubicBezTo>
                      <a:pt x="227965" y="16904"/>
                      <a:pt x="181252" y="143363"/>
                      <a:pt x="156218" y="167623"/>
                    </a:cubicBezTo>
                    <a:cubicBezTo>
                      <a:pt x="137895" y="185430"/>
                      <a:pt x="116603" y="199367"/>
                      <a:pt x="96344" y="214722"/>
                    </a:cubicBezTo>
                    <a:cubicBezTo>
                      <a:pt x="83440" y="224400"/>
                      <a:pt x="66665" y="248918"/>
                      <a:pt x="51825" y="254209"/>
                    </a:cubicBezTo>
                    <a:cubicBezTo>
                      <a:pt x="38534" y="258854"/>
                      <a:pt x="7306" y="251499"/>
                      <a:pt x="1371" y="236659"/>
                    </a:cubicBezTo>
                    <a:cubicBezTo>
                      <a:pt x="-5210" y="220013"/>
                      <a:pt x="13500" y="199496"/>
                      <a:pt x="23695" y="187882"/>
                    </a:cubicBezTo>
                    <a:cubicBezTo>
                      <a:pt x="48986" y="159364"/>
                      <a:pt x="83053" y="140137"/>
                      <a:pt x="113893" y="118588"/>
                    </a:cubicBezTo>
                    <a:cubicBezTo>
                      <a:pt x="139701" y="100651"/>
                      <a:pt x="153638" y="74843"/>
                      <a:pt x="168994" y="57165"/>
                    </a:cubicBezTo>
                    <a:cubicBezTo>
                      <a:pt x="184349" y="39357"/>
                      <a:pt x="191188" y="21033"/>
                      <a:pt x="201382" y="0"/>
                    </a:cubicBezTo>
                    <a:cubicBezTo>
                      <a:pt x="208093" y="2581"/>
                      <a:pt x="227836" y="16775"/>
                      <a:pt x="227836" y="16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4" name="Freeform 230">
                <a:extLst>
                  <a:ext uri="{FF2B5EF4-FFF2-40B4-BE49-F238E27FC236}">
                    <a16:creationId xmlns:a16="http://schemas.microsoft.com/office/drawing/2014/main" id="{E8B963D2-B967-2E47-C5F4-9BD2CE41ED57}"/>
                  </a:ext>
                </a:extLst>
              </p:cNvPr>
              <p:cNvSpPr/>
              <p:nvPr/>
            </p:nvSpPr>
            <p:spPr>
              <a:xfrm>
                <a:off x="1364061" y="5876879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19 h 620324"/>
                  <a:gd name="connsiteX7" fmla="*/ 45595 w 83016"/>
                  <a:gd name="connsiteY7" fmla="*/ 543804 h 620324"/>
                  <a:gd name="connsiteX8" fmla="*/ 52046 w 83016"/>
                  <a:gd name="connsiteY8" fmla="*/ 462896 h 620324"/>
                  <a:gd name="connsiteX9" fmla="*/ 64563 w 83016"/>
                  <a:gd name="connsiteY9" fmla="*/ 354116 h 620324"/>
                  <a:gd name="connsiteX10" fmla="*/ 75016 w 83016"/>
                  <a:gd name="connsiteY10" fmla="*/ 185331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183" y="65969"/>
                      <a:pt x="12044" y="161846"/>
                    </a:cubicBezTo>
                    <a:cubicBezTo>
                      <a:pt x="26110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19"/>
                    </a:cubicBezTo>
                    <a:cubicBezTo>
                      <a:pt x="45466" y="571032"/>
                      <a:pt x="45595" y="543804"/>
                      <a:pt x="45595" y="543804"/>
                    </a:cubicBezTo>
                    <a:cubicBezTo>
                      <a:pt x="47143" y="512706"/>
                      <a:pt x="52046" y="462896"/>
                      <a:pt x="52046" y="462896"/>
                    </a:cubicBezTo>
                    <a:cubicBezTo>
                      <a:pt x="52046" y="462896"/>
                      <a:pt x="53724" y="422894"/>
                      <a:pt x="64563" y="354116"/>
                    </a:cubicBezTo>
                    <a:cubicBezTo>
                      <a:pt x="75403" y="285208"/>
                      <a:pt x="77854" y="211785"/>
                      <a:pt x="75016" y="185331"/>
                    </a:cubicBezTo>
                    <a:cubicBezTo>
                      <a:pt x="72177" y="158749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5" name="Freeform 231">
                <a:extLst>
                  <a:ext uri="{FF2B5EF4-FFF2-40B4-BE49-F238E27FC236}">
                    <a16:creationId xmlns:a16="http://schemas.microsoft.com/office/drawing/2014/main" id="{6CAD969B-36ED-ACA6-65C1-20A4F14F92AD}"/>
                  </a:ext>
                </a:extLst>
              </p:cNvPr>
              <p:cNvSpPr/>
              <p:nvPr/>
            </p:nvSpPr>
            <p:spPr>
              <a:xfrm>
                <a:off x="1344817" y="5439166"/>
                <a:ext cx="180393" cy="295985"/>
              </a:xfrm>
              <a:custGeom>
                <a:avLst/>
                <a:gdLst>
                  <a:gd name="connsiteX0" fmla="*/ 122133 w 180393"/>
                  <a:gd name="connsiteY0" fmla="*/ 3266 h 295985"/>
                  <a:gd name="connsiteX1" fmla="*/ 133359 w 180393"/>
                  <a:gd name="connsiteY1" fmla="*/ 5460 h 295985"/>
                  <a:gd name="connsiteX2" fmla="*/ 143941 w 180393"/>
                  <a:gd name="connsiteY2" fmla="*/ 5331 h 295985"/>
                  <a:gd name="connsiteX3" fmla="*/ 159425 w 180393"/>
                  <a:gd name="connsiteY3" fmla="*/ 40 h 295985"/>
                  <a:gd name="connsiteX4" fmla="*/ 159038 w 180393"/>
                  <a:gd name="connsiteY4" fmla="*/ 54753 h 295985"/>
                  <a:gd name="connsiteX5" fmla="*/ 144199 w 180393"/>
                  <a:gd name="connsiteY5" fmla="*/ 84174 h 295985"/>
                  <a:gd name="connsiteX6" fmla="*/ 159684 w 180393"/>
                  <a:gd name="connsiteY6" fmla="*/ 120950 h 295985"/>
                  <a:gd name="connsiteX7" fmla="*/ 169878 w 180393"/>
                  <a:gd name="connsiteY7" fmla="*/ 236957 h 295985"/>
                  <a:gd name="connsiteX8" fmla="*/ 138908 w 180393"/>
                  <a:gd name="connsiteY8" fmla="*/ 266249 h 295985"/>
                  <a:gd name="connsiteX9" fmla="*/ 106261 w 180393"/>
                  <a:gd name="connsiteY9" fmla="*/ 253861 h 295985"/>
                  <a:gd name="connsiteX10" fmla="*/ 104196 w 180393"/>
                  <a:gd name="connsiteY10" fmla="*/ 256829 h 295985"/>
                  <a:gd name="connsiteX11" fmla="*/ 96067 w 180393"/>
                  <a:gd name="connsiteY11" fmla="*/ 274766 h 295985"/>
                  <a:gd name="connsiteX12" fmla="*/ 81614 w 180393"/>
                  <a:gd name="connsiteY12" fmla="*/ 290251 h 295985"/>
                  <a:gd name="connsiteX13" fmla="*/ 32708 w 180393"/>
                  <a:gd name="connsiteY13" fmla="*/ 292315 h 295985"/>
                  <a:gd name="connsiteX14" fmla="*/ 8578 w 180393"/>
                  <a:gd name="connsiteY14" fmla="*/ 253216 h 295985"/>
                  <a:gd name="connsiteX15" fmla="*/ 9739 w 180393"/>
                  <a:gd name="connsiteY15" fmla="*/ 228957 h 295985"/>
                  <a:gd name="connsiteX16" fmla="*/ 17352 w 180393"/>
                  <a:gd name="connsiteY16" fmla="*/ 209988 h 295985"/>
                  <a:gd name="connsiteX17" fmla="*/ 2126 w 180393"/>
                  <a:gd name="connsiteY17" fmla="*/ 172566 h 295985"/>
                  <a:gd name="connsiteX18" fmla="*/ 29998 w 180393"/>
                  <a:gd name="connsiteY18" fmla="*/ 119531 h 295985"/>
                  <a:gd name="connsiteX19" fmla="*/ 32450 w 180393"/>
                  <a:gd name="connsiteY19" fmla="*/ 76303 h 295985"/>
                  <a:gd name="connsiteX20" fmla="*/ 73743 w 180393"/>
                  <a:gd name="connsiteY20" fmla="*/ 13460 h 295985"/>
                  <a:gd name="connsiteX21" fmla="*/ 122133 w 180393"/>
                  <a:gd name="connsiteY21" fmla="*/ 3395 h 29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393" h="295985">
                    <a:moveTo>
                      <a:pt x="122133" y="3266"/>
                    </a:moveTo>
                    <a:cubicBezTo>
                      <a:pt x="125746" y="3782"/>
                      <a:pt x="129488" y="4556"/>
                      <a:pt x="133359" y="5460"/>
                    </a:cubicBezTo>
                    <a:cubicBezTo>
                      <a:pt x="140328" y="7008"/>
                      <a:pt x="136714" y="7008"/>
                      <a:pt x="143941" y="5331"/>
                    </a:cubicBezTo>
                    <a:cubicBezTo>
                      <a:pt x="148844" y="4169"/>
                      <a:pt x="153361" y="-476"/>
                      <a:pt x="159425" y="40"/>
                    </a:cubicBezTo>
                    <a:cubicBezTo>
                      <a:pt x="192460" y="2492"/>
                      <a:pt x="170007" y="42881"/>
                      <a:pt x="159038" y="54753"/>
                    </a:cubicBezTo>
                    <a:cubicBezTo>
                      <a:pt x="148328" y="66366"/>
                      <a:pt x="142650" y="65076"/>
                      <a:pt x="144199" y="84174"/>
                    </a:cubicBezTo>
                    <a:cubicBezTo>
                      <a:pt x="145231" y="96949"/>
                      <a:pt x="151554" y="111143"/>
                      <a:pt x="159684" y="120950"/>
                    </a:cubicBezTo>
                    <a:cubicBezTo>
                      <a:pt x="182136" y="148178"/>
                      <a:pt x="187556" y="204955"/>
                      <a:pt x="169878" y="236957"/>
                    </a:cubicBezTo>
                    <a:cubicBezTo>
                      <a:pt x="162651" y="249990"/>
                      <a:pt x="152199" y="259797"/>
                      <a:pt x="138908" y="266249"/>
                    </a:cubicBezTo>
                    <a:cubicBezTo>
                      <a:pt x="123165" y="273992"/>
                      <a:pt x="114907" y="266249"/>
                      <a:pt x="106261" y="253861"/>
                    </a:cubicBezTo>
                    <a:cubicBezTo>
                      <a:pt x="106003" y="254248"/>
                      <a:pt x="104454" y="256571"/>
                      <a:pt x="104196" y="256829"/>
                    </a:cubicBezTo>
                    <a:cubicBezTo>
                      <a:pt x="99680" y="260313"/>
                      <a:pt x="99035" y="269991"/>
                      <a:pt x="96067" y="274766"/>
                    </a:cubicBezTo>
                    <a:cubicBezTo>
                      <a:pt x="92841" y="280185"/>
                      <a:pt x="87808" y="287025"/>
                      <a:pt x="81614" y="290251"/>
                    </a:cubicBezTo>
                    <a:cubicBezTo>
                      <a:pt x="69614" y="296574"/>
                      <a:pt x="44838" y="298251"/>
                      <a:pt x="32708" y="292315"/>
                    </a:cubicBezTo>
                    <a:cubicBezTo>
                      <a:pt x="20062" y="286250"/>
                      <a:pt x="9868" y="266120"/>
                      <a:pt x="8578" y="253216"/>
                    </a:cubicBezTo>
                    <a:cubicBezTo>
                      <a:pt x="7804" y="245732"/>
                      <a:pt x="8191" y="236183"/>
                      <a:pt x="9739" y="228957"/>
                    </a:cubicBezTo>
                    <a:cubicBezTo>
                      <a:pt x="11159" y="222376"/>
                      <a:pt x="16707" y="216440"/>
                      <a:pt x="17352" y="209988"/>
                    </a:cubicBezTo>
                    <a:cubicBezTo>
                      <a:pt x="-1358" y="209472"/>
                      <a:pt x="-2133" y="185341"/>
                      <a:pt x="2126" y="172566"/>
                    </a:cubicBezTo>
                    <a:cubicBezTo>
                      <a:pt x="8578" y="153597"/>
                      <a:pt x="23933" y="138887"/>
                      <a:pt x="29998" y="119531"/>
                    </a:cubicBezTo>
                    <a:cubicBezTo>
                      <a:pt x="34515" y="105078"/>
                      <a:pt x="32192" y="91013"/>
                      <a:pt x="32450" y="76303"/>
                    </a:cubicBezTo>
                    <a:cubicBezTo>
                      <a:pt x="33095" y="48301"/>
                      <a:pt x="50516" y="27138"/>
                      <a:pt x="73743" y="13460"/>
                    </a:cubicBezTo>
                    <a:cubicBezTo>
                      <a:pt x="90905" y="3395"/>
                      <a:pt x="105229" y="1072"/>
                      <a:pt x="122133" y="339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" name="Freeform 232">
                <a:extLst>
                  <a:ext uri="{FF2B5EF4-FFF2-40B4-BE49-F238E27FC236}">
                    <a16:creationId xmlns:a16="http://schemas.microsoft.com/office/drawing/2014/main" id="{5A5DBEAF-8733-27D2-AB6E-CE19E603515E}"/>
                  </a:ext>
                </a:extLst>
              </p:cNvPr>
              <p:cNvSpPr/>
              <p:nvPr/>
            </p:nvSpPr>
            <p:spPr>
              <a:xfrm>
                <a:off x="1347198" y="5840262"/>
                <a:ext cx="212165" cy="361608"/>
              </a:xfrm>
              <a:custGeom>
                <a:avLst/>
                <a:gdLst>
                  <a:gd name="connsiteX0" fmla="*/ 201692 w 212165"/>
                  <a:gd name="connsiteY0" fmla="*/ 203754 h 361608"/>
                  <a:gd name="connsiteX1" fmla="*/ 192143 w 212165"/>
                  <a:gd name="connsiteY1" fmla="*/ 352924 h 361608"/>
                  <a:gd name="connsiteX2" fmla="*/ 17423 w 212165"/>
                  <a:gd name="connsiteY2" fmla="*/ 353569 h 361608"/>
                  <a:gd name="connsiteX3" fmla="*/ 519 w 212165"/>
                  <a:gd name="connsiteY3" fmla="*/ 74843 h 361608"/>
                  <a:gd name="connsiteX4" fmla="*/ 34457 w 212165"/>
                  <a:gd name="connsiteY4" fmla="*/ 0 h 361608"/>
                  <a:gd name="connsiteX5" fmla="*/ 94202 w 212165"/>
                  <a:gd name="connsiteY5" fmla="*/ 10452 h 361608"/>
                  <a:gd name="connsiteX6" fmla="*/ 168787 w 212165"/>
                  <a:gd name="connsiteY6" fmla="*/ 5936 h 361608"/>
                  <a:gd name="connsiteX7" fmla="*/ 209435 w 212165"/>
                  <a:gd name="connsiteY7" fmla="*/ 103748 h 361608"/>
                  <a:gd name="connsiteX8" fmla="*/ 201563 w 212165"/>
                  <a:gd name="connsiteY8" fmla="*/ 203625 h 36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65" h="361608">
                    <a:moveTo>
                      <a:pt x="201692" y="203754"/>
                    </a:moveTo>
                    <a:cubicBezTo>
                      <a:pt x="190853" y="253434"/>
                      <a:pt x="194982" y="302340"/>
                      <a:pt x="192143" y="352924"/>
                    </a:cubicBezTo>
                    <a:cubicBezTo>
                      <a:pt x="137430" y="372667"/>
                      <a:pt x="72781" y="352408"/>
                      <a:pt x="17423" y="353569"/>
                    </a:cubicBezTo>
                    <a:cubicBezTo>
                      <a:pt x="22585" y="261693"/>
                      <a:pt x="-3997" y="168268"/>
                      <a:pt x="519" y="74843"/>
                    </a:cubicBezTo>
                    <a:cubicBezTo>
                      <a:pt x="1680" y="50067"/>
                      <a:pt x="34457" y="0"/>
                      <a:pt x="34457" y="0"/>
                    </a:cubicBezTo>
                    <a:cubicBezTo>
                      <a:pt x="34457" y="0"/>
                      <a:pt x="64394" y="8516"/>
                      <a:pt x="94202" y="10452"/>
                    </a:cubicBezTo>
                    <a:cubicBezTo>
                      <a:pt x="124010" y="12517"/>
                      <a:pt x="168787" y="5936"/>
                      <a:pt x="168787" y="5936"/>
                    </a:cubicBezTo>
                    <a:cubicBezTo>
                      <a:pt x="168787" y="5936"/>
                      <a:pt x="203628" y="75488"/>
                      <a:pt x="209435" y="103748"/>
                    </a:cubicBezTo>
                    <a:cubicBezTo>
                      <a:pt x="216403" y="137556"/>
                      <a:pt x="208660" y="170978"/>
                      <a:pt x="201563" y="2036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7" name="Freeform 233">
                <a:extLst>
                  <a:ext uri="{FF2B5EF4-FFF2-40B4-BE49-F238E27FC236}">
                    <a16:creationId xmlns:a16="http://schemas.microsoft.com/office/drawing/2014/main" id="{42A85216-C1EA-A716-6166-7F2FC60244F5}"/>
                  </a:ext>
                </a:extLst>
              </p:cNvPr>
              <p:cNvSpPr/>
              <p:nvPr/>
            </p:nvSpPr>
            <p:spPr>
              <a:xfrm>
                <a:off x="1391461" y="6442851"/>
                <a:ext cx="52329" cy="54482"/>
              </a:xfrm>
              <a:custGeom>
                <a:avLst/>
                <a:gdLst>
                  <a:gd name="connsiteX0" fmla="*/ 129 w 52329"/>
                  <a:gd name="connsiteY0" fmla="*/ 34223 h 54482"/>
                  <a:gd name="connsiteX1" fmla="*/ 6839 w 52329"/>
                  <a:gd name="connsiteY1" fmla="*/ 39643 h 54482"/>
                  <a:gd name="connsiteX2" fmla="*/ 28647 w 52329"/>
                  <a:gd name="connsiteY2" fmla="*/ 21835 h 54482"/>
                  <a:gd name="connsiteX3" fmla="*/ 20517 w 52329"/>
                  <a:gd name="connsiteY3" fmla="*/ 16029 h 54482"/>
                  <a:gd name="connsiteX4" fmla="*/ 29034 w 52329"/>
                  <a:gd name="connsiteY4" fmla="*/ 4544 h 54482"/>
                  <a:gd name="connsiteX5" fmla="*/ 50971 w 52329"/>
                  <a:gd name="connsiteY5" fmla="*/ 2092 h 54482"/>
                  <a:gd name="connsiteX6" fmla="*/ 46196 w 52329"/>
                  <a:gd name="connsiteY6" fmla="*/ 24545 h 54482"/>
                  <a:gd name="connsiteX7" fmla="*/ 2194 w 52329"/>
                  <a:gd name="connsiteY7" fmla="*/ 54482 h 54482"/>
                  <a:gd name="connsiteX8" fmla="*/ 0 w 52329"/>
                  <a:gd name="connsiteY8" fmla="*/ 34352 h 5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482">
                    <a:moveTo>
                      <a:pt x="129" y="34223"/>
                    </a:moveTo>
                    <a:cubicBezTo>
                      <a:pt x="903" y="36030"/>
                      <a:pt x="2581" y="38481"/>
                      <a:pt x="6839" y="39643"/>
                    </a:cubicBezTo>
                    <a:cubicBezTo>
                      <a:pt x="13807" y="41578"/>
                      <a:pt x="24647" y="30610"/>
                      <a:pt x="28647" y="21835"/>
                    </a:cubicBezTo>
                    <a:cubicBezTo>
                      <a:pt x="31873" y="14609"/>
                      <a:pt x="23227" y="16029"/>
                      <a:pt x="20517" y="16029"/>
                    </a:cubicBezTo>
                    <a:cubicBezTo>
                      <a:pt x="22453" y="10738"/>
                      <a:pt x="25550" y="6996"/>
                      <a:pt x="29034" y="4544"/>
                    </a:cubicBezTo>
                    <a:cubicBezTo>
                      <a:pt x="34583" y="802"/>
                      <a:pt x="47229" y="-2166"/>
                      <a:pt x="50971" y="2092"/>
                    </a:cubicBezTo>
                    <a:cubicBezTo>
                      <a:pt x="54842" y="6351"/>
                      <a:pt x="49551" y="21190"/>
                      <a:pt x="46196" y="24545"/>
                    </a:cubicBezTo>
                    <a:cubicBezTo>
                      <a:pt x="34196" y="36546"/>
                      <a:pt x="17807" y="47256"/>
                      <a:pt x="2194" y="54482"/>
                    </a:cubicBezTo>
                    <a:cubicBezTo>
                      <a:pt x="1419" y="47772"/>
                      <a:pt x="774" y="41062"/>
                      <a:pt x="0" y="3435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E7741D8-6CC2-BF9F-E10C-28C81038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09012" y="3814258"/>
            <a:ext cx="986341" cy="986342"/>
            <a:chOff x="10258193" y="4288840"/>
            <a:chExt cx="1208952" cy="1208953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0690DDEF-372F-8201-1C75-57A03BBB5FF8}"/>
                </a:ext>
              </a:extLst>
            </p:cNvPr>
            <p:cNvSpPr/>
            <p:nvPr/>
          </p:nvSpPr>
          <p:spPr>
            <a:xfrm>
              <a:off x="10258193" y="4288840"/>
              <a:ext cx="1208952" cy="1208953"/>
            </a:xfrm>
            <a:custGeom>
              <a:avLst/>
              <a:gdLst>
                <a:gd name="connsiteX0" fmla="*/ 557947 w 563731"/>
                <a:gd name="connsiteY0" fmla="*/ 338320 h 563731"/>
                <a:gd name="connsiteX1" fmla="*/ 225411 w 563731"/>
                <a:gd name="connsiteY1" fmla="*/ 557946 h 563731"/>
                <a:gd name="connsiteX2" fmla="*/ 5785 w 563731"/>
                <a:gd name="connsiteY2" fmla="*/ 225411 h 563731"/>
                <a:gd name="connsiteX3" fmla="*/ 338321 w 563731"/>
                <a:gd name="connsiteY3" fmla="*/ 5785 h 563731"/>
                <a:gd name="connsiteX4" fmla="*/ 557947 w 563731"/>
                <a:gd name="connsiteY4" fmla="*/ 338320 h 5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31" h="563731">
                  <a:moveTo>
                    <a:pt x="557947" y="338320"/>
                  </a:moveTo>
                  <a:cubicBezTo>
                    <a:pt x="526848" y="490846"/>
                    <a:pt x="377936" y="589174"/>
                    <a:pt x="225411" y="557946"/>
                  </a:cubicBezTo>
                  <a:cubicBezTo>
                    <a:pt x="72885" y="526848"/>
                    <a:pt x="-25443" y="377936"/>
                    <a:pt x="5785" y="225411"/>
                  </a:cubicBezTo>
                  <a:cubicBezTo>
                    <a:pt x="36883" y="72885"/>
                    <a:pt x="185795" y="-25443"/>
                    <a:pt x="338321" y="5785"/>
                  </a:cubicBezTo>
                  <a:cubicBezTo>
                    <a:pt x="490846" y="36883"/>
                    <a:pt x="589174" y="185795"/>
                    <a:pt x="557947" y="338320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3C01FCD-A399-CBF3-E659-9F025F795C5C}"/>
                </a:ext>
              </a:extLst>
            </p:cNvPr>
            <p:cNvSpPr/>
            <p:nvPr/>
          </p:nvSpPr>
          <p:spPr>
            <a:xfrm>
              <a:off x="10317764" y="4339836"/>
              <a:ext cx="1093125" cy="1093125"/>
            </a:xfrm>
            <a:custGeom>
              <a:avLst/>
              <a:gdLst>
                <a:gd name="connsiteX0" fmla="*/ 504488 w 509721"/>
                <a:gd name="connsiteY0" fmla="*/ 305896 h 509721"/>
                <a:gd name="connsiteX1" fmla="*/ 203825 w 509721"/>
                <a:gd name="connsiteY1" fmla="*/ 504488 h 509721"/>
                <a:gd name="connsiteX2" fmla="*/ 5233 w 509721"/>
                <a:gd name="connsiteY2" fmla="*/ 203825 h 509721"/>
                <a:gd name="connsiteX3" fmla="*/ 305896 w 509721"/>
                <a:gd name="connsiteY3" fmla="*/ 5233 h 509721"/>
                <a:gd name="connsiteX4" fmla="*/ 504488 w 509721"/>
                <a:gd name="connsiteY4" fmla="*/ 305896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1" h="509721">
                  <a:moveTo>
                    <a:pt x="504488" y="305896"/>
                  </a:moveTo>
                  <a:cubicBezTo>
                    <a:pt x="476358" y="443711"/>
                    <a:pt x="341769" y="532748"/>
                    <a:pt x="203825" y="504488"/>
                  </a:cubicBezTo>
                  <a:cubicBezTo>
                    <a:pt x="66011" y="476358"/>
                    <a:pt x="-23027" y="341769"/>
                    <a:pt x="5233" y="203825"/>
                  </a:cubicBezTo>
                  <a:cubicBezTo>
                    <a:pt x="33364" y="66011"/>
                    <a:pt x="167952" y="-23027"/>
                    <a:pt x="305896" y="5233"/>
                  </a:cubicBezTo>
                  <a:cubicBezTo>
                    <a:pt x="443711" y="33364"/>
                    <a:pt x="532748" y="168081"/>
                    <a:pt x="504488" y="3058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D0E729C2-9A03-31EA-DAD6-AEDD07028050}"/>
                </a:ext>
              </a:extLst>
            </p:cNvPr>
            <p:cNvSpPr/>
            <p:nvPr/>
          </p:nvSpPr>
          <p:spPr>
            <a:xfrm>
              <a:off x="10625922" y="4339265"/>
              <a:ext cx="781472" cy="1039303"/>
            </a:xfrm>
            <a:custGeom>
              <a:avLst/>
              <a:gdLst>
                <a:gd name="connsiteX0" fmla="*/ 164655 w 364398"/>
                <a:gd name="connsiteY0" fmla="*/ 5112 h 484624"/>
                <a:gd name="connsiteX1" fmla="*/ 0 w 364398"/>
                <a:gd name="connsiteY1" fmla="*/ 27952 h 484624"/>
                <a:gd name="connsiteX2" fmla="*/ 139363 w 364398"/>
                <a:gd name="connsiteY2" fmla="*/ 16467 h 484624"/>
                <a:gd name="connsiteX3" fmla="*/ 333955 w 364398"/>
                <a:gd name="connsiteY3" fmla="*/ 312098 h 484624"/>
                <a:gd name="connsiteX4" fmla="*/ 203496 w 364398"/>
                <a:gd name="connsiteY4" fmla="*/ 484624 h 484624"/>
                <a:gd name="connsiteX5" fmla="*/ 359247 w 364398"/>
                <a:gd name="connsiteY5" fmla="*/ 300742 h 484624"/>
                <a:gd name="connsiteX6" fmla="*/ 164655 w 364398"/>
                <a:gd name="connsiteY6" fmla="*/ 5112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98" h="484624">
                  <a:moveTo>
                    <a:pt x="164655" y="5112"/>
                  </a:moveTo>
                  <a:cubicBezTo>
                    <a:pt x="106458" y="-6760"/>
                    <a:pt x="48906" y="2531"/>
                    <a:pt x="0" y="27952"/>
                  </a:cubicBezTo>
                  <a:cubicBezTo>
                    <a:pt x="42970" y="11435"/>
                    <a:pt x="90973" y="6531"/>
                    <a:pt x="139363" y="16467"/>
                  </a:cubicBezTo>
                  <a:cubicBezTo>
                    <a:pt x="274597" y="44211"/>
                    <a:pt x="361699" y="176606"/>
                    <a:pt x="333955" y="312098"/>
                  </a:cubicBezTo>
                  <a:cubicBezTo>
                    <a:pt x="318084" y="389393"/>
                    <a:pt x="268403" y="450945"/>
                    <a:pt x="203496" y="484624"/>
                  </a:cubicBezTo>
                  <a:cubicBezTo>
                    <a:pt x="280533" y="454945"/>
                    <a:pt x="341440" y="387844"/>
                    <a:pt x="359247" y="300742"/>
                  </a:cubicBezTo>
                  <a:cubicBezTo>
                    <a:pt x="386991" y="165121"/>
                    <a:pt x="299889" y="32855"/>
                    <a:pt x="164655" y="5112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A89DF600-A516-9BE4-3201-B75A46DF6BB2}"/>
                </a:ext>
              </a:extLst>
            </p:cNvPr>
            <p:cNvSpPr/>
            <p:nvPr/>
          </p:nvSpPr>
          <p:spPr>
            <a:xfrm>
              <a:off x="10399768" y="4657678"/>
              <a:ext cx="788750" cy="679850"/>
            </a:xfrm>
            <a:custGeom>
              <a:avLst/>
              <a:gdLst>
                <a:gd name="connsiteX0" fmla="*/ 267271 w 367792"/>
                <a:gd name="connsiteY0" fmla="*/ 304534 h 317012"/>
                <a:gd name="connsiteX1" fmla="*/ 367793 w 367792"/>
                <a:gd name="connsiteY1" fmla="*/ 220013 h 317012"/>
                <a:gd name="connsiteX2" fmla="*/ 279272 w 367792"/>
                <a:gd name="connsiteY2" fmla="*/ 286211 h 317012"/>
                <a:gd name="connsiteX3" fmla="*/ 24805 w 367792"/>
                <a:gd name="connsiteY3" fmla="*/ 170204 h 317012"/>
                <a:gd name="connsiteX4" fmla="*/ 39645 w 367792"/>
                <a:gd name="connsiteY4" fmla="*/ 0 h 317012"/>
                <a:gd name="connsiteX5" fmla="*/ 12675 w 367792"/>
                <a:gd name="connsiteY5" fmla="*/ 188398 h 317012"/>
                <a:gd name="connsiteX6" fmla="*/ 267142 w 367792"/>
                <a:gd name="connsiteY6" fmla="*/ 304405 h 3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92" h="317012">
                  <a:moveTo>
                    <a:pt x="267271" y="304534"/>
                  </a:moveTo>
                  <a:cubicBezTo>
                    <a:pt x="311144" y="288017"/>
                    <a:pt x="345727" y="257564"/>
                    <a:pt x="367793" y="220013"/>
                  </a:cubicBezTo>
                  <a:cubicBezTo>
                    <a:pt x="345985" y="249176"/>
                    <a:pt x="315919" y="272532"/>
                    <a:pt x="279272" y="286211"/>
                  </a:cubicBezTo>
                  <a:cubicBezTo>
                    <a:pt x="177201" y="324535"/>
                    <a:pt x="63259" y="272532"/>
                    <a:pt x="24805" y="170204"/>
                  </a:cubicBezTo>
                  <a:cubicBezTo>
                    <a:pt x="2868" y="111878"/>
                    <a:pt x="10352" y="49680"/>
                    <a:pt x="39645" y="0"/>
                  </a:cubicBezTo>
                  <a:cubicBezTo>
                    <a:pt x="545" y="52261"/>
                    <a:pt x="-11971" y="122717"/>
                    <a:pt x="12675" y="188398"/>
                  </a:cubicBezTo>
                  <a:cubicBezTo>
                    <a:pt x="51000" y="290727"/>
                    <a:pt x="164942" y="342730"/>
                    <a:pt x="267142" y="304405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A4DCE9-E3C4-04D3-27FF-342D11CBC6AD}"/>
                </a:ext>
              </a:extLst>
            </p:cNvPr>
            <p:cNvSpPr/>
            <p:nvPr/>
          </p:nvSpPr>
          <p:spPr>
            <a:xfrm>
              <a:off x="11217874" y="4902346"/>
              <a:ext cx="71624" cy="129531"/>
            </a:xfrm>
            <a:custGeom>
              <a:avLst/>
              <a:gdLst>
                <a:gd name="connsiteX0" fmla="*/ 32765 w 33398"/>
                <a:gd name="connsiteY0" fmla="*/ 17792 h 60400"/>
                <a:gd name="connsiteX1" fmla="*/ 32507 w 33398"/>
                <a:gd name="connsiteY1" fmla="*/ 19341 h 60400"/>
                <a:gd name="connsiteX2" fmla="*/ 22958 w 33398"/>
                <a:gd name="connsiteY2" fmla="*/ 29922 h 60400"/>
                <a:gd name="connsiteX3" fmla="*/ 27603 w 33398"/>
                <a:gd name="connsiteY3" fmla="*/ 43471 h 60400"/>
                <a:gd name="connsiteX4" fmla="*/ 26700 w 33398"/>
                <a:gd name="connsiteY4" fmla="*/ 47987 h 60400"/>
                <a:gd name="connsiteX5" fmla="*/ 10570 w 33398"/>
                <a:gd name="connsiteY5" fmla="*/ 59988 h 60400"/>
                <a:gd name="connsiteX6" fmla="*/ 505 w 33398"/>
                <a:gd name="connsiteY6" fmla="*/ 42568 h 60400"/>
                <a:gd name="connsiteX7" fmla="*/ 1279 w 33398"/>
                <a:gd name="connsiteY7" fmla="*/ 38567 h 60400"/>
                <a:gd name="connsiteX8" fmla="*/ 7344 w 33398"/>
                <a:gd name="connsiteY8" fmla="*/ 39858 h 60400"/>
                <a:gd name="connsiteX9" fmla="*/ 6441 w 33398"/>
                <a:gd name="connsiteY9" fmla="*/ 44245 h 60400"/>
                <a:gd name="connsiteX10" fmla="*/ 11603 w 33398"/>
                <a:gd name="connsiteY10" fmla="*/ 54052 h 60400"/>
                <a:gd name="connsiteX11" fmla="*/ 20248 w 33398"/>
                <a:gd name="connsiteY11" fmla="*/ 46439 h 60400"/>
                <a:gd name="connsiteX12" fmla="*/ 21151 w 33398"/>
                <a:gd name="connsiteY12" fmla="*/ 41923 h 60400"/>
                <a:gd name="connsiteX13" fmla="*/ 15603 w 33398"/>
                <a:gd name="connsiteY13" fmla="*/ 31728 h 60400"/>
                <a:gd name="connsiteX14" fmla="*/ 12119 w 33398"/>
                <a:gd name="connsiteY14" fmla="*/ 31083 h 60400"/>
                <a:gd name="connsiteX15" fmla="*/ 13280 w 33398"/>
                <a:gd name="connsiteY15" fmla="*/ 25276 h 60400"/>
                <a:gd name="connsiteX16" fmla="*/ 17151 w 33398"/>
                <a:gd name="connsiteY16" fmla="*/ 26051 h 60400"/>
                <a:gd name="connsiteX17" fmla="*/ 25797 w 33398"/>
                <a:gd name="connsiteY17" fmla="*/ 19470 h 60400"/>
                <a:gd name="connsiteX18" fmla="*/ 26313 w 33398"/>
                <a:gd name="connsiteY18" fmla="*/ 16760 h 60400"/>
                <a:gd name="connsiteX19" fmla="*/ 21409 w 33398"/>
                <a:gd name="connsiteY19" fmla="*/ 6308 h 60400"/>
                <a:gd name="connsiteX20" fmla="*/ 12893 w 33398"/>
                <a:gd name="connsiteY20" fmla="*/ 13405 h 60400"/>
                <a:gd name="connsiteX21" fmla="*/ 12248 w 33398"/>
                <a:gd name="connsiteY21" fmla="*/ 16373 h 60400"/>
                <a:gd name="connsiteX22" fmla="*/ 6183 w 33398"/>
                <a:gd name="connsiteY22" fmla="*/ 15082 h 60400"/>
                <a:gd name="connsiteX23" fmla="*/ 6699 w 33398"/>
                <a:gd name="connsiteY23" fmla="*/ 12372 h 60400"/>
                <a:gd name="connsiteX24" fmla="*/ 22700 w 33398"/>
                <a:gd name="connsiteY24" fmla="*/ 372 h 60400"/>
                <a:gd name="connsiteX25" fmla="*/ 32894 w 33398"/>
                <a:gd name="connsiteY25" fmla="*/ 17663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98" h="60400">
                  <a:moveTo>
                    <a:pt x="32765" y="17792"/>
                  </a:moveTo>
                  <a:lnTo>
                    <a:pt x="32507" y="19341"/>
                  </a:lnTo>
                  <a:cubicBezTo>
                    <a:pt x="31346" y="25276"/>
                    <a:pt x="27990" y="29148"/>
                    <a:pt x="22958" y="29922"/>
                  </a:cubicBezTo>
                  <a:cubicBezTo>
                    <a:pt x="27474" y="32761"/>
                    <a:pt x="28765" y="37664"/>
                    <a:pt x="27603" y="43471"/>
                  </a:cubicBezTo>
                  <a:lnTo>
                    <a:pt x="26700" y="47987"/>
                  </a:lnTo>
                  <a:cubicBezTo>
                    <a:pt x="24894" y="56891"/>
                    <a:pt x="19474" y="61924"/>
                    <a:pt x="10570" y="59988"/>
                  </a:cubicBezTo>
                  <a:cubicBezTo>
                    <a:pt x="1666" y="58182"/>
                    <a:pt x="-1301" y="51471"/>
                    <a:pt x="505" y="42568"/>
                  </a:cubicBezTo>
                  <a:lnTo>
                    <a:pt x="1279" y="38567"/>
                  </a:lnTo>
                  <a:lnTo>
                    <a:pt x="7344" y="39858"/>
                  </a:lnTo>
                  <a:lnTo>
                    <a:pt x="6441" y="44245"/>
                  </a:lnTo>
                  <a:cubicBezTo>
                    <a:pt x="5408" y="49536"/>
                    <a:pt x="6828" y="53020"/>
                    <a:pt x="11603" y="54052"/>
                  </a:cubicBezTo>
                  <a:cubicBezTo>
                    <a:pt x="16377" y="54956"/>
                    <a:pt x="19087" y="52375"/>
                    <a:pt x="20248" y="46439"/>
                  </a:cubicBezTo>
                  <a:lnTo>
                    <a:pt x="21151" y="41923"/>
                  </a:lnTo>
                  <a:cubicBezTo>
                    <a:pt x="22313" y="36245"/>
                    <a:pt x="20506" y="32890"/>
                    <a:pt x="15603" y="31728"/>
                  </a:cubicBezTo>
                  <a:lnTo>
                    <a:pt x="12119" y="31083"/>
                  </a:lnTo>
                  <a:lnTo>
                    <a:pt x="13280" y="25276"/>
                  </a:lnTo>
                  <a:lnTo>
                    <a:pt x="17151" y="26051"/>
                  </a:lnTo>
                  <a:cubicBezTo>
                    <a:pt x="21538" y="26825"/>
                    <a:pt x="24764" y="24631"/>
                    <a:pt x="25797" y="19470"/>
                  </a:cubicBezTo>
                  <a:lnTo>
                    <a:pt x="26313" y="16760"/>
                  </a:lnTo>
                  <a:cubicBezTo>
                    <a:pt x="27474" y="10824"/>
                    <a:pt x="26055" y="7211"/>
                    <a:pt x="21409" y="6308"/>
                  </a:cubicBezTo>
                  <a:cubicBezTo>
                    <a:pt x="16764" y="5404"/>
                    <a:pt x="13925" y="8114"/>
                    <a:pt x="12893" y="13405"/>
                  </a:cubicBezTo>
                  <a:lnTo>
                    <a:pt x="12248" y="16373"/>
                  </a:lnTo>
                  <a:lnTo>
                    <a:pt x="6183" y="15082"/>
                  </a:lnTo>
                  <a:lnTo>
                    <a:pt x="6699" y="12372"/>
                  </a:lnTo>
                  <a:cubicBezTo>
                    <a:pt x="8505" y="3469"/>
                    <a:pt x="13796" y="-1435"/>
                    <a:pt x="22700" y="372"/>
                  </a:cubicBezTo>
                  <a:cubicBezTo>
                    <a:pt x="31733" y="2178"/>
                    <a:pt x="34701" y="8759"/>
                    <a:pt x="32894" y="176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C94D06E6-9459-2FDA-E3FA-F2A124602169}"/>
                </a:ext>
              </a:extLst>
            </p:cNvPr>
            <p:cNvSpPr/>
            <p:nvPr/>
          </p:nvSpPr>
          <p:spPr>
            <a:xfrm>
              <a:off x="10475978" y="4753638"/>
              <a:ext cx="72381" cy="128815"/>
            </a:xfrm>
            <a:custGeom>
              <a:avLst/>
              <a:gdLst>
                <a:gd name="connsiteX0" fmla="*/ 33270 w 33751"/>
                <a:gd name="connsiteY0" fmla="*/ 17711 h 60066"/>
                <a:gd name="connsiteX1" fmla="*/ 27205 w 33751"/>
                <a:gd name="connsiteY1" fmla="*/ 47390 h 60066"/>
                <a:gd name="connsiteX2" fmla="*/ 10688 w 33751"/>
                <a:gd name="connsiteY2" fmla="*/ 59649 h 60066"/>
                <a:gd name="connsiteX3" fmla="*/ 494 w 33751"/>
                <a:gd name="connsiteY3" fmla="*/ 42357 h 60066"/>
                <a:gd name="connsiteX4" fmla="*/ 752 w 33751"/>
                <a:gd name="connsiteY4" fmla="*/ 41325 h 60066"/>
                <a:gd name="connsiteX5" fmla="*/ 6817 w 33751"/>
                <a:gd name="connsiteY5" fmla="*/ 42615 h 60066"/>
                <a:gd name="connsiteX6" fmla="*/ 6559 w 33751"/>
                <a:gd name="connsiteY6" fmla="*/ 44164 h 60066"/>
                <a:gd name="connsiteX7" fmla="*/ 11720 w 33751"/>
                <a:gd name="connsiteY7" fmla="*/ 53842 h 60066"/>
                <a:gd name="connsiteX8" fmla="*/ 20753 w 33751"/>
                <a:gd name="connsiteY8" fmla="*/ 45970 h 60066"/>
                <a:gd name="connsiteX9" fmla="*/ 23463 w 33751"/>
                <a:gd name="connsiteY9" fmla="*/ 32937 h 60066"/>
                <a:gd name="connsiteX10" fmla="*/ 12752 w 33751"/>
                <a:gd name="connsiteY10" fmla="*/ 37196 h 60066"/>
                <a:gd name="connsiteX11" fmla="*/ 4752 w 33751"/>
                <a:gd name="connsiteY11" fmla="*/ 21195 h 60066"/>
                <a:gd name="connsiteX12" fmla="*/ 6559 w 33751"/>
                <a:gd name="connsiteY12" fmla="*/ 12291 h 60066"/>
                <a:gd name="connsiteX13" fmla="*/ 22818 w 33751"/>
                <a:gd name="connsiteY13" fmla="*/ 419 h 60066"/>
                <a:gd name="connsiteX14" fmla="*/ 33270 w 33751"/>
                <a:gd name="connsiteY14" fmla="*/ 17840 h 60066"/>
                <a:gd name="connsiteX15" fmla="*/ 13011 w 33751"/>
                <a:gd name="connsiteY15" fmla="*/ 13194 h 60066"/>
                <a:gd name="connsiteX16" fmla="*/ 11204 w 33751"/>
                <a:gd name="connsiteY16" fmla="*/ 21969 h 60066"/>
                <a:gd name="connsiteX17" fmla="*/ 16366 w 33751"/>
                <a:gd name="connsiteY17" fmla="*/ 31776 h 60066"/>
                <a:gd name="connsiteX18" fmla="*/ 25011 w 33751"/>
                <a:gd name="connsiteY18" fmla="*/ 24808 h 60066"/>
                <a:gd name="connsiteX19" fmla="*/ 26818 w 33751"/>
                <a:gd name="connsiteY19" fmla="*/ 16033 h 60066"/>
                <a:gd name="connsiteX20" fmla="*/ 21656 w 33751"/>
                <a:gd name="connsiteY20" fmla="*/ 6226 h 60066"/>
                <a:gd name="connsiteX21" fmla="*/ 13011 w 33751"/>
                <a:gd name="connsiteY21" fmla="*/ 13194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751" h="60066">
                  <a:moveTo>
                    <a:pt x="33270" y="17711"/>
                  </a:moveTo>
                  <a:lnTo>
                    <a:pt x="27205" y="47390"/>
                  </a:lnTo>
                  <a:cubicBezTo>
                    <a:pt x="25269" y="56681"/>
                    <a:pt x="19979" y="61584"/>
                    <a:pt x="10688" y="59649"/>
                  </a:cubicBezTo>
                  <a:cubicBezTo>
                    <a:pt x="1784" y="57842"/>
                    <a:pt x="-1313" y="51261"/>
                    <a:pt x="494" y="42357"/>
                  </a:cubicBezTo>
                  <a:lnTo>
                    <a:pt x="752" y="41325"/>
                  </a:lnTo>
                  <a:lnTo>
                    <a:pt x="6817" y="42615"/>
                  </a:lnTo>
                  <a:lnTo>
                    <a:pt x="6559" y="44164"/>
                  </a:lnTo>
                  <a:cubicBezTo>
                    <a:pt x="5526" y="49454"/>
                    <a:pt x="7075" y="52939"/>
                    <a:pt x="11720" y="53842"/>
                  </a:cubicBezTo>
                  <a:cubicBezTo>
                    <a:pt x="16753" y="54874"/>
                    <a:pt x="19592" y="52164"/>
                    <a:pt x="20753" y="45970"/>
                  </a:cubicBezTo>
                  <a:lnTo>
                    <a:pt x="23463" y="32937"/>
                  </a:lnTo>
                  <a:cubicBezTo>
                    <a:pt x="21011" y="36679"/>
                    <a:pt x="17398" y="38099"/>
                    <a:pt x="12752" y="37196"/>
                  </a:cubicBezTo>
                  <a:cubicBezTo>
                    <a:pt x="5268" y="35647"/>
                    <a:pt x="3074" y="29711"/>
                    <a:pt x="4752" y="21195"/>
                  </a:cubicBezTo>
                  <a:lnTo>
                    <a:pt x="6559" y="12291"/>
                  </a:lnTo>
                  <a:cubicBezTo>
                    <a:pt x="8365" y="3387"/>
                    <a:pt x="13914" y="-1516"/>
                    <a:pt x="22818" y="419"/>
                  </a:cubicBezTo>
                  <a:cubicBezTo>
                    <a:pt x="31850" y="2226"/>
                    <a:pt x="35076" y="8936"/>
                    <a:pt x="33270" y="17840"/>
                  </a:cubicBezTo>
                  <a:close/>
                  <a:moveTo>
                    <a:pt x="13011" y="13194"/>
                  </a:moveTo>
                  <a:lnTo>
                    <a:pt x="11204" y="21969"/>
                  </a:lnTo>
                  <a:cubicBezTo>
                    <a:pt x="10172" y="27260"/>
                    <a:pt x="11720" y="30873"/>
                    <a:pt x="16366" y="31776"/>
                  </a:cubicBezTo>
                  <a:cubicBezTo>
                    <a:pt x="21140" y="32808"/>
                    <a:pt x="23979" y="29969"/>
                    <a:pt x="25011" y="24808"/>
                  </a:cubicBezTo>
                  <a:lnTo>
                    <a:pt x="26818" y="16033"/>
                  </a:lnTo>
                  <a:cubicBezTo>
                    <a:pt x="27850" y="10743"/>
                    <a:pt x="26302" y="7129"/>
                    <a:pt x="21656" y="6226"/>
                  </a:cubicBezTo>
                  <a:cubicBezTo>
                    <a:pt x="17011" y="5323"/>
                    <a:pt x="14172" y="7904"/>
                    <a:pt x="13011" y="131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8A48ED16-3158-C582-2858-ED759126DA4C}"/>
                </a:ext>
              </a:extLst>
            </p:cNvPr>
            <p:cNvSpPr/>
            <p:nvPr/>
          </p:nvSpPr>
          <p:spPr>
            <a:xfrm>
              <a:off x="10864643" y="4641570"/>
              <a:ext cx="426194" cy="283686"/>
            </a:xfrm>
            <a:custGeom>
              <a:avLst/>
              <a:gdLst>
                <a:gd name="connsiteX0" fmla="*/ 188186 w 198733"/>
                <a:gd name="connsiteY0" fmla="*/ 10351 h 132282"/>
                <a:gd name="connsiteX1" fmla="*/ 184960 w 198733"/>
                <a:gd name="connsiteY1" fmla="*/ 5189 h 132282"/>
                <a:gd name="connsiteX2" fmla="*/ 137216 w 198733"/>
                <a:gd name="connsiteY2" fmla="*/ 29191 h 132282"/>
                <a:gd name="connsiteX3" fmla="*/ 75534 w 198733"/>
                <a:gd name="connsiteY3" fmla="*/ 60160 h 132282"/>
                <a:gd name="connsiteX4" fmla="*/ 27790 w 198733"/>
                <a:gd name="connsiteY4" fmla="*/ 84162 h 132282"/>
                <a:gd name="connsiteX5" fmla="*/ 175 w 198733"/>
                <a:gd name="connsiteY5" fmla="*/ 104937 h 132282"/>
                <a:gd name="connsiteX6" fmla="*/ 5208 w 198733"/>
                <a:gd name="connsiteY6" fmla="*/ 113067 h 132282"/>
                <a:gd name="connsiteX7" fmla="*/ 11660 w 198733"/>
                <a:gd name="connsiteY7" fmla="*/ 123519 h 132282"/>
                <a:gd name="connsiteX8" fmla="*/ 16692 w 198733"/>
                <a:gd name="connsiteY8" fmla="*/ 131649 h 132282"/>
                <a:gd name="connsiteX9" fmla="*/ 47533 w 198733"/>
                <a:gd name="connsiteY9" fmla="*/ 116164 h 132282"/>
                <a:gd name="connsiteX10" fmla="*/ 90245 w 198733"/>
                <a:gd name="connsiteY10" fmla="*/ 84162 h 132282"/>
                <a:gd name="connsiteX11" fmla="*/ 145603 w 198733"/>
                <a:gd name="connsiteY11" fmla="*/ 42740 h 132282"/>
                <a:gd name="connsiteX12" fmla="*/ 188315 w 198733"/>
                <a:gd name="connsiteY12" fmla="*/ 10738 h 1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33" h="132282">
                  <a:moveTo>
                    <a:pt x="188186" y="10351"/>
                  </a:moveTo>
                  <a:cubicBezTo>
                    <a:pt x="203413" y="-1004"/>
                    <a:pt x="201993" y="-3456"/>
                    <a:pt x="184960" y="5189"/>
                  </a:cubicBezTo>
                  <a:lnTo>
                    <a:pt x="137216" y="29191"/>
                  </a:lnTo>
                  <a:cubicBezTo>
                    <a:pt x="120182" y="37708"/>
                    <a:pt x="92439" y="51644"/>
                    <a:pt x="75534" y="60160"/>
                  </a:cubicBezTo>
                  <a:lnTo>
                    <a:pt x="27790" y="84162"/>
                  </a:lnTo>
                  <a:cubicBezTo>
                    <a:pt x="10756" y="92678"/>
                    <a:pt x="-1632" y="101969"/>
                    <a:pt x="175" y="104937"/>
                  </a:cubicBezTo>
                  <a:lnTo>
                    <a:pt x="5208" y="113067"/>
                  </a:lnTo>
                  <a:cubicBezTo>
                    <a:pt x="7014" y="115906"/>
                    <a:pt x="9853" y="120680"/>
                    <a:pt x="11660" y="123519"/>
                  </a:cubicBezTo>
                  <a:lnTo>
                    <a:pt x="16692" y="131649"/>
                  </a:lnTo>
                  <a:cubicBezTo>
                    <a:pt x="18499" y="134488"/>
                    <a:pt x="32306" y="127519"/>
                    <a:pt x="47533" y="116164"/>
                  </a:cubicBezTo>
                  <a:lnTo>
                    <a:pt x="90245" y="84162"/>
                  </a:lnTo>
                  <a:cubicBezTo>
                    <a:pt x="105472" y="72806"/>
                    <a:pt x="130376" y="54096"/>
                    <a:pt x="145603" y="42740"/>
                  </a:cubicBezTo>
                  <a:lnTo>
                    <a:pt x="188315" y="10738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07ECFDFE-8A31-107D-9153-8E4DC6440545}"/>
                </a:ext>
              </a:extLst>
            </p:cNvPr>
            <p:cNvSpPr/>
            <p:nvPr/>
          </p:nvSpPr>
          <p:spPr>
            <a:xfrm>
              <a:off x="10882728" y="4642460"/>
              <a:ext cx="407903" cy="281966"/>
            </a:xfrm>
            <a:custGeom>
              <a:avLst/>
              <a:gdLst>
                <a:gd name="connsiteX0" fmla="*/ 190205 w 190204"/>
                <a:gd name="connsiteY0" fmla="*/ 129 h 131480"/>
                <a:gd name="connsiteX1" fmla="*/ 179753 w 190204"/>
                <a:gd name="connsiteY1" fmla="*/ 9936 h 131480"/>
                <a:gd name="connsiteX2" fmla="*/ 137041 w 190204"/>
                <a:gd name="connsiteY2" fmla="*/ 41938 h 131480"/>
                <a:gd name="connsiteX3" fmla="*/ 81682 w 190204"/>
                <a:gd name="connsiteY3" fmla="*/ 83360 h 131480"/>
                <a:gd name="connsiteX4" fmla="*/ 38970 w 190204"/>
                <a:gd name="connsiteY4" fmla="*/ 115362 h 131480"/>
                <a:gd name="connsiteX5" fmla="*/ 8130 w 190204"/>
                <a:gd name="connsiteY5" fmla="*/ 130846 h 131480"/>
                <a:gd name="connsiteX6" fmla="*/ 0 w 190204"/>
                <a:gd name="connsiteY6" fmla="*/ 117684 h 131480"/>
                <a:gd name="connsiteX7" fmla="*/ 190205 w 190204"/>
                <a:gd name="connsiteY7" fmla="*/ 0 h 1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04" h="131480">
                  <a:moveTo>
                    <a:pt x="190205" y="129"/>
                  </a:moveTo>
                  <a:cubicBezTo>
                    <a:pt x="190205" y="1290"/>
                    <a:pt x="186850" y="4645"/>
                    <a:pt x="179753" y="9936"/>
                  </a:cubicBezTo>
                  <a:lnTo>
                    <a:pt x="137041" y="41938"/>
                  </a:lnTo>
                  <a:cubicBezTo>
                    <a:pt x="121814" y="53293"/>
                    <a:pt x="96909" y="72004"/>
                    <a:pt x="81682" y="83360"/>
                  </a:cubicBezTo>
                  <a:lnTo>
                    <a:pt x="38970" y="115362"/>
                  </a:lnTo>
                  <a:cubicBezTo>
                    <a:pt x="23743" y="126717"/>
                    <a:pt x="9807" y="133685"/>
                    <a:pt x="8130" y="130846"/>
                  </a:cubicBezTo>
                  <a:lnTo>
                    <a:pt x="0" y="117684"/>
                  </a:lnTo>
                  <a:lnTo>
                    <a:pt x="190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D9B0C464-180F-7713-3BAE-46CCB8AAC78F}"/>
                </a:ext>
              </a:extLst>
            </p:cNvPr>
            <p:cNvSpPr/>
            <p:nvPr/>
          </p:nvSpPr>
          <p:spPr>
            <a:xfrm>
              <a:off x="10640717" y="4674952"/>
              <a:ext cx="254443" cy="258398"/>
            </a:xfrm>
            <a:custGeom>
              <a:avLst/>
              <a:gdLst>
                <a:gd name="connsiteX0" fmla="*/ 8971 w 118646"/>
                <a:gd name="connsiteY0" fmla="*/ 5235 h 120490"/>
                <a:gd name="connsiteX1" fmla="*/ 5100 w 118646"/>
                <a:gd name="connsiteY1" fmla="*/ 9106 h 120490"/>
                <a:gd name="connsiteX2" fmla="*/ 27940 w 118646"/>
                <a:gd name="connsiteY2" fmla="*/ 38269 h 120490"/>
                <a:gd name="connsiteX3" fmla="*/ 57361 w 118646"/>
                <a:gd name="connsiteY3" fmla="*/ 75949 h 120490"/>
                <a:gd name="connsiteX4" fmla="*/ 80072 w 118646"/>
                <a:gd name="connsiteY4" fmla="*/ 105112 h 120490"/>
                <a:gd name="connsiteX5" fmla="*/ 98654 w 118646"/>
                <a:gd name="connsiteY5" fmla="*/ 120080 h 120490"/>
                <a:gd name="connsiteX6" fmla="*/ 104590 w 118646"/>
                <a:gd name="connsiteY6" fmla="*/ 114144 h 120490"/>
                <a:gd name="connsiteX7" fmla="*/ 112332 w 118646"/>
                <a:gd name="connsiteY7" fmla="*/ 106531 h 120490"/>
                <a:gd name="connsiteX8" fmla="*/ 118268 w 118646"/>
                <a:gd name="connsiteY8" fmla="*/ 100595 h 120490"/>
                <a:gd name="connsiteX9" fmla="*/ 103557 w 118646"/>
                <a:gd name="connsiteY9" fmla="*/ 81755 h 120490"/>
                <a:gd name="connsiteX10" fmla="*/ 74782 w 118646"/>
                <a:gd name="connsiteY10" fmla="*/ 58528 h 120490"/>
                <a:gd name="connsiteX11" fmla="*/ 37618 w 118646"/>
                <a:gd name="connsiteY11" fmla="*/ 28462 h 120490"/>
                <a:gd name="connsiteX12" fmla="*/ 8842 w 118646"/>
                <a:gd name="connsiteY12" fmla="*/ 5235 h 1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46" h="120490">
                  <a:moveTo>
                    <a:pt x="8971" y="5235"/>
                  </a:moveTo>
                  <a:cubicBezTo>
                    <a:pt x="-1223" y="-3024"/>
                    <a:pt x="-3030" y="-1346"/>
                    <a:pt x="5100" y="9106"/>
                  </a:cubicBezTo>
                  <a:lnTo>
                    <a:pt x="27940" y="38269"/>
                  </a:lnTo>
                  <a:cubicBezTo>
                    <a:pt x="36070" y="48592"/>
                    <a:pt x="49232" y="65625"/>
                    <a:pt x="57361" y="75949"/>
                  </a:cubicBezTo>
                  <a:lnTo>
                    <a:pt x="80072" y="105112"/>
                  </a:lnTo>
                  <a:cubicBezTo>
                    <a:pt x="88202" y="115435"/>
                    <a:pt x="96589" y="122274"/>
                    <a:pt x="98654" y="120080"/>
                  </a:cubicBezTo>
                  <a:lnTo>
                    <a:pt x="104590" y="114144"/>
                  </a:lnTo>
                  <a:cubicBezTo>
                    <a:pt x="106783" y="112080"/>
                    <a:pt x="110268" y="108596"/>
                    <a:pt x="112332" y="106531"/>
                  </a:cubicBezTo>
                  <a:lnTo>
                    <a:pt x="118268" y="100595"/>
                  </a:lnTo>
                  <a:cubicBezTo>
                    <a:pt x="120333" y="98531"/>
                    <a:pt x="113752" y="90014"/>
                    <a:pt x="103557" y="81755"/>
                  </a:cubicBezTo>
                  <a:lnTo>
                    <a:pt x="74782" y="58528"/>
                  </a:lnTo>
                  <a:cubicBezTo>
                    <a:pt x="64587" y="50270"/>
                    <a:pt x="47812" y="36720"/>
                    <a:pt x="37618" y="28462"/>
                  </a:cubicBezTo>
                  <a:lnTo>
                    <a:pt x="8842" y="5235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F8CF19FA-6A58-02D6-04F0-B5ECDFE3386E}"/>
                </a:ext>
              </a:extLst>
            </p:cNvPr>
            <p:cNvSpPr/>
            <p:nvPr/>
          </p:nvSpPr>
          <p:spPr>
            <a:xfrm>
              <a:off x="10641693" y="4674832"/>
              <a:ext cx="254102" cy="236330"/>
            </a:xfrm>
            <a:custGeom>
              <a:avLst/>
              <a:gdLst>
                <a:gd name="connsiteX0" fmla="*/ 0 w 118487"/>
                <a:gd name="connsiteY0" fmla="*/ 129 h 110200"/>
                <a:gd name="connsiteX1" fmla="*/ 8646 w 118487"/>
                <a:gd name="connsiteY1" fmla="*/ 5291 h 110200"/>
                <a:gd name="connsiteX2" fmla="*/ 37422 w 118487"/>
                <a:gd name="connsiteY2" fmla="*/ 28518 h 110200"/>
                <a:gd name="connsiteX3" fmla="*/ 74585 w 118487"/>
                <a:gd name="connsiteY3" fmla="*/ 58584 h 110200"/>
                <a:gd name="connsiteX4" fmla="*/ 103361 w 118487"/>
                <a:gd name="connsiteY4" fmla="*/ 81811 h 110200"/>
                <a:gd name="connsiteX5" fmla="*/ 118071 w 118487"/>
                <a:gd name="connsiteY5" fmla="*/ 100651 h 110200"/>
                <a:gd name="connsiteX6" fmla="*/ 108393 w 118487"/>
                <a:gd name="connsiteY6" fmla="*/ 110200 h 110200"/>
                <a:gd name="connsiteX7" fmla="*/ 0 w 118487"/>
                <a:gd name="connsiteY7" fmla="*/ 0 h 1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87" h="110200">
                  <a:moveTo>
                    <a:pt x="0" y="129"/>
                  </a:moveTo>
                  <a:cubicBezTo>
                    <a:pt x="903" y="-258"/>
                    <a:pt x="3871" y="1419"/>
                    <a:pt x="8646" y="5291"/>
                  </a:cubicBezTo>
                  <a:lnTo>
                    <a:pt x="37422" y="28518"/>
                  </a:lnTo>
                  <a:cubicBezTo>
                    <a:pt x="47616" y="36776"/>
                    <a:pt x="64391" y="50326"/>
                    <a:pt x="74585" y="58584"/>
                  </a:cubicBezTo>
                  <a:lnTo>
                    <a:pt x="103361" y="81811"/>
                  </a:lnTo>
                  <a:cubicBezTo>
                    <a:pt x="113555" y="90070"/>
                    <a:pt x="120265" y="98586"/>
                    <a:pt x="118071" y="100651"/>
                  </a:cubicBezTo>
                  <a:lnTo>
                    <a:pt x="108393" y="11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5745C42E-E35F-8CDE-BBB1-C1ECD774F457}"/>
                </a:ext>
              </a:extLst>
            </p:cNvPr>
            <p:cNvSpPr/>
            <p:nvPr/>
          </p:nvSpPr>
          <p:spPr>
            <a:xfrm>
              <a:off x="10822495" y="4852190"/>
              <a:ext cx="94671" cy="95201"/>
            </a:xfrm>
            <a:custGeom>
              <a:avLst/>
              <a:gdLst>
                <a:gd name="connsiteX0" fmla="*/ 43687 w 44145"/>
                <a:gd name="connsiteY0" fmla="*/ 26648 h 44392"/>
                <a:gd name="connsiteX1" fmla="*/ 17621 w 44145"/>
                <a:gd name="connsiteY1" fmla="*/ 43940 h 44392"/>
                <a:gd name="connsiteX2" fmla="*/ 459 w 44145"/>
                <a:gd name="connsiteY2" fmla="*/ 17744 h 44392"/>
                <a:gd name="connsiteX3" fmla="*/ 26525 w 44145"/>
                <a:gd name="connsiteY3" fmla="*/ 453 h 44392"/>
                <a:gd name="connsiteX4" fmla="*/ 43687 w 44145"/>
                <a:gd name="connsiteY4" fmla="*/ 26648 h 4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5" h="44392">
                  <a:moveTo>
                    <a:pt x="43687" y="26648"/>
                  </a:moveTo>
                  <a:cubicBezTo>
                    <a:pt x="41235" y="38649"/>
                    <a:pt x="29622" y="46391"/>
                    <a:pt x="17621" y="43940"/>
                  </a:cubicBezTo>
                  <a:cubicBezTo>
                    <a:pt x="5620" y="41488"/>
                    <a:pt x="-1993" y="29745"/>
                    <a:pt x="459" y="17744"/>
                  </a:cubicBezTo>
                  <a:cubicBezTo>
                    <a:pt x="2911" y="5744"/>
                    <a:pt x="14524" y="-1999"/>
                    <a:pt x="26525" y="453"/>
                  </a:cubicBezTo>
                  <a:cubicBezTo>
                    <a:pt x="38525" y="2905"/>
                    <a:pt x="46139" y="14648"/>
                    <a:pt x="43687" y="26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AF92FA75-FA55-D0D5-EBB9-64191A0ACAF9}"/>
                </a:ext>
              </a:extLst>
            </p:cNvPr>
            <p:cNvSpPr/>
            <p:nvPr/>
          </p:nvSpPr>
          <p:spPr>
            <a:xfrm>
              <a:off x="10858080" y="4888040"/>
              <a:ext cx="23500" cy="23500"/>
            </a:xfrm>
            <a:custGeom>
              <a:avLst/>
              <a:gdLst>
                <a:gd name="connsiteX0" fmla="*/ 124 w 10958"/>
                <a:gd name="connsiteY0" fmla="*/ 4383 h 10958"/>
                <a:gd name="connsiteX1" fmla="*/ 6576 w 10958"/>
                <a:gd name="connsiteY1" fmla="*/ 124 h 10958"/>
                <a:gd name="connsiteX2" fmla="*/ 10835 w 10958"/>
                <a:gd name="connsiteY2" fmla="*/ 6576 h 10958"/>
                <a:gd name="connsiteX3" fmla="*/ 4383 w 10958"/>
                <a:gd name="connsiteY3" fmla="*/ 10835 h 10958"/>
                <a:gd name="connsiteX4" fmla="*/ 124 w 10958"/>
                <a:gd name="connsiteY4" fmla="*/ 4383 h 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" h="10958">
                  <a:moveTo>
                    <a:pt x="124" y="4383"/>
                  </a:moveTo>
                  <a:cubicBezTo>
                    <a:pt x="769" y="1415"/>
                    <a:pt x="3608" y="-521"/>
                    <a:pt x="6576" y="124"/>
                  </a:cubicBezTo>
                  <a:cubicBezTo>
                    <a:pt x="9544" y="769"/>
                    <a:pt x="11480" y="3608"/>
                    <a:pt x="10835" y="6576"/>
                  </a:cubicBezTo>
                  <a:cubicBezTo>
                    <a:pt x="10189" y="9544"/>
                    <a:pt x="7350" y="11480"/>
                    <a:pt x="4383" y="10835"/>
                  </a:cubicBezTo>
                  <a:cubicBezTo>
                    <a:pt x="1414" y="10189"/>
                    <a:pt x="-521" y="7350"/>
                    <a:pt x="124" y="4383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D9C85202-DF3E-EE7F-B4FA-7DE1FEA13998}"/>
                </a:ext>
              </a:extLst>
            </p:cNvPr>
            <p:cNvSpPr/>
            <p:nvPr/>
          </p:nvSpPr>
          <p:spPr>
            <a:xfrm>
              <a:off x="10283728" y="4308291"/>
              <a:ext cx="1160089" cy="1160089"/>
            </a:xfrm>
            <a:custGeom>
              <a:avLst/>
              <a:gdLst>
                <a:gd name="connsiteX0" fmla="*/ 216341 w 540946"/>
                <a:gd name="connsiteY0" fmla="*/ 535457 h 540946"/>
                <a:gd name="connsiteX1" fmla="*/ 5490 w 540946"/>
                <a:gd name="connsiteY1" fmla="*/ 216341 h 540946"/>
                <a:gd name="connsiteX2" fmla="*/ 324606 w 540946"/>
                <a:gd name="connsiteY2" fmla="*/ 5490 h 540946"/>
                <a:gd name="connsiteX3" fmla="*/ 535457 w 540946"/>
                <a:gd name="connsiteY3" fmla="*/ 324605 h 540946"/>
                <a:gd name="connsiteX4" fmla="*/ 216341 w 540946"/>
                <a:gd name="connsiteY4" fmla="*/ 535457 h 540946"/>
                <a:gd name="connsiteX5" fmla="*/ 319444 w 540946"/>
                <a:gd name="connsiteY5" fmla="*/ 30911 h 540946"/>
                <a:gd name="connsiteX6" fmla="*/ 30911 w 540946"/>
                <a:gd name="connsiteY6" fmla="*/ 221502 h 540946"/>
                <a:gd name="connsiteX7" fmla="*/ 221503 w 540946"/>
                <a:gd name="connsiteY7" fmla="*/ 510036 h 540946"/>
                <a:gd name="connsiteX8" fmla="*/ 510036 w 540946"/>
                <a:gd name="connsiteY8" fmla="*/ 319444 h 540946"/>
                <a:gd name="connsiteX9" fmla="*/ 319444 w 540946"/>
                <a:gd name="connsiteY9" fmla="*/ 30911 h 5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46" h="540946">
                  <a:moveTo>
                    <a:pt x="216341" y="535457"/>
                  </a:moveTo>
                  <a:cubicBezTo>
                    <a:pt x="70268" y="505648"/>
                    <a:pt x="-24319" y="362414"/>
                    <a:pt x="5490" y="216341"/>
                  </a:cubicBezTo>
                  <a:cubicBezTo>
                    <a:pt x="35298" y="70268"/>
                    <a:pt x="178532" y="-24319"/>
                    <a:pt x="324606" y="5490"/>
                  </a:cubicBezTo>
                  <a:cubicBezTo>
                    <a:pt x="470679" y="35298"/>
                    <a:pt x="565265" y="178532"/>
                    <a:pt x="535457" y="324605"/>
                  </a:cubicBezTo>
                  <a:cubicBezTo>
                    <a:pt x="505649" y="470679"/>
                    <a:pt x="362414" y="565265"/>
                    <a:pt x="216341" y="535457"/>
                  </a:cubicBezTo>
                  <a:close/>
                  <a:moveTo>
                    <a:pt x="319444" y="30911"/>
                  </a:moveTo>
                  <a:cubicBezTo>
                    <a:pt x="187307" y="3941"/>
                    <a:pt x="57880" y="89366"/>
                    <a:pt x="30911" y="221502"/>
                  </a:cubicBezTo>
                  <a:cubicBezTo>
                    <a:pt x="3941" y="353639"/>
                    <a:pt x="89366" y="483066"/>
                    <a:pt x="221503" y="510036"/>
                  </a:cubicBezTo>
                  <a:cubicBezTo>
                    <a:pt x="353639" y="537005"/>
                    <a:pt x="483067" y="451581"/>
                    <a:pt x="510036" y="319444"/>
                  </a:cubicBezTo>
                  <a:cubicBezTo>
                    <a:pt x="537005" y="187307"/>
                    <a:pt x="451452" y="57880"/>
                    <a:pt x="319444" y="309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E96F2DA3-BAA3-A245-D993-35DD8E63A6BC}"/>
                </a:ext>
              </a:extLst>
            </p:cNvPr>
            <p:cNvSpPr/>
            <p:nvPr/>
          </p:nvSpPr>
          <p:spPr>
            <a:xfrm>
              <a:off x="10879103" y="4472376"/>
              <a:ext cx="39295" cy="126743"/>
            </a:xfrm>
            <a:custGeom>
              <a:avLst/>
              <a:gdLst>
                <a:gd name="connsiteX0" fmla="*/ 9678 w 18323"/>
                <a:gd name="connsiteY0" fmla="*/ 10065 h 59100"/>
                <a:gd name="connsiteX1" fmla="*/ 1162 w 18323"/>
                <a:gd name="connsiteY1" fmla="*/ 10968 h 59100"/>
                <a:gd name="connsiteX2" fmla="*/ 2194 w 18323"/>
                <a:gd name="connsiteY2" fmla="*/ 5678 h 59100"/>
                <a:gd name="connsiteX3" fmla="*/ 13807 w 18323"/>
                <a:gd name="connsiteY3" fmla="*/ 0 h 59100"/>
                <a:gd name="connsiteX4" fmla="*/ 18324 w 18323"/>
                <a:gd name="connsiteY4" fmla="*/ 903 h 59100"/>
                <a:gd name="connsiteX5" fmla="*/ 6452 w 18323"/>
                <a:gd name="connsiteY5" fmla="*/ 59100 h 59100"/>
                <a:gd name="connsiteX6" fmla="*/ 0 w 18323"/>
                <a:gd name="connsiteY6" fmla="*/ 57810 h 59100"/>
                <a:gd name="connsiteX7" fmla="*/ 9678 w 18323"/>
                <a:gd name="connsiteY7" fmla="*/ 10194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3" h="59100">
                  <a:moveTo>
                    <a:pt x="9678" y="10065"/>
                  </a:moveTo>
                  <a:cubicBezTo>
                    <a:pt x="7226" y="10968"/>
                    <a:pt x="4258" y="11355"/>
                    <a:pt x="1162" y="10968"/>
                  </a:cubicBezTo>
                  <a:lnTo>
                    <a:pt x="2194" y="5678"/>
                  </a:lnTo>
                  <a:cubicBezTo>
                    <a:pt x="8517" y="6710"/>
                    <a:pt x="11485" y="3742"/>
                    <a:pt x="13807" y="0"/>
                  </a:cubicBezTo>
                  <a:lnTo>
                    <a:pt x="18324" y="903"/>
                  </a:lnTo>
                  <a:lnTo>
                    <a:pt x="6452" y="59100"/>
                  </a:lnTo>
                  <a:lnTo>
                    <a:pt x="0" y="57810"/>
                  </a:lnTo>
                  <a:lnTo>
                    <a:pt x="9678" y="101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AF576723-D82A-8B1B-1370-7BC70468D7C1}"/>
                </a:ext>
              </a:extLst>
            </p:cNvPr>
            <p:cNvSpPr/>
            <p:nvPr/>
          </p:nvSpPr>
          <p:spPr>
            <a:xfrm>
              <a:off x="10913971" y="4481833"/>
              <a:ext cx="77183" cy="132506"/>
            </a:xfrm>
            <a:custGeom>
              <a:avLst/>
              <a:gdLst>
                <a:gd name="connsiteX0" fmla="*/ 35099 w 35990"/>
                <a:gd name="connsiteY0" fmla="*/ 17914 h 61787"/>
                <a:gd name="connsiteX1" fmla="*/ 7742 w 35990"/>
                <a:gd name="connsiteY1" fmla="*/ 51078 h 61787"/>
                <a:gd name="connsiteX2" fmla="*/ 7742 w 35990"/>
                <a:gd name="connsiteY2" fmla="*/ 51981 h 61787"/>
                <a:gd name="connsiteX3" fmla="*/ 26711 w 35990"/>
                <a:gd name="connsiteY3" fmla="*/ 55852 h 61787"/>
                <a:gd name="connsiteX4" fmla="*/ 25550 w 35990"/>
                <a:gd name="connsiteY4" fmla="*/ 61788 h 61787"/>
                <a:gd name="connsiteX5" fmla="*/ 0 w 35990"/>
                <a:gd name="connsiteY5" fmla="*/ 56626 h 61787"/>
                <a:gd name="connsiteX6" fmla="*/ 1032 w 35990"/>
                <a:gd name="connsiteY6" fmla="*/ 51594 h 61787"/>
                <a:gd name="connsiteX7" fmla="*/ 28647 w 35990"/>
                <a:gd name="connsiteY7" fmla="*/ 16753 h 61787"/>
                <a:gd name="connsiteX8" fmla="*/ 23743 w 35990"/>
                <a:gd name="connsiteY8" fmla="*/ 6172 h 61787"/>
                <a:gd name="connsiteX9" fmla="*/ 15227 w 35990"/>
                <a:gd name="connsiteY9" fmla="*/ 13398 h 61787"/>
                <a:gd name="connsiteX10" fmla="*/ 14194 w 35990"/>
                <a:gd name="connsiteY10" fmla="*/ 18560 h 61787"/>
                <a:gd name="connsiteX11" fmla="*/ 8129 w 35990"/>
                <a:gd name="connsiteY11" fmla="*/ 17269 h 61787"/>
                <a:gd name="connsiteX12" fmla="*/ 9162 w 35990"/>
                <a:gd name="connsiteY12" fmla="*/ 12495 h 61787"/>
                <a:gd name="connsiteX13" fmla="*/ 25292 w 35990"/>
                <a:gd name="connsiteY13" fmla="*/ 365 h 61787"/>
                <a:gd name="connsiteX14" fmla="*/ 35486 w 35990"/>
                <a:gd name="connsiteY14" fmla="*/ 17785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0" h="61787">
                  <a:moveTo>
                    <a:pt x="35099" y="17914"/>
                  </a:moveTo>
                  <a:cubicBezTo>
                    <a:pt x="31486" y="35464"/>
                    <a:pt x="10452" y="37787"/>
                    <a:pt x="7742" y="51078"/>
                  </a:cubicBezTo>
                  <a:lnTo>
                    <a:pt x="7742" y="51981"/>
                  </a:lnTo>
                  <a:lnTo>
                    <a:pt x="26711" y="55852"/>
                  </a:lnTo>
                  <a:lnTo>
                    <a:pt x="25550" y="61788"/>
                  </a:lnTo>
                  <a:lnTo>
                    <a:pt x="0" y="56626"/>
                  </a:lnTo>
                  <a:lnTo>
                    <a:pt x="1032" y="51594"/>
                  </a:lnTo>
                  <a:cubicBezTo>
                    <a:pt x="4903" y="32754"/>
                    <a:pt x="25292" y="33141"/>
                    <a:pt x="28647" y="16753"/>
                  </a:cubicBezTo>
                  <a:cubicBezTo>
                    <a:pt x="29808" y="10817"/>
                    <a:pt x="28647" y="7204"/>
                    <a:pt x="23743" y="6172"/>
                  </a:cubicBezTo>
                  <a:cubicBezTo>
                    <a:pt x="18969" y="5139"/>
                    <a:pt x="16259" y="8236"/>
                    <a:pt x="15227" y="13398"/>
                  </a:cubicBezTo>
                  <a:lnTo>
                    <a:pt x="14194" y="18560"/>
                  </a:lnTo>
                  <a:lnTo>
                    <a:pt x="8129" y="17269"/>
                  </a:lnTo>
                  <a:lnTo>
                    <a:pt x="9162" y="12495"/>
                  </a:lnTo>
                  <a:cubicBezTo>
                    <a:pt x="10968" y="3591"/>
                    <a:pt x="16259" y="-1442"/>
                    <a:pt x="25292" y="365"/>
                  </a:cubicBezTo>
                  <a:cubicBezTo>
                    <a:pt x="34324" y="2172"/>
                    <a:pt x="37293" y="8882"/>
                    <a:pt x="35486" y="177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46828FF9-1AE5-4934-EC2E-C8CE564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FF0FB30F-64D3-BAB0-7515-5748697F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4312" y="6355080"/>
            <a:ext cx="9220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705FA4B-04BB-ABC3-2AB0-447F52FD0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9788" y="380999"/>
            <a:ext cx="11213424" cy="3048001"/>
            <a:chOff x="519788" y="533399"/>
            <a:chExt cx="11213424" cy="3048001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D385D8C9-F518-0E25-BE5E-69FF451DF074}"/>
                </a:ext>
              </a:extLst>
            </p:cNvPr>
            <p:cNvGrpSpPr/>
            <p:nvPr/>
          </p:nvGrpSpPr>
          <p:grpSpPr>
            <a:xfrm>
              <a:off x="519788" y="533399"/>
              <a:ext cx="11213424" cy="3048001"/>
              <a:chOff x="519788" y="533399"/>
              <a:chExt cx="11213424" cy="3048001"/>
            </a:xfrm>
          </p:grpSpPr>
          <p:sp>
            <p:nvSpPr>
              <p:cNvPr id="161" name="Rounded Rectangle 47">
                <a:extLst>
                  <a:ext uri="{FF2B5EF4-FFF2-40B4-BE49-F238E27FC236}">
                    <a16:creationId xmlns:a16="http://schemas.microsoft.com/office/drawing/2014/main" id="{0DCCF4AA-6BA1-C991-2D68-AF08BB9D1CE7}"/>
                  </a:ext>
                </a:extLst>
              </p:cNvPr>
              <p:cNvSpPr/>
              <p:nvPr/>
            </p:nvSpPr>
            <p:spPr>
              <a:xfrm>
                <a:off x="5197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" name="Rounded Rectangle 96">
                <a:extLst>
                  <a:ext uri="{FF2B5EF4-FFF2-40B4-BE49-F238E27FC236}">
                    <a16:creationId xmlns:a16="http://schemas.microsoft.com/office/drawing/2014/main" id="{2FACCB36-FF2D-2983-9EB4-6D02591881D4}"/>
                  </a:ext>
                </a:extLst>
              </p:cNvPr>
              <p:cNvSpPr/>
              <p:nvPr/>
            </p:nvSpPr>
            <p:spPr>
              <a:xfrm>
                <a:off x="306543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" name="Rounded Rectangle 99">
                <a:extLst>
                  <a:ext uri="{FF2B5EF4-FFF2-40B4-BE49-F238E27FC236}">
                    <a16:creationId xmlns:a16="http://schemas.microsoft.com/office/drawing/2014/main" id="{EF96B627-AA0C-7BFD-5B24-BDEE7A7E4A40}"/>
                  </a:ext>
                </a:extLst>
              </p:cNvPr>
              <p:cNvSpPr/>
              <p:nvPr/>
            </p:nvSpPr>
            <p:spPr>
              <a:xfrm>
                <a:off x="56110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" name="Rounded Rectangle 104">
                <a:extLst>
                  <a:ext uri="{FF2B5EF4-FFF2-40B4-BE49-F238E27FC236}">
                    <a16:creationId xmlns:a16="http://schemas.microsoft.com/office/drawing/2014/main" id="{2ADB84A5-6C67-BEA1-FD23-6B59AB7004D2}"/>
                  </a:ext>
                </a:extLst>
              </p:cNvPr>
              <p:cNvSpPr/>
              <p:nvPr/>
            </p:nvSpPr>
            <p:spPr>
              <a:xfrm>
                <a:off x="8156737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" name="Rounded Rectangle 107">
                <a:extLst>
                  <a:ext uri="{FF2B5EF4-FFF2-40B4-BE49-F238E27FC236}">
                    <a16:creationId xmlns:a16="http://schemas.microsoft.com/office/drawing/2014/main" id="{EF712134-A104-354A-59E5-E057D20B4725}"/>
                  </a:ext>
                </a:extLst>
              </p:cNvPr>
              <p:cNvSpPr/>
              <p:nvPr/>
            </p:nvSpPr>
            <p:spPr>
              <a:xfrm>
                <a:off x="205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Rounded Rectangle 112">
                <a:extLst>
                  <a:ext uri="{FF2B5EF4-FFF2-40B4-BE49-F238E27FC236}">
                    <a16:creationId xmlns:a16="http://schemas.microsoft.com/office/drawing/2014/main" id="{6D12DE92-DA5A-44F4-FD11-2D7C52214666}"/>
                  </a:ext>
                </a:extLst>
              </p:cNvPr>
              <p:cNvSpPr/>
              <p:nvPr/>
            </p:nvSpPr>
            <p:spPr>
              <a:xfrm>
                <a:off x="4574420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Rounded Rectangle 117">
                <a:extLst>
                  <a:ext uri="{FF2B5EF4-FFF2-40B4-BE49-F238E27FC236}">
                    <a16:creationId xmlns:a16="http://schemas.microsoft.com/office/drawing/2014/main" id="{976EAB6C-087A-4241-8C85-979A2C0D6420}"/>
                  </a:ext>
                </a:extLst>
              </p:cNvPr>
              <p:cNvSpPr/>
              <p:nvPr/>
            </p:nvSpPr>
            <p:spPr>
              <a:xfrm>
                <a:off x="71612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" name="Rounded Rectangle 118">
                <a:extLst>
                  <a:ext uri="{FF2B5EF4-FFF2-40B4-BE49-F238E27FC236}">
                    <a16:creationId xmlns:a16="http://schemas.microsoft.com/office/drawing/2014/main" id="{F3C8B1B9-D438-ACE1-065E-FB35FD6AD6B4}"/>
                  </a:ext>
                </a:extLst>
              </p:cNvPr>
              <p:cNvSpPr/>
              <p:nvPr/>
            </p:nvSpPr>
            <p:spPr>
              <a:xfrm>
                <a:off x="967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rtlCol="0" anchor="ctr" anchorCtr="0"/>
              <a:lstStyle>
                <a:defPPr>
                  <a:defRPr lang="ru-RU"/>
                </a:defPPr>
              </a:lstStyle>
              <a:p>
                <a:pPr rtl="0">
                  <a:spcBef>
                    <a:spcPts val="200"/>
                  </a:spcBef>
                  <a:spcAft>
                    <a:spcPts val="200"/>
                  </a:spcAft>
                </a:pPr>
                <a:endParaRPr lang="ru-RU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D1D32E0E-7ECD-454E-3E1F-2984E194AB44}"/>
                </a:ext>
              </a:extLst>
            </p:cNvPr>
            <p:cNvGrpSpPr/>
            <p:nvPr/>
          </p:nvGrpSpPr>
          <p:grpSpPr>
            <a:xfrm>
              <a:off x="519788" y="1600200"/>
              <a:ext cx="11149248" cy="914400"/>
              <a:chOff x="519788" y="1600200"/>
              <a:chExt cx="11149248" cy="914400"/>
            </a:xfrm>
          </p:grpSpPr>
          <p:cxnSp>
            <p:nvCxnSpPr>
              <p:cNvPr id="123" name="Прямая соединительная линия 122">
                <a:extLst>
                  <a:ext uri="{FF2B5EF4-FFF2-40B4-BE49-F238E27FC236}">
                    <a16:creationId xmlns:a16="http://schemas.microsoft.com/office/drawing/2014/main" id="{FB9A9475-194B-EF99-7BDE-0EF623436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788" y="2057400"/>
                <a:ext cx="11149248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:a16="http://schemas.microsoft.com/office/drawing/2014/main" id="{0DE97B6C-F748-3D40-8E0A-13840881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4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4113B93F-75DD-9EE6-81A7-7FA929D4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13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>
                <a:extLst>
                  <a:ext uri="{FF2B5EF4-FFF2-40B4-BE49-F238E27FC236}">
                    <a16:creationId xmlns:a16="http://schemas.microsoft.com/office/drawing/2014/main" id="{030B087F-5A15-056C-E046-66CDD0CCE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7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>
                <a:extLst>
                  <a:ext uri="{FF2B5EF4-FFF2-40B4-BE49-F238E27FC236}">
                    <a16:creationId xmlns:a16="http://schemas.microsoft.com/office/drawing/2014/main" id="{74D5357B-7E1C-8326-1299-0763B44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437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:a16="http://schemas.microsoft.com/office/drawing/2014/main" id="{CF0C81FD-14F7-FCE2-2544-4DD9A078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>
                <a:extLst>
                  <a:ext uri="{FF2B5EF4-FFF2-40B4-BE49-F238E27FC236}">
                    <a16:creationId xmlns:a16="http://schemas.microsoft.com/office/drawing/2014/main" id="{16D7E809-8663-6877-4BC6-50D29DC3B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>
                <a:extLst>
                  <a:ext uri="{FF2B5EF4-FFF2-40B4-BE49-F238E27FC236}">
                    <a16:creationId xmlns:a16="http://schemas.microsoft.com/office/drawing/2014/main" id="{AC2CF26C-01B6-7EA7-4473-3FBE738A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:a16="http://schemas.microsoft.com/office/drawing/2014/main" id="{18FB4245-26CA-3872-DE8C-FCF05856B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Freeform 81">
            <a:extLst>
              <a:ext uri="{FF2B5EF4-FFF2-40B4-BE49-F238E27FC236}">
                <a16:creationId xmlns:a16="http://schemas.microsoft.com/office/drawing/2014/main" id="{FA33C6F3-1F31-90E6-78E3-E0007013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1362" y="3830127"/>
            <a:ext cx="265163" cy="265163"/>
          </a:xfrm>
          <a:custGeom>
            <a:avLst/>
            <a:gdLst>
              <a:gd name="connsiteX0" fmla="*/ 218077 w 436154"/>
              <a:gd name="connsiteY0" fmla="*/ 0 h 436154"/>
              <a:gd name="connsiteX1" fmla="*/ 0 w 436154"/>
              <a:gd name="connsiteY1" fmla="*/ 218077 h 436154"/>
              <a:gd name="connsiteX2" fmla="*/ 218077 w 436154"/>
              <a:gd name="connsiteY2" fmla="*/ 436155 h 436154"/>
              <a:gd name="connsiteX3" fmla="*/ 436155 w 436154"/>
              <a:gd name="connsiteY3" fmla="*/ 218077 h 436154"/>
              <a:gd name="connsiteX4" fmla="*/ 218077 w 436154"/>
              <a:gd name="connsiteY4" fmla="*/ 0 h 4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" h="436154">
                <a:moveTo>
                  <a:pt x="218077" y="0"/>
                </a:moveTo>
                <a:cubicBezTo>
                  <a:pt x="97554" y="0"/>
                  <a:pt x="0" y="97683"/>
                  <a:pt x="0" y="218077"/>
                </a:cubicBezTo>
                <a:cubicBezTo>
                  <a:pt x="0" y="338472"/>
                  <a:pt x="97683" y="436155"/>
                  <a:pt x="218077" y="436155"/>
                </a:cubicBezTo>
                <a:cubicBezTo>
                  <a:pt x="338472" y="436155"/>
                  <a:pt x="436155" y="338472"/>
                  <a:pt x="436155" y="218077"/>
                </a:cubicBezTo>
                <a:cubicBezTo>
                  <a:pt x="436155" y="97683"/>
                  <a:pt x="338472" y="0"/>
                  <a:pt x="218077" y="0"/>
                </a:cubicBezTo>
              </a:path>
            </a:pathLst>
          </a:custGeom>
          <a:solidFill>
            <a:schemeClr val="accent6"/>
          </a:solidFill>
          <a:ln w="1287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7" name="Заголовок 166">
            <a:extLst>
              <a:ext uri="{FF2B5EF4-FFF2-40B4-BE49-F238E27FC236}">
                <a16:creationId xmlns:a16="http://schemas.microsoft.com/office/drawing/2014/main" id="{B3FA8CB1-3EF2-6E13-208A-14326FDE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 b="1" dirty="0"/>
              <a:t>Добавьте здесь заголовок</a:t>
            </a:r>
          </a:p>
        </p:txBody>
      </p:sp>
      <p:sp>
        <p:nvSpPr>
          <p:cNvPr id="168" name="Текст 125">
            <a:extLst>
              <a:ext uri="{FF2B5EF4-FFF2-40B4-BE49-F238E27FC236}">
                <a16:creationId xmlns:a16="http://schemas.microsoft.com/office/drawing/2014/main" id="{35E60FA7-EA70-DC00-E325-090A531039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325" y="4330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69" name="Текст 125">
            <a:extLst>
              <a:ext uri="{FF2B5EF4-FFF2-40B4-BE49-F238E27FC236}">
                <a16:creationId xmlns:a16="http://schemas.microsoft.com/office/drawing/2014/main" id="{E6E96EC9-76E7-99DB-5928-8F2FFE104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826" y="7923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70" name="Текст 125">
            <a:extLst>
              <a:ext uri="{FF2B5EF4-FFF2-40B4-BE49-F238E27FC236}">
                <a16:creationId xmlns:a16="http://schemas.microsoft.com/office/drawing/2014/main" id="{1C490C2D-6AB2-BD75-E55D-3F0034A87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2612" y="4330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71" name="Текст 125">
            <a:extLst>
              <a:ext uri="{FF2B5EF4-FFF2-40B4-BE49-F238E27FC236}">
                <a16:creationId xmlns:a16="http://schemas.microsoft.com/office/drawing/2014/main" id="{6FE7948B-37A7-E47D-8889-65EB0B253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2113" y="7923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72" name="Текст 125">
            <a:extLst>
              <a:ext uri="{FF2B5EF4-FFF2-40B4-BE49-F238E27FC236}">
                <a16:creationId xmlns:a16="http://schemas.microsoft.com/office/drawing/2014/main" id="{73F951C6-5B27-2423-17C5-CE9A996201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4725" y="4330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73" name="Текст 125">
            <a:extLst>
              <a:ext uri="{FF2B5EF4-FFF2-40B4-BE49-F238E27FC236}">
                <a16:creationId xmlns:a16="http://schemas.microsoft.com/office/drawing/2014/main" id="{E57B711E-3AF0-D599-049C-FE6F02E63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14226" y="7923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74" name="Текст 125">
            <a:extLst>
              <a:ext uri="{FF2B5EF4-FFF2-40B4-BE49-F238E27FC236}">
                <a16:creationId xmlns:a16="http://schemas.microsoft.com/office/drawing/2014/main" id="{223DF404-B7B3-80FA-1558-C60EF6EEC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8012" y="4330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75" name="Текст 125">
            <a:extLst>
              <a:ext uri="{FF2B5EF4-FFF2-40B4-BE49-F238E27FC236}">
                <a16:creationId xmlns:a16="http://schemas.microsoft.com/office/drawing/2014/main" id="{E8CE6B7B-B9CB-A5FB-0533-A35684106B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7513" y="7923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84" name="Текст 125">
            <a:extLst>
              <a:ext uri="{FF2B5EF4-FFF2-40B4-BE49-F238E27FC236}">
                <a16:creationId xmlns:a16="http://schemas.microsoft.com/office/drawing/2014/main" id="{427F0943-E8C1-42DF-3E1E-5E7FEC6F2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83325" y="25666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85" name="Текст 125">
            <a:extLst>
              <a:ext uri="{FF2B5EF4-FFF2-40B4-BE49-F238E27FC236}">
                <a16:creationId xmlns:a16="http://schemas.microsoft.com/office/drawing/2014/main" id="{A15F89F6-042A-95AE-297F-9403D4E2B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32826" y="29259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86" name="Текст 125">
            <a:extLst>
              <a:ext uri="{FF2B5EF4-FFF2-40B4-BE49-F238E27FC236}">
                <a16:creationId xmlns:a16="http://schemas.microsoft.com/office/drawing/2014/main" id="{C257DD67-1247-7458-7198-98266F8AFC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6612" y="25666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87" name="Текст 125">
            <a:extLst>
              <a:ext uri="{FF2B5EF4-FFF2-40B4-BE49-F238E27FC236}">
                <a16:creationId xmlns:a16="http://schemas.microsoft.com/office/drawing/2014/main" id="{DD75B376-0D1A-AF6F-42EA-CAF39FD54A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6113" y="29259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88" name="Текст 125">
            <a:extLst>
              <a:ext uri="{FF2B5EF4-FFF2-40B4-BE49-F238E27FC236}">
                <a16:creationId xmlns:a16="http://schemas.microsoft.com/office/drawing/2014/main" id="{6FA1B487-4C46-DA1B-5D8F-81AE43463A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8725" y="25666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89" name="Текст 125">
            <a:extLst>
              <a:ext uri="{FF2B5EF4-FFF2-40B4-BE49-F238E27FC236}">
                <a16:creationId xmlns:a16="http://schemas.microsoft.com/office/drawing/2014/main" id="{158ED509-5FEA-48E3-96DC-F8BABAFD0A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38226" y="29259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90" name="Текст 125">
            <a:extLst>
              <a:ext uri="{FF2B5EF4-FFF2-40B4-BE49-F238E27FC236}">
                <a16:creationId xmlns:a16="http://schemas.microsoft.com/office/drawing/2014/main" id="{48B6671D-DAB9-2AC6-D9ED-AF2804603D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2012" y="2566667"/>
            <a:ext cx="1953687" cy="39158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191" name="Текст 125">
            <a:extLst>
              <a:ext uri="{FF2B5EF4-FFF2-40B4-BE49-F238E27FC236}">
                <a16:creationId xmlns:a16="http://schemas.microsoft.com/office/drawing/2014/main" id="{122985E9-0117-8B73-FFC9-18B128CAF7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01513" y="2925994"/>
            <a:ext cx="1654685" cy="27440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val="4376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е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42DBB4-26B6-531D-8D4C-B6AEF4CE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4613" y="0"/>
            <a:ext cx="44942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54ECD8-68B8-C9B3-D78E-6AB7585B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5">
              <a:lumMod val="90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069321-052D-CF12-CA9A-5C94FE4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8CAC6C-A8CA-BF59-0155-AF7A6F4C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8DD5BA-6916-B079-8F9F-DD57811F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83CC9F-0E6F-2C79-001B-BFA1C786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3E8125F-6131-2D62-0C9C-1D00E3E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70676BBC-3B58-0123-576D-9EE492A7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8FA31078-E73F-97CC-9BF2-A5C7EF73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6652B64-1E33-7841-0949-8774CE78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A55F110-EEE0-81C4-483C-7576B687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8A8DF83-B483-7947-EEDC-E19407F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45DBFEE-5790-0C1C-AEB8-94D72571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F95E0FEE-A8E4-1C8A-055B-D2C4C11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D7F7F38-DBED-89BD-E34D-927CB955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6E24CEA-CFB4-549E-5262-ACE278D4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FB5618F-64DE-E575-E4D3-F59C9F6A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2EE9208-754F-1585-E073-91FEBC0F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67ED03D1-DDDF-32C1-FB4C-BAAD5AA9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A356F80-F47F-1763-CBC8-2A119B2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B346DCA4-9020-7F53-9648-49370593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6B23CEE-9833-4845-9883-15A143A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DF4F9-32E0-5528-47FB-309D4EC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5F56C27-26F4-0081-75B4-EFB25E02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7F37ECA9-2DAE-0DE5-54BF-8543F828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D8BCC5B4-3A05-7960-10E1-F972B1A3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34E72241-87A1-04F9-7316-F968A8C3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BE74C6E1-B721-C0CF-D939-12B9125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2B3B3A65-660A-D178-8C1A-815616B1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675CA897-317F-4E18-EA06-A91E3977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8DD30F22-4979-BF67-3744-7C015FC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42DCDCFB-1CEA-E523-5CA8-85172FB6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8382BE7F-8802-8738-750E-33DCB9C1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9D04D39-C0A2-5833-AF6E-025203FA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D5DC4DAC-0B18-3633-2AA9-04D93325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1254C64C-575A-D563-8783-6B88017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F0A1B096-967D-FC9F-65E4-6B66E3A2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D344C36C-FF9A-5A5A-712A-CCE6F475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25BEDE83-12A9-F6D4-CFCE-97AE8897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5A0F5BBD-F24E-BA33-17A2-86DDEEF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525A711B-7A08-8DAF-B987-0A849F26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9" name="Freeform 44">
              <a:extLst>
                <a:ext uri="{FF2B5EF4-FFF2-40B4-BE49-F238E27FC236}">
                  <a16:creationId xmlns:a16="http://schemas.microsoft.com/office/drawing/2014/main" id="{428CA62E-DC72-F334-8811-491191C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1C771798-B64A-55AE-FCD0-019BBE9E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527116CE-CD6C-BF55-F82B-707FEA99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E6950443-9AB3-46FB-2074-DE6ADF8E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856E4276-04D2-B333-ACD8-23701DA4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068FDA8B-DBB5-E8F3-7B76-C5E92048B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FF6E6280-72A1-272F-84AA-561FF9EB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604F041F-F903-71FC-BE35-BEA230A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0C474A41-D5BD-3311-4959-18E66BF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A7E7E40C-76C3-0669-E703-8AA7CED2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9675BFED-8120-5778-564C-FF365965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03C593B4-22DD-7C00-B868-A82EEC07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14AF519E-EB12-7695-2421-833657F3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26DC74D-FB97-A3AC-874E-4A33D8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id="{5838CC48-DE92-6585-61FB-563ED1CB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3" name="Freeform 59">
              <a:extLst>
                <a:ext uri="{FF2B5EF4-FFF2-40B4-BE49-F238E27FC236}">
                  <a16:creationId xmlns:a16="http://schemas.microsoft.com/office/drawing/2014/main" id="{C14608C3-4EF7-366A-6794-335AD669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4" name="Freeform 60">
              <a:extLst>
                <a:ext uri="{FF2B5EF4-FFF2-40B4-BE49-F238E27FC236}">
                  <a16:creationId xmlns:a16="http://schemas.microsoft.com/office/drawing/2014/main" id="{F04521D5-3F2B-4E83-7E29-2743AC5C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5" name="Freeform 61">
              <a:extLst>
                <a:ext uri="{FF2B5EF4-FFF2-40B4-BE49-F238E27FC236}">
                  <a16:creationId xmlns:a16="http://schemas.microsoft.com/office/drawing/2014/main" id="{357B43E1-6BBA-9B12-E8BB-7BDC0BEA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6" name="Freeform 62">
              <a:extLst>
                <a:ext uri="{FF2B5EF4-FFF2-40B4-BE49-F238E27FC236}">
                  <a16:creationId xmlns:a16="http://schemas.microsoft.com/office/drawing/2014/main" id="{94E10588-774E-62D0-5F00-9099A3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7" name="Freeform 63">
              <a:extLst>
                <a:ext uri="{FF2B5EF4-FFF2-40B4-BE49-F238E27FC236}">
                  <a16:creationId xmlns:a16="http://schemas.microsoft.com/office/drawing/2014/main" id="{7A4DE285-34D8-2442-E262-22FD8DB2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8" name="Freeform 64">
              <a:extLst>
                <a:ext uri="{FF2B5EF4-FFF2-40B4-BE49-F238E27FC236}">
                  <a16:creationId xmlns:a16="http://schemas.microsoft.com/office/drawing/2014/main" id="{8BC8BF7C-ED30-C878-D688-14FDFE9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9" name="Freeform 65">
              <a:extLst>
                <a:ext uri="{FF2B5EF4-FFF2-40B4-BE49-F238E27FC236}">
                  <a16:creationId xmlns:a16="http://schemas.microsoft.com/office/drawing/2014/main" id="{45973F6E-5899-F941-C9C7-7509024F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17E8A4AD-F05D-D5EE-3067-C8F117DC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1" name="Freeform 67">
              <a:extLst>
                <a:ext uri="{FF2B5EF4-FFF2-40B4-BE49-F238E27FC236}">
                  <a16:creationId xmlns:a16="http://schemas.microsoft.com/office/drawing/2014/main" id="{85E1FCD3-B5F3-7FD0-C5D3-670034C7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79F1885D-1F44-1DFB-DF55-68E54E8C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6663A473-4A24-3FEA-4A85-FABBF70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4" name="Freeform 70">
              <a:extLst>
                <a:ext uri="{FF2B5EF4-FFF2-40B4-BE49-F238E27FC236}">
                  <a16:creationId xmlns:a16="http://schemas.microsoft.com/office/drawing/2014/main" id="{69296960-8CA1-AF89-DCB9-3EC604A1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5" name="Freeform 71">
              <a:extLst>
                <a:ext uri="{FF2B5EF4-FFF2-40B4-BE49-F238E27FC236}">
                  <a16:creationId xmlns:a16="http://schemas.microsoft.com/office/drawing/2014/main" id="{5D55EB57-BFEA-0584-FFEE-19AA6F0B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6" name="Freeform 72">
              <a:extLst>
                <a:ext uri="{FF2B5EF4-FFF2-40B4-BE49-F238E27FC236}">
                  <a16:creationId xmlns:a16="http://schemas.microsoft.com/office/drawing/2014/main" id="{08B460C9-EF73-5E82-75F0-34FDC96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7" name="Freeform 73">
              <a:extLst>
                <a:ext uri="{FF2B5EF4-FFF2-40B4-BE49-F238E27FC236}">
                  <a16:creationId xmlns:a16="http://schemas.microsoft.com/office/drawing/2014/main" id="{E42C02EA-1C11-4EB6-7EAF-53C365D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97DFCA26-FD08-CDFC-7F1C-958AF651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9" name="Rectangle 75">
              <a:extLst>
                <a:ext uri="{FF2B5EF4-FFF2-40B4-BE49-F238E27FC236}">
                  <a16:creationId xmlns:a16="http://schemas.microsoft.com/office/drawing/2014/main" id="{DD52613D-286B-E9AF-CA04-E1A915A1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0" name="Freeform 76">
              <a:extLst>
                <a:ext uri="{FF2B5EF4-FFF2-40B4-BE49-F238E27FC236}">
                  <a16:creationId xmlns:a16="http://schemas.microsoft.com/office/drawing/2014/main" id="{CE6EB853-BF86-7912-01B7-3C6DB379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1" name="Freeform 77">
              <a:extLst>
                <a:ext uri="{FF2B5EF4-FFF2-40B4-BE49-F238E27FC236}">
                  <a16:creationId xmlns:a16="http://schemas.microsoft.com/office/drawing/2014/main" id="{A6155489-671A-7CB9-9BB3-BFB95C0F9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B638074C-9594-2237-292E-0C69F3E1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3" name="Freeform 79">
              <a:extLst>
                <a:ext uri="{FF2B5EF4-FFF2-40B4-BE49-F238E27FC236}">
                  <a16:creationId xmlns:a16="http://schemas.microsoft.com/office/drawing/2014/main" id="{49BB86BC-7534-D007-5273-F0FFBDD5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DFB9F16A-2462-9004-9D47-BF0F2A1A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3D8D2DE7-51BD-A3E3-E6A5-55526DC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6F9B1A80-ED03-4FCB-7E54-00128264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A7E5BCA4-7C63-7B2B-CBC3-D20CA7A9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162D4695-472F-AF66-5784-2A57B986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8BAA0906-8452-BF5E-1955-00481BB0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A9A75FC7-EAB0-B978-C0C5-03E27784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81A5B0D-2B68-5A2F-0D8B-1BD30586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1A921CF2-DB1F-BAA5-C45C-70D4E6BB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AD6890E-FC05-4D13-91D1-9F5BA825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EE988818-8513-8988-F5C7-54BD0244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8CB80FB1-6CD9-CB04-4C38-06B0E88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E45DAA5-BD7D-27AC-084B-3F6A7FF3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4E2B529E-5BAA-0221-1F46-DEC2CC29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FEAE0BF-BE32-F11A-869E-7B7BA102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B1645674-9126-6378-ED58-9B4A4A9E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35CDB75C-02D7-AAD0-BDDB-EAE91DD2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EF9AFA9F-ADD0-61F2-4A19-8783950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2C32A95C-B064-B26B-4864-35A6FC1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AE9158B-38C2-BBC9-2030-26452D41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2B199DB4-E8B4-81D1-8638-9F30C69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B0B1B26E-59BC-4326-86AA-417495F6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7D8574AA-D7C1-C4A3-592B-6195764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9EF842FA-8134-8F70-58E6-D3A328EC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333F3CCA-1CDE-1A15-D86F-A41A0999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1634FB9E-5641-D7C5-64A0-1EC344E9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07929C66-5000-3116-B2C8-4AB2082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86B842D0-9814-BF0C-D763-453068C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20B7B671-21EA-BCB0-E25A-8FC8075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8372A176-71F5-B5CE-3E8A-22EF9852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A8B34BDD-C353-2160-B0AA-8E78EDE3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9D5E59D1-60B7-500B-778A-96DD194CC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37C0055C-3D1B-EC20-BB5D-26DE616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3C33D821-F2EF-1AF3-4A64-5D2A4619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4F3208BF-ABF8-5A4C-2364-84A2E6E9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BAE546C1-A2D7-CA46-3C15-6EF72188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E51AFC14-595B-2FA9-1438-8F3618A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B35CCC4D-74D6-57DA-9F7B-98C7A186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4775BCF-B38D-A209-D2EC-0A63915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586377A3-0E62-CCFC-D5C3-9451F43E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A9B5285D-E16A-6AEA-A7D1-84BD9C20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47E0B46F-3A69-35F4-F3FA-B12ED83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1B7DD8E5-8EC8-F2F1-3D0A-18D75C43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C2BC0EF3-9A7B-1FC0-42B9-8524967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5E0192A7-2257-7D7B-D8CE-D2D3E082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B9AA3901-BBBF-77E9-FDD9-CD3C8E6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98EDE307-A18C-FB8A-5171-8CF5CAD9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BA1BF8DD-EBBC-5358-7229-B8B7495A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B3D800E3-BBD7-61EF-6C59-FACDD8F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547A6289-53CC-A2B3-3042-356B84A7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69EBD0A5-005D-B7E6-FDFB-2A8AE64E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0E6AB8B-B518-EF33-FAB7-29B0D8F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DCF496C2-CDD3-94A1-F624-A1999B2F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0A5F9C5A-7EAE-D83D-98CF-BE595B85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A8F5BD8B-FADE-3300-C3FC-FE6180B6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F7C53CB8-57BF-2DD8-0178-3141250A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1C8FA6BC-A5FB-C779-CBEC-AE323940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AA8139DD-3298-14F0-6AC7-7430DA9F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7AB85A0E-6B69-8B11-D023-CE65E95D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57E68D65-0D5E-242C-0284-73581438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6C04613E-9DAF-25A1-D51B-8CD02110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E2DF2ED5-ACE3-C128-0310-C894A4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81D77AD-069D-7A7F-B6FE-80F21E26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D98ECBA0-3E8A-96DC-9354-A2B0A82B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E9AA3530-5707-EAB1-39B2-ED52DB05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931AF6E3-F109-8597-41E9-3B3EB7F7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24B8D3A3-7135-4B15-F503-A0A6BF7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69B4E7AF-D74B-B5F1-40E8-8CD3E181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ED25FE7F-01DD-940B-9F54-0F20B4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0DD67FFB-B8F0-9FF5-61C2-B17B4495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202DCF28-B83E-1FE6-F046-DCE795FF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BB48F2C5-23B7-7DB0-7C0E-86406729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18713AD4-4131-09CD-4FF7-279A06F5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75E22A93-6F48-5C41-D7C8-45CB5DB2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8C5CCD6C-7104-0106-E670-50967493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9A76E16D-FF65-60E7-4259-CDB7CA3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5D997FEB-0E6D-57FE-4C9C-708727AA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A2A192DA-0B21-ED15-0AC7-69FE84C6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F69F1F18-D0F2-4BEA-C67D-CE451F8C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B787D2E9-8C23-BAC4-E42D-8CF0B07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C9F43A57-DB8D-B201-F4B8-160EDEC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3675612-5D2E-9BE4-58BA-24B93398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D62CE97B-26AE-163C-CA79-134BA99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BD035FE6-D4CA-3CA6-5821-9749F0AC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8" name="Freeform 164">
              <a:extLst>
                <a:ext uri="{FF2B5EF4-FFF2-40B4-BE49-F238E27FC236}">
                  <a16:creationId xmlns:a16="http://schemas.microsoft.com/office/drawing/2014/main" id="{B9298761-6B8F-E6D2-4981-7F02C550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9" name="Freeform 165">
              <a:extLst>
                <a:ext uri="{FF2B5EF4-FFF2-40B4-BE49-F238E27FC236}">
                  <a16:creationId xmlns:a16="http://schemas.microsoft.com/office/drawing/2014/main" id="{CCFBBE3E-E2FB-9903-8336-B65F344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0" name="Freeform 166">
              <a:extLst>
                <a:ext uri="{FF2B5EF4-FFF2-40B4-BE49-F238E27FC236}">
                  <a16:creationId xmlns:a16="http://schemas.microsoft.com/office/drawing/2014/main" id="{47F01831-7D3C-C763-52B8-4E3732BC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1" name="Freeform 167">
              <a:extLst>
                <a:ext uri="{FF2B5EF4-FFF2-40B4-BE49-F238E27FC236}">
                  <a16:creationId xmlns:a16="http://schemas.microsoft.com/office/drawing/2014/main" id="{40D1C35A-5AEE-80F9-AB32-28FCEB6B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2" name="Freeform 168">
              <a:extLst>
                <a:ext uri="{FF2B5EF4-FFF2-40B4-BE49-F238E27FC236}">
                  <a16:creationId xmlns:a16="http://schemas.microsoft.com/office/drawing/2014/main" id="{7DC10235-9021-8909-865C-EBCD7B56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3" name="Freeform 169">
              <a:extLst>
                <a:ext uri="{FF2B5EF4-FFF2-40B4-BE49-F238E27FC236}">
                  <a16:creationId xmlns:a16="http://schemas.microsoft.com/office/drawing/2014/main" id="{2FF82F85-04A2-1997-9AA1-0BA3BD1F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4" name="Freeform 170">
              <a:extLst>
                <a:ext uri="{FF2B5EF4-FFF2-40B4-BE49-F238E27FC236}">
                  <a16:creationId xmlns:a16="http://schemas.microsoft.com/office/drawing/2014/main" id="{84F283F9-30A1-F65D-11F0-377510AE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5" name="Freeform 171">
              <a:extLst>
                <a:ext uri="{FF2B5EF4-FFF2-40B4-BE49-F238E27FC236}">
                  <a16:creationId xmlns:a16="http://schemas.microsoft.com/office/drawing/2014/main" id="{3BBC8DA0-61E7-8C3C-6F47-FCEC819D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6" name="Freeform 172">
              <a:extLst>
                <a:ext uri="{FF2B5EF4-FFF2-40B4-BE49-F238E27FC236}">
                  <a16:creationId xmlns:a16="http://schemas.microsoft.com/office/drawing/2014/main" id="{65F5C789-1DDB-45C3-D106-4011C3B8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7" name="Freeform 173">
              <a:extLst>
                <a:ext uri="{FF2B5EF4-FFF2-40B4-BE49-F238E27FC236}">
                  <a16:creationId xmlns:a16="http://schemas.microsoft.com/office/drawing/2014/main" id="{E7BA7ABB-BE4F-9474-E493-8D1F6F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8" name="Freeform 174">
              <a:extLst>
                <a:ext uri="{FF2B5EF4-FFF2-40B4-BE49-F238E27FC236}">
                  <a16:creationId xmlns:a16="http://schemas.microsoft.com/office/drawing/2014/main" id="{9F33058C-84F8-C55A-D34E-44C0DDA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9" name="Freeform 175">
              <a:extLst>
                <a:ext uri="{FF2B5EF4-FFF2-40B4-BE49-F238E27FC236}">
                  <a16:creationId xmlns:a16="http://schemas.microsoft.com/office/drawing/2014/main" id="{B0A0A66A-E931-BAB2-1D65-FED10A3E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0" name="Freeform 176">
              <a:extLst>
                <a:ext uri="{FF2B5EF4-FFF2-40B4-BE49-F238E27FC236}">
                  <a16:creationId xmlns:a16="http://schemas.microsoft.com/office/drawing/2014/main" id="{7849B5F8-9C5F-3CC7-ACA6-D0562A76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1" name="Freeform 177">
              <a:extLst>
                <a:ext uri="{FF2B5EF4-FFF2-40B4-BE49-F238E27FC236}">
                  <a16:creationId xmlns:a16="http://schemas.microsoft.com/office/drawing/2014/main" id="{382CA48C-4270-1C87-4703-A721213F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36BBAAE7-1369-B1E7-74D5-7FF5B31E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3" name="Freeform 179">
              <a:extLst>
                <a:ext uri="{FF2B5EF4-FFF2-40B4-BE49-F238E27FC236}">
                  <a16:creationId xmlns:a16="http://schemas.microsoft.com/office/drawing/2014/main" id="{CFFAAC8F-FF5F-A52F-8CE5-455879E1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4" name="Freeform 180">
              <a:extLst>
                <a:ext uri="{FF2B5EF4-FFF2-40B4-BE49-F238E27FC236}">
                  <a16:creationId xmlns:a16="http://schemas.microsoft.com/office/drawing/2014/main" id="{246D37C3-A811-0E3B-50D9-A2E6FBD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5" name="Freeform 181">
              <a:extLst>
                <a:ext uri="{FF2B5EF4-FFF2-40B4-BE49-F238E27FC236}">
                  <a16:creationId xmlns:a16="http://schemas.microsoft.com/office/drawing/2014/main" id="{4077F8AF-55C0-8185-DC13-7CCAC850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6" name="Freeform 182">
              <a:extLst>
                <a:ext uri="{FF2B5EF4-FFF2-40B4-BE49-F238E27FC236}">
                  <a16:creationId xmlns:a16="http://schemas.microsoft.com/office/drawing/2014/main" id="{E7097155-DC5E-34DA-B445-60EF5E5E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7" name="Freeform 183">
              <a:extLst>
                <a:ext uri="{FF2B5EF4-FFF2-40B4-BE49-F238E27FC236}">
                  <a16:creationId xmlns:a16="http://schemas.microsoft.com/office/drawing/2014/main" id="{7B5884D7-6FAC-944D-AF72-2C0B126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8" name="Freeform 184">
              <a:extLst>
                <a:ext uri="{FF2B5EF4-FFF2-40B4-BE49-F238E27FC236}">
                  <a16:creationId xmlns:a16="http://schemas.microsoft.com/office/drawing/2014/main" id="{5103FAB3-843E-D31C-07B7-97027C2D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9" name="Freeform 185">
              <a:extLst>
                <a:ext uri="{FF2B5EF4-FFF2-40B4-BE49-F238E27FC236}">
                  <a16:creationId xmlns:a16="http://schemas.microsoft.com/office/drawing/2014/main" id="{1D9B159F-A361-E8FB-9DAB-A2D6F8E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0" name="Freeform 186">
              <a:extLst>
                <a:ext uri="{FF2B5EF4-FFF2-40B4-BE49-F238E27FC236}">
                  <a16:creationId xmlns:a16="http://schemas.microsoft.com/office/drawing/2014/main" id="{9C0A08F6-66FC-B0FA-12C5-6CAF5638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1" name="Freeform 187">
              <a:extLst>
                <a:ext uri="{FF2B5EF4-FFF2-40B4-BE49-F238E27FC236}">
                  <a16:creationId xmlns:a16="http://schemas.microsoft.com/office/drawing/2014/main" id="{E80FECBE-081D-21E5-4E00-0786F40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2" name="Freeform 188">
              <a:extLst>
                <a:ext uri="{FF2B5EF4-FFF2-40B4-BE49-F238E27FC236}">
                  <a16:creationId xmlns:a16="http://schemas.microsoft.com/office/drawing/2014/main" id="{56AA5A70-8629-17E9-C656-0CDD328D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3" name="Freeform 189">
              <a:extLst>
                <a:ext uri="{FF2B5EF4-FFF2-40B4-BE49-F238E27FC236}">
                  <a16:creationId xmlns:a16="http://schemas.microsoft.com/office/drawing/2014/main" id="{2702EEE8-F656-DAF7-6110-81D71D51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4" name="Freeform 190">
              <a:extLst>
                <a:ext uri="{FF2B5EF4-FFF2-40B4-BE49-F238E27FC236}">
                  <a16:creationId xmlns:a16="http://schemas.microsoft.com/office/drawing/2014/main" id="{BA33CE2B-169C-5C1E-7DA0-EB8A10F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5" name="Freeform 191">
              <a:extLst>
                <a:ext uri="{FF2B5EF4-FFF2-40B4-BE49-F238E27FC236}">
                  <a16:creationId xmlns:a16="http://schemas.microsoft.com/office/drawing/2014/main" id="{EE44B567-120D-CB6A-E75E-96F0EC61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6" name="Freeform 192">
              <a:extLst>
                <a:ext uri="{FF2B5EF4-FFF2-40B4-BE49-F238E27FC236}">
                  <a16:creationId xmlns:a16="http://schemas.microsoft.com/office/drawing/2014/main" id="{AEB51E71-249E-6A6D-DF02-12E83C6D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7" name="Freeform 193">
              <a:extLst>
                <a:ext uri="{FF2B5EF4-FFF2-40B4-BE49-F238E27FC236}">
                  <a16:creationId xmlns:a16="http://schemas.microsoft.com/office/drawing/2014/main" id="{CBFCE127-6750-E0C9-9B60-AEFD5E7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8" name="Freeform 194">
              <a:extLst>
                <a:ext uri="{FF2B5EF4-FFF2-40B4-BE49-F238E27FC236}">
                  <a16:creationId xmlns:a16="http://schemas.microsoft.com/office/drawing/2014/main" id="{1DCB324E-9D16-2A32-CCCF-AEBDF59F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9" name="Freeform 195">
              <a:extLst>
                <a:ext uri="{FF2B5EF4-FFF2-40B4-BE49-F238E27FC236}">
                  <a16:creationId xmlns:a16="http://schemas.microsoft.com/office/drawing/2014/main" id="{DF57CAEE-A1D6-2DE4-12EF-0026DF40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0" name="Freeform 196">
              <a:extLst>
                <a:ext uri="{FF2B5EF4-FFF2-40B4-BE49-F238E27FC236}">
                  <a16:creationId xmlns:a16="http://schemas.microsoft.com/office/drawing/2014/main" id="{592531B9-1793-A313-E7B9-D6DB8AB8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1" name="Freeform 197">
              <a:extLst>
                <a:ext uri="{FF2B5EF4-FFF2-40B4-BE49-F238E27FC236}">
                  <a16:creationId xmlns:a16="http://schemas.microsoft.com/office/drawing/2014/main" id="{264B73C5-66BF-012A-0B22-42FE435B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2" name="Freeform 198">
              <a:extLst>
                <a:ext uri="{FF2B5EF4-FFF2-40B4-BE49-F238E27FC236}">
                  <a16:creationId xmlns:a16="http://schemas.microsoft.com/office/drawing/2014/main" id="{CF338E8D-BE7E-7B86-F82E-4F63B34A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3" name="Freeform 199">
              <a:extLst>
                <a:ext uri="{FF2B5EF4-FFF2-40B4-BE49-F238E27FC236}">
                  <a16:creationId xmlns:a16="http://schemas.microsoft.com/office/drawing/2014/main" id="{531B27B3-FA56-F4E3-7FA8-9A6E00D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4" name="Freeform 200">
              <a:extLst>
                <a:ext uri="{FF2B5EF4-FFF2-40B4-BE49-F238E27FC236}">
                  <a16:creationId xmlns:a16="http://schemas.microsoft.com/office/drawing/2014/main" id="{4672171C-48D0-EE40-A0D5-3F60F325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5" name="Freeform 201">
              <a:extLst>
                <a:ext uri="{FF2B5EF4-FFF2-40B4-BE49-F238E27FC236}">
                  <a16:creationId xmlns:a16="http://schemas.microsoft.com/office/drawing/2014/main" id="{1E815254-035C-75C5-5343-CF1815C0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6" name="Freeform 202">
              <a:extLst>
                <a:ext uri="{FF2B5EF4-FFF2-40B4-BE49-F238E27FC236}">
                  <a16:creationId xmlns:a16="http://schemas.microsoft.com/office/drawing/2014/main" id="{97505092-CDC7-C8BF-621E-479FD9CF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7" name="Freeform 203">
              <a:extLst>
                <a:ext uri="{FF2B5EF4-FFF2-40B4-BE49-F238E27FC236}">
                  <a16:creationId xmlns:a16="http://schemas.microsoft.com/office/drawing/2014/main" id="{50FBB24D-98B0-26FF-4B43-034B90B6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8" name="Freeform 204">
              <a:extLst>
                <a:ext uri="{FF2B5EF4-FFF2-40B4-BE49-F238E27FC236}">
                  <a16:creationId xmlns:a16="http://schemas.microsoft.com/office/drawing/2014/main" id="{6753C3B7-156B-FBB8-9FC6-4D36FB0F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9" name="Freeform 206">
              <a:extLst>
                <a:ext uri="{FF2B5EF4-FFF2-40B4-BE49-F238E27FC236}">
                  <a16:creationId xmlns:a16="http://schemas.microsoft.com/office/drawing/2014/main" id="{957F2CFD-28D6-987C-943A-DC0763FE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0" name="Freeform 207">
              <a:extLst>
                <a:ext uri="{FF2B5EF4-FFF2-40B4-BE49-F238E27FC236}">
                  <a16:creationId xmlns:a16="http://schemas.microsoft.com/office/drawing/2014/main" id="{4489F2E4-9B15-5D74-62F2-FDC37BF2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1" name="Freeform 208">
              <a:extLst>
                <a:ext uri="{FF2B5EF4-FFF2-40B4-BE49-F238E27FC236}">
                  <a16:creationId xmlns:a16="http://schemas.microsoft.com/office/drawing/2014/main" id="{3E139BB4-65A3-C8A1-9432-9F33119A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2" name="Freeform 209">
              <a:extLst>
                <a:ext uri="{FF2B5EF4-FFF2-40B4-BE49-F238E27FC236}">
                  <a16:creationId xmlns:a16="http://schemas.microsoft.com/office/drawing/2014/main" id="{EA569632-1917-2403-18F2-723684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3" name="Freeform 210">
              <a:extLst>
                <a:ext uri="{FF2B5EF4-FFF2-40B4-BE49-F238E27FC236}">
                  <a16:creationId xmlns:a16="http://schemas.microsoft.com/office/drawing/2014/main" id="{0CFA02B9-71E5-49DC-E262-D6C63CE4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4" name="Freeform 211">
              <a:extLst>
                <a:ext uri="{FF2B5EF4-FFF2-40B4-BE49-F238E27FC236}">
                  <a16:creationId xmlns:a16="http://schemas.microsoft.com/office/drawing/2014/main" id="{56EAE9BE-1BD3-8F6D-8EF0-63538909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5" name="Freeform 212">
              <a:extLst>
                <a:ext uri="{FF2B5EF4-FFF2-40B4-BE49-F238E27FC236}">
                  <a16:creationId xmlns:a16="http://schemas.microsoft.com/office/drawing/2014/main" id="{6C2569D6-A02D-DF4C-ACC3-D9AF991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6" name="Freeform 213">
              <a:extLst>
                <a:ext uri="{FF2B5EF4-FFF2-40B4-BE49-F238E27FC236}">
                  <a16:creationId xmlns:a16="http://schemas.microsoft.com/office/drawing/2014/main" id="{F2B1603C-E67E-0893-3386-D83C6DD9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7" name="Freeform 214">
              <a:extLst>
                <a:ext uri="{FF2B5EF4-FFF2-40B4-BE49-F238E27FC236}">
                  <a16:creationId xmlns:a16="http://schemas.microsoft.com/office/drawing/2014/main" id="{6D312CF7-00BA-7583-3C12-C062D8B8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8" name="Freeform 215">
              <a:extLst>
                <a:ext uri="{FF2B5EF4-FFF2-40B4-BE49-F238E27FC236}">
                  <a16:creationId xmlns:a16="http://schemas.microsoft.com/office/drawing/2014/main" id="{B2F1262A-2DE3-BF32-C93C-5516F6CC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9" name="Freeform 216">
              <a:extLst>
                <a:ext uri="{FF2B5EF4-FFF2-40B4-BE49-F238E27FC236}">
                  <a16:creationId xmlns:a16="http://schemas.microsoft.com/office/drawing/2014/main" id="{75AC48A2-C5FE-C8CA-B649-608DB9C3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0" name="Freeform 217">
              <a:extLst>
                <a:ext uri="{FF2B5EF4-FFF2-40B4-BE49-F238E27FC236}">
                  <a16:creationId xmlns:a16="http://schemas.microsoft.com/office/drawing/2014/main" id="{4986871B-FDC2-A942-E240-4F7E8506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1" name="Freeform 218">
              <a:extLst>
                <a:ext uri="{FF2B5EF4-FFF2-40B4-BE49-F238E27FC236}">
                  <a16:creationId xmlns:a16="http://schemas.microsoft.com/office/drawing/2014/main" id="{CFF6D6F6-E054-5F21-388F-CD7E9990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2" name="Freeform 219">
              <a:extLst>
                <a:ext uri="{FF2B5EF4-FFF2-40B4-BE49-F238E27FC236}">
                  <a16:creationId xmlns:a16="http://schemas.microsoft.com/office/drawing/2014/main" id="{5F89E25B-1F32-871C-CFFF-AA57FAC8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3" name="Freeform 220">
              <a:extLst>
                <a:ext uri="{FF2B5EF4-FFF2-40B4-BE49-F238E27FC236}">
                  <a16:creationId xmlns:a16="http://schemas.microsoft.com/office/drawing/2014/main" id="{9AC72F1B-5125-D76F-5D23-5E013383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4" name="Freeform 221">
              <a:extLst>
                <a:ext uri="{FF2B5EF4-FFF2-40B4-BE49-F238E27FC236}">
                  <a16:creationId xmlns:a16="http://schemas.microsoft.com/office/drawing/2014/main" id="{38F9D925-F93D-BD37-0183-FFDDFD57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5" name="Freeform 222">
              <a:extLst>
                <a:ext uri="{FF2B5EF4-FFF2-40B4-BE49-F238E27FC236}">
                  <a16:creationId xmlns:a16="http://schemas.microsoft.com/office/drawing/2014/main" id="{1AC16F7E-5FA3-450D-6AD8-5D5CEC26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6" name="Freeform 223">
              <a:extLst>
                <a:ext uri="{FF2B5EF4-FFF2-40B4-BE49-F238E27FC236}">
                  <a16:creationId xmlns:a16="http://schemas.microsoft.com/office/drawing/2014/main" id="{D01CADDF-E306-FE62-0E2B-93B2D6F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7" name="Freeform 224">
              <a:extLst>
                <a:ext uri="{FF2B5EF4-FFF2-40B4-BE49-F238E27FC236}">
                  <a16:creationId xmlns:a16="http://schemas.microsoft.com/office/drawing/2014/main" id="{94164620-36CF-EE56-7BB7-E7B0E018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8" name="Freeform 225">
              <a:extLst>
                <a:ext uri="{FF2B5EF4-FFF2-40B4-BE49-F238E27FC236}">
                  <a16:creationId xmlns:a16="http://schemas.microsoft.com/office/drawing/2014/main" id="{3E7C1B26-6D5E-B7DA-FAEB-209322E9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9" name="Freeform 226">
              <a:extLst>
                <a:ext uri="{FF2B5EF4-FFF2-40B4-BE49-F238E27FC236}">
                  <a16:creationId xmlns:a16="http://schemas.microsoft.com/office/drawing/2014/main" id="{68459EA5-145F-9547-EFC9-9307636F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0" name="Freeform 227">
              <a:extLst>
                <a:ext uri="{FF2B5EF4-FFF2-40B4-BE49-F238E27FC236}">
                  <a16:creationId xmlns:a16="http://schemas.microsoft.com/office/drawing/2014/main" id="{C5F8B0DC-B28C-4A27-3FA5-E8CC17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1" name="Freeform 228">
              <a:extLst>
                <a:ext uri="{FF2B5EF4-FFF2-40B4-BE49-F238E27FC236}">
                  <a16:creationId xmlns:a16="http://schemas.microsoft.com/office/drawing/2014/main" id="{C0419575-9313-7F3E-5956-DBC177C3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2" name="Freeform 229">
              <a:extLst>
                <a:ext uri="{FF2B5EF4-FFF2-40B4-BE49-F238E27FC236}">
                  <a16:creationId xmlns:a16="http://schemas.microsoft.com/office/drawing/2014/main" id="{46289903-5752-8851-EA71-21B435BC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3" name="Freeform 230">
              <a:extLst>
                <a:ext uri="{FF2B5EF4-FFF2-40B4-BE49-F238E27FC236}">
                  <a16:creationId xmlns:a16="http://schemas.microsoft.com/office/drawing/2014/main" id="{4A6CCBDC-A68E-5849-67F0-9F11474D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4" name="Freeform 231">
              <a:extLst>
                <a:ext uri="{FF2B5EF4-FFF2-40B4-BE49-F238E27FC236}">
                  <a16:creationId xmlns:a16="http://schemas.microsoft.com/office/drawing/2014/main" id="{1EBBD4C0-90C8-B630-30E3-B08C4B74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5" name="Freeform 232">
              <a:extLst>
                <a:ext uri="{FF2B5EF4-FFF2-40B4-BE49-F238E27FC236}">
                  <a16:creationId xmlns:a16="http://schemas.microsoft.com/office/drawing/2014/main" id="{4059B856-5DFC-B305-178E-97D830E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6" name="Freeform 233">
              <a:extLst>
                <a:ext uri="{FF2B5EF4-FFF2-40B4-BE49-F238E27FC236}">
                  <a16:creationId xmlns:a16="http://schemas.microsoft.com/office/drawing/2014/main" id="{CB5FAE35-550E-B0D0-458D-78BB97D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7" name="Freeform 234">
              <a:extLst>
                <a:ext uri="{FF2B5EF4-FFF2-40B4-BE49-F238E27FC236}">
                  <a16:creationId xmlns:a16="http://schemas.microsoft.com/office/drawing/2014/main" id="{5654A9C4-670E-DE61-9C01-30CDD09D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8" name="Freeform 235">
              <a:extLst>
                <a:ext uri="{FF2B5EF4-FFF2-40B4-BE49-F238E27FC236}">
                  <a16:creationId xmlns:a16="http://schemas.microsoft.com/office/drawing/2014/main" id="{2EA7AE9F-CEC8-3331-9209-2A17703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9" name="Freeform 236">
              <a:extLst>
                <a:ext uri="{FF2B5EF4-FFF2-40B4-BE49-F238E27FC236}">
                  <a16:creationId xmlns:a16="http://schemas.microsoft.com/office/drawing/2014/main" id="{AF3769DD-C997-D87D-5F3D-334798C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0" name="Freeform 237">
              <a:extLst>
                <a:ext uri="{FF2B5EF4-FFF2-40B4-BE49-F238E27FC236}">
                  <a16:creationId xmlns:a16="http://schemas.microsoft.com/office/drawing/2014/main" id="{82B8356A-EF8D-794F-263A-B7D82FD5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1" name="Freeform 238">
              <a:extLst>
                <a:ext uri="{FF2B5EF4-FFF2-40B4-BE49-F238E27FC236}">
                  <a16:creationId xmlns:a16="http://schemas.microsoft.com/office/drawing/2014/main" id="{4ACA76DD-3AD7-448B-43A2-399CACA3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2" name="Freeform 239">
              <a:extLst>
                <a:ext uri="{FF2B5EF4-FFF2-40B4-BE49-F238E27FC236}">
                  <a16:creationId xmlns:a16="http://schemas.microsoft.com/office/drawing/2014/main" id="{FFCA19E2-FEB9-C7D4-6369-838A4A4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3" name="Freeform 240">
              <a:extLst>
                <a:ext uri="{FF2B5EF4-FFF2-40B4-BE49-F238E27FC236}">
                  <a16:creationId xmlns:a16="http://schemas.microsoft.com/office/drawing/2014/main" id="{8B12ED1D-2977-5168-68AA-6B26859B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4" name="Freeform 241">
              <a:extLst>
                <a:ext uri="{FF2B5EF4-FFF2-40B4-BE49-F238E27FC236}">
                  <a16:creationId xmlns:a16="http://schemas.microsoft.com/office/drawing/2014/main" id="{74B2899F-2DDC-5E99-EA00-7F96279A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5" name="Freeform 242">
              <a:extLst>
                <a:ext uri="{FF2B5EF4-FFF2-40B4-BE49-F238E27FC236}">
                  <a16:creationId xmlns:a16="http://schemas.microsoft.com/office/drawing/2014/main" id="{62F76700-04A3-476E-B198-494B94C4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6" name="Freeform 243">
              <a:extLst>
                <a:ext uri="{FF2B5EF4-FFF2-40B4-BE49-F238E27FC236}">
                  <a16:creationId xmlns:a16="http://schemas.microsoft.com/office/drawing/2014/main" id="{5275E21C-443E-0D18-F8D5-AB175299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7" name="Freeform 244">
              <a:extLst>
                <a:ext uri="{FF2B5EF4-FFF2-40B4-BE49-F238E27FC236}">
                  <a16:creationId xmlns:a16="http://schemas.microsoft.com/office/drawing/2014/main" id="{68F5D77D-8E11-227D-640C-D04B62FA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8" name="Freeform 245">
              <a:extLst>
                <a:ext uri="{FF2B5EF4-FFF2-40B4-BE49-F238E27FC236}">
                  <a16:creationId xmlns:a16="http://schemas.microsoft.com/office/drawing/2014/main" id="{F62C3716-6F33-176A-CF89-F5FCE95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9" name="Freeform 246">
              <a:extLst>
                <a:ext uri="{FF2B5EF4-FFF2-40B4-BE49-F238E27FC236}">
                  <a16:creationId xmlns:a16="http://schemas.microsoft.com/office/drawing/2014/main" id="{AE395919-035E-EC3E-22BA-0F08DDB7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0" name="Freeform 247">
              <a:extLst>
                <a:ext uri="{FF2B5EF4-FFF2-40B4-BE49-F238E27FC236}">
                  <a16:creationId xmlns:a16="http://schemas.microsoft.com/office/drawing/2014/main" id="{B2816D7F-3B4E-FA30-DB9A-0FEA06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1" name="Freeform 248">
              <a:extLst>
                <a:ext uri="{FF2B5EF4-FFF2-40B4-BE49-F238E27FC236}">
                  <a16:creationId xmlns:a16="http://schemas.microsoft.com/office/drawing/2014/main" id="{71B0DB8C-A7D6-8F8E-642F-EF7AEA80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2" name="Freeform 249">
              <a:extLst>
                <a:ext uri="{FF2B5EF4-FFF2-40B4-BE49-F238E27FC236}">
                  <a16:creationId xmlns:a16="http://schemas.microsoft.com/office/drawing/2014/main" id="{561D7FF1-6EC8-3C0F-EE6D-66E1BB6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3" name="Freeform 250">
              <a:extLst>
                <a:ext uri="{FF2B5EF4-FFF2-40B4-BE49-F238E27FC236}">
                  <a16:creationId xmlns:a16="http://schemas.microsoft.com/office/drawing/2014/main" id="{AA91CA69-C021-D70F-3468-F55B2F04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4" name="Freeform 251">
              <a:extLst>
                <a:ext uri="{FF2B5EF4-FFF2-40B4-BE49-F238E27FC236}">
                  <a16:creationId xmlns:a16="http://schemas.microsoft.com/office/drawing/2014/main" id="{547F9D0E-367C-DF92-E34B-F9F9925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5" name="Freeform 252">
              <a:extLst>
                <a:ext uri="{FF2B5EF4-FFF2-40B4-BE49-F238E27FC236}">
                  <a16:creationId xmlns:a16="http://schemas.microsoft.com/office/drawing/2014/main" id="{BEE33F90-E09F-1C7B-6BD1-5126CA98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6" name="Freeform 253">
              <a:extLst>
                <a:ext uri="{FF2B5EF4-FFF2-40B4-BE49-F238E27FC236}">
                  <a16:creationId xmlns:a16="http://schemas.microsoft.com/office/drawing/2014/main" id="{F306F14B-8B8A-08C7-298E-9888D31D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7" name="Freeform 254">
              <a:extLst>
                <a:ext uri="{FF2B5EF4-FFF2-40B4-BE49-F238E27FC236}">
                  <a16:creationId xmlns:a16="http://schemas.microsoft.com/office/drawing/2014/main" id="{F222DF6D-D914-C959-5CD5-D799531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8" name="Freeform 255">
              <a:extLst>
                <a:ext uri="{FF2B5EF4-FFF2-40B4-BE49-F238E27FC236}">
                  <a16:creationId xmlns:a16="http://schemas.microsoft.com/office/drawing/2014/main" id="{5EF0301D-1EF0-2530-3C3A-CD42B784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9" name="Freeform 256">
              <a:extLst>
                <a:ext uri="{FF2B5EF4-FFF2-40B4-BE49-F238E27FC236}">
                  <a16:creationId xmlns:a16="http://schemas.microsoft.com/office/drawing/2014/main" id="{70CBB3B4-DEEA-1334-A51A-7488278C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0" name="Freeform 257">
              <a:extLst>
                <a:ext uri="{FF2B5EF4-FFF2-40B4-BE49-F238E27FC236}">
                  <a16:creationId xmlns:a16="http://schemas.microsoft.com/office/drawing/2014/main" id="{4D7016EA-D815-C1BC-F751-DE831AB6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1" name="Freeform 258">
              <a:extLst>
                <a:ext uri="{FF2B5EF4-FFF2-40B4-BE49-F238E27FC236}">
                  <a16:creationId xmlns:a16="http://schemas.microsoft.com/office/drawing/2014/main" id="{F47AAECC-77B2-4D9E-7822-F575EEFA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2" name="Freeform 259">
              <a:extLst>
                <a:ext uri="{FF2B5EF4-FFF2-40B4-BE49-F238E27FC236}">
                  <a16:creationId xmlns:a16="http://schemas.microsoft.com/office/drawing/2014/main" id="{CBDB5B40-0FCD-3FC9-6FD3-F0B76A5D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3" name="Freeform 260">
              <a:extLst>
                <a:ext uri="{FF2B5EF4-FFF2-40B4-BE49-F238E27FC236}">
                  <a16:creationId xmlns:a16="http://schemas.microsoft.com/office/drawing/2014/main" id="{CFF1DFAF-3651-2E09-D230-BD8367B3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4" name="Freeform 261">
              <a:extLst>
                <a:ext uri="{FF2B5EF4-FFF2-40B4-BE49-F238E27FC236}">
                  <a16:creationId xmlns:a16="http://schemas.microsoft.com/office/drawing/2014/main" id="{2E04F0C2-A4FE-BC8F-7B74-B7820D55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5" name="Freeform 262">
              <a:extLst>
                <a:ext uri="{FF2B5EF4-FFF2-40B4-BE49-F238E27FC236}">
                  <a16:creationId xmlns:a16="http://schemas.microsoft.com/office/drawing/2014/main" id="{C1AEB3EF-52A4-AEFB-A2EE-73ABE2B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6" name="Freeform 263">
              <a:extLst>
                <a:ext uri="{FF2B5EF4-FFF2-40B4-BE49-F238E27FC236}">
                  <a16:creationId xmlns:a16="http://schemas.microsoft.com/office/drawing/2014/main" id="{CD34A82B-75F3-DA81-DD14-25AEB48A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7" name="Freeform 264">
              <a:extLst>
                <a:ext uri="{FF2B5EF4-FFF2-40B4-BE49-F238E27FC236}">
                  <a16:creationId xmlns:a16="http://schemas.microsoft.com/office/drawing/2014/main" id="{F4FE4420-72AA-9453-5BDF-47B404AB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8" name="Freeform 265">
              <a:extLst>
                <a:ext uri="{FF2B5EF4-FFF2-40B4-BE49-F238E27FC236}">
                  <a16:creationId xmlns:a16="http://schemas.microsoft.com/office/drawing/2014/main" id="{FA074912-490F-0AE6-00EC-C2A81016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9" name="Freeform 266">
              <a:extLst>
                <a:ext uri="{FF2B5EF4-FFF2-40B4-BE49-F238E27FC236}">
                  <a16:creationId xmlns:a16="http://schemas.microsoft.com/office/drawing/2014/main" id="{8B52ECC7-35A4-6984-2711-906B231F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0" name="Freeform 267">
              <a:extLst>
                <a:ext uri="{FF2B5EF4-FFF2-40B4-BE49-F238E27FC236}">
                  <a16:creationId xmlns:a16="http://schemas.microsoft.com/office/drawing/2014/main" id="{59864746-BB96-6771-0B8C-03E1EFB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1" name="Freeform 268">
              <a:extLst>
                <a:ext uri="{FF2B5EF4-FFF2-40B4-BE49-F238E27FC236}">
                  <a16:creationId xmlns:a16="http://schemas.microsoft.com/office/drawing/2014/main" id="{8F773D0B-F816-F33D-EF33-D88CE0B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2" name="Freeform 269">
              <a:extLst>
                <a:ext uri="{FF2B5EF4-FFF2-40B4-BE49-F238E27FC236}">
                  <a16:creationId xmlns:a16="http://schemas.microsoft.com/office/drawing/2014/main" id="{B728DBF8-37C6-1B85-B191-5625330C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3" name="Freeform 270">
              <a:extLst>
                <a:ext uri="{FF2B5EF4-FFF2-40B4-BE49-F238E27FC236}">
                  <a16:creationId xmlns:a16="http://schemas.microsoft.com/office/drawing/2014/main" id="{079278EC-F06D-7934-AB65-C882AD0A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4" name="Freeform 271">
              <a:extLst>
                <a:ext uri="{FF2B5EF4-FFF2-40B4-BE49-F238E27FC236}">
                  <a16:creationId xmlns:a16="http://schemas.microsoft.com/office/drawing/2014/main" id="{3DD5B0C8-296D-7AD4-EDB3-05FD735E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5" name="Freeform 272">
              <a:extLst>
                <a:ext uri="{FF2B5EF4-FFF2-40B4-BE49-F238E27FC236}">
                  <a16:creationId xmlns:a16="http://schemas.microsoft.com/office/drawing/2014/main" id="{7D625595-99CA-C8E8-E8B2-3A0B3420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6" name="Freeform 273">
              <a:extLst>
                <a:ext uri="{FF2B5EF4-FFF2-40B4-BE49-F238E27FC236}">
                  <a16:creationId xmlns:a16="http://schemas.microsoft.com/office/drawing/2014/main" id="{5C0E317B-A297-409A-847A-CB8D0E28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7" name="Freeform 274">
              <a:extLst>
                <a:ext uri="{FF2B5EF4-FFF2-40B4-BE49-F238E27FC236}">
                  <a16:creationId xmlns:a16="http://schemas.microsoft.com/office/drawing/2014/main" id="{2EF36829-45FE-62BF-FE9B-57186C1C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8" name="Freeform 275">
              <a:extLst>
                <a:ext uri="{FF2B5EF4-FFF2-40B4-BE49-F238E27FC236}">
                  <a16:creationId xmlns:a16="http://schemas.microsoft.com/office/drawing/2014/main" id="{1984AF61-29A8-2D48-C572-023A4D81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9" name="Freeform 276">
              <a:extLst>
                <a:ext uri="{FF2B5EF4-FFF2-40B4-BE49-F238E27FC236}">
                  <a16:creationId xmlns:a16="http://schemas.microsoft.com/office/drawing/2014/main" id="{3015D821-8C5D-1F48-71BC-8ADB4D4C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0" name="Freeform 277">
              <a:extLst>
                <a:ext uri="{FF2B5EF4-FFF2-40B4-BE49-F238E27FC236}">
                  <a16:creationId xmlns:a16="http://schemas.microsoft.com/office/drawing/2014/main" id="{AFCEA83D-07A8-7DCB-9600-AA3FB1DF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1" name="Freeform 278">
              <a:extLst>
                <a:ext uri="{FF2B5EF4-FFF2-40B4-BE49-F238E27FC236}">
                  <a16:creationId xmlns:a16="http://schemas.microsoft.com/office/drawing/2014/main" id="{186A00E2-522C-2297-D918-48BD9541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2" name="Freeform 279">
              <a:extLst>
                <a:ext uri="{FF2B5EF4-FFF2-40B4-BE49-F238E27FC236}">
                  <a16:creationId xmlns:a16="http://schemas.microsoft.com/office/drawing/2014/main" id="{09612573-7DFA-EE8C-8185-6C1C1A0B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3" name="Freeform 280">
              <a:extLst>
                <a:ext uri="{FF2B5EF4-FFF2-40B4-BE49-F238E27FC236}">
                  <a16:creationId xmlns:a16="http://schemas.microsoft.com/office/drawing/2014/main" id="{257D9097-FAF6-AB98-530F-15BAEF99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4" name="Freeform 281">
              <a:extLst>
                <a:ext uri="{FF2B5EF4-FFF2-40B4-BE49-F238E27FC236}">
                  <a16:creationId xmlns:a16="http://schemas.microsoft.com/office/drawing/2014/main" id="{570EA132-7607-0561-B106-263381EA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5" name="Freeform 282">
              <a:extLst>
                <a:ext uri="{FF2B5EF4-FFF2-40B4-BE49-F238E27FC236}">
                  <a16:creationId xmlns:a16="http://schemas.microsoft.com/office/drawing/2014/main" id="{900D7C90-BBA1-9254-2D7F-D2D61245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6" name="Freeform 283">
              <a:extLst>
                <a:ext uri="{FF2B5EF4-FFF2-40B4-BE49-F238E27FC236}">
                  <a16:creationId xmlns:a16="http://schemas.microsoft.com/office/drawing/2014/main" id="{C33D2F73-5B15-BDC5-7F17-E72ED5E1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7" name="Freeform 284">
              <a:extLst>
                <a:ext uri="{FF2B5EF4-FFF2-40B4-BE49-F238E27FC236}">
                  <a16:creationId xmlns:a16="http://schemas.microsoft.com/office/drawing/2014/main" id="{ADE212C8-DE00-CBA3-7C12-379C0614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8" name="Freeform 285">
              <a:extLst>
                <a:ext uri="{FF2B5EF4-FFF2-40B4-BE49-F238E27FC236}">
                  <a16:creationId xmlns:a16="http://schemas.microsoft.com/office/drawing/2014/main" id="{6BCA6F13-78F4-9933-1C65-39CA7A8F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9" name="Freeform 286">
              <a:extLst>
                <a:ext uri="{FF2B5EF4-FFF2-40B4-BE49-F238E27FC236}">
                  <a16:creationId xmlns:a16="http://schemas.microsoft.com/office/drawing/2014/main" id="{102A8F10-7190-337F-AB1B-5B8C48B3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0" name="Freeform 287">
              <a:extLst>
                <a:ext uri="{FF2B5EF4-FFF2-40B4-BE49-F238E27FC236}">
                  <a16:creationId xmlns:a16="http://schemas.microsoft.com/office/drawing/2014/main" id="{A7167917-B806-A975-0D71-0FB746B9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1" name="Freeform 288">
              <a:extLst>
                <a:ext uri="{FF2B5EF4-FFF2-40B4-BE49-F238E27FC236}">
                  <a16:creationId xmlns:a16="http://schemas.microsoft.com/office/drawing/2014/main" id="{9510D6C2-E05A-31EA-55B5-7274129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2" name="Freeform 289">
              <a:extLst>
                <a:ext uri="{FF2B5EF4-FFF2-40B4-BE49-F238E27FC236}">
                  <a16:creationId xmlns:a16="http://schemas.microsoft.com/office/drawing/2014/main" id="{BBD80F1A-B060-B7CD-58D6-285E251A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3" name="Freeform 290">
              <a:extLst>
                <a:ext uri="{FF2B5EF4-FFF2-40B4-BE49-F238E27FC236}">
                  <a16:creationId xmlns:a16="http://schemas.microsoft.com/office/drawing/2014/main" id="{A07057FB-EB11-3856-B209-D9899F4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4" name="Freeform 291">
              <a:extLst>
                <a:ext uri="{FF2B5EF4-FFF2-40B4-BE49-F238E27FC236}">
                  <a16:creationId xmlns:a16="http://schemas.microsoft.com/office/drawing/2014/main" id="{1F156708-3E68-28D7-316D-116A19A9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5" name="Freeform 292">
              <a:extLst>
                <a:ext uri="{FF2B5EF4-FFF2-40B4-BE49-F238E27FC236}">
                  <a16:creationId xmlns:a16="http://schemas.microsoft.com/office/drawing/2014/main" id="{67C45142-E307-0B99-D691-E15EFF6D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6" name="Freeform 293">
              <a:extLst>
                <a:ext uri="{FF2B5EF4-FFF2-40B4-BE49-F238E27FC236}">
                  <a16:creationId xmlns:a16="http://schemas.microsoft.com/office/drawing/2014/main" id="{D27AB547-A627-8610-51BC-4479B00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7" name="Freeform 294">
              <a:extLst>
                <a:ext uri="{FF2B5EF4-FFF2-40B4-BE49-F238E27FC236}">
                  <a16:creationId xmlns:a16="http://schemas.microsoft.com/office/drawing/2014/main" id="{58ED0657-1BF7-2609-BBA8-429C527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8" name="Freeform 295">
              <a:extLst>
                <a:ext uri="{FF2B5EF4-FFF2-40B4-BE49-F238E27FC236}">
                  <a16:creationId xmlns:a16="http://schemas.microsoft.com/office/drawing/2014/main" id="{23373BD0-AA50-30AE-9ABD-AD4AE5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9" name="Freeform 296">
              <a:extLst>
                <a:ext uri="{FF2B5EF4-FFF2-40B4-BE49-F238E27FC236}">
                  <a16:creationId xmlns:a16="http://schemas.microsoft.com/office/drawing/2014/main" id="{46D642C9-BF46-3F1A-31D3-617AB933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0" name="Freeform 297">
              <a:extLst>
                <a:ext uri="{FF2B5EF4-FFF2-40B4-BE49-F238E27FC236}">
                  <a16:creationId xmlns:a16="http://schemas.microsoft.com/office/drawing/2014/main" id="{076D88DE-E71D-57C0-5EDD-D78EAAF3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1" name="Freeform 298">
              <a:extLst>
                <a:ext uri="{FF2B5EF4-FFF2-40B4-BE49-F238E27FC236}">
                  <a16:creationId xmlns:a16="http://schemas.microsoft.com/office/drawing/2014/main" id="{3DB41B55-F60E-17A4-DC5F-41FC3012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2" name="Freeform 299">
              <a:extLst>
                <a:ext uri="{FF2B5EF4-FFF2-40B4-BE49-F238E27FC236}">
                  <a16:creationId xmlns:a16="http://schemas.microsoft.com/office/drawing/2014/main" id="{3FB0F52E-49EB-92CF-D1E9-9AB4B4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3" name="Freeform 300">
              <a:extLst>
                <a:ext uri="{FF2B5EF4-FFF2-40B4-BE49-F238E27FC236}">
                  <a16:creationId xmlns:a16="http://schemas.microsoft.com/office/drawing/2014/main" id="{09533965-F6CE-4FAB-1D6C-8B2A826C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4" name="Freeform 301">
              <a:extLst>
                <a:ext uri="{FF2B5EF4-FFF2-40B4-BE49-F238E27FC236}">
                  <a16:creationId xmlns:a16="http://schemas.microsoft.com/office/drawing/2014/main" id="{78645F67-80E1-3B74-BAE0-BBC13BDC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5" name="Freeform 302">
              <a:extLst>
                <a:ext uri="{FF2B5EF4-FFF2-40B4-BE49-F238E27FC236}">
                  <a16:creationId xmlns:a16="http://schemas.microsoft.com/office/drawing/2014/main" id="{5F65BB39-3F3D-F759-5E1C-5B6E01B8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6" name="Freeform 303">
              <a:extLst>
                <a:ext uri="{FF2B5EF4-FFF2-40B4-BE49-F238E27FC236}">
                  <a16:creationId xmlns:a16="http://schemas.microsoft.com/office/drawing/2014/main" id="{DD759D8E-9690-09DC-9E1B-C4C105B8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7" name="Freeform 304">
              <a:extLst>
                <a:ext uri="{FF2B5EF4-FFF2-40B4-BE49-F238E27FC236}">
                  <a16:creationId xmlns:a16="http://schemas.microsoft.com/office/drawing/2014/main" id="{C1165E49-80CF-F306-A1A1-9FDF91F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8" name="Freeform 305">
              <a:extLst>
                <a:ext uri="{FF2B5EF4-FFF2-40B4-BE49-F238E27FC236}">
                  <a16:creationId xmlns:a16="http://schemas.microsoft.com/office/drawing/2014/main" id="{6E60A8C7-77D5-C1BE-B227-F4246D64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9" name="Freeform 306">
              <a:extLst>
                <a:ext uri="{FF2B5EF4-FFF2-40B4-BE49-F238E27FC236}">
                  <a16:creationId xmlns:a16="http://schemas.microsoft.com/office/drawing/2014/main" id="{07810F8A-2963-8CDB-BC81-C306BFE5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0" name="Freeform 307">
              <a:extLst>
                <a:ext uri="{FF2B5EF4-FFF2-40B4-BE49-F238E27FC236}">
                  <a16:creationId xmlns:a16="http://schemas.microsoft.com/office/drawing/2014/main" id="{3D6A93F1-51C8-4FB4-569F-FDF42C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1" name="Freeform 308">
              <a:extLst>
                <a:ext uri="{FF2B5EF4-FFF2-40B4-BE49-F238E27FC236}">
                  <a16:creationId xmlns:a16="http://schemas.microsoft.com/office/drawing/2014/main" id="{6A7CC2E4-5F3C-2A15-918A-0EEBA3C1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2" name="Freeform 309">
              <a:extLst>
                <a:ext uri="{FF2B5EF4-FFF2-40B4-BE49-F238E27FC236}">
                  <a16:creationId xmlns:a16="http://schemas.microsoft.com/office/drawing/2014/main" id="{4E21C76C-06C5-FB1A-3FFC-86B3FCAE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3" name="Freeform 310">
              <a:extLst>
                <a:ext uri="{FF2B5EF4-FFF2-40B4-BE49-F238E27FC236}">
                  <a16:creationId xmlns:a16="http://schemas.microsoft.com/office/drawing/2014/main" id="{8B79BAF1-7EC2-7886-362C-C3DAC997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4" name="Freeform 311">
              <a:extLst>
                <a:ext uri="{FF2B5EF4-FFF2-40B4-BE49-F238E27FC236}">
                  <a16:creationId xmlns:a16="http://schemas.microsoft.com/office/drawing/2014/main" id="{8F2FF4C4-3A50-E0E8-244A-6D58F98D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5" name="Freeform 312">
              <a:extLst>
                <a:ext uri="{FF2B5EF4-FFF2-40B4-BE49-F238E27FC236}">
                  <a16:creationId xmlns:a16="http://schemas.microsoft.com/office/drawing/2014/main" id="{756BDC5B-EBED-8D5E-87EF-75D4DF7B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6" name="Freeform 313">
              <a:extLst>
                <a:ext uri="{FF2B5EF4-FFF2-40B4-BE49-F238E27FC236}">
                  <a16:creationId xmlns:a16="http://schemas.microsoft.com/office/drawing/2014/main" id="{43EF4F66-372F-9E78-32F6-31C03003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7" name="Freeform 314">
              <a:extLst>
                <a:ext uri="{FF2B5EF4-FFF2-40B4-BE49-F238E27FC236}">
                  <a16:creationId xmlns:a16="http://schemas.microsoft.com/office/drawing/2014/main" id="{1B7672D4-6659-D904-5C22-71E3D0EA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8" name="Freeform 315">
              <a:extLst>
                <a:ext uri="{FF2B5EF4-FFF2-40B4-BE49-F238E27FC236}">
                  <a16:creationId xmlns:a16="http://schemas.microsoft.com/office/drawing/2014/main" id="{2860690A-5DFB-493C-2D44-52E1895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9" name="Freeform 316">
              <a:extLst>
                <a:ext uri="{FF2B5EF4-FFF2-40B4-BE49-F238E27FC236}">
                  <a16:creationId xmlns:a16="http://schemas.microsoft.com/office/drawing/2014/main" id="{0B6FF51F-F68D-3DAD-F962-7ED89355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0" name="Freeform 317">
              <a:extLst>
                <a:ext uri="{FF2B5EF4-FFF2-40B4-BE49-F238E27FC236}">
                  <a16:creationId xmlns:a16="http://schemas.microsoft.com/office/drawing/2014/main" id="{CA7FBFA3-A706-0860-9DD5-4C94AABB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1" name="Freeform 318">
              <a:extLst>
                <a:ext uri="{FF2B5EF4-FFF2-40B4-BE49-F238E27FC236}">
                  <a16:creationId xmlns:a16="http://schemas.microsoft.com/office/drawing/2014/main" id="{14638872-3145-F688-B6D2-07CD932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2" name="Freeform 319">
              <a:extLst>
                <a:ext uri="{FF2B5EF4-FFF2-40B4-BE49-F238E27FC236}">
                  <a16:creationId xmlns:a16="http://schemas.microsoft.com/office/drawing/2014/main" id="{B4B68A6E-D93C-BD3E-49FD-1FB809B4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3" name="Freeform 320">
              <a:extLst>
                <a:ext uri="{FF2B5EF4-FFF2-40B4-BE49-F238E27FC236}">
                  <a16:creationId xmlns:a16="http://schemas.microsoft.com/office/drawing/2014/main" id="{D5A6BCE3-B639-DE37-481F-9F507562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4" name="Freeform 321">
              <a:extLst>
                <a:ext uri="{FF2B5EF4-FFF2-40B4-BE49-F238E27FC236}">
                  <a16:creationId xmlns:a16="http://schemas.microsoft.com/office/drawing/2014/main" id="{5C4D9D08-A5C8-E713-A8D5-2D4E47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5" name="Freeform 322">
              <a:extLst>
                <a:ext uri="{FF2B5EF4-FFF2-40B4-BE49-F238E27FC236}">
                  <a16:creationId xmlns:a16="http://schemas.microsoft.com/office/drawing/2014/main" id="{AFACDEB2-D7D2-FCB3-B18C-43D5C309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6" name="Freeform 323">
              <a:extLst>
                <a:ext uri="{FF2B5EF4-FFF2-40B4-BE49-F238E27FC236}">
                  <a16:creationId xmlns:a16="http://schemas.microsoft.com/office/drawing/2014/main" id="{D74470DB-BF26-5EDC-E75D-8EBE73FC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7" name="Freeform 324">
              <a:extLst>
                <a:ext uri="{FF2B5EF4-FFF2-40B4-BE49-F238E27FC236}">
                  <a16:creationId xmlns:a16="http://schemas.microsoft.com/office/drawing/2014/main" id="{4BD2A20D-3830-9465-F399-8743AAE3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8" name="Freeform 325">
              <a:extLst>
                <a:ext uri="{FF2B5EF4-FFF2-40B4-BE49-F238E27FC236}">
                  <a16:creationId xmlns:a16="http://schemas.microsoft.com/office/drawing/2014/main" id="{6187EE9A-6D49-01D8-5C13-7D55092A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9" name="Freeform 326">
              <a:extLst>
                <a:ext uri="{FF2B5EF4-FFF2-40B4-BE49-F238E27FC236}">
                  <a16:creationId xmlns:a16="http://schemas.microsoft.com/office/drawing/2014/main" id="{AF6BCB41-BA48-0EDB-E120-919D4059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0" name="Freeform 327">
              <a:extLst>
                <a:ext uri="{FF2B5EF4-FFF2-40B4-BE49-F238E27FC236}">
                  <a16:creationId xmlns:a16="http://schemas.microsoft.com/office/drawing/2014/main" id="{DD1228FD-AF7B-2C3C-FFF6-A85690AF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1" name="Freeform 328">
              <a:extLst>
                <a:ext uri="{FF2B5EF4-FFF2-40B4-BE49-F238E27FC236}">
                  <a16:creationId xmlns:a16="http://schemas.microsoft.com/office/drawing/2014/main" id="{23E72F98-AC6C-9112-43E4-9EAE224E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2" name="Freeform 329">
              <a:extLst>
                <a:ext uri="{FF2B5EF4-FFF2-40B4-BE49-F238E27FC236}">
                  <a16:creationId xmlns:a16="http://schemas.microsoft.com/office/drawing/2014/main" id="{E952926B-7CD7-17FB-BF63-E832A7B2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3" name="Freeform 330">
              <a:extLst>
                <a:ext uri="{FF2B5EF4-FFF2-40B4-BE49-F238E27FC236}">
                  <a16:creationId xmlns:a16="http://schemas.microsoft.com/office/drawing/2014/main" id="{387CE537-D382-8061-D873-4D5B9AF3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4" name="Freeform 331">
              <a:extLst>
                <a:ext uri="{FF2B5EF4-FFF2-40B4-BE49-F238E27FC236}">
                  <a16:creationId xmlns:a16="http://schemas.microsoft.com/office/drawing/2014/main" id="{722B7462-5B4A-A086-1F0A-B7C849E5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5" name="Freeform 332">
              <a:extLst>
                <a:ext uri="{FF2B5EF4-FFF2-40B4-BE49-F238E27FC236}">
                  <a16:creationId xmlns:a16="http://schemas.microsoft.com/office/drawing/2014/main" id="{74915FC3-C438-2C85-95E8-F8B50B0B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6" name="Freeform 333">
              <a:extLst>
                <a:ext uri="{FF2B5EF4-FFF2-40B4-BE49-F238E27FC236}">
                  <a16:creationId xmlns:a16="http://schemas.microsoft.com/office/drawing/2014/main" id="{B64127EF-1514-8343-CB0A-DB77622C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7" name="Freeform 334">
              <a:extLst>
                <a:ext uri="{FF2B5EF4-FFF2-40B4-BE49-F238E27FC236}">
                  <a16:creationId xmlns:a16="http://schemas.microsoft.com/office/drawing/2014/main" id="{E796AA15-F393-F5AF-3C3E-FA059F06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8" name="Freeform 335">
              <a:extLst>
                <a:ext uri="{FF2B5EF4-FFF2-40B4-BE49-F238E27FC236}">
                  <a16:creationId xmlns:a16="http://schemas.microsoft.com/office/drawing/2014/main" id="{9E98DE45-AAE8-10CE-A3BC-8D8637C0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9" name="Freeform 336">
              <a:extLst>
                <a:ext uri="{FF2B5EF4-FFF2-40B4-BE49-F238E27FC236}">
                  <a16:creationId xmlns:a16="http://schemas.microsoft.com/office/drawing/2014/main" id="{ACF71124-E51C-EAF0-67E8-9CED15FB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0" name="Freeform 337">
              <a:extLst>
                <a:ext uri="{FF2B5EF4-FFF2-40B4-BE49-F238E27FC236}">
                  <a16:creationId xmlns:a16="http://schemas.microsoft.com/office/drawing/2014/main" id="{A35672F8-67F9-41A1-7283-A015CFF7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1" name="Freeform 338">
              <a:extLst>
                <a:ext uri="{FF2B5EF4-FFF2-40B4-BE49-F238E27FC236}">
                  <a16:creationId xmlns:a16="http://schemas.microsoft.com/office/drawing/2014/main" id="{6070B87B-5154-215D-1E24-FC6ABF40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2" name="Freeform 339">
              <a:extLst>
                <a:ext uri="{FF2B5EF4-FFF2-40B4-BE49-F238E27FC236}">
                  <a16:creationId xmlns:a16="http://schemas.microsoft.com/office/drawing/2014/main" id="{DDCF5989-4DC7-01E5-63DD-886A0EC1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3" name="Freeform 340">
              <a:extLst>
                <a:ext uri="{FF2B5EF4-FFF2-40B4-BE49-F238E27FC236}">
                  <a16:creationId xmlns:a16="http://schemas.microsoft.com/office/drawing/2014/main" id="{C15EE64E-3563-50D5-C015-578C7D88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4" name="Freeform 341">
              <a:extLst>
                <a:ext uri="{FF2B5EF4-FFF2-40B4-BE49-F238E27FC236}">
                  <a16:creationId xmlns:a16="http://schemas.microsoft.com/office/drawing/2014/main" id="{CF863557-8195-E081-D060-B92A9EB1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5" name="Freeform 342">
              <a:extLst>
                <a:ext uri="{FF2B5EF4-FFF2-40B4-BE49-F238E27FC236}">
                  <a16:creationId xmlns:a16="http://schemas.microsoft.com/office/drawing/2014/main" id="{78A0B3D6-1AFE-4370-EA10-A83C2B5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6" name="Freeform 343">
              <a:extLst>
                <a:ext uri="{FF2B5EF4-FFF2-40B4-BE49-F238E27FC236}">
                  <a16:creationId xmlns:a16="http://schemas.microsoft.com/office/drawing/2014/main" id="{0FCFFFE6-4CBA-526C-E80B-9D4DE06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7" name="Freeform 344">
              <a:extLst>
                <a:ext uri="{FF2B5EF4-FFF2-40B4-BE49-F238E27FC236}">
                  <a16:creationId xmlns:a16="http://schemas.microsoft.com/office/drawing/2014/main" id="{A102ED3E-1D67-C8A9-8C96-861E68E2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8" name="Freeform 345">
              <a:extLst>
                <a:ext uri="{FF2B5EF4-FFF2-40B4-BE49-F238E27FC236}">
                  <a16:creationId xmlns:a16="http://schemas.microsoft.com/office/drawing/2014/main" id="{8E4D566B-3E02-9905-7D71-6A57882C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9" name="Freeform 346">
              <a:extLst>
                <a:ext uri="{FF2B5EF4-FFF2-40B4-BE49-F238E27FC236}">
                  <a16:creationId xmlns:a16="http://schemas.microsoft.com/office/drawing/2014/main" id="{EC2CCF7F-A3CF-14F0-7215-D9FA14B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0" name="Freeform 347">
              <a:extLst>
                <a:ext uri="{FF2B5EF4-FFF2-40B4-BE49-F238E27FC236}">
                  <a16:creationId xmlns:a16="http://schemas.microsoft.com/office/drawing/2014/main" id="{40B07F75-C1CE-6AB1-CBBF-6A8D208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1" name="Freeform 348">
              <a:extLst>
                <a:ext uri="{FF2B5EF4-FFF2-40B4-BE49-F238E27FC236}">
                  <a16:creationId xmlns:a16="http://schemas.microsoft.com/office/drawing/2014/main" id="{C04FDEDA-2603-CB0A-1821-666E732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2" name="Freeform 349">
              <a:extLst>
                <a:ext uri="{FF2B5EF4-FFF2-40B4-BE49-F238E27FC236}">
                  <a16:creationId xmlns:a16="http://schemas.microsoft.com/office/drawing/2014/main" id="{7352FC93-D85F-DC91-321A-59497FB2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3" name="Freeform 350">
              <a:extLst>
                <a:ext uri="{FF2B5EF4-FFF2-40B4-BE49-F238E27FC236}">
                  <a16:creationId xmlns:a16="http://schemas.microsoft.com/office/drawing/2014/main" id="{FE6DD36F-967F-2C3F-959C-5410353C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4" name="Freeform 351">
              <a:extLst>
                <a:ext uri="{FF2B5EF4-FFF2-40B4-BE49-F238E27FC236}">
                  <a16:creationId xmlns:a16="http://schemas.microsoft.com/office/drawing/2014/main" id="{7D113C14-A0D4-B7FE-ED3E-5B26188C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5" name="Freeform 352">
              <a:extLst>
                <a:ext uri="{FF2B5EF4-FFF2-40B4-BE49-F238E27FC236}">
                  <a16:creationId xmlns:a16="http://schemas.microsoft.com/office/drawing/2014/main" id="{DDF42C1B-711C-DA2A-7B41-ABFCBC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6" name="Freeform 353">
              <a:extLst>
                <a:ext uri="{FF2B5EF4-FFF2-40B4-BE49-F238E27FC236}">
                  <a16:creationId xmlns:a16="http://schemas.microsoft.com/office/drawing/2014/main" id="{6A3338F8-DEEB-4005-E32B-086A9B91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7" name="Freeform 354">
              <a:extLst>
                <a:ext uri="{FF2B5EF4-FFF2-40B4-BE49-F238E27FC236}">
                  <a16:creationId xmlns:a16="http://schemas.microsoft.com/office/drawing/2014/main" id="{1BA58E0E-0670-C30A-3A8A-1F524161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8" name="Freeform 355">
              <a:extLst>
                <a:ext uri="{FF2B5EF4-FFF2-40B4-BE49-F238E27FC236}">
                  <a16:creationId xmlns:a16="http://schemas.microsoft.com/office/drawing/2014/main" id="{C23E8787-434A-AC54-D948-7A1D67D6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9" name="Freeform 356">
              <a:extLst>
                <a:ext uri="{FF2B5EF4-FFF2-40B4-BE49-F238E27FC236}">
                  <a16:creationId xmlns:a16="http://schemas.microsoft.com/office/drawing/2014/main" id="{F9AA85B8-1638-066D-E36B-43249E33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0" name="Freeform 357">
              <a:extLst>
                <a:ext uri="{FF2B5EF4-FFF2-40B4-BE49-F238E27FC236}">
                  <a16:creationId xmlns:a16="http://schemas.microsoft.com/office/drawing/2014/main" id="{60102143-7915-5569-C167-23E95A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1" name="Freeform 358">
              <a:extLst>
                <a:ext uri="{FF2B5EF4-FFF2-40B4-BE49-F238E27FC236}">
                  <a16:creationId xmlns:a16="http://schemas.microsoft.com/office/drawing/2014/main" id="{C28197A3-91FC-4CC7-7D61-8D5037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2" name="Freeform 359">
              <a:extLst>
                <a:ext uri="{FF2B5EF4-FFF2-40B4-BE49-F238E27FC236}">
                  <a16:creationId xmlns:a16="http://schemas.microsoft.com/office/drawing/2014/main" id="{41A7AB5C-9ABF-9076-48FD-74F505E2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3" name="Freeform 360">
              <a:extLst>
                <a:ext uri="{FF2B5EF4-FFF2-40B4-BE49-F238E27FC236}">
                  <a16:creationId xmlns:a16="http://schemas.microsoft.com/office/drawing/2014/main" id="{23B282B9-8E35-98D9-5829-059C8008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4" name="Freeform 361">
              <a:extLst>
                <a:ext uri="{FF2B5EF4-FFF2-40B4-BE49-F238E27FC236}">
                  <a16:creationId xmlns:a16="http://schemas.microsoft.com/office/drawing/2014/main" id="{CF8372E7-F0F0-EF89-99F7-83FC585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5" name="Freeform 362">
              <a:extLst>
                <a:ext uri="{FF2B5EF4-FFF2-40B4-BE49-F238E27FC236}">
                  <a16:creationId xmlns:a16="http://schemas.microsoft.com/office/drawing/2014/main" id="{B9CFE265-1F8F-A8CF-6F60-47472871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6" name="Freeform 363">
              <a:extLst>
                <a:ext uri="{FF2B5EF4-FFF2-40B4-BE49-F238E27FC236}">
                  <a16:creationId xmlns:a16="http://schemas.microsoft.com/office/drawing/2014/main" id="{1BE49716-A358-C02D-128A-DE80146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7" name="Freeform 364">
              <a:extLst>
                <a:ext uri="{FF2B5EF4-FFF2-40B4-BE49-F238E27FC236}">
                  <a16:creationId xmlns:a16="http://schemas.microsoft.com/office/drawing/2014/main" id="{E8EFA3EB-6303-0420-B0AA-52C69DE1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8" name="Freeform 365">
              <a:extLst>
                <a:ext uri="{FF2B5EF4-FFF2-40B4-BE49-F238E27FC236}">
                  <a16:creationId xmlns:a16="http://schemas.microsoft.com/office/drawing/2014/main" id="{03AC93AA-9016-A6A9-899A-64F7A4AD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9" name="Freeform 366">
              <a:extLst>
                <a:ext uri="{FF2B5EF4-FFF2-40B4-BE49-F238E27FC236}">
                  <a16:creationId xmlns:a16="http://schemas.microsoft.com/office/drawing/2014/main" id="{E429730A-C799-1736-51AA-4AB68ED7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0" name="Freeform 367">
              <a:extLst>
                <a:ext uri="{FF2B5EF4-FFF2-40B4-BE49-F238E27FC236}">
                  <a16:creationId xmlns:a16="http://schemas.microsoft.com/office/drawing/2014/main" id="{A1259572-9910-685B-05EE-27DEBA7F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1" name="Freeform 368">
              <a:extLst>
                <a:ext uri="{FF2B5EF4-FFF2-40B4-BE49-F238E27FC236}">
                  <a16:creationId xmlns:a16="http://schemas.microsoft.com/office/drawing/2014/main" id="{A069964D-89FE-DB77-12EF-5A7541CE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2" name="Freeform 369">
              <a:extLst>
                <a:ext uri="{FF2B5EF4-FFF2-40B4-BE49-F238E27FC236}">
                  <a16:creationId xmlns:a16="http://schemas.microsoft.com/office/drawing/2014/main" id="{6BCD7565-1DC1-1921-F7BB-3A043D2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3" name="Freeform 370">
              <a:extLst>
                <a:ext uri="{FF2B5EF4-FFF2-40B4-BE49-F238E27FC236}">
                  <a16:creationId xmlns:a16="http://schemas.microsoft.com/office/drawing/2014/main" id="{E65DDDDA-03E1-E868-6EA4-A7C7DEF7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4" name="Freeform 371">
              <a:extLst>
                <a:ext uri="{FF2B5EF4-FFF2-40B4-BE49-F238E27FC236}">
                  <a16:creationId xmlns:a16="http://schemas.microsoft.com/office/drawing/2014/main" id="{2E0B7F40-D132-5BAF-D106-3B520206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5" name="Freeform 372">
              <a:extLst>
                <a:ext uri="{FF2B5EF4-FFF2-40B4-BE49-F238E27FC236}">
                  <a16:creationId xmlns:a16="http://schemas.microsoft.com/office/drawing/2014/main" id="{905D0DFE-0D60-DB5C-3B20-21D9B421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6" name="Freeform 373">
              <a:extLst>
                <a:ext uri="{FF2B5EF4-FFF2-40B4-BE49-F238E27FC236}">
                  <a16:creationId xmlns:a16="http://schemas.microsoft.com/office/drawing/2014/main" id="{BAA7B0CB-3328-65C4-18C5-818B26E2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7" name="Freeform 374">
              <a:extLst>
                <a:ext uri="{FF2B5EF4-FFF2-40B4-BE49-F238E27FC236}">
                  <a16:creationId xmlns:a16="http://schemas.microsoft.com/office/drawing/2014/main" id="{6FF91178-8B4C-E859-7620-D3EE21E6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8" name="Freeform 375">
              <a:extLst>
                <a:ext uri="{FF2B5EF4-FFF2-40B4-BE49-F238E27FC236}">
                  <a16:creationId xmlns:a16="http://schemas.microsoft.com/office/drawing/2014/main" id="{E8CCE687-C260-1F78-29F6-3641CC2B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9" name="Freeform 376">
              <a:extLst>
                <a:ext uri="{FF2B5EF4-FFF2-40B4-BE49-F238E27FC236}">
                  <a16:creationId xmlns:a16="http://schemas.microsoft.com/office/drawing/2014/main" id="{1E370B08-7B56-24D2-4C7E-33561B31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0" name="Freeform 377">
              <a:extLst>
                <a:ext uri="{FF2B5EF4-FFF2-40B4-BE49-F238E27FC236}">
                  <a16:creationId xmlns:a16="http://schemas.microsoft.com/office/drawing/2014/main" id="{7788E2B0-5514-9DA6-DA50-4A799D15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1" name="Freeform 378">
              <a:extLst>
                <a:ext uri="{FF2B5EF4-FFF2-40B4-BE49-F238E27FC236}">
                  <a16:creationId xmlns:a16="http://schemas.microsoft.com/office/drawing/2014/main" id="{4CA84A0B-9B72-3ED7-7AED-D6987DC5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2" name="Freeform 379">
              <a:extLst>
                <a:ext uri="{FF2B5EF4-FFF2-40B4-BE49-F238E27FC236}">
                  <a16:creationId xmlns:a16="http://schemas.microsoft.com/office/drawing/2014/main" id="{568F154C-6520-92DD-7C00-915D093C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3" name="Freeform 380">
              <a:extLst>
                <a:ext uri="{FF2B5EF4-FFF2-40B4-BE49-F238E27FC236}">
                  <a16:creationId xmlns:a16="http://schemas.microsoft.com/office/drawing/2014/main" id="{6428B21C-A741-FC5E-1721-74029F0F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4" name="Freeform 381">
              <a:extLst>
                <a:ext uri="{FF2B5EF4-FFF2-40B4-BE49-F238E27FC236}">
                  <a16:creationId xmlns:a16="http://schemas.microsoft.com/office/drawing/2014/main" id="{9DD6FD8B-FEF6-3F5F-F481-7C0FC4A4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5" name="Freeform 382">
              <a:extLst>
                <a:ext uri="{FF2B5EF4-FFF2-40B4-BE49-F238E27FC236}">
                  <a16:creationId xmlns:a16="http://schemas.microsoft.com/office/drawing/2014/main" id="{58E96EE5-2DB9-9306-D368-C051E2E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6" name="Freeform 383">
              <a:extLst>
                <a:ext uri="{FF2B5EF4-FFF2-40B4-BE49-F238E27FC236}">
                  <a16:creationId xmlns:a16="http://schemas.microsoft.com/office/drawing/2014/main" id="{82B0428A-5F47-919B-505E-E1890ADE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7" name="Freeform 384">
              <a:extLst>
                <a:ext uri="{FF2B5EF4-FFF2-40B4-BE49-F238E27FC236}">
                  <a16:creationId xmlns:a16="http://schemas.microsoft.com/office/drawing/2014/main" id="{C261FE51-C2C6-0B1A-B571-E6CB113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8" name="Freeform 385">
              <a:extLst>
                <a:ext uri="{FF2B5EF4-FFF2-40B4-BE49-F238E27FC236}">
                  <a16:creationId xmlns:a16="http://schemas.microsoft.com/office/drawing/2014/main" id="{31482184-1FE6-3C8D-6D28-B4EA2BBC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9" name="Freeform 386">
              <a:extLst>
                <a:ext uri="{FF2B5EF4-FFF2-40B4-BE49-F238E27FC236}">
                  <a16:creationId xmlns:a16="http://schemas.microsoft.com/office/drawing/2014/main" id="{46DDFF9D-5B70-B0BD-B055-0328B70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0" name="Freeform 387">
              <a:extLst>
                <a:ext uri="{FF2B5EF4-FFF2-40B4-BE49-F238E27FC236}">
                  <a16:creationId xmlns:a16="http://schemas.microsoft.com/office/drawing/2014/main" id="{91AE0357-1FDA-51CE-9D88-FFB2B1D2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1" name="Freeform 388">
              <a:extLst>
                <a:ext uri="{FF2B5EF4-FFF2-40B4-BE49-F238E27FC236}">
                  <a16:creationId xmlns:a16="http://schemas.microsoft.com/office/drawing/2014/main" id="{8F32D53F-CC07-59B2-E2DB-32B413D8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2" name="Freeform 389">
              <a:extLst>
                <a:ext uri="{FF2B5EF4-FFF2-40B4-BE49-F238E27FC236}">
                  <a16:creationId xmlns:a16="http://schemas.microsoft.com/office/drawing/2014/main" id="{FE8BE477-2796-1072-3558-EC7A24A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3" name="Freeform 390">
              <a:extLst>
                <a:ext uri="{FF2B5EF4-FFF2-40B4-BE49-F238E27FC236}">
                  <a16:creationId xmlns:a16="http://schemas.microsoft.com/office/drawing/2014/main" id="{CDADA7A6-C839-D3FC-ACC2-C2F8F05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4" name="Freeform 391">
              <a:extLst>
                <a:ext uri="{FF2B5EF4-FFF2-40B4-BE49-F238E27FC236}">
                  <a16:creationId xmlns:a16="http://schemas.microsoft.com/office/drawing/2014/main" id="{7DCE938B-D4AB-7477-EE71-4DCA5ED6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5" name="Freeform 392">
              <a:extLst>
                <a:ext uri="{FF2B5EF4-FFF2-40B4-BE49-F238E27FC236}">
                  <a16:creationId xmlns:a16="http://schemas.microsoft.com/office/drawing/2014/main" id="{CCA3231A-0ABA-CD41-0385-1531885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6" name="Freeform 393">
              <a:extLst>
                <a:ext uri="{FF2B5EF4-FFF2-40B4-BE49-F238E27FC236}">
                  <a16:creationId xmlns:a16="http://schemas.microsoft.com/office/drawing/2014/main" id="{1CD71104-60E9-5AC4-8CD3-9D5792AB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7" name="Freeform 394">
              <a:extLst>
                <a:ext uri="{FF2B5EF4-FFF2-40B4-BE49-F238E27FC236}">
                  <a16:creationId xmlns:a16="http://schemas.microsoft.com/office/drawing/2014/main" id="{546CB31C-FE49-22F5-0494-37DB11BF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8" name="Freeform 395">
              <a:extLst>
                <a:ext uri="{FF2B5EF4-FFF2-40B4-BE49-F238E27FC236}">
                  <a16:creationId xmlns:a16="http://schemas.microsoft.com/office/drawing/2014/main" id="{8BBB6133-6099-57E3-F543-96FF1849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9" name="Freeform 396">
              <a:extLst>
                <a:ext uri="{FF2B5EF4-FFF2-40B4-BE49-F238E27FC236}">
                  <a16:creationId xmlns:a16="http://schemas.microsoft.com/office/drawing/2014/main" id="{42FA9CB4-FE96-6620-0C88-64394EDF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0" name="Rectangle 397">
              <a:extLst>
                <a:ext uri="{FF2B5EF4-FFF2-40B4-BE49-F238E27FC236}">
                  <a16:creationId xmlns:a16="http://schemas.microsoft.com/office/drawing/2014/main" id="{2BACD2BA-1279-F1D7-A68E-0F000B4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1" name="Freeform 398">
              <a:extLst>
                <a:ext uri="{FF2B5EF4-FFF2-40B4-BE49-F238E27FC236}">
                  <a16:creationId xmlns:a16="http://schemas.microsoft.com/office/drawing/2014/main" id="{A240BA5C-07C3-AC83-4679-3839B800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2" name="Freeform 399">
              <a:extLst>
                <a:ext uri="{FF2B5EF4-FFF2-40B4-BE49-F238E27FC236}">
                  <a16:creationId xmlns:a16="http://schemas.microsoft.com/office/drawing/2014/main" id="{AD4EB976-9AFF-A319-A4EB-A59549E1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3" name="Freeform 400">
              <a:extLst>
                <a:ext uri="{FF2B5EF4-FFF2-40B4-BE49-F238E27FC236}">
                  <a16:creationId xmlns:a16="http://schemas.microsoft.com/office/drawing/2014/main" id="{9B66D0B5-8652-597E-7F5B-408B74D4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4" name="Freeform 401">
              <a:extLst>
                <a:ext uri="{FF2B5EF4-FFF2-40B4-BE49-F238E27FC236}">
                  <a16:creationId xmlns:a16="http://schemas.microsoft.com/office/drawing/2014/main" id="{651C374A-8251-8E96-84BB-CE11A7B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5" name="Freeform 402">
              <a:extLst>
                <a:ext uri="{FF2B5EF4-FFF2-40B4-BE49-F238E27FC236}">
                  <a16:creationId xmlns:a16="http://schemas.microsoft.com/office/drawing/2014/main" id="{B7E0A4A3-7B8D-95C4-B524-F6B650AA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6" name="Freeform 403">
              <a:extLst>
                <a:ext uri="{FF2B5EF4-FFF2-40B4-BE49-F238E27FC236}">
                  <a16:creationId xmlns:a16="http://schemas.microsoft.com/office/drawing/2014/main" id="{0A3E4A4A-9A4A-09E8-D471-ABCF09E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7" name="Freeform 404">
              <a:extLst>
                <a:ext uri="{FF2B5EF4-FFF2-40B4-BE49-F238E27FC236}">
                  <a16:creationId xmlns:a16="http://schemas.microsoft.com/office/drawing/2014/main" id="{5630056F-DD7F-6A86-27A5-3E2DE41D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8" name="Freeform 405">
              <a:extLst>
                <a:ext uri="{FF2B5EF4-FFF2-40B4-BE49-F238E27FC236}">
                  <a16:creationId xmlns:a16="http://schemas.microsoft.com/office/drawing/2014/main" id="{5E5F37D6-8E91-A896-A88B-D9273DCF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9" name="Freeform 407">
              <a:extLst>
                <a:ext uri="{FF2B5EF4-FFF2-40B4-BE49-F238E27FC236}">
                  <a16:creationId xmlns:a16="http://schemas.microsoft.com/office/drawing/2014/main" id="{8D6CEF59-45E3-5188-A871-016B6F0C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0" name="Freeform 408">
              <a:extLst>
                <a:ext uri="{FF2B5EF4-FFF2-40B4-BE49-F238E27FC236}">
                  <a16:creationId xmlns:a16="http://schemas.microsoft.com/office/drawing/2014/main" id="{374D4D2E-EF9D-4460-BB66-B8FE21AE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1" name="Freeform 409">
              <a:extLst>
                <a:ext uri="{FF2B5EF4-FFF2-40B4-BE49-F238E27FC236}">
                  <a16:creationId xmlns:a16="http://schemas.microsoft.com/office/drawing/2014/main" id="{A8E59AF1-64ED-925E-23BD-2945B8D3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2" name="Freeform 410">
              <a:extLst>
                <a:ext uri="{FF2B5EF4-FFF2-40B4-BE49-F238E27FC236}">
                  <a16:creationId xmlns:a16="http://schemas.microsoft.com/office/drawing/2014/main" id="{65F46169-327C-3235-F380-00C095D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3" name="Freeform 411">
              <a:extLst>
                <a:ext uri="{FF2B5EF4-FFF2-40B4-BE49-F238E27FC236}">
                  <a16:creationId xmlns:a16="http://schemas.microsoft.com/office/drawing/2014/main" id="{3128B73D-F389-D341-C380-2069A298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4" name="Freeform 412">
              <a:extLst>
                <a:ext uri="{FF2B5EF4-FFF2-40B4-BE49-F238E27FC236}">
                  <a16:creationId xmlns:a16="http://schemas.microsoft.com/office/drawing/2014/main" id="{E769079F-4DC6-1220-E94C-A1129FBB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5" name="Freeform 413">
              <a:extLst>
                <a:ext uri="{FF2B5EF4-FFF2-40B4-BE49-F238E27FC236}">
                  <a16:creationId xmlns:a16="http://schemas.microsoft.com/office/drawing/2014/main" id="{5F0519CE-4004-B258-5936-F7EB70A9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6" name="Freeform 414">
              <a:extLst>
                <a:ext uri="{FF2B5EF4-FFF2-40B4-BE49-F238E27FC236}">
                  <a16:creationId xmlns:a16="http://schemas.microsoft.com/office/drawing/2014/main" id="{57CC8F3A-E76B-4BD0-7B87-7C827638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7" name="Freeform 415">
              <a:extLst>
                <a:ext uri="{FF2B5EF4-FFF2-40B4-BE49-F238E27FC236}">
                  <a16:creationId xmlns:a16="http://schemas.microsoft.com/office/drawing/2014/main" id="{C9C39276-6F1C-0A38-493B-51D7F71A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8" name="Freeform 416">
              <a:extLst>
                <a:ext uri="{FF2B5EF4-FFF2-40B4-BE49-F238E27FC236}">
                  <a16:creationId xmlns:a16="http://schemas.microsoft.com/office/drawing/2014/main" id="{4D0B1189-DE6B-C5F3-CE7B-EADA5D2B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9" name="Freeform 417">
              <a:extLst>
                <a:ext uri="{FF2B5EF4-FFF2-40B4-BE49-F238E27FC236}">
                  <a16:creationId xmlns:a16="http://schemas.microsoft.com/office/drawing/2014/main" id="{991F71E6-39C3-B64E-85AF-2A462F41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0" name="Freeform 418">
              <a:extLst>
                <a:ext uri="{FF2B5EF4-FFF2-40B4-BE49-F238E27FC236}">
                  <a16:creationId xmlns:a16="http://schemas.microsoft.com/office/drawing/2014/main" id="{7790EA4B-59FA-91AE-5DEA-6D2E5A73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1" name="Freeform 419">
              <a:extLst>
                <a:ext uri="{FF2B5EF4-FFF2-40B4-BE49-F238E27FC236}">
                  <a16:creationId xmlns:a16="http://schemas.microsoft.com/office/drawing/2014/main" id="{AB160939-2745-28D6-DA37-EE1E9398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2" name="Freeform 420">
              <a:extLst>
                <a:ext uri="{FF2B5EF4-FFF2-40B4-BE49-F238E27FC236}">
                  <a16:creationId xmlns:a16="http://schemas.microsoft.com/office/drawing/2014/main" id="{9EC31B4B-5A4B-C9CA-7B58-B88C34CD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3" name="Freeform 421">
              <a:extLst>
                <a:ext uri="{FF2B5EF4-FFF2-40B4-BE49-F238E27FC236}">
                  <a16:creationId xmlns:a16="http://schemas.microsoft.com/office/drawing/2014/main" id="{730F4D9A-9A91-6922-8176-70045171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4" name="Freeform 422">
              <a:extLst>
                <a:ext uri="{FF2B5EF4-FFF2-40B4-BE49-F238E27FC236}">
                  <a16:creationId xmlns:a16="http://schemas.microsoft.com/office/drawing/2014/main" id="{B303DBAF-ACCC-705E-3192-B2699C42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5" name="Freeform 423">
              <a:extLst>
                <a:ext uri="{FF2B5EF4-FFF2-40B4-BE49-F238E27FC236}">
                  <a16:creationId xmlns:a16="http://schemas.microsoft.com/office/drawing/2014/main" id="{A17FCE47-E328-20D2-C01E-45EA72FD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6" name="Freeform 424">
              <a:extLst>
                <a:ext uri="{FF2B5EF4-FFF2-40B4-BE49-F238E27FC236}">
                  <a16:creationId xmlns:a16="http://schemas.microsoft.com/office/drawing/2014/main" id="{E713CD33-4E1A-6258-238F-FDBA35D7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7" name="Freeform 425">
              <a:extLst>
                <a:ext uri="{FF2B5EF4-FFF2-40B4-BE49-F238E27FC236}">
                  <a16:creationId xmlns:a16="http://schemas.microsoft.com/office/drawing/2014/main" id="{84A6D4B8-3F82-268E-1177-31A46ED5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8" name="Freeform 426">
              <a:extLst>
                <a:ext uri="{FF2B5EF4-FFF2-40B4-BE49-F238E27FC236}">
                  <a16:creationId xmlns:a16="http://schemas.microsoft.com/office/drawing/2014/main" id="{0BE5404E-C05C-D453-8891-A962E6D1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D19EB354-D881-0B0F-ED02-FFD48874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3A4F9ABC-A379-13AD-865F-87D89D0E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71B3CA38-5BB8-BAFA-30AA-CFC64ADD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2" name="Freeform 430">
              <a:extLst>
                <a:ext uri="{FF2B5EF4-FFF2-40B4-BE49-F238E27FC236}">
                  <a16:creationId xmlns:a16="http://schemas.microsoft.com/office/drawing/2014/main" id="{39E7BAF8-9606-9983-BBAF-AD1AECBD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3" name="Freeform 431">
              <a:extLst>
                <a:ext uri="{FF2B5EF4-FFF2-40B4-BE49-F238E27FC236}">
                  <a16:creationId xmlns:a16="http://schemas.microsoft.com/office/drawing/2014/main" id="{40ED38FA-C6A1-7BF7-14B3-37DFF88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4" name="Rectangle 432">
              <a:extLst>
                <a:ext uri="{FF2B5EF4-FFF2-40B4-BE49-F238E27FC236}">
                  <a16:creationId xmlns:a16="http://schemas.microsoft.com/office/drawing/2014/main" id="{06990C2F-6DA7-3FB0-BE29-393DCD98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5" name="Freeform 433">
              <a:extLst>
                <a:ext uri="{FF2B5EF4-FFF2-40B4-BE49-F238E27FC236}">
                  <a16:creationId xmlns:a16="http://schemas.microsoft.com/office/drawing/2014/main" id="{461DFCDE-E781-463F-9263-1B2DC226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6" name="Freeform 434">
              <a:extLst>
                <a:ext uri="{FF2B5EF4-FFF2-40B4-BE49-F238E27FC236}">
                  <a16:creationId xmlns:a16="http://schemas.microsoft.com/office/drawing/2014/main" id="{4A7E6977-3240-4BE9-492A-29E816E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7" name="Freeform 435">
              <a:extLst>
                <a:ext uri="{FF2B5EF4-FFF2-40B4-BE49-F238E27FC236}">
                  <a16:creationId xmlns:a16="http://schemas.microsoft.com/office/drawing/2014/main" id="{47B41190-8BD1-B615-358A-5AC27F3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8" name="Freeform 436">
              <a:extLst>
                <a:ext uri="{FF2B5EF4-FFF2-40B4-BE49-F238E27FC236}">
                  <a16:creationId xmlns:a16="http://schemas.microsoft.com/office/drawing/2014/main" id="{F3BBCFD3-05C3-AAEB-8ABA-DE2E0189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9" name="Freeform 437">
              <a:extLst>
                <a:ext uri="{FF2B5EF4-FFF2-40B4-BE49-F238E27FC236}">
                  <a16:creationId xmlns:a16="http://schemas.microsoft.com/office/drawing/2014/main" id="{C5AB129D-8366-2DC3-715A-D5215DA2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0" name="Freeform 438">
              <a:extLst>
                <a:ext uri="{FF2B5EF4-FFF2-40B4-BE49-F238E27FC236}">
                  <a16:creationId xmlns:a16="http://schemas.microsoft.com/office/drawing/2014/main" id="{76B5E3EF-CD7D-77D0-1E2F-36F9C3C4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1" name="Freeform 439">
              <a:extLst>
                <a:ext uri="{FF2B5EF4-FFF2-40B4-BE49-F238E27FC236}">
                  <a16:creationId xmlns:a16="http://schemas.microsoft.com/office/drawing/2014/main" id="{118C2941-37B8-9D74-E17F-66703D27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2" name="Freeform 440">
              <a:extLst>
                <a:ext uri="{FF2B5EF4-FFF2-40B4-BE49-F238E27FC236}">
                  <a16:creationId xmlns:a16="http://schemas.microsoft.com/office/drawing/2014/main" id="{1A7FE053-72B7-560B-F303-D1E1DB0C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3" name="Freeform 441">
              <a:extLst>
                <a:ext uri="{FF2B5EF4-FFF2-40B4-BE49-F238E27FC236}">
                  <a16:creationId xmlns:a16="http://schemas.microsoft.com/office/drawing/2014/main" id="{21B232B1-CA80-2E16-E1F6-2FFF662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4" name="Freeform 442">
              <a:extLst>
                <a:ext uri="{FF2B5EF4-FFF2-40B4-BE49-F238E27FC236}">
                  <a16:creationId xmlns:a16="http://schemas.microsoft.com/office/drawing/2014/main" id="{B977D2DD-8EB4-5055-6166-8DCE7886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5" name="Freeform 443">
              <a:extLst>
                <a:ext uri="{FF2B5EF4-FFF2-40B4-BE49-F238E27FC236}">
                  <a16:creationId xmlns:a16="http://schemas.microsoft.com/office/drawing/2014/main" id="{BEECFAAC-9B43-575D-670F-3AFDB77D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6" name="Freeform 444">
              <a:extLst>
                <a:ext uri="{FF2B5EF4-FFF2-40B4-BE49-F238E27FC236}">
                  <a16:creationId xmlns:a16="http://schemas.microsoft.com/office/drawing/2014/main" id="{0503F9D9-D86F-E638-C08C-B1F4B581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7" name="Freeform 445">
              <a:extLst>
                <a:ext uri="{FF2B5EF4-FFF2-40B4-BE49-F238E27FC236}">
                  <a16:creationId xmlns:a16="http://schemas.microsoft.com/office/drawing/2014/main" id="{398506B5-ED4E-C2A3-CE28-59A5627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8" name="Freeform 446">
              <a:extLst>
                <a:ext uri="{FF2B5EF4-FFF2-40B4-BE49-F238E27FC236}">
                  <a16:creationId xmlns:a16="http://schemas.microsoft.com/office/drawing/2014/main" id="{67017276-F267-849A-07EB-F9EA3360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9" name="Freeform 447">
              <a:extLst>
                <a:ext uri="{FF2B5EF4-FFF2-40B4-BE49-F238E27FC236}">
                  <a16:creationId xmlns:a16="http://schemas.microsoft.com/office/drawing/2014/main" id="{F36E8794-FF49-795A-79A5-05DBB299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0" name="Freeform 448">
              <a:extLst>
                <a:ext uri="{FF2B5EF4-FFF2-40B4-BE49-F238E27FC236}">
                  <a16:creationId xmlns:a16="http://schemas.microsoft.com/office/drawing/2014/main" id="{3AAD0A03-3905-8397-67B9-49B5062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1" name="Freeform 449">
              <a:extLst>
                <a:ext uri="{FF2B5EF4-FFF2-40B4-BE49-F238E27FC236}">
                  <a16:creationId xmlns:a16="http://schemas.microsoft.com/office/drawing/2014/main" id="{86E46070-3CD9-521B-2966-23B07E73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2" name="Freeform 450">
              <a:extLst>
                <a:ext uri="{FF2B5EF4-FFF2-40B4-BE49-F238E27FC236}">
                  <a16:creationId xmlns:a16="http://schemas.microsoft.com/office/drawing/2014/main" id="{9F27192A-E17F-DE25-FCBB-AF6CD75E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3" name="Freeform 451">
              <a:extLst>
                <a:ext uri="{FF2B5EF4-FFF2-40B4-BE49-F238E27FC236}">
                  <a16:creationId xmlns:a16="http://schemas.microsoft.com/office/drawing/2014/main" id="{7C1983FF-2FB8-00AB-8C3F-A340AAA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4" name="Freeform 452">
              <a:extLst>
                <a:ext uri="{FF2B5EF4-FFF2-40B4-BE49-F238E27FC236}">
                  <a16:creationId xmlns:a16="http://schemas.microsoft.com/office/drawing/2014/main" id="{BE8907B6-46A2-FA46-860B-D1EA9F7F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5" name="Freeform 453">
              <a:extLst>
                <a:ext uri="{FF2B5EF4-FFF2-40B4-BE49-F238E27FC236}">
                  <a16:creationId xmlns:a16="http://schemas.microsoft.com/office/drawing/2014/main" id="{4E68FBAC-D8FF-B18E-7E1C-8DE619FA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6" name="Freeform 454">
              <a:extLst>
                <a:ext uri="{FF2B5EF4-FFF2-40B4-BE49-F238E27FC236}">
                  <a16:creationId xmlns:a16="http://schemas.microsoft.com/office/drawing/2014/main" id="{19312B1E-5B99-6A75-5EF8-88EA528D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7" name="Freeform 455">
              <a:extLst>
                <a:ext uri="{FF2B5EF4-FFF2-40B4-BE49-F238E27FC236}">
                  <a16:creationId xmlns:a16="http://schemas.microsoft.com/office/drawing/2014/main" id="{5343DD14-0CB0-DA4B-C006-6A87CCF3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8" name="Freeform 456">
              <a:extLst>
                <a:ext uri="{FF2B5EF4-FFF2-40B4-BE49-F238E27FC236}">
                  <a16:creationId xmlns:a16="http://schemas.microsoft.com/office/drawing/2014/main" id="{4DD8F1F6-D071-C162-9E53-621B62EE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9" name="Freeform 457">
              <a:extLst>
                <a:ext uri="{FF2B5EF4-FFF2-40B4-BE49-F238E27FC236}">
                  <a16:creationId xmlns:a16="http://schemas.microsoft.com/office/drawing/2014/main" id="{2EDE2747-58DF-9F2D-D173-A52E69ED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0" name="Freeform 458">
              <a:extLst>
                <a:ext uri="{FF2B5EF4-FFF2-40B4-BE49-F238E27FC236}">
                  <a16:creationId xmlns:a16="http://schemas.microsoft.com/office/drawing/2014/main" id="{C823C306-CC83-9363-2011-95F57635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1" name="Freeform 459">
              <a:extLst>
                <a:ext uri="{FF2B5EF4-FFF2-40B4-BE49-F238E27FC236}">
                  <a16:creationId xmlns:a16="http://schemas.microsoft.com/office/drawing/2014/main" id="{8802B850-EBB0-468D-C75C-E9A0E13A5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2" name="Freeform 460">
              <a:extLst>
                <a:ext uri="{FF2B5EF4-FFF2-40B4-BE49-F238E27FC236}">
                  <a16:creationId xmlns:a16="http://schemas.microsoft.com/office/drawing/2014/main" id="{1E0F689B-63CE-2C4D-2C70-81688A16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3" name="Freeform 461">
              <a:extLst>
                <a:ext uri="{FF2B5EF4-FFF2-40B4-BE49-F238E27FC236}">
                  <a16:creationId xmlns:a16="http://schemas.microsoft.com/office/drawing/2014/main" id="{2881B34D-81AE-DA83-0570-C2058B0F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4" name="Freeform 462">
              <a:extLst>
                <a:ext uri="{FF2B5EF4-FFF2-40B4-BE49-F238E27FC236}">
                  <a16:creationId xmlns:a16="http://schemas.microsoft.com/office/drawing/2014/main" id="{D8D95078-0C13-6FF7-A1B3-B2C5BC40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5" name="Freeform 463">
              <a:extLst>
                <a:ext uri="{FF2B5EF4-FFF2-40B4-BE49-F238E27FC236}">
                  <a16:creationId xmlns:a16="http://schemas.microsoft.com/office/drawing/2014/main" id="{C3BDD3DA-FEE6-E8EB-A2BE-E46AE6DC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6" name="Freeform 464">
              <a:extLst>
                <a:ext uri="{FF2B5EF4-FFF2-40B4-BE49-F238E27FC236}">
                  <a16:creationId xmlns:a16="http://schemas.microsoft.com/office/drawing/2014/main" id="{2BCAD908-3150-F6A6-B96B-3193A5B2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7" name="Freeform 465">
              <a:extLst>
                <a:ext uri="{FF2B5EF4-FFF2-40B4-BE49-F238E27FC236}">
                  <a16:creationId xmlns:a16="http://schemas.microsoft.com/office/drawing/2014/main" id="{84B808B9-132D-D463-0BA1-87454E98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8" name="Freeform 466">
              <a:extLst>
                <a:ext uri="{FF2B5EF4-FFF2-40B4-BE49-F238E27FC236}">
                  <a16:creationId xmlns:a16="http://schemas.microsoft.com/office/drawing/2014/main" id="{52C78AF5-23D2-A167-4799-150DFEE9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9" name="Freeform 467">
              <a:extLst>
                <a:ext uri="{FF2B5EF4-FFF2-40B4-BE49-F238E27FC236}">
                  <a16:creationId xmlns:a16="http://schemas.microsoft.com/office/drawing/2014/main" id="{23F3C0A9-D8A6-F9F0-E9BB-5F874AF9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0" name="Freeform 468">
              <a:extLst>
                <a:ext uri="{FF2B5EF4-FFF2-40B4-BE49-F238E27FC236}">
                  <a16:creationId xmlns:a16="http://schemas.microsoft.com/office/drawing/2014/main" id="{75F47483-3931-EE1D-70AC-670B44C6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1" name="Freeform 469">
              <a:extLst>
                <a:ext uri="{FF2B5EF4-FFF2-40B4-BE49-F238E27FC236}">
                  <a16:creationId xmlns:a16="http://schemas.microsoft.com/office/drawing/2014/main" id="{D662FE60-7C74-8D81-24D6-C9B3EB2D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2" name="Freeform 470">
              <a:extLst>
                <a:ext uri="{FF2B5EF4-FFF2-40B4-BE49-F238E27FC236}">
                  <a16:creationId xmlns:a16="http://schemas.microsoft.com/office/drawing/2014/main" id="{D5A49887-AC86-3916-DC7C-F64AF3DE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3" name="Freeform 471">
              <a:extLst>
                <a:ext uri="{FF2B5EF4-FFF2-40B4-BE49-F238E27FC236}">
                  <a16:creationId xmlns:a16="http://schemas.microsoft.com/office/drawing/2014/main" id="{EFB6AA77-B4A9-4022-C412-C0EC2402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4" name="Freeform 472">
              <a:extLst>
                <a:ext uri="{FF2B5EF4-FFF2-40B4-BE49-F238E27FC236}">
                  <a16:creationId xmlns:a16="http://schemas.microsoft.com/office/drawing/2014/main" id="{6185CA0D-7235-43FA-044F-3D26662D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5" name="Freeform 473">
              <a:extLst>
                <a:ext uri="{FF2B5EF4-FFF2-40B4-BE49-F238E27FC236}">
                  <a16:creationId xmlns:a16="http://schemas.microsoft.com/office/drawing/2014/main" id="{FAEDC687-8DBB-035E-DC3C-58EBC4FA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6" name="Freeform 474">
              <a:extLst>
                <a:ext uri="{FF2B5EF4-FFF2-40B4-BE49-F238E27FC236}">
                  <a16:creationId xmlns:a16="http://schemas.microsoft.com/office/drawing/2014/main" id="{BCAD5817-D144-2D1F-5C72-301C1E62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7" name="Freeform 475">
              <a:extLst>
                <a:ext uri="{FF2B5EF4-FFF2-40B4-BE49-F238E27FC236}">
                  <a16:creationId xmlns:a16="http://schemas.microsoft.com/office/drawing/2014/main" id="{0DEFF5DD-45E6-8EA7-9C04-33FAC21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8" name="Freeform 476">
              <a:extLst>
                <a:ext uri="{FF2B5EF4-FFF2-40B4-BE49-F238E27FC236}">
                  <a16:creationId xmlns:a16="http://schemas.microsoft.com/office/drawing/2014/main" id="{EF73A593-9FC4-02E2-3E82-2DF477B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9" name="Freeform 477">
              <a:extLst>
                <a:ext uri="{FF2B5EF4-FFF2-40B4-BE49-F238E27FC236}">
                  <a16:creationId xmlns:a16="http://schemas.microsoft.com/office/drawing/2014/main" id="{79B3AE7E-3C89-121F-29EB-0C42081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0" name="Freeform 478">
              <a:extLst>
                <a:ext uri="{FF2B5EF4-FFF2-40B4-BE49-F238E27FC236}">
                  <a16:creationId xmlns:a16="http://schemas.microsoft.com/office/drawing/2014/main" id="{E804F749-A2F0-47DA-8640-57F4C58F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1" name="Freeform 479">
              <a:extLst>
                <a:ext uri="{FF2B5EF4-FFF2-40B4-BE49-F238E27FC236}">
                  <a16:creationId xmlns:a16="http://schemas.microsoft.com/office/drawing/2014/main" id="{618D882D-E8D3-7F96-1A60-C58819E5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2" name="Freeform 480">
              <a:extLst>
                <a:ext uri="{FF2B5EF4-FFF2-40B4-BE49-F238E27FC236}">
                  <a16:creationId xmlns:a16="http://schemas.microsoft.com/office/drawing/2014/main" id="{F412CF5A-E0AC-8977-D422-EF17A40F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3" name="Freeform 481">
              <a:extLst>
                <a:ext uri="{FF2B5EF4-FFF2-40B4-BE49-F238E27FC236}">
                  <a16:creationId xmlns:a16="http://schemas.microsoft.com/office/drawing/2014/main" id="{38828837-4FF9-DE84-C3F0-814BAE40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4" name="Freeform 482">
              <a:extLst>
                <a:ext uri="{FF2B5EF4-FFF2-40B4-BE49-F238E27FC236}">
                  <a16:creationId xmlns:a16="http://schemas.microsoft.com/office/drawing/2014/main" id="{8CF39963-DC5C-9F7D-6893-0C88C862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5" name="Freeform 483">
              <a:extLst>
                <a:ext uri="{FF2B5EF4-FFF2-40B4-BE49-F238E27FC236}">
                  <a16:creationId xmlns:a16="http://schemas.microsoft.com/office/drawing/2014/main" id="{1E6D2E5A-8591-DE31-3676-16D1824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6" name="Freeform 484">
              <a:extLst>
                <a:ext uri="{FF2B5EF4-FFF2-40B4-BE49-F238E27FC236}">
                  <a16:creationId xmlns:a16="http://schemas.microsoft.com/office/drawing/2014/main" id="{ED57EA04-B140-CA56-D789-B5CF1C49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7" name="Freeform 485">
              <a:extLst>
                <a:ext uri="{FF2B5EF4-FFF2-40B4-BE49-F238E27FC236}">
                  <a16:creationId xmlns:a16="http://schemas.microsoft.com/office/drawing/2014/main" id="{06FBAC61-B13B-D6BA-C7BE-61CFBB5D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8" name="Freeform 486">
              <a:extLst>
                <a:ext uri="{FF2B5EF4-FFF2-40B4-BE49-F238E27FC236}">
                  <a16:creationId xmlns:a16="http://schemas.microsoft.com/office/drawing/2014/main" id="{AF4CF651-B6D8-6121-4AEE-4734DBC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9" name="Freeform 487">
              <a:extLst>
                <a:ext uri="{FF2B5EF4-FFF2-40B4-BE49-F238E27FC236}">
                  <a16:creationId xmlns:a16="http://schemas.microsoft.com/office/drawing/2014/main" id="{D64BA9AF-6A7C-A98D-A398-40A0AF25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0" name="Freeform 488">
              <a:extLst>
                <a:ext uri="{FF2B5EF4-FFF2-40B4-BE49-F238E27FC236}">
                  <a16:creationId xmlns:a16="http://schemas.microsoft.com/office/drawing/2014/main" id="{FA6A67E2-06EA-62B0-6C98-1C2E9107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1" name="Freeform 489">
              <a:extLst>
                <a:ext uri="{FF2B5EF4-FFF2-40B4-BE49-F238E27FC236}">
                  <a16:creationId xmlns:a16="http://schemas.microsoft.com/office/drawing/2014/main" id="{E913A8CE-31BC-D691-F3B1-99DECF0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2" name="Freeform 490">
              <a:extLst>
                <a:ext uri="{FF2B5EF4-FFF2-40B4-BE49-F238E27FC236}">
                  <a16:creationId xmlns:a16="http://schemas.microsoft.com/office/drawing/2014/main" id="{21F32767-1A72-17C6-D931-34D4A1AD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3" name="Freeform 491">
              <a:extLst>
                <a:ext uri="{FF2B5EF4-FFF2-40B4-BE49-F238E27FC236}">
                  <a16:creationId xmlns:a16="http://schemas.microsoft.com/office/drawing/2014/main" id="{C13616DD-F2C9-8BA2-4FAE-7DB3AFAE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4" name="Freeform 492">
              <a:extLst>
                <a:ext uri="{FF2B5EF4-FFF2-40B4-BE49-F238E27FC236}">
                  <a16:creationId xmlns:a16="http://schemas.microsoft.com/office/drawing/2014/main" id="{A46720B2-F472-D66A-9F14-1F607FB5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5" name="Freeform 493">
              <a:extLst>
                <a:ext uri="{FF2B5EF4-FFF2-40B4-BE49-F238E27FC236}">
                  <a16:creationId xmlns:a16="http://schemas.microsoft.com/office/drawing/2014/main" id="{E77D4843-E546-D554-DB69-8677F741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6" name="Freeform 494">
              <a:extLst>
                <a:ext uri="{FF2B5EF4-FFF2-40B4-BE49-F238E27FC236}">
                  <a16:creationId xmlns:a16="http://schemas.microsoft.com/office/drawing/2014/main" id="{E1BBFA6A-2456-C388-65EA-DA4BD9E4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7" name="Freeform 495">
              <a:extLst>
                <a:ext uri="{FF2B5EF4-FFF2-40B4-BE49-F238E27FC236}">
                  <a16:creationId xmlns:a16="http://schemas.microsoft.com/office/drawing/2014/main" id="{7B1AA464-D75D-2125-9A17-FA5DF180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8" name="Freeform 496">
              <a:extLst>
                <a:ext uri="{FF2B5EF4-FFF2-40B4-BE49-F238E27FC236}">
                  <a16:creationId xmlns:a16="http://schemas.microsoft.com/office/drawing/2014/main" id="{D2D891FF-DB8E-FC72-ABE4-86C53B34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9" name="Freeform 497">
              <a:extLst>
                <a:ext uri="{FF2B5EF4-FFF2-40B4-BE49-F238E27FC236}">
                  <a16:creationId xmlns:a16="http://schemas.microsoft.com/office/drawing/2014/main" id="{5FB56282-FFE4-1E7E-0172-62845FE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0" name="Freeform 498">
              <a:extLst>
                <a:ext uri="{FF2B5EF4-FFF2-40B4-BE49-F238E27FC236}">
                  <a16:creationId xmlns:a16="http://schemas.microsoft.com/office/drawing/2014/main" id="{837767CF-F77F-4FE0-31A7-9F5EA92E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1" name="Freeform 499">
              <a:extLst>
                <a:ext uri="{FF2B5EF4-FFF2-40B4-BE49-F238E27FC236}">
                  <a16:creationId xmlns:a16="http://schemas.microsoft.com/office/drawing/2014/main" id="{8FABC06E-0917-7B81-44FD-5F7DA03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2" name="Freeform 500">
              <a:extLst>
                <a:ext uri="{FF2B5EF4-FFF2-40B4-BE49-F238E27FC236}">
                  <a16:creationId xmlns:a16="http://schemas.microsoft.com/office/drawing/2014/main" id="{161D2CBC-153A-9853-DEEA-6A4ADE13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3" name="Freeform 501">
              <a:extLst>
                <a:ext uri="{FF2B5EF4-FFF2-40B4-BE49-F238E27FC236}">
                  <a16:creationId xmlns:a16="http://schemas.microsoft.com/office/drawing/2014/main" id="{6E83499C-6978-D889-38B8-905CFD25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4" name="Freeform 502">
              <a:extLst>
                <a:ext uri="{FF2B5EF4-FFF2-40B4-BE49-F238E27FC236}">
                  <a16:creationId xmlns:a16="http://schemas.microsoft.com/office/drawing/2014/main" id="{FF91A76A-1B42-F437-622E-A767CA68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5" name="Freeform 503">
              <a:extLst>
                <a:ext uri="{FF2B5EF4-FFF2-40B4-BE49-F238E27FC236}">
                  <a16:creationId xmlns:a16="http://schemas.microsoft.com/office/drawing/2014/main" id="{5A543CF3-8939-C9EE-AEF7-E004B2D6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6" name="Freeform 504">
              <a:extLst>
                <a:ext uri="{FF2B5EF4-FFF2-40B4-BE49-F238E27FC236}">
                  <a16:creationId xmlns:a16="http://schemas.microsoft.com/office/drawing/2014/main" id="{D50B2F29-A774-B5CF-D0FA-8CD7FEC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7" name="Freeform 505">
              <a:extLst>
                <a:ext uri="{FF2B5EF4-FFF2-40B4-BE49-F238E27FC236}">
                  <a16:creationId xmlns:a16="http://schemas.microsoft.com/office/drawing/2014/main" id="{DA2686A6-7ABB-A74E-4086-58BC98F4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8" name="Freeform 506">
              <a:extLst>
                <a:ext uri="{FF2B5EF4-FFF2-40B4-BE49-F238E27FC236}">
                  <a16:creationId xmlns:a16="http://schemas.microsoft.com/office/drawing/2014/main" id="{53A8E4C4-375E-3DE4-15C8-91E2BC06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9" name="Freeform 507">
              <a:extLst>
                <a:ext uri="{FF2B5EF4-FFF2-40B4-BE49-F238E27FC236}">
                  <a16:creationId xmlns:a16="http://schemas.microsoft.com/office/drawing/2014/main" id="{C13EB3FF-AA69-DC03-C4D5-598FBEB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0" name="Freeform 508">
              <a:extLst>
                <a:ext uri="{FF2B5EF4-FFF2-40B4-BE49-F238E27FC236}">
                  <a16:creationId xmlns:a16="http://schemas.microsoft.com/office/drawing/2014/main" id="{E743C699-6DD9-EAAC-3C86-DDB51DA1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1" name="Freeform 509">
              <a:extLst>
                <a:ext uri="{FF2B5EF4-FFF2-40B4-BE49-F238E27FC236}">
                  <a16:creationId xmlns:a16="http://schemas.microsoft.com/office/drawing/2014/main" id="{7031F2E7-2B64-7470-4CFB-82CAE876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2" name="Freeform 510">
              <a:extLst>
                <a:ext uri="{FF2B5EF4-FFF2-40B4-BE49-F238E27FC236}">
                  <a16:creationId xmlns:a16="http://schemas.microsoft.com/office/drawing/2014/main" id="{D46AC4DE-AB03-1648-447A-6907B30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3" name="Freeform 511">
              <a:extLst>
                <a:ext uri="{FF2B5EF4-FFF2-40B4-BE49-F238E27FC236}">
                  <a16:creationId xmlns:a16="http://schemas.microsoft.com/office/drawing/2014/main" id="{06653A72-5F86-92FC-A1DF-3F805E5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4" name="Freeform 512">
              <a:extLst>
                <a:ext uri="{FF2B5EF4-FFF2-40B4-BE49-F238E27FC236}">
                  <a16:creationId xmlns:a16="http://schemas.microsoft.com/office/drawing/2014/main" id="{BF1C09FC-81D4-CBA3-5F6A-98E73719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5" name="Freeform 513">
              <a:extLst>
                <a:ext uri="{FF2B5EF4-FFF2-40B4-BE49-F238E27FC236}">
                  <a16:creationId xmlns:a16="http://schemas.microsoft.com/office/drawing/2014/main" id="{F1D66F10-B231-E4B8-456C-0C41D08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6" name="Freeform 514">
              <a:extLst>
                <a:ext uri="{FF2B5EF4-FFF2-40B4-BE49-F238E27FC236}">
                  <a16:creationId xmlns:a16="http://schemas.microsoft.com/office/drawing/2014/main" id="{8981D947-E914-71B2-F3DA-01EF41E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7" name="Freeform 515">
              <a:extLst>
                <a:ext uri="{FF2B5EF4-FFF2-40B4-BE49-F238E27FC236}">
                  <a16:creationId xmlns:a16="http://schemas.microsoft.com/office/drawing/2014/main" id="{C63DCC58-40D7-10CD-CA24-A900384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8" name="Freeform 516">
              <a:extLst>
                <a:ext uri="{FF2B5EF4-FFF2-40B4-BE49-F238E27FC236}">
                  <a16:creationId xmlns:a16="http://schemas.microsoft.com/office/drawing/2014/main" id="{EA8017AF-6C10-37F8-8854-E40F40AC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9" name="Freeform 517">
              <a:extLst>
                <a:ext uri="{FF2B5EF4-FFF2-40B4-BE49-F238E27FC236}">
                  <a16:creationId xmlns:a16="http://schemas.microsoft.com/office/drawing/2014/main" id="{CA7128CB-F1A5-C303-0B4F-6241CC89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0" name="Freeform 518">
              <a:extLst>
                <a:ext uri="{FF2B5EF4-FFF2-40B4-BE49-F238E27FC236}">
                  <a16:creationId xmlns:a16="http://schemas.microsoft.com/office/drawing/2014/main" id="{679686DE-8731-1421-C48F-2947B7FF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1" name="Freeform 519">
              <a:extLst>
                <a:ext uri="{FF2B5EF4-FFF2-40B4-BE49-F238E27FC236}">
                  <a16:creationId xmlns:a16="http://schemas.microsoft.com/office/drawing/2014/main" id="{5C05F1FD-4292-1D4A-9CBB-EB6BC346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2" name="Freeform 520">
              <a:extLst>
                <a:ext uri="{FF2B5EF4-FFF2-40B4-BE49-F238E27FC236}">
                  <a16:creationId xmlns:a16="http://schemas.microsoft.com/office/drawing/2014/main" id="{346D3ABC-C579-5D86-8EDC-3A980D4C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3" name="Freeform 521">
              <a:extLst>
                <a:ext uri="{FF2B5EF4-FFF2-40B4-BE49-F238E27FC236}">
                  <a16:creationId xmlns:a16="http://schemas.microsoft.com/office/drawing/2014/main" id="{67AE586E-0013-63AA-AE85-B124C312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4" name="Freeform 522">
              <a:extLst>
                <a:ext uri="{FF2B5EF4-FFF2-40B4-BE49-F238E27FC236}">
                  <a16:creationId xmlns:a16="http://schemas.microsoft.com/office/drawing/2014/main" id="{60632A8C-5905-412E-D750-E397425D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5" name="Rectangle 523">
              <a:extLst>
                <a:ext uri="{FF2B5EF4-FFF2-40B4-BE49-F238E27FC236}">
                  <a16:creationId xmlns:a16="http://schemas.microsoft.com/office/drawing/2014/main" id="{FE043459-6F96-B470-89CC-99881812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6" name="Freeform 524">
              <a:extLst>
                <a:ext uri="{FF2B5EF4-FFF2-40B4-BE49-F238E27FC236}">
                  <a16:creationId xmlns:a16="http://schemas.microsoft.com/office/drawing/2014/main" id="{0F37840B-7871-232F-9080-D4B8F6F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7" name="Freeform 525">
              <a:extLst>
                <a:ext uri="{FF2B5EF4-FFF2-40B4-BE49-F238E27FC236}">
                  <a16:creationId xmlns:a16="http://schemas.microsoft.com/office/drawing/2014/main" id="{EB70EB82-089D-690D-34A4-57E8CB1A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8" name="Freeform 526">
              <a:extLst>
                <a:ext uri="{FF2B5EF4-FFF2-40B4-BE49-F238E27FC236}">
                  <a16:creationId xmlns:a16="http://schemas.microsoft.com/office/drawing/2014/main" id="{E0046566-FE0F-75BC-C540-AD961E9A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9" name="Freeform 527">
              <a:extLst>
                <a:ext uri="{FF2B5EF4-FFF2-40B4-BE49-F238E27FC236}">
                  <a16:creationId xmlns:a16="http://schemas.microsoft.com/office/drawing/2014/main" id="{ED42483B-2B0D-76D1-FF8B-830FD46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0" name="Freeform 528">
              <a:extLst>
                <a:ext uri="{FF2B5EF4-FFF2-40B4-BE49-F238E27FC236}">
                  <a16:creationId xmlns:a16="http://schemas.microsoft.com/office/drawing/2014/main" id="{538F55AD-48DC-0CAC-2F0A-2E6CD6A1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1" name="Freeform 529">
              <a:extLst>
                <a:ext uri="{FF2B5EF4-FFF2-40B4-BE49-F238E27FC236}">
                  <a16:creationId xmlns:a16="http://schemas.microsoft.com/office/drawing/2014/main" id="{4BED762B-AAC3-21F9-C8EB-DF5CF4D9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2" name="Freeform 530">
              <a:extLst>
                <a:ext uri="{FF2B5EF4-FFF2-40B4-BE49-F238E27FC236}">
                  <a16:creationId xmlns:a16="http://schemas.microsoft.com/office/drawing/2014/main" id="{C886A79D-7C09-F8F8-5B25-BBB9B177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3" name="Freeform 531">
              <a:extLst>
                <a:ext uri="{FF2B5EF4-FFF2-40B4-BE49-F238E27FC236}">
                  <a16:creationId xmlns:a16="http://schemas.microsoft.com/office/drawing/2014/main" id="{FA6BCAD6-F4D5-4EC9-30F4-9C403938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4" name="Freeform 532">
              <a:extLst>
                <a:ext uri="{FF2B5EF4-FFF2-40B4-BE49-F238E27FC236}">
                  <a16:creationId xmlns:a16="http://schemas.microsoft.com/office/drawing/2014/main" id="{B6E3BE5B-8E60-1DD3-8ACF-9FB125BA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5" name="Freeform 533">
              <a:extLst>
                <a:ext uri="{FF2B5EF4-FFF2-40B4-BE49-F238E27FC236}">
                  <a16:creationId xmlns:a16="http://schemas.microsoft.com/office/drawing/2014/main" id="{62BCAC1A-BE14-5B4D-F5CF-A854B8AC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6" name="Freeform 534">
              <a:extLst>
                <a:ext uri="{FF2B5EF4-FFF2-40B4-BE49-F238E27FC236}">
                  <a16:creationId xmlns:a16="http://schemas.microsoft.com/office/drawing/2014/main" id="{A1E04A01-6F13-D628-EFA0-07BDD8B7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7" name="Freeform 535">
              <a:extLst>
                <a:ext uri="{FF2B5EF4-FFF2-40B4-BE49-F238E27FC236}">
                  <a16:creationId xmlns:a16="http://schemas.microsoft.com/office/drawing/2014/main" id="{0808348C-AC62-CE72-E2D1-2F005396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8" name="Freeform 536">
              <a:extLst>
                <a:ext uri="{FF2B5EF4-FFF2-40B4-BE49-F238E27FC236}">
                  <a16:creationId xmlns:a16="http://schemas.microsoft.com/office/drawing/2014/main" id="{1199C6FA-499F-ECDE-C3C7-708B79E2D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9" name="Freeform 537">
              <a:extLst>
                <a:ext uri="{FF2B5EF4-FFF2-40B4-BE49-F238E27FC236}">
                  <a16:creationId xmlns:a16="http://schemas.microsoft.com/office/drawing/2014/main" id="{0521E1F7-DDF1-2E92-3929-7AFEE5DD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0" name="Freeform 538">
              <a:extLst>
                <a:ext uri="{FF2B5EF4-FFF2-40B4-BE49-F238E27FC236}">
                  <a16:creationId xmlns:a16="http://schemas.microsoft.com/office/drawing/2014/main" id="{4D91C79C-D5D2-0479-B9B4-6DD3FD3F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1" name="Freeform 539">
              <a:extLst>
                <a:ext uri="{FF2B5EF4-FFF2-40B4-BE49-F238E27FC236}">
                  <a16:creationId xmlns:a16="http://schemas.microsoft.com/office/drawing/2014/main" id="{255433E8-BFD0-AA44-4566-866620E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2" name="Freeform 540">
              <a:extLst>
                <a:ext uri="{FF2B5EF4-FFF2-40B4-BE49-F238E27FC236}">
                  <a16:creationId xmlns:a16="http://schemas.microsoft.com/office/drawing/2014/main" id="{78A6840E-FB0F-22A9-65CF-2184AD6B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3" name="Freeform 541">
              <a:extLst>
                <a:ext uri="{FF2B5EF4-FFF2-40B4-BE49-F238E27FC236}">
                  <a16:creationId xmlns:a16="http://schemas.microsoft.com/office/drawing/2014/main" id="{73456B88-224D-49A8-1766-185964EE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4" name="Freeform 542">
              <a:extLst>
                <a:ext uri="{FF2B5EF4-FFF2-40B4-BE49-F238E27FC236}">
                  <a16:creationId xmlns:a16="http://schemas.microsoft.com/office/drawing/2014/main" id="{D4B7B9F3-C09B-DE26-E918-E1E0403B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5" name="Freeform 543">
              <a:extLst>
                <a:ext uri="{FF2B5EF4-FFF2-40B4-BE49-F238E27FC236}">
                  <a16:creationId xmlns:a16="http://schemas.microsoft.com/office/drawing/2014/main" id="{6801862C-ECBD-5B9F-A794-59BB0202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6" name="Freeform 544">
              <a:extLst>
                <a:ext uri="{FF2B5EF4-FFF2-40B4-BE49-F238E27FC236}">
                  <a16:creationId xmlns:a16="http://schemas.microsoft.com/office/drawing/2014/main" id="{C402EF4A-E3D5-78D3-699B-9E729A40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7" name="Freeform 545">
              <a:extLst>
                <a:ext uri="{FF2B5EF4-FFF2-40B4-BE49-F238E27FC236}">
                  <a16:creationId xmlns:a16="http://schemas.microsoft.com/office/drawing/2014/main" id="{B674ADA7-0AF3-F7D1-62B8-D431A5F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8" name="Freeform 546">
              <a:extLst>
                <a:ext uri="{FF2B5EF4-FFF2-40B4-BE49-F238E27FC236}">
                  <a16:creationId xmlns:a16="http://schemas.microsoft.com/office/drawing/2014/main" id="{6C581799-13C4-2444-E1BB-58017D58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9" name="Freeform 547">
              <a:extLst>
                <a:ext uri="{FF2B5EF4-FFF2-40B4-BE49-F238E27FC236}">
                  <a16:creationId xmlns:a16="http://schemas.microsoft.com/office/drawing/2014/main" id="{652A6776-CC19-532B-C54B-55305C5C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0" name="Freeform 548">
              <a:extLst>
                <a:ext uri="{FF2B5EF4-FFF2-40B4-BE49-F238E27FC236}">
                  <a16:creationId xmlns:a16="http://schemas.microsoft.com/office/drawing/2014/main" id="{AE0F6273-CBD2-D536-7F37-F63F52ED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1" name="Freeform 549">
              <a:extLst>
                <a:ext uri="{FF2B5EF4-FFF2-40B4-BE49-F238E27FC236}">
                  <a16:creationId xmlns:a16="http://schemas.microsoft.com/office/drawing/2014/main" id="{DE5FB6C9-99F9-3A42-13F8-FE0DCB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2" name="Freeform 550">
              <a:extLst>
                <a:ext uri="{FF2B5EF4-FFF2-40B4-BE49-F238E27FC236}">
                  <a16:creationId xmlns:a16="http://schemas.microsoft.com/office/drawing/2014/main" id="{C6EC3F71-3FDF-8D19-C4D6-E24C6AE2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3" name="Freeform 551">
              <a:extLst>
                <a:ext uri="{FF2B5EF4-FFF2-40B4-BE49-F238E27FC236}">
                  <a16:creationId xmlns:a16="http://schemas.microsoft.com/office/drawing/2014/main" id="{B641087C-CE04-3ADD-2D22-32CE4B5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4" name="Freeform 552">
              <a:extLst>
                <a:ext uri="{FF2B5EF4-FFF2-40B4-BE49-F238E27FC236}">
                  <a16:creationId xmlns:a16="http://schemas.microsoft.com/office/drawing/2014/main" id="{B19E0436-4008-837A-B13B-FCFEB22F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5" name="Freeform 553">
              <a:extLst>
                <a:ext uri="{FF2B5EF4-FFF2-40B4-BE49-F238E27FC236}">
                  <a16:creationId xmlns:a16="http://schemas.microsoft.com/office/drawing/2014/main" id="{47ECF038-396B-D4C0-3F9B-684930E1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6" name="Freeform 554">
              <a:extLst>
                <a:ext uri="{FF2B5EF4-FFF2-40B4-BE49-F238E27FC236}">
                  <a16:creationId xmlns:a16="http://schemas.microsoft.com/office/drawing/2014/main" id="{0401381D-A39D-756E-C882-7F93D08E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7" name="Freeform 555">
              <a:extLst>
                <a:ext uri="{FF2B5EF4-FFF2-40B4-BE49-F238E27FC236}">
                  <a16:creationId xmlns:a16="http://schemas.microsoft.com/office/drawing/2014/main" id="{071E439B-3817-DD72-4824-2CB3341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8" name="Freeform 556">
              <a:extLst>
                <a:ext uri="{FF2B5EF4-FFF2-40B4-BE49-F238E27FC236}">
                  <a16:creationId xmlns:a16="http://schemas.microsoft.com/office/drawing/2014/main" id="{ED5D0953-1385-75F9-B396-95C111F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9" name="Freeform 557">
              <a:extLst>
                <a:ext uri="{FF2B5EF4-FFF2-40B4-BE49-F238E27FC236}">
                  <a16:creationId xmlns:a16="http://schemas.microsoft.com/office/drawing/2014/main" id="{DFEC9DC9-2B4E-B258-545E-5C34FAEA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0" name="Freeform 558">
              <a:extLst>
                <a:ext uri="{FF2B5EF4-FFF2-40B4-BE49-F238E27FC236}">
                  <a16:creationId xmlns:a16="http://schemas.microsoft.com/office/drawing/2014/main" id="{5E773A49-4641-5C08-A3C8-CA4A8443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1" name="Freeform 559">
              <a:extLst>
                <a:ext uri="{FF2B5EF4-FFF2-40B4-BE49-F238E27FC236}">
                  <a16:creationId xmlns:a16="http://schemas.microsoft.com/office/drawing/2014/main" id="{ACE2DDD3-3815-6BF1-43C2-7C20E148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2" name="Freeform 560">
              <a:extLst>
                <a:ext uri="{FF2B5EF4-FFF2-40B4-BE49-F238E27FC236}">
                  <a16:creationId xmlns:a16="http://schemas.microsoft.com/office/drawing/2014/main" id="{ACD5F970-890B-8D89-41C2-0100D958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3" name="Freeform 561">
              <a:extLst>
                <a:ext uri="{FF2B5EF4-FFF2-40B4-BE49-F238E27FC236}">
                  <a16:creationId xmlns:a16="http://schemas.microsoft.com/office/drawing/2014/main" id="{1099768F-B7DC-083E-9D1C-857D913C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4" name="Freeform 562">
              <a:extLst>
                <a:ext uri="{FF2B5EF4-FFF2-40B4-BE49-F238E27FC236}">
                  <a16:creationId xmlns:a16="http://schemas.microsoft.com/office/drawing/2014/main" id="{54460AB2-7EED-A19E-BD8A-AFD3C43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5" name="Freeform 563">
              <a:extLst>
                <a:ext uri="{FF2B5EF4-FFF2-40B4-BE49-F238E27FC236}">
                  <a16:creationId xmlns:a16="http://schemas.microsoft.com/office/drawing/2014/main" id="{A1CE13C6-618B-83C1-8066-8830403D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6" name="Freeform 564">
              <a:extLst>
                <a:ext uri="{FF2B5EF4-FFF2-40B4-BE49-F238E27FC236}">
                  <a16:creationId xmlns:a16="http://schemas.microsoft.com/office/drawing/2014/main" id="{56575DBC-6C5C-BAFC-5E55-7AD3430C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7" name="Freeform 565">
              <a:extLst>
                <a:ext uri="{FF2B5EF4-FFF2-40B4-BE49-F238E27FC236}">
                  <a16:creationId xmlns:a16="http://schemas.microsoft.com/office/drawing/2014/main" id="{DDBC4D94-9523-8A1D-609F-4432E3B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8" name="Freeform 566">
              <a:extLst>
                <a:ext uri="{FF2B5EF4-FFF2-40B4-BE49-F238E27FC236}">
                  <a16:creationId xmlns:a16="http://schemas.microsoft.com/office/drawing/2014/main" id="{414D204D-960F-D5A8-0CA9-FB6D7330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9" name="Freeform 567">
              <a:extLst>
                <a:ext uri="{FF2B5EF4-FFF2-40B4-BE49-F238E27FC236}">
                  <a16:creationId xmlns:a16="http://schemas.microsoft.com/office/drawing/2014/main" id="{D2E85CD4-567E-572F-8BB6-47FD99F2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0" name="Freeform 568">
              <a:extLst>
                <a:ext uri="{FF2B5EF4-FFF2-40B4-BE49-F238E27FC236}">
                  <a16:creationId xmlns:a16="http://schemas.microsoft.com/office/drawing/2014/main" id="{8D586B93-3FC3-DEFD-6D54-9C84757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1" name="Freeform 569">
              <a:extLst>
                <a:ext uri="{FF2B5EF4-FFF2-40B4-BE49-F238E27FC236}">
                  <a16:creationId xmlns:a16="http://schemas.microsoft.com/office/drawing/2014/main" id="{4A054C53-B628-CBB6-9434-F3BFFE4C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2" name="Freeform 570">
              <a:extLst>
                <a:ext uri="{FF2B5EF4-FFF2-40B4-BE49-F238E27FC236}">
                  <a16:creationId xmlns:a16="http://schemas.microsoft.com/office/drawing/2014/main" id="{ACD79277-CFAA-E9A7-75F3-E0E0F439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3" name="Freeform 571">
              <a:extLst>
                <a:ext uri="{FF2B5EF4-FFF2-40B4-BE49-F238E27FC236}">
                  <a16:creationId xmlns:a16="http://schemas.microsoft.com/office/drawing/2014/main" id="{D4B8D52E-7544-024F-3D67-0E83E815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4" name="Freeform 572">
              <a:extLst>
                <a:ext uri="{FF2B5EF4-FFF2-40B4-BE49-F238E27FC236}">
                  <a16:creationId xmlns:a16="http://schemas.microsoft.com/office/drawing/2014/main" id="{BF5F146F-E693-8392-1E0D-462314E5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5" name="Freeform 573">
              <a:extLst>
                <a:ext uri="{FF2B5EF4-FFF2-40B4-BE49-F238E27FC236}">
                  <a16:creationId xmlns:a16="http://schemas.microsoft.com/office/drawing/2014/main" id="{9875B622-EFE2-7130-5246-91CD478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6" name="Freeform 574">
              <a:extLst>
                <a:ext uri="{FF2B5EF4-FFF2-40B4-BE49-F238E27FC236}">
                  <a16:creationId xmlns:a16="http://schemas.microsoft.com/office/drawing/2014/main" id="{2669F781-4D1D-762A-250A-B00EF4D3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7" name="Freeform 575">
              <a:extLst>
                <a:ext uri="{FF2B5EF4-FFF2-40B4-BE49-F238E27FC236}">
                  <a16:creationId xmlns:a16="http://schemas.microsoft.com/office/drawing/2014/main" id="{607F1C23-6F4D-2863-770B-C7A5C036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8" name="Freeform 576">
              <a:extLst>
                <a:ext uri="{FF2B5EF4-FFF2-40B4-BE49-F238E27FC236}">
                  <a16:creationId xmlns:a16="http://schemas.microsoft.com/office/drawing/2014/main" id="{870FC668-CD11-9DD4-BFD2-7033F4F6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9" name="Freeform 577">
              <a:extLst>
                <a:ext uri="{FF2B5EF4-FFF2-40B4-BE49-F238E27FC236}">
                  <a16:creationId xmlns:a16="http://schemas.microsoft.com/office/drawing/2014/main" id="{E7BC01B6-3C49-E574-1234-17CD34F0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0" name="Freeform 578">
              <a:extLst>
                <a:ext uri="{FF2B5EF4-FFF2-40B4-BE49-F238E27FC236}">
                  <a16:creationId xmlns:a16="http://schemas.microsoft.com/office/drawing/2014/main" id="{530E3947-5D62-6E99-2D9F-0ECCAABF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1" name="Freeform 579">
              <a:extLst>
                <a:ext uri="{FF2B5EF4-FFF2-40B4-BE49-F238E27FC236}">
                  <a16:creationId xmlns:a16="http://schemas.microsoft.com/office/drawing/2014/main" id="{32216A7B-DD2A-1073-4BAF-947DFBCE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2" name="Freeform 580">
              <a:extLst>
                <a:ext uri="{FF2B5EF4-FFF2-40B4-BE49-F238E27FC236}">
                  <a16:creationId xmlns:a16="http://schemas.microsoft.com/office/drawing/2014/main" id="{D0C2B625-BB0A-FA30-833D-6FBF58E7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3" name="Freeform 581">
              <a:extLst>
                <a:ext uri="{FF2B5EF4-FFF2-40B4-BE49-F238E27FC236}">
                  <a16:creationId xmlns:a16="http://schemas.microsoft.com/office/drawing/2014/main" id="{173BAB94-EC9B-0714-6336-1A3B7BDB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4" name="Freeform 582">
              <a:extLst>
                <a:ext uri="{FF2B5EF4-FFF2-40B4-BE49-F238E27FC236}">
                  <a16:creationId xmlns:a16="http://schemas.microsoft.com/office/drawing/2014/main" id="{3A465DF7-943D-FD05-30D8-B7366CF9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5" name="Freeform 583">
              <a:extLst>
                <a:ext uri="{FF2B5EF4-FFF2-40B4-BE49-F238E27FC236}">
                  <a16:creationId xmlns:a16="http://schemas.microsoft.com/office/drawing/2014/main" id="{CFC66CEB-9740-5373-CE5F-34F7E05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6" name="Freeform 584">
              <a:extLst>
                <a:ext uri="{FF2B5EF4-FFF2-40B4-BE49-F238E27FC236}">
                  <a16:creationId xmlns:a16="http://schemas.microsoft.com/office/drawing/2014/main" id="{606EBCB9-FFB2-E1E1-F479-15EB4B6A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7" name="Freeform 585">
              <a:extLst>
                <a:ext uri="{FF2B5EF4-FFF2-40B4-BE49-F238E27FC236}">
                  <a16:creationId xmlns:a16="http://schemas.microsoft.com/office/drawing/2014/main" id="{226F2EC4-3E6F-4EE7-C03E-8B2F3371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8" name="Freeform 586">
              <a:extLst>
                <a:ext uri="{FF2B5EF4-FFF2-40B4-BE49-F238E27FC236}">
                  <a16:creationId xmlns:a16="http://schemas.microsoft.com/office/drawing/2014/main" id="{D13DEDE3-9C91-A4FA-5654-151E37B0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9" name="Freeform 587">
              <a:extLst>
                <a:ext uri="{FF2B5EF4-FFF2-40B4-BE49-F238E27FC236}">
                  <a16:creationId xmlns:a16="http://schemas.microsoft.com/office/drawing/2014/main" id="{EF3D6624-9029-C41B-4A00-FE4EA103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0" name="Freeform 588">
              <a:extLst>
                <a:ext uri="{FF2B5EF4-FFF2-40B4-BE49-F238E27FC236}">
                  <a16:creationId xmlns:a16="http://schemas.microsoft.com/office/drawing/2014/main" id="{52A30D19-0782-2289-42E5-E3027298F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1" name="Freeform 589">
              <a:extLst>
                <a:ext uri="{FF2B5EF4-FFF2-40B4-BE49-F238E27FC236}">
                  <a16:creationId xmlns:a16="http://schemas.microsoft.com/office/drawing/2014/main" id="{F957CB92-2F6E-411A-D20D-8D7EF6BE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2" name="Freeform 590">
              <a:extLst>
                <a:ext uri="{FF2B5EF4-FFF2-40B4-BE49-F238E27FC236}">
                  <a16:creationId xmlns:a16="http://schemas.microsoft.com/office/drawing/2014/main" id="{E2F7AE5D-1A7F-7092-48BA-BB4C8740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3" name="Freeform 591">
              <a:extLst>
                <a:ext uri="{FF2B5EF4-FFF2-40B4-BE49-F238E27FC236}">
                  <a16:creationId xmlns:a16="http://schemas.microsoft.com/office/drawing/2014/main" id="{20588F6B-8C09-8C77-0CEF-3891005A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4" name="Freeform 592">
              <a:extLst>
                <a:ext uri="{FF2B5EF4-FFF2-40B4-BE49-F238E27FC236}">
                  <a16:creationId xmlns:a16="http://schemas.microsoft.com/office/drawing/2014/main" id="{A57086D3-AEC4-3F23-6E18-4EB5A97C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5" name="Freeform 593">
              <a:extLst>
                <a:ext uri="{FF2B5EF4-FFF2-40B4-BE49-F238E27FC236}">
                  <a16:creationId xmlns:a16="http://schemas.microsoft.com/office/drawing/2014/main" id="{B6CE1EE7-F79D-C05B-DFEB-A2F55610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6" name="Freeform 594">
              <a:extLst>
                <a:ext uri="{FF2B5EF4-FFF2-40B4-BE49-F238E27FC236}">
                  <a16:creationId xmlns:a16="http://schemas.microsoft.com/office/drawing/2014/main" id="{F1DE3574-45A6-8AC1-C80B-753B46D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7" name="Freeform 595">
              <a:extLst>
                <a:ext uri="{FF2B5EF4-FFF2-40B4-BE49-F238E27FC236}">
                  <a16:creationId xmlns:a16="http://schemas.microsoft.com/office/drawing/2014/main" id="{682E3319-DC90-470B-805C-A7878AAC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8" name="Freeform 596">
              <a:extLst>
                <a:ext uri="{FF2B5EF4-FFF2-40B4-BE49-F238E27FC236}">
                  <a16:creationId xmlns:a16="http://schemas.microsoft.com/office/drawing/2014/main" id="{A74FB54B-BB19-6781-F7E6-ED1F397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9" name="Freeform 597">
              <a:extLst>
                <a:ext uri="{FF2B5EF4-FFF2-40B4-BE49-F238E27FC236}">
                  <a16:creationId xmlns:a16="http://schemas.microsoft.com/office/drawing/2014/main" id="{2B2124AF-7A02-7AF8-534E-1BD410E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0" name="Freeform 598">
              <a:extLst>
                <a:ext uri="{FF2B5EF4-FFF2-40B4-BE49-F238E27FC236}">
                  <a16:creationId xmlns:a16="http://schemas.microsoft.com/office/drawing/2014/main" id="{0B06F77C-A937-0189-73B3-0DDAF57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1" name="Freeform 599">
              <a:extLst>
                <a:ext uri="{FF2B5EF4-FFF2-40B4-BE49-F238E27FC236}">
                  <a16:creationId xmlns:a16="http://schemas.microsoft.com/office/drawing/2014/main" id="{4DECD5AC-A83A-146E-20BD-C920B05B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2" name="Freeform 600">
              <a:extLst>
                <a:ext uri="{FF2B5EF4-FFF2-40B4-BE49-F238E27FC236}">
                  <a16:creationId xmlns:a16="http://schemas.microsoft.com/office/drawing/2014/main" id="{8A25761A-FEA3-E580-9457-E490ACDC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3" name="Freeform 601">
              <a:extLst>
                <a:ext uri="{FF2B5EF4-FFF2-40B4-BE49-F238E27FC236}">
                  <a16:creationId xmlns:a16="http://schemas.microsoft.com/office/drawing/2014/main" id="{BE4F3913-B1A3-83BF-54C6-C5AF32E3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4" name="Freeform 602">
              <a:extLst>
                <a:ext uri="{FF2B5EF4-FFF2-40B4-BE49-F238E27FC236}">
                  <a16:creationId xmlns:a16="http://schemas.microsoft.com/office/drawing/2014/main" id="{D03F4855-961F-F458-B809-22A6DC1E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5" name="Freeform 603">
              <a:extLst>
                <a:ext uri="{FF2B5EF4-FFF2-40B4-BE49-F238E27FC236}">
                  <a16:creationId xmlns:a16="http://schemas.microsoft.com/office/drawing/2014/main" id="{82B77A91-ABCD-7EA8-2F45-838B6A40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6" name="Freeform 604">
              <a:extLst>
                <a:ext uri="{FF2B5EF4-FFF2-40B4-BE49-F238E27FC236}">
                  <a16:creationId xmlns:a16="http://schemas.microsoft.com/office/drawing/2014/main" id="{E3B1C62D-7F55-633C-4BE3-9B27A543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7" name="Freeform 605">
              <a:extLst>
                <a:ext uri="{FF2B5EF4-FFF2-40B4-BE49-F238E27FC236}">
                  <a16:creationId xmlns:a16="http://schemas.microsoft.com/office/drawing/2014/main" id="{3BC34F58-45F4-00C2-A1D1-CEE48D27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8" name="Freeform 606">
              <a:extLst>
                <a:ext uri="{FF2B5EF4-FFF2-40B4-BE49-F238E27FC236}">
                  <a16:creationId xmlns:a16="http://schemas.microsoft.com/office/drawing/2014/main" id="{C9134154-8566-EA3F-2703-33D2CC07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9" name="Freeform 608">
              <a:extLst>
                <a:ext uri="{FF2B5EF4-FFF2-40B4-BE49-F238E27FC236}">
                  <a16:creationId xmlns:a16="http://schemas.microsoft.com/office/drawing/2014/main" id="{F81DA18A-E142-D392-D765-C09F508D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0" name="Freeform 609">
              <a:extLst>
                <a:ext uri="{FF2B5EF4-FFF2-40B4-BE49-F238E27FC236}">
                  <a16:creationId xmlns:a16="http://schemas.microsoft.com/office/drawing/2014/main" id="{C789451D-4564-BFA0-D13F-5DDEAF5F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1" name="Freeform 610">
              <a:extLst>
                <a:ext uri="{FF2B5EF4-FFF2-40B4-BE49-F238E27FC236}">
                  <a16:creationId xmlns:a16="http://schemas.microsoft.com/office/drawing/2014/main" id="{AC482D5A-5CF2-B344-11AF-34A68F76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2" name="Freeform 611">
              <a:extLst>
                <a:ext uri="{FF2B5EF4-FFF2-40B4-BE49-F238E27FC236}">
                  <a16:creationId xmlns:a16="http://schemas.microsoft.com/office/drawing/2014/main" id="{8354E267-D747-8CCD-ECC2-2AA6E5DA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3" name="Freeform 612">
              <a:extLst>
                <a:ext uri="{FF2B5EF4-FFF2-40B4-BE49-F238E27FC236}">
                  <a16:creationId xmlns:a16="http://schemas.microsoft.com/office/drawing/2014/main" id="{A111CDBA-F213-D41F-EB53-E66854E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4" name="Freeform 613">
              <a:extLst>
                <a:ext uri="{FF2B5EF4-FFF2-40B4-BE49-F238E27FC236}">
                  <a16:creationId xmlns:a16="http://schemas.microsoft.com/office/drawing/2014/main" id="{87F22AAE-D612-EC48-9F59-B90CF49C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5" name="Freeform 614">
              <a:extLst>
                <a:ext uri="{FF2B5EF4-FFF2-40B4-BE49-F238E27FC236}">
                  <a16:creationId xmlns:a16="http://schemas.microsoft.com/office/drawing/2014/main" id="{DBDA42D4-D09C-13AB-3E25-6DD416BB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6" name="Freeform 615">
              <a:extLst>
                <a:ext uri="{FF2B5EF4-FFF2-40B4-BE49-F238E27FC236}">
                  <a16:creationId xmlns:a16="http://schemas.microsoft.com/office/drawing/2014/main" id="{83F133E3-1C8E-6EFC-AFBC-BA9C5BD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7" name="Freeform 616">
              <a:extLst>
                <a:ext uri="{FF2B5EF4-FFF2-40B4-BE49-F238E27FC236}">
                  <a16:creationId xmlns:a16="http://schemas.microsoft.com/office/drawing/2014/main" id="{D05BCBFB-FA03-6688-964A-B7199210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8" name="Freeform 617">
              <a:extLst>
                <a:ext uri="{FF2B5EF4-FFF2-40B4-BE49-F238E27FC236}">
                  <a16:creationId xmlns:a16="http://schemas.microsoft.com/office/drawing/2014/main" id="{7A58EAD0-ADBE-D3FB-FFE0-5B12FBB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9" name="Freeform 618">
              <a:extLst>
                <a:ext uri="{FF2B5EF4-FFF2-40B4-BE49-F238E27FC236}">
                  <a16:creationId xmlns:a16="http://schemas.microsoft.com/office/drawing/2014/main" id="{C5D28FE5-2080-79DD-E06A-A6436CBA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0" name="Freeform 619">
              <a:extLst>
                <a:ext uri="{FF2B5EF4-FFF2-40B4-BE49-F238E27FC236}">
                  <a16:creationId xmlns:a16="http://schemas.microsoft.com/office/drawing/2014/main" id="{67AA0FE2-9846-7B38-405F-E57BCB91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1" name="Freeform 620">
              <a:extLst>
                <a:ext uri="{FF2B5EF4-FFF2-40B4-BE49-F238E27FC236}">
                  <a16:creationId xmlns:a16="http://schemas.microsoft.com/office/drawing/2014/main" id="{72E0C081-8CF5-3B77-D6EA-9C25FB1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2" name="Freeform 621">
              <a:extLst>
                <a:ext uri="{FF2B5EF4-FFF2-40B4-BE49-F238E27FC236}">
                  <a16:creationId xmlns:a16="http://schemas.microsoft.com/office/drawing/2014/main" id="{3BB424DA-AD1D-E091-925E-AEED9EA9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3" name="Freeform 622">
              <a:extLst>
                <a:ext uri="{FF2B5EF4-FFF2-40B4-BE49-F238E27FC236}">
                  <a16:creationId xmlns:a16="http://schemas.microsoft.com/office/drawing/2014/main" id="{189996E4-66B5-983B-0EA8-D3C89E05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4" name="Freeform 623">
              <a:extLst>
                <a:ext uri="{FF2B5EF4-FFF2-40B4-BE49-F238E27FC236}">
                  <a16:creationId xmlns:a16="http://schemas.microsoft.com/office/drawing/2014/main" id="{FCEA0140-A4CD-27D2-FBB3-839C7B20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5" name="Freeform 624">
              <a:extLst>
                <a:ext uri="{FF2B5EF4-FFF2-40B4-BE49-F238E27FC236}">
                  <a16:creationId xmlns:a16="http://schemas.microsoft.com/office/drawing/2014/main" id="{A8A51567-E868-7C37-5272-31D40410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6" name="Freeform 625">
              <a:extLst>
                <a:ext uri="{FF2B5EF4-FFF2-40B4-BE49-F238E27FC236}">
                  <a16:creationId xmlns:a16="http://schemas.microsoft.com/office/drawing/2014/main" id="{2DF4D36D-8309-3FF3-6D0E-7977A8B1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7" name="Freeform 626">
              <a:extLst>
                <a:ext uri="{FF2B5EF4-FFF2-40B4-BE49-F238E27FC236}">
                  <a16:creationId xmlns:a16="http://schemas.microsoft.com/office/drawing/2014/main" id="{AC28CA7C-7064-F14C-D148-74BD6525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8" name="Freeform 627">
              <a:extLst>
                <a:ext uri="{FF2B5EF4-FFF2-40B4-BE49-F238E27FC236}">
                  <a16:creationId xmlns:a16="http://schemas.microsoft.com/office/drawing/2014/main" id="{10385894-3F0B-90B4-23FD-BFC4D87A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9" name="Freeform 628">
              <a:extLst>
                <a:ext uri="{FF2B5EF4-FFF2-40B4-BE49-F238E27FC236}">
                  <a16:creationId xmlns:a16="http://schemas.microsoft.com/office/drawing/2014/main" id="{7A831BF9-BB2F-73BC-9130-6B749F6E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0" name="Freeform 629">
              <a:extLst>
                <a:ext uri="{FF2B5EF4-FFF2-40B4-BE49-F238E27FC236}">
                  <a16:creationId xmlns:a16="http://schemas.microsoft.com/office/drawing/2014/main" id="{BFCD03F4-2E10-E1F3-7AED-2263578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1" name="Freeform 630">
              <a:extLst>
                <a:ext uri="{FF2B5EF4-FFF2-40B4-BE49-F238E27FC236}">
                  <a16:creationId xmlns:a16="http://schemas.microsoft.com/office/drawing/2014/main" id="{E9B11337-2D3B-63A6-AAC0-A98C43BE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2" name="Freeform 631">
              <a:extLst>
                <a:ext uri="{FF2B5EF4-FFF2-40B4-BE49-F238E27FC236}">
                  <a16:creationId xmlns:a16="http://schemas.microsoft.com/office/drawing/2014/main" id="{E2A0038C-F5AD-4848-A39C-E6AD4ECC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3" name="Freeform 632">
              <a:extLst>
                <a:ext uri="{FF2B5EF4-FFF2-40B4-BE49-F238E27FC236}">
                  <a16:creationId xmlns:a16="http://schemas.microsoft.com/office/drawing/2014/main" id="{618C4A57-0521-0E13-FC3C-3AA73D6E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4" name="Freeform 633">
              <a:extLst>
                <a:ext uri="{FF2B5EF4-FFF2-40B4-BE49-F238E27FC236}">
                  <a16:creationId xmlns:a16="http://schemas.microsoft.com/office/drawing/2014/main" id="{FC350423-172B-0998-4775-CF47D3BA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5" name="Freeform 634">
              <a:extLst>
                <a:ext uri="{FF2B5EF4-FFF2-40B4-BE49-F238E27FC236}">
                  <a16:creationId xmlns:a16="http://schemas.microsoft.com/office/drawing/2014/main" id="{B0D493D3-508F-F6ED-F66E-6230CB67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6" name="Freeform 635">
              <a:extLst>
                <a:ext uri="{FF2B5EF4-FFF2-40B4-BE49-F238E27FC236}">
                  <a16:creationId xmlns:a16="http://schemas.microsoft.com/office/drawing/2014/main" id="{CC7603BF-E4E0-BADB-FBD7-82BEB231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7" name="Freeform 636">
              <a:extLst>
                <a:ext uri="{FF2B5EF4-FFF2-40B4-BE49-F238E27FC236}">
                  <a16:creationId xmlns:a16="http://schemas.microsoft.com/office/drawing/2014/main" id="{143490FE-AAF2-AF3D-9F91-674F13D5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8" name="Freeform 637">
              <a:extLst>
                <a:ext uri="{FF2B5EF4-FFF2-40B4-BE49-F238E27FC236}">
                  <a16:creationId xmlns:a16="http://schemas.microsoft.com/office/drawing/2014/main" id="{FECC1E1E-45C7-29CA-0422-E1769D87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9" name="Freeform 638">
              <a:extLst>
                <a:ext uri="{FF2B5EF4-FFF2-40B4-BE49-F238E27FC236}">
                  <a16:creationId xmlns:a16="http://schemas.microsoft.com/office/drawing/2014/main" id="{F0EBDA3F-E68E-DF29-C5CD-133BC829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0" name="Freeform 639">
              <a:extLst>
                <a:ext uri="{FF2B5EF4-FFF2-40B4-BE49-F238E27FC236}">
                  <a16:creationId xmlns:a16="http://schemas.microsoft.com/office/drawing/2014/main" id="{0D8A35CF-536A-665B-2208-28E56370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1" name="Freeform 640">
              <a:extLst>
                <a:ext uri="{FF2B5EF4-FFF2-40B4-BE49-F238E27FC236}">
                  <a16:creationId xmlns:a16="http://schemas.microsoft.com/office/drawing/2014/main" id="{0D8840F3-C786-98C9-7EA9-E2B0710F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2" name="Freeform 641">
              <a:extLst>
                <a:ext uri="{FF2B5EF4-FFF2-40B4-BE49-F238E27FC236}">
                  <a16:creationId xmlns:a16="http://schemas.microsoft.com/office/drawing/2014/main" id="{D4E23556-1145-E397-444E-383A9A8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3" name="Freeform 642">
              <a:extLst>
                <a:ext uri="{FF2B5EF4-FFF2-40B4-BE49-F238E27FC236}">
                  <a16:creationId xmlns:a16="http://schemas.microsoft.com/office/drawing/2014/main" id="{37E21F95-0334-9D5C-C2AE-AE7330A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4" name="Freeform 643">
              <a:extLst>
                <a:ext uri="{FF2B5EF4-FFF2-40B4-BE49-F238E27FC236}">
                  <a16:creationId xmlns:a16="http://schemas.microsoft.com/office/drawing/2014/main" id="{224742B5-960C-D0B4-8E4C-66AB296C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5" name="Freeform 644">
              <a:extLst>
                <a:ext uri="{FF2B5EF4-FFF2-40B4-BE49-F238E27FC236}">
                  <a16:creationId xmlns:a16="http://schemas.microsoft.com/office/drawing/2014/main" id="{FF152AD3-8CD6-C2EB-FE85-B44A233F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6" name="Freeform 645">
              <a:extLst>
                <a:ext uri="{FF2B5EF4-FFF2-40B4-BE49-F238E27FC236}">
                  <a16:creationId xmlns:a16="http://schemas.microsoft.com/office/drawing/2014/main" id="{E59D3302-DACF-D2F6-A27A-030B87DD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7" name="Freeform 646">
              <a:extLst>
                <a:ext uri="{FF2B5EF4-FFF2-40B4-BE49-F238E27FC236}">
                  <a16:creationId xmlns:a16="http://schemas.microsoft.com/office/drawing/2014/main" id="{5467B7F8-36EF-7C66-D1FD-0C9CF324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8" name="Freeform 647">
              <a:extLst>
                <a:ext uri="{FF2B5EF4-FFF2-40B4-BE49-F238E27FC236}">
                  <a16:creationId xmlns:a16="http://schemas.microsoft.com/office/drawing/2014/main" id="{B7D28430-4C11-50BA-647D-7EAF178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9" name="Freeform 648">
              <a:extLst>
                <a:ext uri="{FF2B5EF4-FFF2-40B4-BE49-F238E27FC236}">
                  <a16:creationId xmlns:a16="http://schemas.microsoft.com/office/drawing/2014/main" id="{A870B5B6-268A-2DC9-5A78-904DE989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0" name="Freeform 649">
              <a:extLst>
                <a:ext uri="{FF2B5EF4-FFF2-40B4-BE49-F238E27FC236}">
                  <a16:creationId xmlns:a16="http://schemas.microsoft.com/office/drawing/2014/main" id="{20E60FEC-4987-55A8-C8E6-8F243761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1" name="Freeform 650">
              <a:extLst>
                <a:ext uri="{FF2B5EF4-FFF2-40B4-BE49-F238E27FC236}">
                  <a16:creationId xmlns:a16="http://schemas.microsoft.com/office/drawing/2014/main" id="{BE5C8258-B7FC-452A-08F7-BE2D227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2" name="Freeform 651">
              <a:extLst>
                <a:ext uri="{FF2B5EF4-FFF2-40B4-BE49-F238E27FC236}">
                  <a16:creationId xmlns:a16="http://schemas.microsoft.com/office/drawing/2014/main" id="{D2927D0B-A727-628B-2D53-A947372C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3" name="Freeform 652">
              <a:extLst>
                <a:ext uri="{FF2B5EF4-FFF2-40B4-BE49-F238E27FC236}">
                  <a16:creationId xmlns:a16="http://schemas.microsoft.com/office/drawing/2014/main" id="{69ACF2DA-848B-7ED2-DBBD-6D792C6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4" name="Freeform 653">
              <a:extLst>
                <a:ext uri="{FF2B5EF4-FFF2-40B4-BE49-F238E27FC236}">
                  <a16:creationId xmlns:a16="http://schemas.microsoft.com/office/drawing/2014/main" id="{11A4A6C8-A663-AAC8-023E-BD87E5A4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5" name="Freeform 654">
              <a:extLst>
                <a:ext uri="{FF2B5EF4-FFF2-40B4-BE49-F238E27FC236}">
                  <a16:creationId xmlns:a16="http://schemas.microsoft.com/office/drawing/2014/main" id="{1A809470-A732-67FD-0A4F-15B8A65F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6" name="Freeform 655">
              <a:extLst>
                <a:ext uri="{FF2B5EF4-FFF2-40B4-BE49-F238E27FC236}">
                  <a16:creationId xmlns:a16="http://schemas.microsoft.com/office/drawing/2014/main" id="{D9F1E494-439A-6A87-606E-48265C99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7" name="Freeform 656">
              <a:extLst>
                <a:ext uri="{FF2B5EF4-FFF2-40B4-BE49-F238E27FC236}">
                  <a16:creationId xmlns:a16="http://schemas.microsoft.com/office/drawing/2014/main" id="{78EA811A-A704-D5BB-FD0B-9A033EE7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8" name="Freeform 657">
              <a:extLst>
                <a:ext uri="{FF2B5EF4-FFF2-40B4-BE49-F238E27FC236}">
                  <a16:creationId xmlns:a16="http://schemas.microsoft.com/office/drawing/2014/main" id="{CA6C8B45-F685-2DA5-CD21-DF016D38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9" name="Freeform 658">
              <a:extLst>
                <a:ext uri="{FF2B5EF4-FFF2-40B4-BE49-F238E27FC236}">
                  <a16:creationId xmlns:a16="http://schemas.microsoft.com/office/drawing/2014/main" id="{16B80991-F9B2-8ED2-4F86-DAAB4076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0" name="Freeform 659">
              <a:extLst>
                <a:ext uri="{FF2B5EF4-FFF2-40B4-BE49-F238E27FC236}">
                  <a16:creationId xmlns:a16="http://schemas.microsoft.com/office/drawing/2014/main" id="{7EDFFAA7-8924-8EB2-89EA-3E961B3C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1" name="Freeform 660">
              <a:extLst>
                <a:ext uri="{FF2B5EF4-FFF2-40B4-BE49-F238E27FC236}">
                  <a16:creationId xmlns:a16="http://schemas.microsoft.com/office/drawing/2014/main" id="{A13C8EDE-A313-E5AB-1BCD-58E9B2D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2" name="Freeform 661">
              <a:extLst>
                <a:ext uri="{FF2B5EF4-FFF2-40B4-BE49-F238E27FC236}">
                  <a16:creationId xmlns:a16="http://schemas.microsoft.com/office/drawing/2014/main" id="{B66C95DE-D82B-85F6-AD27-209449D9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3" name="Freeform 662">
              <a:extLst>
                <a:ext uri="{FF2B5EF4-FFF2-40B4-BE49-F238E27FC236}">
                  <a16:creationId xmlns:a16="http://schemas.microsoft.com/office/drawing/2014/main" id="{8980FF97-FF40-EE70-4737-8F74BB1E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4" name="Freeform 663">
              <a:extLst>
                <a:ext uri="{FF2B5EF4-FFF2-40B4-BE49-F238E27FC236}">
                  <a16:creationId xmlns:a16="http://schemas.microsoft.com/office/drawing/2014/main" id="{D7CDA935-6C36-422E-8217-4BD5E332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5" name="Freeform 664">
              <a:extLst>
                <a:ext uri="{FF2B5EF4-FFF2-40B4-BE49-F238E27FC236}">
                  <a16:creationId xmlns:a16="http://schemas.microsoft.com/office/drawing/2014/main" id="{33D632A6-30E3-01D0-4A0F-5C7F46E8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6" name="Freeform 665">
              <a:extLst>
                <a:ext uri="{FF2B5EF4-FFF2-40B4-BE49-F238E27FC236}">
                  <a16:creationId xmlns:a16="http://schemas.microsoft.com/office/drawing/2014/main" id="{0D98938C-409C-8E3D-723E-B5EF64A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7" name="Freeform 666">
              <a:extLst>
                <a:ext uri="{FF2B5EF4-FFF2-40B4-BE49-F238E27FC236}">
                  <a16:creationId xmlns:a16="http://schemas.microsoft.com/office/drawing/2014/main" id="{9F4CA615-1AB0-ED53-D775-478069EC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8" name="Freeform 667">
              <a:extLst>
                <a:ext uri="{FF2B5EF4-FFF2-40B4-BE49-F238E27FC236}">
                  <a16:creationId xmlns:a16="http://schemas.microsoft.com/office/drawing/2014/main" id="{DBF70914-D9E0-F1C7-7E2E-9D44AFE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9" name="Freeform 668">
              <a:extLst>
                <a:ext uri="{FF2B5EF4-FFF2-40B4-BE49-F238E27FC236}">
                  <a16:creationId xmlns:a16="http://schemas.microsoft.com/office/drawing/2014/main" id="{51191E0B-5CB4-8A8B-A65D-E51EA535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0" name="Freeform 669">
              <a:extLst>
                <a:ext uri="{FF2B5EF4-FFF2-40B4-BE49-F238E27FC236}">
                  <a16:creationId xmlns:a16="http://schemas.microsoft.com/office/drawing/2014/main" id="{EF5578AC-B4FA-436C-8EC7-9BF8219A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1" name="Freeform 670">
              <a:extLst>
                <a:ext uri="{FF2B5EF4-FFF2-40B4-BE49-F238E27FC236}">
                  <a16:creationId xmlns:a16="http://schemas.microsoft.com/office/drawing/2014/main" id="{B47FEB0D-480F-3F46-4B61-2E99ADA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2" name="Freeform 671">
              <a:extLst>
                <a:ext uri="{FF2B5EF4-FFF2-40B4-BE49-F238E27FC236}">
                  <a16:creationId xmlns:a16="http://schemas.microsoft.com/office/drawing/2014/main" id="{EF94F241-6080-66D1-A5B1-1F2D348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3" name="Freeform 672">
              <a:extLst>
                <a:ext uri="{FF2B5EF4-FFF2-40B4-BE49-F238E27FC236}">
                  <a16:creationId xmlns:a16="http://schemas.microsoft.com/office/drawing/2014/main" id="{F816E58C-D195-951D-B42A-A658C2EB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4" name="Freeform 673">
              <a:extLst>
                <a:ext uri="{FF2B5EF4-FFF2-40B4-BE49-F238E27FC236}">
                  <a16:creationId xmlns:a16="http://schemas.microsoft.com/office/drawing/2014/main" id="{57833A6C-57A5-F1F3-7273-F1E625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5" name="Freeform 674">
              <a:extLst>
                <a:ext uri="{FF2B5EF4-FFF2-40B4-BE49-F238E27FC236}">
                  <a16:creationId xmlns:a16="http://schemas.microsoft.com/office/drawing/2014/main" id="{4FED1705-C79A-0C5D-6CC7-240F2A8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6" name="Freeform 675">
              <a:extLst>
                <a:ext uri="{FF2B5EF4-FFF2-40B4-BE49-F238E27FC236}">
                  <a16:creationId xmlns:a16="http://schemas.microsoft.com/office/drawing/2014/main" id="{C14BF361-D678-683C-9D53-F07D1FE0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7" name="Freeform 676">
              <a:extLst>
                <a:ext uri="{FF2B5EF4-FFF2-40B4-BE49-F238E27FC236}">
                  <a16:creationId xmlns:a16="http://schemas.microsoft.com/office/drawing/2014/main" id="{D81EFD38-2263-27E2-E6BE-6F184A71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8" name="Freeform 677">
              <a:extLst>
                <a:ext uri="{FF2B5EF4-FFF2-40B4-BE49-F238E27FC236}">
                  <a16:creationId xmlns:a16="http://schemas.microsoft.com/office/drawing/2014/main" id="{6C0D022F-380C-9E91-DD0E-897FCC6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9" name="Freeform 678">
              <a:extLst>
                <a:ext uri="{FF2B5EF4-FFF2-40B4-BE49-F238E27FC236}">
                  <a16:creationId xmlns:a16="http://schemas.microsoft.com/office/drawing/2014/main" id="{20118241-1D8B-F93F-7F9F-7155D37A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0" name="Freeform 679">
              <a:extLst>
                <a:ext uri="{FF2B5EF4-FFF2-40B4-BE49-F238E27FC236}">
                  <a16:creationId xmlns:a16="http://schemas.microsoft.com/office/drawing/2014/main" id="{969F494C-4BCE-5050-8B37-EF18FB2F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1" name="Freeform 680">
              <a:extLst>
                <a:ext uri="{FF2B5EF4-FFF2-40B4-BE49-F238E27FC236}">
                  <a16:creationId xmlns:a16="http://schemas.microsoft.com/office/drawing/2014/main" id="{152BF915-B1FC-5E3F-9625-C09BB2E7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2" name="Freeform 681">
              <a:extLst>
                <a:ext uri="{FF2B5EF4-FFF2-40B4-BE49-F238E27FC236}">
                  <a16:creationId xmlns:a16="http://schemas.microsoft.com/office/drawing/2014/main" id="{483DB385-A44D-055E-81D4-21A56E52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3" name="Freeform 682">
              <a:extLst>
                <a:ext uri="{FF2B5EF4-FFF2-40B4-BE49-F238E27FC236}">
                  <a16:creationId xmlns:a16="http://schemas.microsoft.com/office/drawing/2014/main" id="{E186AF3D-09BA-9DDC-1865-B8814CED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4" name="Freeform 683">
              <a:extLst>
                <a:ext uri="{FF2B5EF4-FFF2-40B4-BE49-F238E27FC236}">
                  <a16:creationId xmlns:a16="http://schemas.microsoft.com/office/drawing/2014/main" id="{2ED5DE95-8AFE-BA91-EFEF-38300635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5" name="Freeform 684">
              <a:extLst>
                <a:ext uri="{FF2B5EF4-FFF2-40B4-BE49-F238E27FC236}">
                  <a16:creationId xmlns:a16="http://schemas.microsoft.com/office/drawing/2014/main" id="{09CBDBFC-E50F-0659-F1F4-E1407B9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6" name="Freeform 685">
              <a:extLst>
                <a:ext uri="{FF2B5EF4-FFF2-40B4-BE49-F238E27FC236}">
                  <a16:creationId xmlns:a16="http://schemas.microsoft.com/office/drawing/2014/main" id="{0D27AC18-FCCD-5FB0-CD34-800658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7" name="Freeform 686">
              <a:extLst>
                <a:ext uri="{FF2B5EF4-FFF2-40B4-BE49-F238E27FC236}">
                  <a16:creationId xmlns:a16="http://schemas.microsoft.com/office/drawing/2014/main" id="{FB7DE2E3-75EA-C7FB-148B-361CEDE5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8" name="Freeform 687">
              <a:extLst>
                <a:ext uri="{FF2B5EF4-FFF2-40B4-BE49-F238E27FC236}">
                  <a16:creationId xmlns:a16="http://schemas.microsoft.com/office/drawing/2014/main" id="{3E7D1E35-2B25-872E-019B-A5C2A297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9" name="Freeform 688">
              <a:extLst>
                <a:ext uri="{FF2B5EF4-FFF2-40B4-BE49-F238E27FC236}">
                  <a16:creationId xmlns:a16="http://schemas.microsoft.com/office/drawing/2014/main" id="{A53457F4-E6FB-75F8-A7B1-1E791EF7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0" name="Freeform 689">
              <a:extLst>
                <a:ext uri="{FF2B5EF4-FFF2-40B4-BE49-F238E27FC236}">
                  <a16:creationId xmlns:a16="http://schemas.microsoft.com/office/drawing/2014/main" id="{A01E1A89-D7FE-9EB0-6BB4-EEE2140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1" name="Freeform 690">
              <a:extLst>
                <a:ext uri="{FF2B5EF4-FFF2-40B4-BE49-F238E27FC236}">
                  <a16:creationId xmlns:a16="http://schemas.microsoft.com/office/drawing/2014/main" id="{A00A4B95-8D3F-7868-D70E-D267E8D3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2" name="Freeform 691">
              <a:extLst>
                <a:ext uri="{FF2B5EF4-FFF2-40B4-BE49-F238E27FC236}">
                  <a16:creationId xmlns:a16="http://schemas.microsoft.com/office/drawing/2014/main" id="{889D8067-66EA-8BAA-5D61-26BF2FD6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3" name="Freeform 692">
              <a:extLst>
                <a:ext uri="{FF2B5EF4-FFF2-40B4-BE49-F238E27FC236}">
                  <a16:creationId xmlns:a16="http://schemas.microsoft.com/office/drawing/2014/main" id="{99B39CA3-2E8D-4CA9-0C5B-B0E1BF6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4" name="Freeform 693">
              <a:extLst>
                <a:ext uri="{FF2B5EF4-FFF2-40B4-BE49-F238E27FC236}">
                  <a16:creationId xmlns:a16="http://schemas.microsoft.com/office/drawing/2014/main" id="{71DB0318-D68A-E090-F3FA-0498D364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5" name="Freeform 694">
              <a:extLst>
                <a:ext uri="{FF2B5EF4-FFF2-40B4-BE49-F238E27FC236}">
                  <a16:creationId xmlns:a16="http://schemas.microsoft.com/office/drawing/2014/main" id="{C94BC53D-A36C-9002-83AF-A21E875A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6" name="Freeform 695">
              <a:extLst>
                <a:ext uri="{FF2B5EF4-FFF2-40B4-BE49-F238E27FC236}">
                  <a16:creationId xmlns:a16="http://schemas.microsoft.com/office/drawing/2014/main" id="{CFA33C34-E903-5888-8016-401695E0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7" name="Freeform 696">
              <a:extLst>
                <a:ext uri="{FF2B5EF4-FFF2-40B4-BE49-F238E27FC236}">
                  <a16:creationId xmlns:a16="http://schemas.microsoft.com/office/drawing/2014/main" id="{B74560DA-849F-70E7-846E-67841DF6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8" name="Freeform 697">
              <a:extLst>
                <a:ext uri="{FF2B5EF4-FFF2-40B4-BE49-F238E27FC236}">
                  <a16:creationId xmlns:a16="http://schemas.microsoft.com/office/drawing/2014/main" id="{3CDA959B-2C3F-F1A8-064E-82CC5338F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9" name="Freeform 698">
              <a:extLst>
                <a:ext uri="{FF2B5EF4-FFF2-40B4-BE49-F238E27FC236}">
                  <a16:creationId xmlns:a16="http://schemas.microsoft.com/office/drawing/2014/main" id="{94FF2079-04F0-D05C-19FB-47E7EFC3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0" name="Freeform 699">
              <a:extLst>
                <a:ext uri="{FF2B5EF4-FFF2-40B4-BE49-F238E27FC236}">
                  <a16:creationId xmlns:a16="http://schemas.microsoft.com/office/drawing/2014/main" id="{2B344300-B9C4-75F4-1289-196A2C82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1" name="Freeform 700">
              <a:extLst>
                <a:ext uri="{FF2B5EF4-FFF2-40B4-BE49-F238E27FC236}">
                  <a16:creationId xmlns:a16="http://schemas.microsoft.com/office/drawing/2014/main" id="{FC93778A-C036-A410-0C6B-0A11361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2" name="Freeform 701">
              <a:extLst>
                <a:ext uri="{FF2B5EF4-FFF2-40B4-BE49-F238E27FC236}">
                  <a16:creationId xmlns:a16="http://schemas.microsoft.com/office/drawing/2014/main" id="{FE29BFC4-A7C4-BAC3-5B3B-16E3398A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3" name="Freeform 702">
              <a:extLst>
                <a:ext uri="{FF2B5EF4-FFF2-40B4-BE49-F238E27FC236}">
                  <a16:creationId xmlns:a16="http://schemas.microsoft.com/office/drawing/2014/main" id="{18B02267-DD7C-9FD1-DC4D-F16C069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4" name="Freeform 703">
              <a:extLst>
                <a:ext uri="{FF2B5EF4-FFF2-40B4-BE49-F238E27FC236}">
                  <a16:creationId xmlns:a16="http://schemas.microsoft.com/office/drawing/2014/main" id="{9A157154-6566-9940-C20F-E5251E0A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5" name="Freeform 704">
              <a:extLst>
                <a:ext uri="{FF2B5EF4-FFF2-40B4-BE49-F238E27FC236}">
                  <a16:creationId xmlns:a16="http://schemas.microsoft.com/office/drawing/2014/main" id="{AE492685-6417-4410-5BAB-403C4019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6" name="Freeform 705">
              <a:extLst>
                <a:ext uri="{FF2B5EF4-FFF2-40B4-BE49-F238E27FC236}">
                  <a16:creationId xmlns:a16="http://schemas.microsoft.com/office/drawing/2014/main" id="{AADE7529-2823-D906-CBB8-529B460E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7" name="Freeform 706">
              <a:extLst>
                <a:ext uri="{FF2B5EF4-FFF2-40B4-BE49-F238E27FC236}">
                  <a16:creationId xmlns:a16="http://schemas.microsoft.com/office/drawing/2014/main" id="{1B53FD6F-065F-AD91-2D1C-0C323CBF4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8" name="Freeform 707">
              <a:extLst>
                <a:ext uri="{FF2B5EF4-FFF2-40B4-BE49-F238E27FC236}">
                  <a16:creationId xmlns:a16="http://schemas.microsoft.com/office/drawing/2014/main" id="{E6254CCB-89D3-5433-100B-CAC9E126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9" name="Freeform 708">
              <a:extLst>
                <a:ext uri="{FF2B5EF4-FFF2-40B4-BE49-F238E27FC236}">
                  <a16:creationId xmlns:a16="http://schemas.microsoft.com/office/drawing/2014/main" id="{C007484E-763D-AD8F-60C7-1D75F3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0" name="Freeform 709">
              <a:extLst>
                <a:ext uri="{FF2B5EF4-FFF2-40B4-BE49-F238E27FC236}">
                  <a16:creationId xmlns:a16="http://schemas.microsoft.com/office/drawing/2014/main" id="{8EDA6055-2B4A-CB75-0CCC-9CBC2073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1" name="Freeform 710">
              <a:extLst>
                <a:ext uri="{FF2B5EF4-FFF2-40B4-BE49-F238E27FC236}">
                  <a16:creationId xmlns:a16="http://schemas.microsoft.com/office/drawing/2014/main" id="{B375853F-973A-EBA5-A830-05BB7AB6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2" name="Freeform 711">
              <a:extLst>
                <a:ext uri="{FF2B5EF4-FFF2-40B4-BE49-F238E27FC236}">
                  <a16:creationId xmlns:a16="http://schemas.microsoft.com/office/drawing/2014/main" id="{CB1EE918-06B3-61DC-725F-867C7391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3" name="Freeform 712">
              <a:extLst>
                <a:ext uri="{FF2B5EF4-FFF2-40B4-BE49-F238E27FC236}">
                  <a16:creationId xmlns:a16="http://schemas.microsoft.com/office/drawing/2014/main" id="{FCF5EB7D-DD9B-ED60-0F83-C4C80E38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4" name="Freeform 713">
              <a:extLst>
                <a:ext uri="{FF2B5EF4-FFF2-40B4-BE49-F238E27FC236}">
                  <a16:creationId xmlns:a16="http://schemas.microsoft.com/office/drawing/2014/main" id="{7C0B65FD-F9B4-1B1E-DD2A-47F4D1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5" name="Freeform 714">
              <a:extLst>
                <a:ext uri="{FF2B5EF4-FFF2-40B4-BE49-F238E27FC236}">
                  <a16:creationId xmlns:a16="http://schemas.microsoft.com/office/drawing/2014/main" id="{37B36D88-3519-7683-ACA2-FBBEBC42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6" name="Freeform 715">
              <a:extLst>
                <a:ext uri="{FF2B5EF4-FFF2-40B4-BE49-F238E27FC236}">
                  <a16:creationId xmlns:a16="http://schemas.microsoft.com/office/drawing/2014/main" id="{412CCC60-5D54-5FEB-28A3-EA0FE2F2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7" name="Freeform 716">
              <a:extLst>
                <a:ext uri="{FF2B5EF4-FFF2-40B4-BE49-F238E27FC236}">
                  <a16:creationId xmlns:a16="http://schemas.microsoft.com/office/drawing/2014/main" id="{1DDDB4DB-B457-2A54-E155-F27B61B4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8" name="Freeform 717">
              <a:extLst>
                <a:ext uri="{FF2B5EF4-FFF2-40B4-BE49-F238E27FC236}">
                  <a16:creationId xmlns:a16="http://schemas.microsoft.com/office/drawing/2014/main" id="{CF35C9FD-73F6-7B94-A4C4-8C6B19D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9" name="Freeform 718">
              <a:extLst>
                <a:ext uri="{FF2B5EF4-FFF2-40B4-BE49-F238E27FC236}">
                  <a16:creationId xmlns:a16="http://schemas.microsoft.com/office/drawing/2014/main" id="{1D2D6AA6-EF20-C02F-0F26-5C9706FA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0" name="Freeform 719">
              <a:extLst>
                <a:ext uri="{FF2B5EF4-FFF2-40B4-BE49-F238E27FC236}">
                  <a16:creationId xmlns:a16="http://schemas.microsoft.com/office/drawing/2014/main" id="{A9D8E38D-BF37-7F67-3930-603BAAD0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1" name="Freeform 720">
              <a:extLst>
                <a:ext uri="{FF2B5EF4-FFF2-40B4-BE49-F238E27FC236}">
                  <a16:creationId xmlns:a16="http://schemas.microsoft.com/office/drawing/2014/main" id="{6798FF22-4680-12D4-060C-80FD9913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2" name="Freeform 721">
              <a:extLst>
                <a:ext uri="{FF2B5EF4-FFF2-40B4-BE49-F238E27FC236}">
                  <a16:creationId xmlns:a16="http://schemas.microsoft.com/office/drawing/2014/main" id="{1DC7E124-4E72-A480-99BC-470BA7D3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3" name="Freeform 722">
              <a:extLst>
                <a:ext uri="{FF2B5EF4-FFF2-40B4-BE49-F238E27FC236}">
                  <a16:creationId xmlns:a16="http://schemas.microsoft.com/office/drawing/2014/main" id="{2331197C-8D24-D182-B0AA-BB4C2DF4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4" name="Freeform 723">
              <a:extLst>
                <a:ext uri="{FF2B5EF4-FFF2-40B4-BE49-F238E27FC236}">
                  <a16:creationId xmlns:a16="http://schemas.microsoft.com/office/drawing/2014/main" id="{4F7CDD7A-33AD-0946-6B28-95F764CC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5" name="Freeform 724">
              <a:extLst>
                <a:ext uri="{FF2B5EF4-FFF2-40B4-BE49-F238E27FC236}">
                  <a16:creationId xmlns:a16="http://schemas.microsoft.com/office/drawing/2014/main" id="{D15F02CB-50C2-B84F-4118-819713D7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6" name="Freeform 725">
              <a:extLst>
                <a:ext uri="{FF2B5EF4-FFF2-40B4-BE49-F238E27FC236}">
                  <a16:creationId xmlns:a16="http://schemas.microsoft.com/office/drawing/2014/main" id="{42C5C406-F2EE-9316-25BD-D9194497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7" name="Freeform 726">
              <a:extLst>
                <a:ext uri="{FF2B5EF4-FFF2-40B4-BE49-F238E27FC236}">
                  <a16:creationId xmlns:a16="http://schemas.microsoft.com/office/drawing/2014/main" id="{7ABE8864-590E-8658-5499-F59DAC5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8" name="Freeform 727">
              <a:extLst>
                <a:ext uri="{FF2B5EF4-FFF2-40B4-BE49-F238E27FC236}">
                  <a16:creationId xmlns:a16="http://schemas.microsoft.com/office/drawing/2014/main" id="{0B19B5E1-00EE-8D44-BB02-399210B7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9" name="Freeform 728">
              <a:extLst>
                <a:ext uri="{FF2B5EF4-FFF2-40B4-BE49-F238E27FC236}">
                  <a16:creationId xmlns:a16="http://schemas.microsoft.com/office/drawing/2014/main" id="{BF0FF21F-51DF-D9AF-DE2E-95FF18B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0" name="Freeform 729">
              <a:extLst>
                <a:ext uri="{FF2B5EF4-FFF2-40B4-BE49-F238E27FC236}">
                  <a16:creationId xmlns:a16="http://schemas.microsoft.com/office/drawing/2014/main" id="{AE322D6E-521A-3762-9989-499D3D49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1" name="Freeform 730">
              <a:extLst>
                <a:ext uri="{FF2B5EF4-FFF2-40B4-BE49-F238E27FC236}">
                  <a16:creationId xmlns:a16="http://schemas.microsoft.com/office/drawing/2014/main" id="{E8D00EE5-E84F-DC3E-6EDA-8272F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2" name="Freeform 731">
              <a:extLst>
                <a:ext uri="{FF2B5EF4-FFF2-40B4-BE49-F238E27FC236}">
                  <a16:creationId xmlns:a16="http://schemas.microsoft.com/office/drawing/2014/main" id="{DCDDB7A1-1741-148C-C1A0-72603D93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3" name="Freeform 732">
              <a:extLst>
                <a:ext uri="{FF2B5EF4-FFF2-40B4-BE49-F238E27FC236}">
                  <a16:creationId xmlns:a16="http://schemas.microsoft.com/office/drawing/2014/main" id="{49395117-8FE8-6914-026B-96CE1E44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4" name="Freeform 733">
              <a:extLst>
                <a:ext uri="{FF2B5EF4-FFF2-40B4-BE49-F238E27FC236}">
                  <a16:creationId xmlns:a16="http://schemas.microsoft.com/office/drawing/2014/main" id="{B14ECE0B-5364-891B-2F18-AFB9D1E0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5" name="Freeform 734">
              <a:extLst>
                <a:ext uri="{FF2B5EF4-FFF2-40B4-BE49-F238E27FC236}">
                  <a16:creationId xmlns:a16="http://schemas.microsoft.com/office/drawing/2014/main" id="{1B020E9D-483A-16AA-7DA9-1F0604A8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6" name="Freeform 735">
              <a:extLst>
                <a:ext uri="{FF2B5EF4-FFF2-40B4-BE49-F238E27FC236}">
                  <a16:creationId xmlns:a16="http://schemas.microsoft.com/office/drawing/2014/main" id="{7061B3E6-178D-2755-99A5-7B4A205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7" name="Freeform 736">
              <a:extLst>
                <a:ext uri="{FF2B5EF4-FFF2-40B4-BE49-F238E27FC236}">
                  <a16:creationId xmlns:a16="http://schemas.microsoft.com/office/drawing/2014/main" id="{D9997422-E779-0AFB-176F-07E8EDB6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8" name="Freeform 737">
              <a:extLst>
                <a:ext uri="{FF2B5EF4-FFF2-40B4-BE49-F238E27FC236}">
                  <a16:creationId xmlns:a16="http://schemas.microsoft.com/office/drawing/2014/main" id="{52A33DAB-F458-4F0B-4108-23BB2CEC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9" name="Freeform 738">
              <a:extLst>
                <a:ext uri="{FF2B5EF4-FFF2-40B4-BE49-F238E27FC236}">
                  <a16:creationId xmlns:a16="http://schemas.microsoft.com/office/drawing/2014/main" id="{FB9CBCD4-2BF1-C7D8-16AF-3726E13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0" name="Freeform 739">
              <a:extLst>
                <a:ext uri="{FF2B5EF4-FFF2-40B4-BE49-F238E27FC236}">
                  <a16:creationId xmlns:a16="http://schemas.microsoft.com/office/drawing/2014/main" id="{C75A4EA0-7779-3206-51C4-770F68F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1" name="Freeform 740">
              <a:extLst>
                <a:ext uri="{FF2B5EF4-FFF2-40B4-BE49-F238E27FC236}">
                  <a16:creationId xmlns:a16="http://schemas.microsoft.com/office/drawing/2014/main" id="{1CA7FB0B-7CE1-F40D-0525-F71CDD6A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2" name="Freeform 741">
              <a:extLst>
                <a:ext uri="{FF2B5EF4-FFF2-40B4-BE49-F238E27FC236}">
                  <a16:creationId xmlns:a16="http://schemas.microsoft.com/office/drawing/2014/main" id="{B70F5AC8-E19B-6F67-4DA3-D2C3E994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3" name="Freeform 742">
              <a:extLst>
                <a:ext uri="{FF2B5EF4-FFF2-40B4-BE49-F238E27FC236}">
                  <a16:creationId xmlns:a16="http://schemas.microsoft.com/office/drawing/2014/main" id="{0845571C-DB87-6F24-3433-89690571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4" name="Freeform 743">
              <a:extLst>
                <a:ext uri="{FF2B5EF4-FFF2-40B4-BE49-F238E27FC236}">
                  <a16:creationId xmlns:a16="http://schemas.microsoft.com/office/drawing/2014/main" id="{CFF5B912-B1AA-A5A3-2D17-D24424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5" name="Freeform 744">
              <a:extLst>
                <a:ext uri="{FF2B5EF4-FFF2-40B4-BE49-F238E27FC236}">
                  <a16:creationId xmlns:a16="http://schemas.microsoft.com/office/drawing/2014/main" id="{89CCC0A2-8C62-7FF8-9C6B-9B2F6E46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6" name="Freeform 745">
              <a:extLst>
                <a:ext uri="{FF2B5EF4-FFF2-40B4-BE49-F238E27FC236}">
                  <a16:creationId xmlns:a16="http://schemas.microsoft.com/office/drawing/2014/main" id="{893353C9-B916-188B-293D-2EFC1ECC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7" name="Freeform 746">
              <a:extLst>
                <a:ext uri="{FF2B5EF4-FFF2-40B4-BE49-F238E27FC236}">
                  <a16:creationId xmlns:a16="http://schemas.microsoft.com/office/drawing/2014/main" id="{6F1D5CA4-F434-3C9D-D2C8-2F9F0B0B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8" name="Freeform 747">
              <a:extLst>
                <a:ext uri="{FF2B5EF4-FFF2-40B4-BE49-F238E27FC236}">
                  <a16:creationId xmlns:a16="http://schemas.microsoft.com/office/drawing/2014/main" id="{75EC4812-E66B-4A3F-94CF-53ACD94B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9" name="Freeform 748">
              <a:extLst>
                <a:ext uri="{FF2B5EF4-FFF2-40B4-BE49-F238E27FC236}">
                  <a16:creationId xmlns:a16="http://schemas.microsoft.com/office/drawing/2014/main" id="{071EA34A-D6D5-4F85-0CCF-3C468695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0" name="Freeform 749">
              <a:extLst>
                <a:ext uri="{FF2B5EF4-FFF2-40B4-BE49-F238E27FC236}">
                  <a16:creationId xmlns:a16="http://schemas.microsoft.com/office/drawing/2014/main" id="{BFC6CFD9-B626-54AF-5453-C71207A3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1" name="Freeform 750">
              <a:extLst>
                <a:ext uri="{FF2B5EF4-FFF2-40B4-BE49-F238E27FC236}">
                  <a16:creationId xmlns:a16="http://schemas.microsoft.com/office/drawing/2014/main" id="{17EA1CAD-9E8E-C43A-FD7C-BC5A6BA6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2" name="Freeform 751">
              <a:extLst>
                <a:ext uri="{FF2B5EF4-FFF2-40B4-BE49-F238E27FC236}">
                  <a16:creationId xmlns:a16="http://schemas.microsoft.com/office/drawing/2014/main" id="{92FD0D55-F0E9-9F11-847B-3D87C75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3" name="Freeform 752">
              <a:extLst>
                <a:ext uri="{FF2B5EF4-FFF2-40B4-BE49-F238E27FC236}">
                  <a16:creationId xmlns:a16="http://schemas.microsoft.com/office/drawing/2014/main" id="{9B4EABD9-8B0A-58CC-AFB4-6249D1CF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4" name="Freeform 753">
              <a:extLst>
                <a:ext uri="{FF2B5EF4-FFF2-40B4-BE49-F238E27FC236}">
                  <a16:creationId xmlns:a16="http://schemas.microsoft.com/office/drawing/2014/main" id="{749753B4-3E53-0B33-8452-53417BA3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5" name="Freeform 754">
              <a:extLst>
                <a:ext uri="{FF2B5EF4-FFF2-40B4-BE49-F238E27FC236}">
                  <a16:creationId xmlns:a16="http://schemas.microsoft.com/office/drawing/2014/main" id="{37BD33BB-307C-127D-7075-A9B3865C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6" name="Freeform 755">
              <a:extLst>
                <a:ext uri="{FF2B5EF4-FFF2-40B4-BE49-F238E27FC236}">
                  <a16:creationId xmlns:a16="http://schemas.microsoft.com/office/drawing/2014/main" id="{99DE3139-E64A-0674-6164-8481304D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7" name="Freeform 756">
              <a:extLst>
                <a:ext uri="{FF2B5EF4-FFF2-40B4-BE49-F238E27FC236}">
                  <a16:creationId xmlns:a16="http://schemas.microsoft.com/office/drawing/2014/main" id="{3FFAF320-167F-DDD6-20B8-853F6591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8" name="Freeform 757">
              <a:extLst>
                <a:ext uri="{FF2B5EF4-FFF2-40B4-BE49-F238E27FC236}">
                  <a16:creationId xmlns:a16="http://schemas.microsoft.com/office/drawing/2014/main" id="{229B289A-1FF9-0E34-0631-BC39B7C4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9" name="Freeform 758">
              <a:extLst>
                <a:ext uri="{FF2B5EF4-FFF2-40B4-BE49-F238E27FC236}">
                  <a16:creationId xmlns:a16="http://schemas.microsoft.com/office/drawing/2014/main" id="{CD3273AC-E564-793A-4C07-16F1830A8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0" name="Freeform 759">
              <a:extLst>
                <a:ext uri="{FF2B5EF4-FFF2-40B4-BE49-F238E27FC236}">
                  <a16:creationId xmlns:a16="http://schemas.microsoft.com/office/drawing/2014/main" id="{A1AFBA02-1291-F7A7-03E3-4D65F10E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1" name="Freeform 760">
              <a:extLst>
                <a:ext uri="{FF2B5EF4-FFF2-40B4-BE49-F238E27FC236}">
                  <a16:creationId xmlns:a16="http://schemas.microsoft.com/office/drawing/2014/main" id="{4F38E1F1-B3EB-9C98-1107-94380D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2" name="Freeform 761">
              <a:extLst>
                <a:ext uri="{FF2B5EF4-FFF2-40B4-BE49-F238E27FC236}">
                  <a16:creationId xmlns:a16="http://schemas.microsoft.com/office/drawing/2014/main" id="{503224FE-6233-0CFD-EB65-B766B33D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3" name="Freeform 762">
              <a:extLst>
                <a:ext uri="{FF2B5EF4-FFF2-40B4-BE49-F238E27FC236}">
                  <a16:creationId xmlns:a16="http://schemas.microsoft.com/office/drawing/2014/main" id="{9CE16B68-3781-7104-6274-90291A81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4" name="Freeform 763">
              <a:extLst>
                <a:ext uri="{FF2B5EF4-FFF2-40B4-BE49-F238E27FC236}">
                  <a16:creationId xmlns:a16="http://schemas.microsoft.com/office/drawing/2014/main" id="{44C2E622-33A3-DAB7-97A6-F764BA6E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5" name="Freeform 764">
              <a:extLst>
                <a:ext uri="{FF2B5EF4-FFF2-40B4-BE49-F238E27FC236}">
                  <a16:creationId xmlns:a16="http://schemas.microsoft.com/office/drawing/2014/main" id="{7F48ABF5-14BF-DA1D-651A-CB21D08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6" name="Freeform 765">
              <a:extLst>
                <a:ext uri="{FF2B5EF4-FFF2-40B4-BE49-F238E27FC236}">
                  <a16:creationId xmlns:a16="http://schemas.microsoft.com/office/drawing/2014/main" id="{682CF576-E300-BD5C-DBD0-7494399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7" name="Freeform 766">
              <a:extLst>
                <a:ext uri="{FF2B5EF4-FFF2-40B4-BE49-F238E27FC236}">
                  <a16:creationId xmlns:a16="http://schemas.microsoft.com/office/drawing/2014/main" id="{94DF71AF-5E7D-4B14-0B6F-A8EA1D4F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8" name="Freeform 767">
              <a:extLst>
                <a:ext uri="{FF2B5EF4-FFF2-40B4-BE49-F238E27FC236}">
                  <a16:creationId xmlns:a16="http://schemas.microsoft.com/office/drawing/2014/main" id="{0C060E55-6237-8774-DF30-D72D89DB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9" name="Freeform 768">
              <a:extLst>
                <a:ext uri="{FF2B5EF4-FFF2-40B4-BE49-F238E27FC236}">
                  <a16:creationId xmlns:a16="http://schemas.microsoft.com/office/drawing/2014/main" id="{ACA1DE8C-82B6-1698-72C7-56F780661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0" name="Freeform 769">
              <a:extLst>
                <a:ext uri="{FF2B5EF4-FFF2-40B4-BE49-F238E27FC236}">
                  <a16:creationId xmlns:a16="http://schemas.microsoft.com/office/drawing/2014/main" id="{B32A73E8-D95E-1BDC-34EC-6AD19596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1" name="Freeform 770">
              <a:extLst>
                <a:ext uri="{FF2B5EF4-FFF2-40B4-BE49-F238E27FC236}">
                  <a16:creationId xmlns:a16="http://schemas.microsoft.com/office/drawing/2014/main" id="{D9EF246B-1E57-7ABE-CE4C-96DD0AC4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2" name="Freeform 771">
              <a:extLst>
                <a:ext uri="{FF2B5EF4-FFF2-40B4-BE49-F238E27FC236}">
                  <a16:creationId xmlns:a16="http://schemas.microsoft.com/office/drawing/2014/main" id="{E148E190-4DF1-A9A1-79F8-9C6D1018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3" name="Freeform 772">
              <a:extLst>
                <a:ext uri="{FF2B5EF4-FFF2-40B4-BE49-F238E27FC236}">
                  <a16:creationId xmlns:a16="http://schemas.microsoft.com/office/drawing/2014/main" id="{95E622A7-8B7A-6330-6D2E-33D00865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4" name="Freeform 773">
              <a:extLst>
                <a:ext uri="{FF2B5EF4-FFF2-40B4-BE49-F238E27FC236}">
                  <a16:creationId xmlns:a16="http://schemas.microsoft.com/office/drawing/2014/main" id="{C740CE5D-D8AE-CF3F-AA14-4C4BF74C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5" name="Freeform 774">
              <a:extLst>
                <a:ext uri="{FF2B5EF4-FFF2-40B4-BE49-F238E27FC236}">
                  <a16:creationId xmlns:a16="http://schemas.microsoft.com/office/drawing/2014/main" id="{EFE56611-0FF8-C4FA-3F99-51FADD2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6" name="Freeform 775">
              <a:extLst>
                <a:ext uri="{FF2B5EF4-FFF2-40B4-BE49-F238E27FC236}">
                  <a16:creationId xmlns:a16="http://schemas.microsoft.com/office/drawing/2014/main" id="{489F7705-361B-1E10-1F72-B5CB374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7" name="Freeform 776">
              <a:extLst>
                <a:ext uri="{FF2B5EF4-FFF2-40B4-BE49-F238E27FC236}">
                  <a16:creationId xmlns:a16="http://schemas.microsoft.com/office/drawing/2014/main" id="{2FB358D8-B2AE-4F5E-D8B8-0E1F471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8" name="Freeform 777">
              <a:extLst>
                <a:ext uri="{FF2B5EF4-FFF2-40B4-BE49-F238E27FC236}">
                  <a16:creationId xmlns:a16="http://schemas.microsoft.com/office/drawing/2014/main" id="{B92762A8-F1D0-289F-A712-912E005E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9" name="Freeform 778">
              <a:extLst>
                <a:ext uri="{FF2B5EF4-FFF2-40B4-BE49-F238E27FC236}">
                  <a16:creationId xmlns:a16="http://schemas.microsoft.com/office/drawing/2014/main" id="{DB0FB5F0-4CDE-D249-8BA9-F4F06769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0" name="Freeform 779">
              <a:extLst>
                <a:ext uri="{FF2B5EF4-FFF2-40B4-BE49-F238E27FC236}">
                  <a16:creationId xmlns:a16="http://schemas.microsoft.com/office/drawing/2014/main" id="{FC323B5B-C936-398F-5BE4-9EA18E99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1" name="Freeform 780">
              <a:extLst>
                <a:ext uri="{FF2B5EF4-FFF2-40B4-BE49-F238E27FC236}">
                  <a16:creationId xmlns:a16="http://schemas.microsoft.com/office/drawing/2014/main" id="{A4E0B149-4015-87FD-4AA6-290A9696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2" name="Freeform 781">
              <a:extLst>
                <a:ext uri="{FF2B5EF4-FFF2-40B4-BE49-F238E27FC236}">
                  <a16:creationId xmlns:a16="http://schemas.microsoft.com/office/drawing/2014/main" id="{F6D3DAE3-FBF1-35F6-E6EF-42B842DC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3" name="Freeform 782">
              <a:extLst>
                <a:ext uri="{FF2B5EF4-FFF2-40B4-BE49-F238E27FC236}">
                  <a16:creationId xmlns:a16="http://schemas.microsoft.com/office/drawing/2014/main" id="{5764F6AA-E7C1-3A3B-9547-42C3D3F5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4" name="Freeform 783">
              <a:extLst>
                <a:ext uri="{FF2B5EF4-FFF2-40B4-BE49-F238E27FC236}">
                  <a16:creationId xmlns:a16="http://schemas.microsoft.com/office/drawing/2014/main" id="{9DFA843A-FC3B-477C-AE2D-4044495C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5" name="Freeform 784">
              <a:extLst>
                <a:ext uri="{FF2B5EF4-FFF2-40B4-BE49-F238E27FC236}">
                  <a16:creationId xmlns:a16="http://schemas.microsoft.com/office/drawing/2014/main" id="{D58ECDEE-F1A5-7F4C-D02C-41180CE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6" name="Freeform 785">
              <a:extLst>
                <a:ext uri="{FF2B5EF4-FFF2-40B4-BE49-F238E27FC236}">
                  <a16:creationId xmlns:a16="http://schemas.microsoft.com/office/drawing/2014/main" id="{12B71C37-991A-58E2-AEED-40A69BE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7" name="Freeform 786">
              <a:extLst>
                <a:ext uri="{FF2B5EF4-FFF2-40B4-BE49-F238E27FC236}">
                  <a16:creationId xmlns:a16="http://schemas.microsoft.com/office/drawing/2014/main" id="{15C783B7-79BF-F2FF-C9D5-710B9FD7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8" name="Freeform 787">
              <a:extLst>
                <a:ext uri="{FF2B5EF4-FFF2-40B4-BE49-F238E27FC236}">
                  <a16:creationId xmlns:a16="http://schemas.microsoft.com/office/drawing/2014/main" id="{6562C5B8-7221-9D58-BBB0-CF9475EE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9" name="Freeform 788">
              <a:extLst>
                <a:ext uri="{FF2B5EF4-FFF2-40B4-BE49-F238E27FC236}">
                  <a16:creationId xmlns:a16="http://schemas.microsoft.com/office/drawing/2014/main" id="{A9E1A355-3E57-8C55-1EFF-8CB6B3D8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0" name="Freeform 789">
              <a:extLst>
                <a:ext uri="{FF2B5EF4-FFF2-40B4-BE49-F238E27FC236}">
                  <a16:creationId xmlns:a16="http://schemas.microsoft.com/office/drawing/2014/main" id="{47969D7F-EB81-CB5E-E296-497D83D0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1" name="Freeform 790">
              <a:extLst>
                <a:ext uri="{FF2B5EF4-FFF2-40B4-BE49-F238E27FC236}">
                  <a16:creationId xmlns:a16="http://schemas.microsoft.com/office/drawing/2014/main" id="{65067FBF-15E8-0B16-14A0-18BA183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2" name="Freeform 791">
              <a:extLst>
                <a:ext uri="{FF2B5EF4-FFF2-40B4-BE49-F238E27FC236}">
                  <a16:creationId xmlns:a16="http://schemas.microsoft.com/office/drawing/2014/main" id="{49C82135-0631-00A9-CEF9-56C9A2D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3" name="Freeform 792">
              <a:extLst>
                <a:ext uri="{FF2B5EF4-FFF2-40B4-BE49-F238E27FC236}">
                  <a16:creationId xmlns:a16="http://schemas.microsoft.com/office/drawing/2014/main" id="{DC79913B-B369-8F26-022E-5E8FBDB5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4" name="Freeform 793">
              <a:extLst>
                <a:ext uri="{FF2B5EF4-FFF2-40B4-BE49-F238E27FC236}">
                  <a16:creationId xmlns:a16="http://schemas.microsoft.com/office/drawing/2014/main" id="{470E5128-97F1-40D1-60E5-7A767A4F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5" name="Freeform 794">
              <a:extLst>
                <a:ext uri="{FF2B5EF4-FFF2-40B4-BE49-F238E27FC236}">
                  <a16:creationId xmlns:a16="http://schemas.microsoft.com/office/drawing/2014/main" id="{09A50112-9094-501C-F8EC-EBAAA5D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6" name="Freeform 795">
              <a:extLst>
                <a:ext uri="{FF2B5EF4-FFF2-40B4-BE49-F238E27FC236}">
                  <a16:creationId xmlns:a16="http://schemas.microsoft.com/office/drawing/2014/main" id="{00389698-3C2E-9298-BCA2-8C8F9967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7" name="Freeform 796">
              <a:extLst>
                <a:ext uri="{FF2B5EF4-FFF2-40B4-BE49-F238E27FC236}">
                  <a16:creationId xmlns:a16="http://schemas.microsoft.com/office/drawing/2014/main" id="{5F954656-E805-37A2-D82B-391D9C1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8" name="Freeform 797">
              <a:extLst>
                <a:ext uri="{FF2B5EF4-FFF2-40B4-BE49-F238E27FC236}">
                  <a16:creationId xmlns:a16="http://schemas.microsoft.com/office/drawing/2014/main" id="{11D020CB-C5FF-A5A9-F231-619FFC5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9" name="Freeform 798">
              <a:extLst>
                <a:ext uri="{FF2B5EF4-FFF2-40B4-BE49-F238E27FC236}">
                  <a16:creationId xmlns:a16="http://schemas.microsoft.com/office/drawing/2014/main" id="{AB1F8589-7EB8-EBCE-0643-6E98A0F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0" name="Freeform 799">
              <a:extLst>
                <a:ext uri="{FF2B5EF4-FFF2-40B4-BE49-F238E27FC236}">
                  <a16:creationId xmlns:a16="http://schemas.microsoft.com/office/drawing/2014/main" id="{C4A97C8D-507D-65AB-0B66-07F5E9BD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1" name="Freeform 800">
              <a:extLst>
                <a:ext uri="{FF2B5EF4-FFF2-40B4-BE49-F238E27FC236}">
                  <a16:creationId xmlns:a16="http://schemas.microsoft.com/office/drawing/2014/main" id="{D38D2E21-55B4-68B5-20A8-A241AD69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2" name="Freeform 801">
              <a:extLst>
                <a:ext uri="{FF2B5EF4-FFF2-40B4-BE49-F238E27FC236}">
                  <a16:creationId xmlns:a16="http://schemas.microsoft.com/office/drawing/2014/main" id="{D97EE380-F3D5-4EF3-DE74-8340328F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3" name="Freeform 802">
              <a:extLst>
                <a:ext uri="{FF2B5EF4-FFF2-40B4-BE49-F238E27FC236}">
                  <a16:creationId xmlns:a16="http://schemas.microsoft.com/office/drawing/2014/main" id="{4CE779D7-C354-0FD2-839C-B7291BEA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4" name="Freeform 803">
              <a:extLst>
                <a:ext uri="{FF2B5EF4-FFF2-40B4-BE49-F238E27FC236}">
                  <a16:creationId xmlns:a16="http://schemas.microsoft.com/office/drawing/2014/main" id="{C0DBC11E-30C6-A0C9-6BDE-22F9FA50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5" name="Freeform 804">
              <a:extLst>
                <a:ext uri="{FF2B5EF4-FFF2-40B4-BE49-F238E27FC236}">
                  <a16:creationId xmlns:a16="http://schemas.microsoft.com/office/drawing/2014/main" id="{F69D3C42-AA9D-C803-2D18-5E52F09F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6" name="Freeform 805">
              <a:extLst>
                <a:ext uri="{FF2B5EF4-FFF2-40B4-BE49-F238E27FC236}">
                  <a16:creationId xmlns:a16="http://schemas.microsoft.com/office/drawing/2014/main" id="{E95AEBB0-B501-6843-A5EE-BDA35674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7" name="Freeform 806">
              <a:extLst>
                <a:ext uri="{FF2B5EF4-FFF2-40B4-BE49-F238E27FC236}">
                  <a16:creationId xmlns:a16="http://schemas.microsoft.com/office/drawing/2014/main" id="{8A7F913A-A330-C5DD-5611-7B173366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8" name="Freeform 807">
              <a:extLst>
                <a:ext uri="{FF2B5EF4-FFF2-40B4-BE49-F238E27FC236}">
                  <a16:creationId xmlns:a16="http://schemas.microsoft.com/office/drawing/2014/main" id="{72C66A6B-9BC5-C182-4138-3C44798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9" name="Freeform 809">
              <a:extLst>
                <a:ext uri="{FF2B5EF4-FFF2-40B4-BE49-F238E27FC236}">
                  <a16:creationId xmlns:a16="http://schemas.microsoft.com/office/drawing/2014/main" id="{3FA1878B-8A25-C2B7-44C5-4D827923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0" name="Freeform 810">
              <a:extLst>
                <a:ext uri="{FF2B5EF4-FFF2-40B4-BE49-F238E27FC236}">
                  <a16:creationId xmlns:a16="http://schemas.microsoft.com/office/drawing/2014/main" id="{B440A4C1-C9E8-D9EF-E83E-6849C071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1" name="Freeform 811">
              <a:extLst>
                <a:ext uri="{FF2B5EF4-FFF2-40B4-BE49-F238E27FC236}">
                  <a16:creationId xmlns:a16="http://schemas.microsoft.com/office/drawing/2014/main" id="{7F337B3C-3A6F-F219-514C-3A08527B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2" name="Freeform 812">
              <a:extLst>
                <a:ext uri="{FF2B5EF4-FFF2-40B4-BE49-F238E27FC236}">
                  <a16:creationId xmlns:a16="http://schemas.microsoft.com/office/drawing/2014/main" id="{318F81FD-D0A9-C2A6-6E01-6E3D69D4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3" name="Freeform 813">
              <a:extLst>
                <a:ext uri="{FF2B5EF4-FFF2-40B4-BE49-F238E27FC236}">
                  <a16:creationId xmlns:a16="http://schemas.microsoft.com/office/drawing/2014/main" id="{0869D9BC-06F9-272D-6262-7A48EADF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4" name="Freeform 814">
              <a:extLst>
                <a:ext uri="{FF2B5EF4-FFF2-40B4-BE49-F238E27FC236}">
                  <a16:creationId xmlns:a16="http://schemas.microsoft.com/office/drawing/2014/main" id="{F7BE0274-A430-6D8C-22E0-F7200B5C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5" name="Freeform 815">
              <a:extLst>
                <a:ext uri="{FF2B5EF4-FFF2-40B4-BE49-F238E27FC236}">
                  <a16:creationId xmlns:a16="http://schemas.microsoft.com/office/drawing/2014/main" id="{365522E3-0251-5919-1373-3D45B5CF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6" name="Freeform 816">
              <a:extLst>
                <a:ext uri="{FF2B5EF4-FFF2-40B4-BE49-F238E27FC236}">
                  <a16:creationId xmlns:a16="http://schemas.microsoft.com/office/drawing/2014/main" id="{65852DAB-804E-7E1D-C81A-E789D99F1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7" name="Freeform 817">
              <a:extLst>
                <a:ext uri="{FF2B5EF4-FFF2-40B4-BE49-F238E27FC236}">
                  <a16:creationId xmlns:a16="http://schemas.microsoft.com/office/drawing/2014/main" id="{E7FFCFEA-9EC1-D6B9-5CBE-85EFC3E1B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8" name="Freeform 818">
              <a:extLst>
                <a:ext uri="{FF2B5EF4-FFF2-40B4-BE49-F238E27FC236}">
                  <a16:creationId xmlns:a16="http://schemas.microsoft.com/office/drawing/2014/main" id="{A28F18EC-BEE2-4672-7F7B-182900B8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9" name="Freeform 819">
              <a:extLst>
                <a:ext uri="{FF2B5EF4-FFF2-40B4-BE49-F238E27FC236}">
                  <a16:creationId xmlns:a16="http://schemas.microsoft.com/office/drawing/2014/main" id="{8CCFF0EC-DD5D-92D3-984D-3335D5E2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0" name="Freeform 820">
              <a:extLst>
                <a:ext uri="{FF2B5EF4-FFF2-40B4-BE49-F238E27FC236}">
                  <a16:creationId xmlns:a16="http://schemas.microsoft.com/office/drawing/2014/main" id="{7A39E3DF-5A9A-5038-8E2F-CC7DA472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1" name="Freeform 821">
              <a:extLst>
                <a:ext uri="{FF2B5EF4-FFF2-40B4-BE49-F238E27FC236}">
                  <a16:creationId xmlns:a16="http://schemas.microsoft.com/office/drawing/2014/main" id="{DA202CAC-7FAB-9C91-C884-2D142412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2" name="Freeform 822">
              <a:extLst>
                <a:ext uri="{FF2B5EF4-FFF2-40B4-BE49-F238E27FC236}">
                  <a16:creationId xmlns:a16="http://schemas.microsoft.com/office/drawing/2014/main" id="{F1DA8159-E59F-CEFC-ABFC-9FE11CE96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3" name="Freeform 823">
              <a:extLst>
                <a:ext uri="{FF2B5EF4-FFF2-40B4-BE49-F238E27FC236}">
                  <a16:creationId xmlns:a16="http://schemas.microsoft.com/office/drawing/2014/main" id="{DE9649C3-E9B0-A57E-4E51-16D3F9F99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4" name="Freeform 824">
              <a:extLst>
                <a:ext uri="{FF2B5EF4-FFF2-40B4-BE49-F238E27FC236}">
                  <a16:creationId xmlns:a16="http://schemas.microsoft.com/office/drawing/2014/main" id="{20380BB2-7976-B844-1C91-4C9B74C7C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5" name="Freeform 825">
              <a:extLst>
                <a:ext uri="{FF2B5EF4-FFF2-40B4-BE49-F238E27FC236}">
                  <a16:creationId xmlns:a16="http://schemas.microsoft.com/office/drawing/2014/main" id="{52E3E886-A382-87A2-D0A5-F0944FD8B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6" name="Freeform 826">
              <a:extLst>
                <a:ext uri="{FF2B5EF4-FFF2-40B4-BE49-F238E27FC236}">
                  <a16:creationId xmlns:a16="http://schemas.microsoft.com/office/drawing/2014/main" id="{ECF74969-590C-61A4-B96B-0670E620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7" name="Freeform 827">
              <a:extLst>
                <a:ext uri="{FF2B5EF4-FFF2-40B4-BE49-F238E27FC236}">
                  <a16:creationId xmlns:a16="http://schemas.microsoft.com/office/drawing/2014/main" id="{A5CE6DEF-A9B3-15D6-8A10-3EF9444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8" name="Freeform 828">
              <a:extLst>
                <a:ext uri="{FF2B5EF4-FFF2-40B4-BE49-F238E27FC236}">
                  <a16:creationId xmlns:a16="http://schemas.microsoft.com/office/drawing/2014/main" id="{9D84FC88-8C3B-D046-1483-020D46BE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9" name="Freeform 829">
              <a:extLst>
                <a:ext uri="{FF2B5EF4-FFF2-40B4-BE49-F238E27FC236}">
                  <a16:creationId xmlns:a16="http://schemas.microsoft.com/office/drawing/2014/main" id="{A199FD47-7C2A-A46E-6AE9-07FEF597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60" name="Freeform 830">
              <a:extLst>
                <a:ext uri="{FF2B5EF4-FFF2-40B4-BE49-F238E27FC236}">
                  <a16:creationId xmlns:a16="http://schemas.microsoft.com/office/drawing/2014/main" id="{24538D4E-55A7-1F01-2E93-B803FC6B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61" name="Freeform 831">
              <a:extLst>
                <a:ext uri="{FF2B5EF4-FFF2-40B4-BE49-F238E27FC236}">
                  <a16:creationId xmlns:a16="http://schemas.microsoft.com/office/drawing/2014/main" id="{CAD49A77-673C-F13C-53F7-972884E4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962" name="Прямая соединительная линия со стрелкой 961">
            <a:extLst>
              <a:ext uri="{FF2B5EF4-FFF2-40B4-BE49-F238E27FC236}">
                <a16:creationId xmlns:a16="http://schemas.microsoft.com/office/drawing/2014/main" id="{1F059C63-7F7D-7AD3-4977-E0C1A3FC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5212" y="1524000"/>
            <a:ext cx="0" cy="14478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Прямая соединительная линия со стрелкой 901">
            <a:extLst>
              <a:ext uri="{FF2B5EF4-FFF2-40B4-BE49-F238E27FC236}">
                <a16:creationId xmlns:a16="http://schemas.microsoft.com/office/drawing/2014/main" id="{FC40FA43-7B3A-81D9-51F9-DE16F639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32112" y="1447800"/>
            <a:ext cx="0" cy="1074419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Прямая соединительная линия со стрелкой 901">
            <a:extLst>
              <a:ext uri="{FF2B5EF4-FFF2-40B4-BE49-F238E27FC236}">
                <a16:creationId xmlns:a16="http://schemas.microsoft.com/office/drawing/2014/main" id="{0CA12790-7796-6F97-4554-F90B5D96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0183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Прямая соединительная линия со стрелкой 964">
            <a:extLst>
              <a:ext uri="{FF2B5EF4-FFF2-40B4-BE49-F238E27FC236}">
                <a16:creationId xmlns:a16="http://schemas.microsoft.com/office/drawing/2014/main" id="{706CA3D6-9889-25DC-C8AD-C8C40E4D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08111" y="3563221"/>
            <a:ext cx="0" cy="177078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Прямая соединительная линия со стрелкой 909">
            <a:extLst>
              <a:ext uri="{FF2B5EF4-FFF2-40B4-BE49-F238E27FC236}">
                <a16:creationId xmlns:a16="http://schemas.microsoft.com/office/drawing/2014/main" id="{ABD6B1A5-24B0-4FB3-154F-156852AE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808411" y="4292368"/>
            <a:ext cx="0" cy="1041633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Прямая соединительная линия со стрелкой 966">
            <a:extLst>
              <a:ext uri="{FF2B5EF4-FFF2-40B4-BE49-F238E27FC236}">
                <a16:creationId xmlns:a16="http://schemas.microsoft.com/office/drawing/2014/main" id="{7190B3A3-1B87-A636-2634-D63760FF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8948" y="4604860"/>
            <a:ext cx="0" cy="729141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Прямая соединительная линия со стрелкой 967">
            <a:extLst>
              <a:ext uri="{FF2B5EF4-FFF2-40B4-BE49-F238E27FC236}">
                <a16:creationId xmlns:a16="http://schemas.microsoft.com/office/drawing/2014/main" id="{998479C0-D39D-82C0-0756-BD4F8E76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97459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Прямая соединительная линия 982">
            <a:extLst>
              <a:ext uri="{FF2B5EF4-FFF2-40B4-BE49-F238E27FC236}">
                <a16:creationId xmlns:a16="http://schemas.microsoft.com/office/drawing/2014/main" id="{B17DE922-49EE-0732-7121-106B74D8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5486400"/>
            <a:ext cx="25908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Прямая соединительная линия 983">
            <a:extLst>
              <a:ext uri="{FF2B5EF4-FFF2-40B4-BE49-F238E27FC236}">
                <a16:creationId xmlns:a16="http://schemas.microsoft.com/office/drawing/2014/main" id="{32E3C0E9-176D-71E7-66E2-857249B7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6355080"/>
            <a:ext cx="3427572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Заголовок 1074">
            <a:extLst>
              <a:ext uri="{FF2B5EF4-FFF2-40B4-BE49-F238E27FC236}">
                <a16:creationId xmlns:a16="http://schemas.microsoft.com/office/drawing/2014/main" id="{BF590676-A5D1-BED9-AB9F-BBEA4ACE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572000"/>
            <a:ext cx="3503770" cy="1981200"/>
          </a:xfrm>
        </p:spPr>
        <p:txBody>
          <a:bodyPr rtlCol="0"/>
          <a:lstStyle>
            <a:lvl1pPr algn="l">
              <a:lnSpc>
                <a:spcPts val="7000"/>
              </a:lnSpc>
              <a:spcAft>
                <a:spcPts val="0"/>
              </a:spcAft>
              <a:defRPr lang="ru-RU" baseline="0"/>
            </a:lvl1pPr>
          </a:lstStyle>
          <a:p>
            <a:pPr rtl="0"/>
            <a:r>
              <a:rPr lang="ru-RU" b="1" dirty="0"/>
              <a:t>Добавить </a:t>
            </a:r>
            <a:br>
              <a:rPr lang="ru-RU" b="1" dirty="0"/>
            </a:br>
            <a:r>
              <a:rPr lang="ru-RU" b="1" dirty="0"/>
              <a:t>заголовок </a:t>
            </a:r>
          </a:p>
        </p:txBody>
      </p:sp>
      <p:sp>
        <p:nvSpPr>
          <p:cNvPr id="1085" name="Текст 125">
            <a:extLst>
              <a:ext uri="{FF2B5EF4-FFF2-40B4-BE49-F238E27FC236}">
                <a16:creationId xmlns:a16="http://schemas.microsoft.com/office/drawing/2014/main" id="{719CE694-304C-C162-EC0C-40B2E98A0B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01287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  <p:sp>
        <p:nvSpPr>
          <p:cNvPr id="1078" name="Текст 125">
            <a:extLst>
              <a:ext uri="{FF2B5EF4-FFF2-40B4-BE49-F238E27FC236}">
                <a16:creationId xmlns:a16="http://schemas.microsoft.com/office/drawing/2014/main" id="{6A8B5432-85C0-4346-5717-03377A891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  <p:sp>
        <p:nvSpPr>
          <p:cNvPr id="1086" name="Текст 125">
            <a:extLst>
              <a:ext uri="{FF2B5EF4-FFF2-40B4-BE49-F238E27FC236}">
                <a16:creationId xmlns:a16="http://schemas.microsoft.com/office/drawing/2014/main" id="{D12F8E12-9DD9-3B36-90E6-3F6F5BDD6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14621" y="601287"/>
            <a:ext cx="1600200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текст здесь</a:t>
            </a:r>
          </a:p>
        </p:txBody>
      </p:sp>
      <p:sp>
        <p:nvSpPr>
          <p:cNvPr id="1079" name="Текст 125">
            <a:extLst>
              <a:ext uri="{FF2B5EF4-FFF2-40B4-BE49-F238E27FC236}">
                <a16:creationId xmlns:a16="http://schemas.microsoft.com/office/drawing/2014/main" id="{60C6E4D2-292E-D006-6F55-58BEF7493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14621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текст здесь</a:t>
            </a:r>
          </a:p>
        </p:txBody>
      </p:sp>
      <p:sp>
        <p:nvSpPr>
          <p:cNvPr id="1087" name="Текст 125">
            <a:extLst>
              <a:ext uri="{FF2B5EF4-FFF2-40B4-BE49-F238E27FC236}">
                <a16:creationId xmlns:a16="http://schemas.microsoft.com/office/drawing/2014/main" id="{CF3324B5-BA80-BE35-2C57-C3D7145BB1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60812" y="601287"/>
            <a:ext cx="1600200" cy="36576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текст здесь</a:t>
            </a:r>
          </a:p>
        </p:txBody>
      </p:sp>
      <p:sp>
        <p:nvSpPr>
          <p:cNvPr id="1080" name="Текст 125">
            <a:extLst>
              <a:ext uri="{FF2B5EF4-FFF2-40B4-BE49-F238E27FC236}">
                <a16:creationId xmlns:a16="http://schemas.microsoft.com/office/drawing/2014/main" id="{D93A3B38-AD25-BDE3-6C40-8D1C490A6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0812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091" name="Текст 125">
            <a:extLst>
              <a:ext uri="{FF2B5EF4-FFF2-40B4-BE49-F238E27FC236}">
                <a16:creationId xmlns:a16="http://schemas.microsoft.com/office/drawing/2014/main" id="{0900FC7E-6DAC-496B-5F04-21B6A7E08D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7359" y="601287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текст здесь</a:t>
            </a:r>
          </a:p>
        </p:txBody>
      </p:sp>
      <p:sp>
        <p:nvSpPr>
          <p:cNvPr id="1081" name="Текст 125">
            <a:extLst>
              <a:ext uri="{FF2B5EF4-FFF2-40B4-BE49-F238E27FC236}">
                <a16:creationId xmlns:a16="http://schemas.microsoft.com/office/drawing/2014/main" id="{47C6F0C4-BAC8-AE1D-54BE-D44170477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7359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090" name="Текст 125">
            <a:extLst>
              <a:ext uri="{FF2B5EF4-FFF2-40B4-BE49-F238E27FC236}">
                <a16:creationId xmlns:a16="http://schemas.microsoft.com/office/drawing/2014/main" id="{F75222FA-6401-40EB-FFF9-598AE0EE0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14" y="5349240"/>
            <a:ext cx="1600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текст здесь</a:t>
            </a:r>
          </a:p>
        </p:txBody>
      </p:sp>
      <p:sp>
        <p:nvSpPr>
          <p:cNvPr id="1082" name="Текст 125">
            <a:extLst>
              <a:ext uri="{FF2B5EF4-FFF2-40B4-BE49-F238E27FC236}">
                <a16:creationId xmlns:a16="http://schemas.microsoft.com/office/drawing/2014/main" id="{6E45A09C-6942-44B4-2027-FCB99A801A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5851574"/>
            <a:ext cx="1600200" cy="640080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089" name="Текст 125">
            <a:extLst>
              <a:ext uri="{FF2B5EF4-FFF2-40B4-BE49-F238E27FC236}">
                <a16:creationId xmlns:a16="http://schemas.microsoft.com/office/drawing/2014/main" id="{424BAD16-A74E-1D4A-BE21-60A86BBD37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8311" y="5346281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текст здесь</a:t>
            </a:r>
          </a:p>
        </p:txBody>
      </p:sp>
      <p:sp>
        <p:nvSpPr>
          <p:cNvPr id="1083" name="Текст 125">
            <a:extLst>
              <a:ext uri="{FF2B5EF4-FFF2-40B4-BE49-F238E27FC236}">
                <a16:creationId xmlns:a16="http://schemas.microsoft.com/office/drawing/2014/main" id="{FB4D2862-D8BE-1359-208C-F50F3CF87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8311" y="5851574"/>
            <a:ext cx="1600200" cy="640080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088" name="Текст 125">
            <a:extLst>
              <a:ext uri="{FF2B5EF4-FFF2-40B4-BE49-F238E27FC236}">
                <a16:creationId xmlns:a16="http://schemas.microsoft.com/office/drawing/2014/main" id="{FBEFAC44-0DDF-C30A-CEA5-3BB9F632B9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243" y="5346281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ru-RU" sz="1400" b="1" cap="all" spc="0" baseline="0">
                <a:solidFill>
                  <a:schemeClr val="tx1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текст здесь</a:t>
            </a:r>
          </a:p>
        </p:txBody>
      </p:sp>
      <p:sp>
        <p:nvSpPr>
          <p:cNvPr id="1084" name="Текст 125">
            <a:extLst>
              <a:ext uri="{FF2B5EF4-FFF2-40B4-BE49-F238E27FC236}">
                <a16:creationId xmlns:a16="http://schemas.microsoft.com/office/drawing/2014/main" id="{4CE84377-71C2-3F6E-3C44-AF547186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7243" y="5851574"/>
            <a:ext cx="1600200" cy="6400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Инфографика уровн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со стрелкой 3">
            <a:extLst>
              <a:ext uri="{FF2B5EF4-FFF2-40B4-BE49-F238E27FC236}">
                <a16:creationId xmlns:a16="http://schemas.microsoft.com/office/drawing/2014/main" id="{CE7EB5C7-EDDD-3D1B-72DC-6428E24F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0572" y="5224587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со стрелкой 11">
            <a:extLst>
              <a:ext uri="{FF2B5EF4-FFF2-40B4-BE49-F238E27FC236}">
                <a16:creationId xmlns:a16="http://schemas.microsoft.com/office/drawing/2014/main" id="{5C29D1E9-F0A9-619B-AC46-08E631F3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01513" y="4378700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 13">
            <a:extLst>
              <a:ext uri="{FF2B5EF4-FFF2-40B4-BE49-F238E27FC236}">
                <a16:creationId xmlns:a16="http://schemas.microsoft.com/office/drawing/2014/main" id="{45EE3323-84C6-FDCE-E2CF-937F6596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60295" y="3532812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 14">
            <a:extLst>
              <a:ext uri="{FF2B5EF4-FFF2-40B4-BE49-F238E27FC236}">
                <a16:creationId xmlns:a16="http://schemas.microsoft.com/office/drawing/2014/main" id="{6E3C2075-A20D-1A2B-8530-277880E8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4009" y="2680658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43A0721-2135-E34B-4BED-1F5CD481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7412" y="1188720"/>
            <a:ext cx="5312285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DA0E923F-13E7-7C84-4919-5462E182D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241" y="457200"/>
            <a:ext cx="11122343" cy="944561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 b="1" dirty="0"/>
              <a:t>добавьте здесь заголовок</a:t>
            </a:r>
          </a:p>
        </p:txBody>
      </p:sp>
      <p:sp>
        <p:nvSpPr>
          <p:cNvPr id="35" name="Текст 125">
            <a:extLst>
              <a:ext uri="{FF2B5EF4-FFF2-40B4-BE49-F238E27FC236}">
                <a16:creationId xmlns:a16="http://schemas.microsoft.com/office/drawing/2014/main" id="{E7005BB4-790F-E3A6-4409-6BD861E0A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28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ПОДЗАГОЛОВОК</a:t>
            </a:r>
          </a:p>
        </p:txBody>
      </p:sp>
      <p:sp>
        <p:nvSpPr>
          <p:cNvPr id="36" name="Текст 125">
            <a:extLst>
              <a:ext uri="{FF2B5EF4-FFF2-40B4-BE49-F238E27FC236}">
                <a16:creationId xmlns:a16="http://schemas.microsoft.com/office/drawing/2014/main" id="{4F481C03-19D2-D7E7-FBF5-AD4BD55850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2" y="2743200"/>
            <a:ext cx="3430372" cy="3962398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7" name="Текст 125">
            <a:extLst>
              <a:ext uri="{FF2B5EF4-FFF2-40B4-BE49-F238E27FC236}">
                <a16:creationId xmlns:a16="http://schemas.microsoft.com/office/drawing/2014/main" id="{8A5B0099-106F-0EEB-19BE-DD4BF018D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4612" y="2057400"/>
            <a:ext cx="1837445" cy="391581"/>
          </a:xfrm>
        </p:spPr>
        <p:txBody>
          <a:bodyPr rtlCol="0" anchor="b">
            <a:noAutofit/>
          </a:bodyPr>
          <a:lstStyle>
            <a:lvl1pPr marL="0" indent="0" algn="l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38" name="Текст 125">
            <a:extLst>
              <a:ext uri="{FF2B5EF4-FFF2-40B4-BE49-F238E27FC236}">
                <a16:creationId xmlns:a16="http://schemas.microsoft.com/office/drawing/2014/main" id="{9B05FF3B-7B00-5339-53A2-AAAD4829EC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3257" y="2373573"/>
            <a:ext cx="1654685" cy="274406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9" name="Текст 125">
            <a:extLst>
              <a:ext uri="{FF2B5EF4-FFF2-40B4-BE49-F238E27FC236}">
                <a16:creationId xmlns:a16="http://schemas.microsoft.com/office/drawing/2014/main" id="{AAEAC8DB-2E0E-0AE8-ABE9-287E5B9E7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6367" y="2914621"/>
            <a:ext cx="1837445" cy="391581"/>
          </a:xfrm>
        </p:spPr>
        <p:txBody>
          <a:bodyPr rtlCol="0" anchor="b">
            <a:noAutofit/>
          </a:bodyPr>
          <a:lstStyle>
            <a:lvl1pPr marL="0" indent="0" algn="l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40" name="Текст 125">
            <a:extLst>
              <a:ext uri="{FF2B5EF4-FFF2-40B4-BE49-F238E27FC236}">
                <a16:creationId xmlns:a16="http://schemas.microsoft.com/office/drawing/2014/main" id="{87D12126-D5DC-549D-A9A5-D269E69BD3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5012" y="3230794"/>
            <a:ext cx="1654685" cy="274406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1" name="Текст 125">
            <a:extLst>
              <a:ext uri="{FF2B5EF4-FFF2-40B4-BE49-F238E27FC236}">
                <a16:creationId xmlns:a16="http://schemas.microsoft.com/office/drawing/2014/main" id="{F8FFA15C-AC42-D8B2-2ABC-1A1510D4E1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0567" y="3753157"/>
            <a:ext cx="1837445" cy="391581"/>
          </a:xfrm>
        </p:spPr>
        <p:txBody>
          <a:bodyPr rtlCol="0" anchor="b">
            <a:noAutofit/>
          </a:bodyPr>
          <a:lstStyle>
            <a:lvl1pPr marL="0" indent="0" algn="l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42" name="Текст 125">
            <a:extLst>
              <a:ext uri="{FF2B5EF4-FFF2-40B4-BE49-F238E27FC236}">
                <a16:creationId xmlns:a16="http://schemas.microsoft.com/office/drawing/2014/main" id="{D8EC0DA9-99B7-F004-9288-97A543C042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9212" y="4069330"/>
            <a:ext cx="1654685" cy="274406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3" name="Текст 125">
            <a:extLst>
              <a:ext uri="{FF2B5EF4-FFF2-40B4-BE49-F238E27FC236}">
                <a16:creationId xmlns:a16="http://schemas.microsoft.com/office/drawing/2014/main" id="{6F944C8F-7DFF-6F6A-5753-FA2E553B7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7852" y="4607053"/>
            <a:ext cx="1837445" cy="391581"/>
          </a:xfrm>
        </p:spPr>
        <p:txBody>
          <a:bodyPr rtlCol="0" anchor="b">
            <a:noAutofit/>
          </a:bodyPr>
          <a:lstStyle>
            <a:lvl1pPr marL="0" indent="0" algn="l">
              <a:buNone/>
              <a:defRPr lang="ru-RU" sz="1400" b="1" cap="all" spc="100" baseline="0">
                <a:solidFill>
                  <a:schemeClr val="accent3"/>
                </a:solidFill>
                <a:latin typeface="+mj-lt"/>
                <a:cs typeface="+mj-cs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/>
              <a:t>ПОДЗАГОЛОВОК</a:t>
            </a:r>
          </a:p>
        </p:txBody>
      </p:sp>
      <p:sp>
        <p:nvSpPr>
          <p:cNvPr id="44" name="Текст 125">
            <a:extLst>
              <a:ext uri="{FF2B5EF4-FFF2-40B4-BE49-F238E27FC236}">
                <a16:creationId xmlns:a16="http://schemas.microsoft.com/office/drawing/2014/main" id="{C9037D4E-AFD2-FD22-EE0D-8C45172B56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497" y="4923226"/>
            <a:ext cx="1654685" cy="274406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  <a:cs typeface="+mj-cs"/>
              </a:defRPr>
            </a:lvl2pPr>
            <a:lvl3pPr marL="1218986" indent="0">
              <a:buNone/>
              <a:defRPr lang="ru-RU" sz="2000" b="1">
                <a:latin typeface="+mj-lt"/>
                <a:cs typeface="+mj-cs"/>
              </a:defRPr>
            </a:lvl3pPr>
            <a:lvl4pPr marL="1828480" indent="0">
              <a:buNone/>
              <a:defRPr lang="ru-RU" sz="2000" b="1">
                <a:latin typeface="+mj-lt"/>
                <a:cs typeface="+mj-cs"/>
              </a:defRPr>
            </a:lvl4pPr>
            <a:lvl5pPr marL="2437973" indent="0">
              <a:buNone/>
              <a:defRPr lang="ru-RU" sz="2000" b="1">
                <a:latin typeface="+mj-lt"/>
                <a:cs typeface="+mj-cs"/>
              </a:defRPr>
            </a:lvl5pPr>
          </a:lstStyle>
          <a:p>
            <a:pPr lvl="0" rtl="0"/>
            <a:r>
              <a:rPr lang="ru-RU" dirty="0"/>
              <a:t>Добавьте здесь текст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443" y="273049"/>
            <a:ext cx="4010039" cy="1162051"/>
          </a:xfrm>
        </p:spPr>
        <p:txBody>
          <a:bodyPr rtlCol="0" anchor="b"/>
          <a:lstStyle>
            <a:lvl1pPr algn="l">
              <a:defRPr lang="ru-RU" sz="2700" b="1"/>
            </a:lvl1pPr>
          </a:lstStyle>
          <a:p>
            <a:pPr rtl="0"/>
            <a:r>
              <a:rPr lang="ru-RU" b="1"/>
              <a:t>щелкните, чтобы изменить 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 rtlCol="0"/>
          <a:lstStyle>
            <a:lvl1pPr>
              <a:defRPr lang="ru-RU" sz="4300"/>
            </a:lvl1pPr>
            <a:lvl2pPr>
              <a:defRPr lang="ru-RU" sz="3700"/>
            </a:lvl2pPr>
            <a:lvl3pPr>
              <a:defRPr lang="ru-RU" sz="3200"/>
            </a:lvl3pPr>
            <a:lvl4pPr>
              <a:defRPr lang="ru-RU" sz="2700"/>
            </a:lvl4pPr>
            <a:lvl5pPr>
              <a:defRPr lang="ru-RU" sz="2700"/>
            </a:lvl5pPr>
            <a:lvl6pPr>
              <a:defRPr lang="ru-RU" sz="2700"/>
            </a:lvl6pPr>
            <a:lvl7pPr>
              <a:defRPr lang="ru-RU" sz="2700"/>
            </a:lvl7pPr>
            <a:lvl8pPr>
              <a:defRPr lang="ru-RU" sz="2700"/>
            </a:lvl8pPr>
            <a:lvl9pPr>
              <a:defRPr lang="ru-RU" sz="27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 rtlCol="0"/>
          <a:lstStyle>
            <a:lvl1pPr marL="0" indent="0">
              <a:buNone/>
              <a:defRPr lang="ru-RU" sz="1900"/>
            </a:lvl1pPr>
            <a:lvl2pPr marL="609493" indent="0">
              <a:buNone/>
              <a:defRPr lang="ru-RU" sz="1600"/>
            </a:lvl2pPr>
            <a:lvl3pPr marL="1218987" indent="0">
              <a:buNone/>
              <a:defRPr lang="ru-RU" sz="1300"/>
            </a:lvl3pPr>
            <a:lvl4pPr marL="1828480" indent="0">
              <a:buNone/>
              <a:defRPr lang="ru-RU" sz="1200"/>
            </a:lvl4pPr>
            <a:lvl5pPr marL="2437973" indent="0">
              <a:buNone/>
              <a:defRPr lang="ru-RU" sz="1200"/>
            </a:lvl5pPr>
            <a:lvl6pPr marL="3047467" indent="0">
              <a:buNone/>
              <a:defRPr lang="ru-RU" sz="1200"/>
            </a:lvl6pPr>
            <a:lvl7pPr marL="3656960" indent="0">
              <a:buNone/>
              <a:defRPr lang="ru-RU" sz="1200"/>
            </a:lvl7pPr>
            <a:lvl8pPr marL="4266453" indent="0">
              <a:buNone/>
              <a:defRPr lang="ru-RU" sz="1200"/>
            </a:lvl8pPr>
            <a:lvl9pPr marL="4875947" indent="0">
              <a:buNone/>
              <a:defRPr lang="ru-RU"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lang="ru-RU"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rtl="0"/>
            <a:fld id="{7091A9FD-CDA2-4BA5-8C18-59D6F59EB3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5" r:id="rId8"/>
    <p:sldLayoutId id="2147483656" r:id="rId9"/>
    <p:sldLayoutId id="2147483657" r:id="rId10"/>
  </p:sldLayoutIdLst>
  <p:hf sldNum="0" hdr="0" ftr="0" dt="0"/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lang="ru-RU"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lang="ru-RU"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lang="ru-RU"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lang="ru-RU"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lang="ru-RU"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lang="ru-RU"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to.ru/kazan/predlozheniya_uslug/yurist_yuridicheskie_uslugi_3571820587?context=H4sIAAAAAAAA_wE_AMD_YToyOntzOjEzOiJsb2NhbFByaW9yaXR5IjtiOjA7czoxOiJ4IjtzOjE2OiJIWkRPNVV3S2wxMncxa3ZmIjt977GcvD8AAA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rect.yandex.ru/wizard/smb-campaign/1904671713484984392/overview/?ulogin=harisov-enver" TargetMode="External"/><Relationship Id="rId4" Type="http://schemas.openxmlformats.org/officeDocument/2006/relationships/hyperlink" Target="http://prooborudovanie.com/sushilnie-shkafi/sterilizatory/104-kamera-bakteritsidnaja-ultrafioletovaja-kbu-1-sp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8B7C1A-823D-3560-5336-253D3619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9" y="3490472"/>
            <a:ext cx="5734372" cy="1738180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чистопородности и безопасность сделки.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14234-8A8D-BAEB-33F4-895578CEA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ЭЛЕМЕНТ один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E7A186E-7BC2-0A78-3359-B0E77A4CD1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Место для описания.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8E673-0004-D4CF-73EA-CCFB18CE69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ЭЛЕМЕНТ два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76C0066-6C01-7DBE-765E-1D7C54FD5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Место для описания.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E6A4F31-850F-0B98-C562-D8003645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ЭЛЕМЕНТ три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C330A89-330A-7B0E-C812-439CDCE49E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Место для описания.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923B0EF-669F-2B43-B3E6-67D138B0A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ЭЛЕМЕНТ четыре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949BE67-FADF-5722-1047-E09BF39DB4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Место для описания.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2590796-B2B8-4A5A-BEE0-CCA44EC78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ЭЛЕМЕНТ пять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3DEC9C0-0B54-B6A1-D286-9BA705015E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Место для описания.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55076F-F023-470C-52A8-64F84BEAA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ЭЛЕМЕНТ шесть</a:t>
            </a:r>
            <a:endParaRPr lang="ru-RU" b="1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BDDDE6B-0CCD-3D47-289F-AA11DC6370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Место для описания.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AAB707C-664B-F175-DCC9-25B250D0D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210" y="106065"/>
            <a:ext cx="2776485" cy="14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/>
              <a:t>Выступает: Новикова Камила Эмильевна </a:t>
            </a:r>
          </a:p>
          <a:p>
            <a:r>
              <a:rPr lang="ru-RU" sz="1600" dirty="0"/>
              <a:t>Контакты: 8 908 069 0605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E9F7FC-EA80-071C-F2EB-2497EC27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3"/>
            <a:ext cx="3297423" cy="329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Объект 7">
            <a:extLst>
              <a:ext uri="{FF2B5EF4-FFF2-40B4-BE49-F238E27FC236}">
                <a16:creationId xmlns:a16="http://schemas.microsoft.com/office/drawing/2014/main" id="{DF1B5660-78DF-239F-4622-46EC291F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656" y="-10238"/>
            <a:ext cx="6287344" cy="68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B2A8D-69B3-46BD-C415-D0E1C856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Проблемы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561814-B01F-894F-8C52-8D68988AE5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499" y="433068"/>
            <a:ext cx="1953687" cy="3915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Мошенничество с предоплатой </a:t>
            </a:r>
            <a:r>
              <a:rPr lang="ru-RU" dirty="0"/>
              <a:t>– после перевода денег продавец исчезает или присылает не то животное.</a:t>
            </a:r>
          </a:p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8B10B16-45AC-2178-CA61-87625E0173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4303" y="468404"/>
            <a:ext cx="2151506" cy="3915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Подделка документов </a:t>
            </a:r>
            <a:r>
              <a:rPr lang="ru-RU" dirty="0"/>
              <a:t>– невозможно отличить настоящую родословную от фальшивой, а </a:t>
            </a:r>
            <a:r>
              <a:rPr lang="ru-RU" dirty="0" err="1"/>
              <a:t>ветпаспорт</a:t>
            </a:r>
            <a:r>
              <a:rPr lang="ru-RU" dirty="0"/>
              <a:t> – от поддельного.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5E696B1-0830-8524-2552-EB8564E544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69235" y="355877"/>
            <a:ext cx="1953687" cy="39157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Отсутствие юридической защиты </a:t>
            </a:r>
            <a:r>
              <a:rPr lang="ru-RU" dirty="0"/>
              <a:t>– сделки проходят без договора и чека, вернуть деньги или обменять питомца невозможно.</a:t>
            </a:r>
          </a:p>
          <a:p>
            <a:pPr rtl="0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49D13C3-3425-AF02-07B9-1203AB47C4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5568" y="433512"/>
            <a:ext cx="1953687" cy="39113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Невозможность проверить репутацию продавца</a:t>
            </a:r>
            <a:r>
              <a:rPr lang="ru-RU" dirty="0"/>
              <a:t> – отзывы легко накручиваются, нет объективных рейтингов.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A9DA384-4CFB-F82F-0507-66F2C9FD8A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92700" y="2450437"/>
            <a:ext cx="2197493" cy="34534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Конкуренция с перекупщиками </a:t>
            </a:r>
            <a:r>
              <a:rPr lang="ru-RU" dirty="0"/>
              <a:t>– объявления добросовестных заводчиков тонут среди предложений без документов по демпинговым ценам.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8E00FAA-457F-6CC6-97D9-A6E3A224031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54252" y="2502033"/>
            <a:ext cx="1654685" cy="27440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Потеря времени </a:t>
            </a:r>
            <a:r>
              <a:rPr lang="ru-RU" dirty="0"/>
              <a:t>– много «пустых» звонков, переписки и встреч с теми, кто не готов к серьёзной покупке.</a:t>
            </a:r>
          </a:p>
          <a:p>
            <a:pPr rtl="0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72DEB7C5-CBE4-22E1-0B52-DDC29C62E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550796" y="2499760"/>
            <a:ext cx="2304256" cy="3453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Риски неоплаты и необоснованных возвратов </a:t>
            </a:r>
            <a:r>
              <a:rPr lang="ru-RU" dirty="0"/>
              <a:t>– покупатель может забрать животное, но не заплатить, или потребовать возврат без веских причин.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9A1A3F3-827E-DA61-B64C-B43D3CE85B4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15722" y="2499760"/>
            <a:ext cx="2197493" cy="345345"/>
          </a:xfrm>
        </p:spPr>
        <p:txBody>
          <a:bodyPr/>
          <a:lstStyle/>
          <a:p>
            <a:r>
              <a:rPr lang="ru-RU" b="1" dirty="0"/>
              <a:t>Сложность подтвердить качество </a:t>
            </a:r>
            <a:r>
              <a:rPr lang="ru-RU" dirty="0"/>
              <a:t>– нет простого способа показать, что питомник проверен, документы подлинны, а здоровье гарантировано.</a:t>
            </a:r>
          </a:p>
        </p:txBody>
      </p:sp>
    </p:spTree>
    <p:extLst>
      <p:ext uri="{BB962C8B-B14F-4D97-AF65-F5344CB8AC3E}">
        <p14:creationId xmlns:p14="http://schemas.microsoft.com/office/powerpoint/2010/main" val="304332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ACCF485-C9B7-3384-7119-A75ED16D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69" y="4611776"/>
            <a:ext cx="3642265" cy="1682601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b="1" dirty="0"/>
              <a:t>Варианты решения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B69E1FB-5796-CEDC-39D9-EE0E5366EE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63300" y="517088"/>
            <a:ext cx="2828045" cy="3915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 b="1" dirty="0"/>
              <a:t>1. Верификация документов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54A0-950F-E401-90DE-64082441F5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42742" y="887085"/>
            <a:ext cx="3566665" cy="106062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/>
              <a:t>Загрузка </a:t>
            </a:r>
            <a:r>
              <a:rPr lang="ru-RU" dirty="0" err="1"/>
              <a:t>ветпаспорта</a:t>
            </a:r>
            <a:r>
              <a:rPr lang="ru-RU" dirty="0"/>
              <a:t>, родословной, чипа. OCR + ИИ проверяют подлинность, сверяют с базами (РКФ, ANIMAL-ID, ФГИС «Меркурий»).Только подтверждённые объявления попадают в каталог</a:t>
            </a:r>
            <a:r>
              <a:rPr lang="ru-RU" sz="1200" dirty="0"/>
              <a:t>.</a:t>
            </a:r>
          </a:p>
          <a:p>
            <a:pPr rtl="0"/>
            <a:r>
              <a:rPr lang="ru-RU" dirty="0"/>
              <a:t>.</a:t>
            </a:r>
          </a:p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AE5862A-8A13-15E7-AC81-2619773ABF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35200" y="829741"/>
            <a:ext cx="2828045" cy="39158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dirty="0"/>
              <a:t>2. Юридическая защита</a:t>
            </a:r>
          </a:p>
          <a:p>
            <a:pPr rtl="0"/>
            <a:endParaRPr lang="ru-RU" b="1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B90060D-307B-696C-1391-A02767A071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26580" y="897658"/>
            <a:ext cx="2736665" cy="106062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400" dirty="0"/>
              <a:t>Автоматическая генерация договора купли-продажи с электронной подписью.</a:t>
            </a:r>
          </a:p>
          <a:p>
            <a:r>
              <a:rPr lang="ru-RU" sz="1400" dirty="0"/>
              <a:t>Сохранение чека и всех документов в личном кабинете.</a:t>
            </a:r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5434727-BC55-A1BE-8DFE-7F44687B14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6387" y="3053339"/>
            <a:ext cx="2828045" cy="39158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dirty="0"/>
              <a:t>3. Дополнительные сервисы</a:t>
            </a:r>
          </a:p>
          <a:p>
            <a:pPr rtl="0"/>
            <a:endParaRPr lang="ru-RU" b="1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0964E3A-6D4B-7F62-34B8-BE80B1CC2B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16209" y="2939600"/>
            <a:ext cx="3054008" cy="106062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400" dirty="0"/>
              <a:t>Партнёрская сеть ветклиник (скидки на осмотр).Интеграция с проверенными перевозчиками (безопасная доставка).Партнерская сеть груминг-салонов (скидки на поддержание красоты любимца)</a:t>
            </a:r>
          </a:p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8AF799D-8D0C-731E-AD6D-B2E3483E5C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.</a:t>
            </a:r>
          </a:p>
          <a:p>
            <a:pPr rtl="0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33315F52-699F-F6FB-2CE6-C2EDA041B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КАТЕГОРИЯ 6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12720DD8-A56C-59E5-AD8F-7FA2C09715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86387" y="4753054"/>
            <a:ext cx="3054008" cy="106062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Бесплатная экспертиза от </a:t>
            </a:r>
            <a:r>
              <a:rPr lang="ru-RU" dirty="0" err="1"/>
              <a:t>фелинологических</a:t>
            </a:r>
            <a:r>
              <a:rPr lang="ru-RU" dirty="0"/>
              <a:t> организаций</a:t>
            </a:r>
          </a:p>
          <a:p>
            <a:pPr rtl="0"/>
            <a:r>
              <a:rPr lang="ru-RU" dirty="0" err="1"/>
              <a:t>Felis</a:t>
            </a:r>
            <a:r>
              <a:rPr lang="ru-RU" dirty="0"/>
              <a:t> </a:t>
            </a:r>
            <a:r>
              <a:rPr lang="ru-RU" dirty="0" err="1"/>
              <a:t>Russica</a:t>
            </a:r>
            <a:r>
              <a:rPr lang="ru-RU" dirty="0"/>
              <a:t> предлагает бесплатную экспертизу родословных любых систем :</a:t>
            </a:r>
          </a:p>
          <a:p>
            <a:pPr rtl="0"/>
            <a:r>
              <a:rPr lang="ru-RU" dirty="0"/>
              <a:t>Контакты: Елена Загорская (тел. +7 921-958-61-51) или по электронной почте</a:t>
            </a:r>
          </a:p>
          <a:p>
            <a:pPr rtl="0"/>
            <a:endParaRPr lang="ru-RU" dirty="0"/>
          </a:p>
        </p:txBody>
      </p:sp>
      <p:grpSp>
        <p:nvGrpSpPr>
          <p:cNvPr id="168" name="Графический объект 45">
            <a:extLst>
              <a:ext uri="{FF2B5EF4-FFF2-40B4-BE49-F238E27FC236}">
                <a16:creationId xmlns:a16="http://schemas.microsoft.com/office/drawing/2014/main" id="{456BF3CD-DE69-E709-BBE2-AC3E8AE8C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2832" y="1008061"/>
            <a:ext cx="3507582" cy="3030539"/>
            <a:chOff x="510933" y="1672664"/>
            <a:chExt cx="5869437" cy="5071175"/>
          </a:xfrm>
        </p:grpSpPr>
        <p:grpSp>
          <p:nvGrpSpPr>
            <p:cNvPr id="169" name="Графический объект 45">
              <a:extLst>
                <a:ext uri="{FF2B5EF4-FFF2-40B4-BE49-F238E27FC236}">
                  <a16:creationId xmlns:a16="http://schemas.microsoft.com/office/drawing/2014/main" id="{9ED5CF29-5BBB-3464-E31E-5B3E38953E6E}"/>
                </a:ext>
              </a:extLst>
            </p:cNvPr>
            <p:cNvGrpSpPr/>
            <p:nvPr/>
          </p:nvGrpSpPr>
          <p:grpSpPr>
            <a:xfrm>
              <a:off x="510933" y="1672664"/>
              <a:ext cx="5869437" cy="4982133"/>
              <a:chOff x="510933" y="1672664"/>
              <a:chExt cx="5869437" cy="4982133"/>
            </a:xfrm>
          </p:grpSpPr>
          <p:sp>
            <p:nvSpPr>
              <p:cNvPr id="216" name="Freeform 48">
                <a:extLst>
                  <a:ext uri="{FF2B5EF4-FFF2-40B4-BE49-F238E27FC236}">
                    <a16:creationId xmlns:a16="http://schemas.microsoft.com/office/drawing/2014/main" id="{3545B8F5-6890-61EE-1AB5-C37F94DA2134}"/>
                  </a:ext>
                </a:extLst>
              </p:cNvPr>
              <p:cNvSpPr/>
              <p:nvPr/>
            </p:nvSpPr>
            <p:spPr>
              <a:xfrm>
                <a:off x="3198709" y="3158551"/>
                <a:ext cx="3181661" cy="3181661"/>
              </a:xfrm>
              <a:custGeom>
                <a:avLst/>
                <a:gdLst>
                  <a:gd name="connsiteX0" fmla="*/ 3181413 w 3181661"/>
                  <a:gd name="connsiteY0" fmla="*/ 1590831 h 3181661"/>
                  <a:gd name="connsiteX1" fmla="*/ 2387614 w 3181661"/>
                  <a:gd name="connsiteY1" fmla="*/ 2967794 h 3181661"/>
                  <a:gd name="connsiteX2" fmla="*/ 1590831 w 3181661"/>
                  <a:gd name="connsiteY2" fmla="*/ 3181662 h 3181661"/>
                  <a:gd name="connsiteX3" fmla="*/ 1490114 w 3181661"/>
                  <a:gd name="connsiteY3" fmla="*/ 3178429 h 3181661"/>
                  <a:gd name="connsiteX4" fmla="*/ 0 w 3181661"/>
                  <a:gd name="connsiteY4" fmla="*/ 1591080 h 3181661"/>
                  <a:gd name="connsiteX5" fmla="*/ 241223 w 3181661"/>
                  <a:gd name="connsiteY5" fmla="*/ 748539 h 3181661"/>
                  <a:gd name="connsiteX6" fmla="*/ 276536 w 3181661"/>
                  <a:gd name="connsiteY6" fmla="*/ 694325 h 3181661"/>
                  <a:gd name="connsiteX7" fmla="*/ 333982 w 3181661"/>
                  <a:gd name="connsiteY7" fmla="*/ 615493 h 3181661"/>
                  <a:gd name="connsiteX8" fmla="*/ 335972 w 3181661"/>
                  <a:gd name="connsiteY8" fmla="*/ 612757 h 3181661"/>
                  <a:gd name="connsiteX9" fmla="*/ 1590831 w 3181661"/>
                  <a:gd name="connsiteY9" fmla="*/ 0 h 3181661"/>
                  <a:gd name="connsiteX10" fmla="*/ 3181662 w 3181661"/>
                  <a:gd name="connsiteY10" fmla="*/ 1590831 h 318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661" h="3181661">
                    <a:moveTo>
                      <a:pt x="3181413" y="1590831"/>
                    </a:moveTo>
                    <a:cubicBezTo>
                      <a:pt x="3181413" y="2178969"/>
                      <a:pt x="2862103" y="2692501"/>
                      <a:pt x="2387614" y="2967794"/>
                    </a:cubicBezTo>
                    <a:cubicBezTo>
                      <a:pt x="2153354" y="3103824"/>
                      <a:pt x="1881294" y="3181662"/>
                      <a:pt x="1590831" y="3181662"/>
                    </a:cubicBezTo>
                    <a:cubicBezTo>
                      <a:pt x="1557010" y="3181662"/>
                      <a:pt x="1523189" y="3180667"/>
                      <a:pt x="1490114" y="3178429"/>
                    </a:cubicBezTo>
                    <a:cubicBezTo>
                      <a:pt x="658266" y="3126454"/>
                      <a:pt x="0" y="2435610"/>
                      <a:pt x="0" y="1591080"/>
                    </a:cubicBezTo>
                    <a:cubicBezTo>
                      <a:pt x="0" y="1281468"/>
                      <a:pt x="88531" y="992995"/>
                      <a:pt x="241223" y="748539"/>
                    </a:cubicBezTo>
                    <a:cubicBezTo>
                      <a:pt x="252663" y="730136"/>
                      <a:pt x="264351" y="712231"/>
                      <a:pt x="276536" y="694325"/>
                    </a:cubicBezTo>
                    <a:cubicBezTo>
                      <a:pt x="294939" y="667468"/>
                      <a:pt x="313839" y="641107"/>
                      <a:pt x="333982" y="615493"/>
                    </a:cubicBezTo>
                    <a:lnTo>
                      <a:pt x="335972" y="612757"/>
                    </a:lnTo>
                    <a:cubicBezTo>
                      <a:pt x="627181" y="239731"/>
                      <a:pt x="1080780" y="0"/>
                      <a:pt x="1590831" y="0"/>
                    </a:cubicBezTo>
                    <a:cubicBezTo>
                      <a:pt x="2469431" y="0"/>
                      <a:pt x="3181662" y="712479"/>
                      <a:pt x="3181662" y="1590831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7" name="Freeform 49">
                <a:extLst>
                  <a:ext uri="{FF2B5EF4-FFF2-40B4-BE49-F238E27FC236}">
                    <a16:creationId xmlns:a16="http://schemas.microsoft.com/office/drawing/2014/main" id="{AA70C792-948F-100E-BC11-4FA5893D5081}"/>
                  </a:ext>
                </a:extLst>
              </p:cNvPr>
              <p:cNvSpPr/>
              <p:nvPr/>
            </p:nvSpPr>
            <p:spPr>
              <a:xfrm>
                <a:off x="3375523" y="1672664"/>
                <a:ext cx="2862351" cy="2255562"/>
              </a:xfrm>
              <a:custGeom>
                <a:avLst/>
                <a:gdLst>
                  <a:gd name="connsiteX0" fmla="*/ 1144195 w 2862351"/>
                  <a:gd name="connsiteY0" fmla="*/ 0 h 2255562"/>
                  <a:gd name="connsiteX1" fmla="*/ 0 w 2862351"/>
                  <a:gd name="connsiteY1" fmla="*/ 436440 h 2255562"/>
                  <a:gd name="connsiteX2" fmla="*/ 1132506 w 2862351"/>
                  <a:gd name="connsiteY2" fmla="*/ 1510506 h 2255562"/>
                  <a:gd name="connsiteX3" fmla="*/ 1414017 w 2862351"/>
                  <a:gd name="connsiteY3" fmla="*/ 1485638 h 2255562"/>
                  <a:gd name="connsiteX4" fmla="*/ 2776805 w 2862351"/>
                  <a:gd name="connsiteY4" fmla="*/ 2255563 h 2255562"/>
                  <a:gd name="connsiteX5" fmla="*/ 2862352 w 2862351"/>
                  <a:gd name="connsiteY5" fmla="*/ 1718157 h 2255562"/>
                  <a:gd name="connsiteX6" fmla="*/ 1144195 w 2862351"/>
                  <a:gd name="connsiteY6" fmla="*/ 0 h 225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2351" h="2255562">
                    <a:moveTo>
                      <a:pt x="1144195" y="0"/>
                    </a:moveTo>
                    <a:cubicBezTo>
                      <a:pt x="704770" y="0"/>
                      <a:pt x="303643" y="164877"/>
                      <a:pt x="0" y="436440"/>
                    </a:cubicBezTo>
                    <a:cubicBezTo>
                      <a:pt x="501844" y="635139"/>
                      <a:pt x="908194" y="1022340"/>
                      <a:pt x="1132506" y="1510506"/>
                    </a:cubicBezTo>
                    <a:cubicBezTo>
                      <a:pt x="1223773" y="1494093"/>
                      <a:pt x="1318025" y="1485638"/>
                      <a:pt x="1414017" y="1485638"/>
                    </a:cubicBezTo>
                    <a:cubicBezTo>
                      <a:pt x="1992207" y="1485638"/>
                      <a:pt x="2498278" y="1794254"/>
                      <a:pt x="2776805" y="2255563"/>
                    </a:cubicBezTo>
                    <a:cubicBezTo>
                      <a:pt x="2832510" y="2086458"/>
                      <a:pt x="2862352" y="1905914"/>
                      <a:pt x="2862352" y="1718157"/>
                    </a:cubicBezTo>
                    <a:cubicBezTo>
                      <a:pt x="2862352" y="769179"/>
                      <a:pt x="2093172" y="0"/>
                      <a:pt x="114419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8" name="Freeform 50">
                <a:extLst>
                  <a:ext uri="{FF2B5EF4-FFF2-40B4-BE49-F238E27FC236}">
                    <a16:creationId xmlns:a16="http://schemas.microsoft.com/office/drawing/2014/main" id="{6058924E-1A7B-BA25-DF2A-5D458376B7C1}"/>
                  </a:ext>
                </a:extLst>
              </p:cNvPr>
              <p:cNvSpPr/>
              <p:nvPr/>
            </p:nvSpPr>
            <p:spPr>
              <a:xfrm>
                <a:off x="4416514" y="3158302"/>
                <a:ext cx="1735813" cy="1950925"/>
              </a:xfrm>
              <a:custGeom>
                <a:avLst/>
                <a:gdLst>
                  <a:gd name="connsiteX0" fmla="*/ 373026 w 1735813"/>
                  <a:gd name="connsiteY0" fmla="*/ 0 h 1950925"/>
                  <a:gd name="connsiteX1" fmla="*/ 91515 w 1735813"/>
                  <a:gd name="connsiteY1" fmla="*/ 24868 h 1950925"/>
                  <a:gd name="connsiteX2" fmla="*/ 281759 w 1735813"/>
                  <a:gd name="connsiteY2" fmla="*/ 898246 h 1950925"/>
                  <a:gd name="connsiteX3" fmla="*/ 0 w 1735813"/>
                  <a:gd name="connsiteY3" fmla="*/ 1947941 h 1950925"/>
                  <a:gd name="connsiteX4" fmla="*/ 103204 w 1735813"/>
                  <a:gd name="connsiteY4" fmla="*/ 1950925 h 1950925"/>
                  <a:gd name="connsiteX5" fmla="*/ 1735814 w 1735813"/>
                  <a:gd name="connsiteY5" fmla="*/ 769925 h 1950925"/>
                  <a:gd name="connsiteX6" fmla="*/ 373026 w 1735813"/>
                  <a:gd name="connsiteY6" fmla="*/ 0 h 195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813" h="1950925">
                    <a:moveTo>
                      <a:pt x="373026" y="0"/>
                    </a:moveTo>
                    <a:cubicBezTo>
                      <a:pt x="277034" y="0"/>
                      <a:pt x="183031" y="8455"/>
                      <a:pt x="91515" y="24868"/>
                    </a:cubicBezTo>
                    <a:cubicBezTo>
                      <a:pt x="213619" y="290712"/>
                      <a:pt x="281759" y="586397"/>
                      <a:pt x="281759" y="898246"/>
                    </a:cubicBezTo>
                    <a:cubicBezTo>
                      <a:pt x="281759" y="1280722"/>
                      <a:pt x="179301" y="1639324"/>
                      <a:pt x="0" y="1947941"/>
                    </a:cubicBezTo>
                    <a:cubicBezTo>
                      <a:pt x="34070" y="1949931"/>
                      <a:pt x="68388" y="1950925"/>
                      <a:pt x="103204" y="1950925"/>
                    </a:cubicBezTo>
                    <a:cubicBezTo>
                      <a:pt x="864425" y="1950925"/>
                      <a:pt x="1510257" y="1455796"/>
                      <a:pt x="1735814" y="769925"/>
                    </a:cubicBezTo>
                    <a:cubicBezTo>
                      <a:pt x="1457288" y="308617"/>
                      <a:pt x="951216" y="0"/>
                      <a:pt x="37302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9" name="Freeform 51">
                <a:extLst>
                  <a:ext uri="{FF2B5EF4-FFF2-40B4-BE49-F238E27FC236}">
                    <a16:creationId xmlns:a16="http://schemas.microsoft.com/office/drawing/2014/main" id="{F3BC6FDC-66EF-CBE4-4EDB-848CCD6F4328}"/>
                  </a:ext>
                </a:extLst>
              </p:cNvPr>
              <p:cNvSpPr/>
              <p:nvPr/>
            </p:nvSpPr>
            <p:spPr>
              <a:xfrm>
                <a:off x="510933" y="1962630"/>
                <a:ext cx="3146348" cy="4187588"/>
              </a:xfrm>
              <a:custGeom>
                <a:avLst/>
                <a:gdLst>
                  <a:gd name="connsiteX0" fmla="*/ 2093670 w 3146348"/>
                  <a:gd name="connsiteY0" fmla="*/ 0 h 4187588"/>
                  <a:gd name="connsiteX1" fmla="*/ 0 w 3146348"/>
                  <a:gd name="connsiteY1" fmla="*/ 2093919 h 4187588"/>
                  <a:gd name="connsiteX2" fmla="*/ 2093670 w 3146348"/>
                  <a:gd name="connsiteY2" fmla="*/ 4187588 h 4187588"/>
                  <a:gd name="connsiteX3" fmla="*/ 3146349 w 3146348"/>
                  <a:gd name="connsiteY3" fmla="*/ 3904089 h 4187588"/>
                  <a:gd name="connsiteX4" fmla="*/ 2687776 w 3146348"/>
                  <a:gd name="connsiteY4" fmla="*/ 2786752 h 4187588"/>
                  <a:gd name="connsiteX5" fmla="*/ 2705681 w 3146348"/>
                  <a:gd name="connsiteY5" fmla="*/ 2548016 h 4187588"/>
                  <a:gd name="connsiteX6" fmla="*/ 2290876 w 3146348"/>
                  <a:gd name="connsiteY6" fmla="*/ 1428192 h 4187588"/>
                  <a:gd name="connsiteX7" fmla="*/ 2864839 w 3146348"/>
                  <a:gd name="connsiteY7" fmla="*/ 146475 h 4187588"/>
                  <a:gd name="connsiteX8" fmla="*/ 2093919 w 3146348"/>
                  <a:gd name="connsiteY8" fmla="*/ 0 h 418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6348" h="4187588">
                    <a:moveTo>
                      <a:pt x="2093670" y="0"/>
                    </a:moveTo>
                    <a:cubicBezTo>
                      <a:pt x="937290" y="0"/>
                      <a:pt x="0" y="937290"/>
                      <a:pt x="0" y="2093919"/>
                    </a:cubicBezTo>
                    <a:cubicBezTo>
                      <a:pt x="0" y="3250548"/>
                      <a:pt x="937290" y="4187588"/>
                      <a:pt x="2093670" y="4187588"/>
                    </a:cubicBezTo>
                    <a:cubicBezTo>
                      <a:pt x="2477389" y="4187588"/>
                      <a:pt x="2836986" y="4084385"/>
                      <a:pt x="3146349" y="3904089"/>
                    </a:cubicBezTo>
                    <a:cubicBezTo>
                      <a:pt x="2862849" y="3616859"/>
                      <a:pt x="2687776" y="3222198"/>
                      <a:pt x="2687776" y="2786752"/>
                    </a:cubicBezTo>
                    <a:cubicBezTo>
                      <a:pt x="2687776" y="2705681"/>
                      <a:pt x="2693744" y="2625853"/>
                      <a:pt x="2705681" y="2548016"/>
                    </a:cubicBezTo>
                    <a:cubicBezTo>
                      <a:pt x="2447050" y="2247357"/>
                      <a:pt x="2290876" y="1856177"/>
                      <a:pt x="2290876" y="1428192"/>
                    </a:cubicBezTo>
                    <a:cubicBezTo>
                      <a:pt x="2290876" y="918638"/>
                      <a:pt x="2512702" y="461060"/>
                      <a:pt x="2864839" y="146475"/>
                    </a:cubicBezTo>
                    <a:cubicBezTo>
                      <a:pt x="2626351" y="51975"/>
                      <a:pt x="2366228" y="0"/>
                      <a:pt x="2093919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0" name="Freeform 52">
                <a:extLst>
                  <a:ext uri="{FF2B5EF4-FFF2-40B4-BE49-F238E27FC236}">
                    <a16:creationId xmlns:a16="http://schemas.microsoft.com/office/drawing/2014/main" id="{8E729252-805B-0738-9A5D-6CB0E59E3B9E}"/>
                  </a:ext>
                </a:extLst>
              </p:cNvPr>
              <p:cNvSpPr/>
              <p:nvPr/>
            </p:nvSpPr>
            <p:spPr>
              <a:xfrm>
                <a:off x="3198460" y="4510396"/>
                <a:ext cx="1218053" cy="1356322"/>
              </a:xfrm>
              <a:custGeom>
                <a:avLst/>
                <a:gdLst>
                  <a:gd name="connsiteX0" fmla="*/ 17905 w 1218053"/>
                  <a:gd name="connsiteY0" fmla="*/ 249 h 1356322"/>
                  <a:gd name="connsiteX1" fmla="*/ 0 w 1218053"/>
                  <a:gd name="connsiteY1" fmla="*/ 238985 h 1356322"/>
                  <a:gd name="connsiteX2" fmla="*/ 458573 w 1218053"/>
                  <a:gd name="connsiteY2" fmla="*/ 1356322 h 1356322"/>
                  <a:gd name="connsiteX3" fmla="*/ 1218054 w 1218053"/>
                  <a:gd name="connsiteY3" fmla="*/ 595598 h 1356322"/>
                  <a:gd name="connsiteX4" fmla="*/ 17905 w 1218053"/>
                  <a:gd name="connsiteY4" fmla="*/ 0 h 135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053" h="1356322">
                    <a:moveTo>
                      <a:pt x="17905" y="249"/>
                    </a:moveTo>
                    <a:cubicBezTo>
                      <a:pt x="6217" y="78087"/>
                      <a:pt x="0" y="157666"/>
                      <a:pt x="0" y="238985"/>
                    </a:cubicBezTo>
                    <a:cubicBezTo>
                      <a:pt x="0" y="674431"/>
                      <a:pt x="175074" y="1069092"/>
                      <a:pt x="458573" y="1356322"/>
                    </a:cubicBezTo>
                    <a:cubicBezTo>
                      <a:pt x="772909" y="1173042"/>
                      <a:pt x="1035271" y="910432"/>
                      <a:pt x="1218054" y="595598"/>
                    </a:cubicBezTo>
                    <a:cubicBezTo>
                      <a:pt x="738591" y="567248"/>
                      <a:pt x="312098" y="342189"/>
                      <a:pt x="1790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1" name="Freeform 53">
                <a:extLst>
                  <a:ext uri="{FF2B5EF4-FFF2-40B4-BE49-F238E27FC236}">
                    <a16:creationId xmlns:a16="http://schemas.microsoft.com/office/drawing/2014/main" id="{7AD18890-6DF8-FC6B-6B32-47AB1843ADFD}"/>
                  </a:ext>
                </a:extLst>
              </p:cNvPr>
              <p:cNvSpPr/>
              <p:nvPr/>
            </p:nvSpPr>
            <p:spPr>
              <a:xfrm>
                <a:off x="2801561" y="2108607"/>
                <a:ext cx="1706468" cy="2402037"/>
              </a:xfrm>
              <a:custGeom>
                <a:avLst/>
                <a:gdLst>
                  <a:gd name="connsiteX0" fmla="*/ 573963 w 1706468"/>
                  <a:gd name="connsiteY0" fmla="*/ 497 h 2402037"/>
                  <a:gd name="connsiteX1" fmla="*/ 0 w 1706468"/>
                  <a:gd name="connsiteY1" fmla="*/ 1282214 h 2402037"/>
                  <a:gd name="connsiteX2" fmla="*/ 414805 w 1706468"/>
                  <a:gd name="connsiteY2" fmla="*/ 2402038 h 2402037"/>
                  <a:gd name="connsiteX3" fmla="*/ 638372 w 1706468"/>
                  <a:gd name="connsiteY3" fmla="*/ 1797985 h 2402037"/>
                  <a:gd name="connsiteX4" fmla="*/ 673685 w 1706468"/>
                  <a:gd name="connsiteY4" fmla="*/ 1743772 h 2402037"/>
                  <a:gd name="connsiteX5" fmla="*/ 731131 w 1706468"/>
                  <a:gd name="connsiteY5" fmla="*/ 1664939 h 2402037"/>
                  <a:gd name="connsiteX6" fmla="*/ 733120 w 1706468"/>
                  <a:gd name="connsiteY6" fmla="*/ 1662203 h 2402037"/>
                  <a:gd name="connsiteX7" fmla="*/ 1706469 w 1706468"/>
                  <a:gd name="connsiteY7" fmla="*/ 1074066 h 2402037"/>
                  <a:gd name="connsiteX8" fmla="*/ 573963 w 1706468"/>
                  <a:gd name="connsiteY8" fmla="*/ 0 h 240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6468" h="2402037">
                    <a:moveTo>
                      <a:pt x="573963" y="497"/>
                    </a:moveTo>
                    <a:cubicBezTo>
                      <a:pt x="221826" y="315083"/>
                      <a:pt x="0" y="772910"/>
                      <a:pt x="0" y="1282214"/>
                    </a:cubicBezTo>
                    <a:cubicBezTo>
                      <a:pt x="0" y="1709951"/>
                      <a:pt x="156173" y="2101130"/>
                      <a:pt x="414805" y="2402038"/>
                    </a:cubicBezTo>
                    <a:cubicBezTo>
                      <a:pt x="447880" y="2182948"/>
                      <a:pt x="525469" y="1978529"/>
                      <a:pt x="638372" y="1797985"/>
                    </a:cubicBezTo>
                    <a:cubicBezTo>
                      <a:pt x="649811" y="1779582"/>
                      <a:pt x="661499" y="1761677"/>
                      <a:pt x="673685" y="1743772"/>
                    </a:cubicBezTo>
                    <a:cubicBezTo>
                      <a:pt x="692087" y="1716914"/>
                      <a:pt x="710987" y="1690553"/>
                      <a:pt x="731131" y="1664939"/>
                    </a:cubicBezTo>
                    <a:lnTo>
                      <a:pt x="733120" y="1662203"/>
                    </a:lnTo>
                    <a:cubicBezTo>
                      <a:pt x="969370" y="1359555"/>
                      <a:pt x="1312802" y="1144443"/>
                      <a:pt x="1706469" y="1074066"/>
                    </a:cubicBezTo>
                    <a:cubicBezTo>
                      <a:pt x="1482156" y="585899"/>
                      <a:pt x="1075558" y="198947"/>
                      <a:pt x="573963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2" name="Freeform 54">
                <a:extLst>
                  <a:ext uri="{FF2B5EF4-FFF2-40B4-BE49-F238E27FC236}">
                    <a16:creationId xmlns:a16="http://schemas.microsoft.com/office/drawing/2014/main" id="{7762F7AF-0DD7-D485-8A54-658D3E176018}"/>
                  </a:ext>
                </a:extLst>
              </p:cNvPr>
              <p:cNvSpPr/>
              <p:nvPr/>
            </p:nvSpPr>
            <p:spPr>
              <a:xfrm>
                <a:off x="3216366" y="3183170"/>
                <a:ext cx="1481907" cy="1923570"/>
              </a:xfrm>
              <a:custGeom>
                <a:avLst/>
                <a:gdLst>
                  <a:gd name="connsiteX0" fmla="*/ 1291664 w 1481907"/>
                  <a:gd name="connsiteY0" fmla="*/ 0 h 1923570"/>
                  <a:gd name="connsiteX1" fmla="*/ 318315 w 1481907"/>
                  <a:gd name="connsiteY1" fmla="*/ 588138 h 1923570"/>
                  <a:gd name="connsiteX2" fmla="*/ 316326 w 1481907"/>
                  <a:gd name="connsiteY2" fmla="*/ 590873 h 1923570"/>
                  <a:gd name="connsiteX3" fmla="*/ 258880 w 1481907"/>
                  <a:gd name="connsiteY3" fmla="*/ 669706 h 1923570"/>
                  <a:gd name="connsiteX4" fmla="*/ 223567 w 1481907"/>
                  <a:gd name="connsiteY4" fmla="*/ 723919 h 1923570"/>
                  <a:gd name="connsiteX5" fmla="*/ 0 w 1481907"/>
                  <a:gd name="connsiteY5" fmla="*/ 1327972 h 1923570"/>
                  <a:gd name="connsiteX6" fmla="*/ 1200149 w 1481907"/>
                  <a:gd name="connsiteY6" fmla="*/ 1923570 h 1923570"/>
                  <a:gd name="connsiteX7" fmla="*/ 1481908 w 1481907"/>
                  <a:gd name="connsiteY7" fmla="*/ 873875 h 1923570"/>
                  <a:gd name="connsiteX8" fmla="*/ 1291664 w 1481907"/>
                  <a:gd name="connsiteY8" fmla="*/ 497 h 19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1907" h="1923570">
                    <a:moveTo>
                      <a:pt x="1291664" y="0"/>
                    </a:moveTo>
                    <a:cubicBezTo>
                      <a:pt x="897997" y="70378"/>
                      <a:pt x="554565" y="285240"/>
                      <a:pt x="318315" y="588138"/>
                    </a:cubicBezTo>
                    <a:lnTo>
                      <a:pt x="316326" y="590873"/>
                    </a:lnTo>
                    <a:cubicBezTo>
                      <a:pt x="296182" y="616487"/>
                      <a:pt x="277283" y="642599"/>
                      <a:pt x="258880" y="669706"/>
                    </a:cubicBezTo>
                    <a:cubicBezTo>
                      <a:pt x="246695" y="687362"/>
                      <a:pt x="235006" y="705516"/>
                      <a:pt x="223567" y="723919"/>
                    </a:cubicBezTo>
                    <a:cubicBezTo>
                      <a:pt x="110664" y="904215"/>
                      <a:pt x="33075" y="1108633"/>
                      <a:pt x="0" y="1327972"/>
                    </a:cubicBezTo>
                    <a:cubicBezTo>
                      <a:pt x="294193" y="1670161"/>
                      <a:pt x="720686" y="1894971"/>
                      <a:pt x="1200149" y="1923570"/>
                    </a:cubicBezTo>
                    <a:cubicBezTo>
                      <a:pt x="1379201" y="1614953"/>
                      <a:pt x="1481908" y="1256351"/>
                      <a:pt x="1481908" y="873875"/>
                    </a:cubicBezTo>
                    <a:cubicBezTo>
                      <a:pt x="1481908" y="562274"/>
                      <a:pt x="1413768" y="266340"/>
                      <a:pt x="1291664" y="497"/>
                    </a:cubicBezTo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3" name="Freeform 55">
                <a:extLst>
                  <a:ext uri="{FF2B5EF4-FFF2-40B4-BE49-F238E27FC236}">
                    <a16:creationId xmlns:a16="http://schemas.microsoft.com/office/drawing/2014/main" id="{B21B3408-A9AB-475A-56A6-0067BF3847F5}"/>
                  </a:ext>
                </a:extLst>
              </p:cNvPr>
              <p:cNvSpPr/>
              <p:nvPr/>
            </p:nvSpPr>
            <p:spPr>
              <a:xfrm>
                <a:off x="5410006" y="6500614"/>
                <a:ext cx="674430" cy="82314"/>
              </a:xfrm>
              <a:custGeom>
                <a:avLst/>
                <a:gdLst>
                  <a:gd name="connsiteX0" fmla="*/ 337215 w 674430"/>
                  <a:gd name="connsiteY0" fmla="*/ 0 h 82314"/>
                  <a:gd name="connsiteX1" fmla="*/ 0 w 674430"/>
                  <a:gd name="connsiteY1" fmla="*/ 41033 h 82314"/>
                  <a:gd name="connsiteX2" fmla="*/ 337215 w 674430"/>
                  <a:gd name="connsiteY2" fmla="*/ 82315 h 82314"/>
                  <a:gd name="connsiteX3" fmla="*/ 674431 w 674430"/>
                  <a:gd name="connsiteY3" fmla="*/ 41033 h 82314"/>
                  <a:gd name="connsiteX4" fmla="*/ 337215 w 674430"/>
                  <a:gd name="connsiteY4" fmla="*/ 0 h 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430" h="82314">
                    <a:moveTo>
                      <a:pt x="337215" y="0"/>
                    </a:moveTo>
                    <a:cubicBezTo>
                      <a:pt x="150951" y="0"/>
                      <a:pt x="0" y="18403"/>
                      <a:pt x="0" y="41033"/>
                    </a:cubicBezTo>
                    <a:cubicBezTo>
                      <a:pt x="0" y="63663"/>
                      <a:pt x="150951" y="82315"/>
                      <a:pt x="337215" y="82315"/>
                    </a:cubicBezTo>
                    <a:cubicBezTo>
                      <a:pt x="523480" y="82315"/>
                      <a:pt x="674431" y="63912"/>
                      <a:pt x="674431" y="41033"/>
                    </a:cubicBezTo>
                    <a:cubicBezTo>
                      <a:pt x="674431" y="18154"/>
                      <a:pt x="523480" y="0"/>
                      <a:pt x="337215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4" name="Freeform 56">
                <a:extLst>
                  <a:ext uri="{FF2B5EF4-FFF2-40B4-BE49-F238E27FC236}">
                    <a16:creationId xmlns:a16="http://schemas.microsoft.com/office/drawing/2014/main" id="{D6F9457E-E64E-0D0B-6E35-D99C439C59F9}"/>
                  </a:ext>
                </a:extLst>
              </p:cNvPr>
              <p:cNvSpPr/>
              <p:nvPr/>
            </p:nvSpPr>
            <p:spPr>
              <a:xfrm>
                <a:off x="3093267" y="6405617"/>
                <a:ext cx="1342644" cy="147718"/>
              </a:xfrm>
              <a:custGeom>
                <a:avLst/>
                <a:gdLst>
                  <a:gd name="connsiteX0" fmla="*/ 671446 w 1342644"/>
                  <a:gd name="connsiteY0" fmla="*/ 0 h 147718"/>
                  <a:gd name="connsiteX1" fmla="*/ 0 w 1342644"/>
                  <a:gd name="connsiteY1" fmla="*/ 73859 h 147718"/>
                  <a:gd name="connsiteX2" fmla="*/ 671446 w 1342644"/>
                  <a:gd name="connsiteY2" fmla="*/ 147718 h 147718"/>
                  <a:gd name="connsiteX3" fmla="*/ 1342644 w 1342644"/>
                  <a:gd name="connsiteY3" fmla="*/ 73859 h 147718"/>
                  <a:gd name="connsiteX4" fmla="*/ 671446 w 1342644"/>
                  <a:gd name="connsiteY4" fmla="*/ 0 h 1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2644" h="147718">
                    <a:moveTo>
                      <a:pt x="671446" y="0"/>
                    </a:moveTo>
                    <a:cubicBezTo>
                      <a:pt x="300908" y="0"/>
                      <a:pt x="0" y="33075"/>
                      <a:pt x="0" y="73859"/>
                    </a:cubicBezTo>
                    <a:cubicBezTo>
                      <a:pt x="0" y="114643"/>
                      <a:pt x="300659" y="147718"/>
                      <a:pt x="671446" y="147718"/>
                    </a:cubicBezTo>
                    <a:cubicBezTo>
                      <a:pt x="1042234" y="147718"/>
                      <a:pt x="1342644" y="114643"/>
                      <a:pt x="1342644" y="73859"/>
                    </a:cubicBezTo>
                    <a:cubicBezTo>
                      <a:pt x="1342644" y="33075"/>
                      <a:pt x="1042234" y="0"/>
                      <a:pt x="671446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5" name="Freeform 57">
                <a:extLst>
                  <a:ext uri="{FF2B5EF4-FFF2-40B4-BE49-F238E27FC236}">
                    <a16:creationId xmlns:a16="http://schemas.microsoft.com/office/drawing/2014/main" id="{009196F4-74FB-0711-33A1-CE080B5CC218}"/>
                  </a:ext>
                </a:extLst>
              </p:cNvPr>
              <p:cNvSpPr/>
              <p:nvPr/>
            </p:nvSpPr>
            <p:spPr>
              <a:xfrm>
                <a:off x="4424472" y="6392436"/>
                <a:ext cx="922119" cy="92261"/>
              </a:xfrm>
              <a:custGeom>
                <a:avLst/>
                <a:gdLst>
                  <a:gd name="connsiteX0" fmla="*/ 461060 w 922119"/>
                  <a:gd name="connsiteY0" fmla="*/ 0 h 92261"/>
                  <a:gd name="connsiteX1" fmla="*/ 0 w 922119"/>
                  <a:gd name="connsiteY1" fmla="*/ 46255 h 92261"/>
                  <a:gd name="connsiteX2" fmla="*/ 461060 w 922119"/>
                  <a:gd name="connsiteY2" fmla="*/ 92262 h 92261"/>
                  <a:gd name="connsiteX3" fmla="*/ 922120 w 922119"/>
                  <a:gd name="connsiteY3" fmla="*/ 46255 h 92261"/>
                  <a:gd name="connsiteX4" fmla="*/ 461060 w 922119"/>
                  <a:gd name="connsiteY4" fmla="*/ 0 h 9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119" h="92261">
                    <a:moveTo>
                      <a:pt x="461060" y="0"/>
                    </a:moveTo>
                    <a:cubicBezTo>
                      <a:pt x="206408" y="0"/>
                      <a:pt x="0" y="20641"/>
                      <a:pt x="0" y="46255"/>
                    </a:cubicBezTo>
                    <a:cubicBezTo>
                      <a:pt x="0" y="71870"/>
                      <a:pt x="206408" y="92262"/>
                      <a:pt x="461060" y="92262"/>
                    </a:cubicBezTo>
                    <a:cubicBezTo>
                      <a:pt x="715712" y="92262"/>
                      <a:pt x="922120" y="71621"/>
                      <a:pt x="922120" y="46255"/>
                    </a:cubicBezTo>
                    <a:cubicBezTo>
                      <a:pt x="922120" y="20889"/>
                      <a:pt x="715712" y="0"/>
                      <a:pt x="46106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6" name="Freeform 58">
                <a:extLst>
                  <a:ext uri="{FF2B5EF4-FFF2-40B4-BE49-F238E27FC236}">
                    <a16:creationId xmlns:a16="http://schemas.microsoft.com/office/drawing/2014/main" id="{BCB4E6D1-0685-8512-FE18-7BB8F58233D3}"/>
                  </a:ext>
                </a:extLst>
              </p:cNvPr>
              <p:cNvSpPr/>
              <p:nvPr/>
            </p:nvSpPr>
            <p:spPr>
              <a:xfrm>
                <a:off x="539532" y="6375277"/>
                <a:ext cx="2373439" cy="279520"/>
              </a:xfrm>
              <a:custGeom>
                <a:avLst/>
                <a:gdLst>
                  <a:gd name="connsiteX0" fmla="*/ 1186720 w 2373439"/>
                  <a:gd name="connsiteY0" fmla="*/ 0 h 279520"/>
                  <a:gd name="connsiteX1" fmla="*/ 0 w 2373439"/>
                  <a:gd name="connsiteY1" fmla="*/ 139760 h 279520"/>
                  <a:gd name="connsiteX2" fmla="*/ 1186720 w 2373439"/>
                  <a:gd name="connsiteY2" fmla="*/ 279521 h 279520"/>
                  <a:gd name="connsiteX3" fmla="*/ 2373439 w 2373439"/>
                  <a:gd name="connsiteY3" fmla="*/ 139760 h 279520"/>
                  <a:gd name="connsiteX4" fmla="*/ 1186720 w 2373439"/>
                  <a:gd name="connsiteY4" fmla="*/ 0 h 27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439" h="279520">
                    <a:moveTo>
                      <a:pt x="1186720" y="0"/>
                    </a:moveTo>
                    <a:cubicBezTo>
                      <a:pt x="531189" y="0"/>
                      <a:pt x="0" y="62420"/>
                      <a:pt x="0" y="139760"/>
                    </a:cubicBezTo>
                    <a:cubicBezTo>
                      <a:pt x="0" y="217101"/>
                      <a:pt x="531189" y="279521"/>
                      <a:pt x="1186720" y="279521"/>
                    </a:cubicBezTo>
                    <a:cubicBezTo>
                      <a:pt x="1842250" y="279521"/>
                      <a:pt x="2373439" y="217101"/>
                      <a:pt x="2373439" y="139760"/>
                    </a:cubicBezTo>
                    <a:cubicBezTo>
                      <a:pt x="2373439" y="62420"/>
                      <a:pt x="1842002" y="0"/>
                      <a:pt x="118672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7" name="Freeform 59">
                <a:extLst>
                  <a:ext uri="{FF2B5EF4-FFF2-40B4-BE49-F238E27FC236}">
                    <a16:creationId xmlns:a16="http://schemas.microsoft.com/office/drawing/2014/main" id="{E8B443C0-1E24-C9F4-579C-27EA37032ECD}"/>
                  </a:ext>
                </a:extLst>
              </p:cNvPr>
              <p:cNvSpPr/>
              <p:nvPr/>
            </p:nvSpPr>
            <p:spPr>
              <a:xfrm>
                <a:off x="959808" y="3518396"/>
                <a:ext cx="695817" cy="695817"/>
              </a:xfrm>
              <a:custGeom>
                <a:avLst/>
                <a:gdLst>
                  <a:gd name="connsiteX0" fmla="*/ 347909 w 695817"/>
                  <a:gd name="connsiteY0" fmla="*/ 0 h 695817"/>
                  <a:gd name="connsiteX1" fmla="*/ 0 w 695817"/>
                  <a:gd name="connsiteY1" fmla="*/ 347909 h 695817"/>
                  <a:gd name="connsiteX2" fmla="*/ 347909 w 695817"/>
                  <a:gd name="connsiteY2" fmla="*/ 695818 h 695817"/>
                  <a:gd name="connsiteX3" fmla="*/ 695818 w 695817"/>
                  <a:gd name="connsiteY3" fmla="*/ 347909 h 695817"/>
                  <a:gd name="connsiteX4" fmla="*/ 347909 w 695817"/>
                  <a:gd name="connsiteY4" fmla="*/ 0 h 6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817" h="695817">
                    <a:moveTo>
                      <a:pt x="347909" y="0"/>
                    </a:moveTo>
                    <a:cubicBezTo>
                      <a:pt x="155925" y="0"/>
                      <a:pt x="0" y="155676"/>
                      <a:pt x="0" y="347909"/>
                    </a:cubicBezTo>
                    <a:cubicBezTo>
                      <a:pt x="0" y="540142"/>
                      <a:pt x="155676" y="695818"/>
                      <a:pt x="347909" y="695818"/>
                    </a:cubicBezTo>
                    <a:cubicBezTo>
                      <a:pt x="540141" y="695818"/>
                      <a:pt x="695818" y="540142"/>
                      <a:pt x="695818" y="347909"/>
                    </a:cubicBezTo>
                    <a:cubicBezTo>
                      <a:pt x="695818" y="155676"/>
                      <a:pt x="540141" y="0"/>
                      <a:pt x="347909" y="0"/>
                    </a:cubicBezTo>
                  </a:path>
                </a:pathLst>
              </a:custGeom>
              <a:solidFill>
                <a:schemeClr val="accent6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8" name="Freeform 60">
                <a:extLst>
                  <a:ext uri="{FF2B5EF4-FFF2-40B4-BE49-F238E27FC236}">
                    <a16:creationId xmlns:a16="http://schemas.microsoft.com/office/drawing/2014/main" id="{48DCEC20-D34B-27AB-F70F-ED601FC99CDB}"/>
                  </a:ext>
                </a:extLst>
              </p:cNvPr>
              <p:cNvSpPr/>
              <p:nvPr/>
            </p:nvSpPr>
            <p:spPr>
              <a:xfrm>
                <a:off x="3230541" y="2841230"/>
                <a:ext cx="450118" cy="569237"/>
              </a:xfrm>
              <a:custGeom>
                <a:avLst/>
                <a:gdLst>
                  <a:gd name="connsiteX0" fmla="*/ 225059 w 450118"/>
                  <a:gd name="connsiteY0" fmla="*/ 0 h 569237"/>
                  <a:gd name="connsiteX1" fmla="*/ 0 w 450118"/>
                  <a:gd name="connsiteY1" fmla="*/ 225059 h 569237"/>
                  <a:gd name="connsiteX2" fmla="*/ 89526 w 450118"/>
                  <a:gd name="connsiteY2" fmla="*/ 225059 h 569237"/>
                  <a:gd name="connsiteX3" fmla="*/ 89526 w 450118"/>
                  <a:gd name="connsiteY3" fmla="*/ 569237 h 569237"/>
                  <a:gd name="connsiteX4" fmla="*/ 360592 w 450118"/>
                  <a:gd name="connsiteY4" fmla="*/ 569237 h 569237"/>
                  <a:gd name="connsiteX5" fmla="*/ 360592 w 450118"/>
                  <a:gd name="connsiteY5" fmla="*/ 225059 h 569237"/>
                  <a:gd name="connsiteX6" fmla="*/ 450118 w 450118"/>
                  <a:gd name="connsiteY6" fmla="*/ 225059 h 569237"/>
                  <a:gd name="connsiteX7" fmla="*/ 225059 w 450118"/>
                  <a:gd name="connsiteY7" fmla="*/ 0 h 5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0118" h="569237">
                    <a:moveTo>
                      <a:pt x="225059" y="0"/>
                    </a:moveTo>
                    <a:lnTo>
                      <a:pt x="0" y="225059"/>
                    </a:lnTo>
                    <a:lnTo>
                      <a:pt x="89526" y="225059"/>
                    </a:lnTo>
                    <a:lnTo>
                      <a:pt x="89526" y="569237"/>
                    </a:lnTo>
                    <a:lnTo>
                      <a:pt x="360592" y="569237"/>
                    </a:lnTo>
                    <a:lnTo>
                      <a:pt x="360592" y="225059"/>
                    </a:lnTo>
                    <a:lnTo>
                      <a:pt x="450118" y="225059"/>
                    </a:lnTo>
                    <a:lnTo>
                      <a:pt x="225059" y="0"/>
                    </a:lnTo>
                  </a:path>
                </a:pathLst>
              </a:custGeom>
              <a:solidFill>
                <a:schemeClr val="bg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170" name="Графический объект 45">
              <a:extLst>
                <a:ext uri="{FF2B5EF4-FFF2-40B4-BE49-F238E27FC236}">
                  <a16:creationId xmlns:a16="http://schemas.microsoft.com/office/drawing/2014/main" id="{4CF67601-7037-EEDB-9377-533457412C16}"/>
                </a:ext>
              </a:extLst>
            </p:cNvPr>
            <p:cNvGrpSpPr/>
            <p:nvPr/>
          </p:nvGrpSpPr>
          <p:grpSpPr>
            <a:xfrm>
              <a:off x="2148020" y="2139693"/>
              <a:ext cx="3746423" cy="4205990"/>
              <a:chOff x="2148020" y="2139693"/>
              <a:chExt cx="3746423" cy="4205990"/>
            </a:xfrm>
          </p:grpSpPr>
          <p:sp>
            <p:nvSpPr>
              <p:cNvPr id="212" name="Freeform 62">
                <a:extLst>
                  <a:ext uri="{FF2B5EF4-FFF2-40B4-BE49-F238E27FC236}">
                    <a16:creationId xmlns:a16="http://schemas.microsoft.com/office/drawing/2014/main" id="{4C47E2CB-30FA-8F43-4D7A-60B118C404DE}"/>
                  </a:ext>
                </a:extLst>
              </p:cNvPr>
              <p:cNvSpPr/>
              <p:nvPr/>
            </p:nvSpPr>
            <p:spPr>
              <a:xfrm>
                <a:off x="2267388" y="4194817"/>
                <a:ext cx="890785" cy="2134702"/>
              </a:xfrm>
              <a:custGeom>
                <a:avLst/>
                <a:gdLst>
                  <a:gd name="connsiteX0" fmla="*/ 0 w 890785"/>
                  <a:gd name="connsiteY0" fmla="*/ 0 h 2134702"/>
                  <a:gd name="connsiteX1" fmla="*/ 890786 w 890785"/>
                  <a:gd name="connsiteY1" fmla="*/ 0 h 2134702"/>
                  <a:gd name="connsiteX2" fmla="*/ 890786 w 890785"/>
                  <a:gd name="connsiteY2" fmla="*/ 2134703 h 2134702"/>
                  <a:gd name="connsiteX3" fmla="*/ 0 w 890785"/>
                  <a:gd name="connsiteY3" fmla="*/ 2134703 h 213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2134702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2134703"/>
                    </a:lnTo>
                    <a:lnTo>
                      <a:pt x="0" y="213470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3" name="Freeform 63">
                <a:extLst>
                  <a:ext uri="{FF2B5EF4-FFF2-40B4-BE49-F238E27FC236}">
                    <a16:creationId xmlns:a16="http://schemas.microsoft.com/office/drawing/2014/main" id="{F8B2C19B-FB76-1838-AB28-B220BBA4FA5C}"/>
                  </a:ext>
                </a:extLst>
              </p:cNvPr>
              <p:cNvSpPr/>
              <p:nvPr/>
            </p:nvSpPr>
            <p:spPr>
              <a:xfrm>
                <a:off x="3635647" y="3319698"/>
                <a:ext cx="890785" cy="3009821"/>
              </a:xfrm>
              <a:custGeom>
                <a:avLst/>
                <a:gdLst>
                  <a:gd name="connsiteX0" fmla="*/ 0 w 890785"/>
                  <a:gd name="connsiteY0" fmla="*/ 0 h 3009821"/>
                  <a:gd name="connsiteX1" fmla="*/ 890786 w 890785"/>
                  <a:gd name="connsiteY1" fmla="*/ 0 h 3009821"/>
                  <a:gd name="connsiteX2" fmla="*/ 890786 w 890785"/>
                  <a:gd name="connsiteY2" fmla="*/ 3009822 h 3009821"/>
                  <a:gd name="connsiteX3" fmla="*/ 0 w 890785"/>
                  <a:gd name="connsiteY3" fmla="*/ 3009822 h 300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3009821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3009822"/>
                    </a:lnTo>
                    <a:lnTo>
                      <a:pt x="0" y="300982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4" name="Freeform 64">
                <a:extLst>
                  <a:ext uri="{FF2B5EF4-FFF2-40B4-BE49-F238E27FC236}">
                    <a16:creationId xmlns:a16="http://schemas.microsoft.com/office/drawing/2014/main" id="{D362518B-42FC-F5F8-9EAF-101A0E232A1F}"/>
                  </a:ext>
                </a:extLst>
              </p:cNvPr>
              <p:cNvSpPr/>
              <p:nvPr/>
            </p:nvSpPr>
            <p:spPr>
              <a:xfrm>
                <a:off x="5003657" y="2139693"/>
                <a:ext cx="890785" cy="4189826"/>
              </a:xfrm>
              <a:custGeom>
                <a:avLst/>
                <a:gdLst>
                  <a:gd name="connsiteX0" fmla="*/ 0 w 890785"/>
                  <a:gd name="connsiteY0" fmla="*/ 0 h 4189826"/>
                  <a:gd name="connsiteX1" fmla="*/ 890786 w 890785"/>
                  <a:gd name="connsiteY1" fmla="*/ 0 h 4189826"/>
                  <a:gd name="connsiteX2" fmla="*/ 890786 w 890785"/>
                  <a:gd name="connsiteY2" fmla="*/ 4189827 h 4189826"/>
                  <a:gd name="connsiteX3" fmla="*/ 0 w 890785"/>
                  <a:gd name="connsiteY3" fmla="*/ 4189827 h 418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785" h="4189826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4189827"/>
                    </a:lnTo>
                    <a:lnTo>
                      <a:pt x="0" y="41898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5" name="Freeform 65">
                <a:extLst>
                  <a:ext uri="{FF2B5EF4-FFF2-40B4-BE49-F238E27FC236}">
                    <a16:creationId xmlns:a16="http://schemas.microsoft.com/office/drawing/2014/main" id="{26909827-3156-3A9B-D701-94C05648AF61}"/>
                  </a:ext>
                </a:extLst>
              </p:cNvPr>
              <p:cNvSpPr/>
              <p:nvPr/>
            </p:nvSpPr>
            <p:spPr>
              <a:xfrm>
                <a:off x="2148020" y="6293957"/>
                <a:ext cx="3708871" cy="51726"/>
              </a:xfrm>
              <a:custGeom>
                <a:avLst/>
                <a:gdLst>
                  <a:gd name="connsiteX0" fmla="*/ 0 w 3708871"/>
                  <a:gd name="connsiteY0" fmla="*/ 0 h 51726"/>
                  <a:gd name="connsiteX1" fmla="*/ 3708872 w 3708871"/>
                  <a:gd name="connsiteY1" fmla="*/ 0 h 51726"/>
                  <a:gd name="connsiteX2" fmla="*/ 3708872 w 3708871"/>
                  <a:gd name="connsiteY2" fmla="*/ 51726 h 51726"/>
                  <a:gd name="connsiteX3" fmla="*/ 0 w 3708871"/>
                  <a:gd name="connsiteY3" fmla="*/ 51726 h 5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8871" h="51726">
                    <a:moveTo>
                      <a:pt x="0" y="0"/>
                    </a:moveTo>
                    <a:lnTo>
                      <a:pt x="3708872" y="0"/>
                    </a:lnTo>
                    <a:lnTo>
                      <a:pt x="3708872" y="51726"/>
                    </a:lnTo>
                    <a:lnTo>
                      <a:pt x="0" y="51726"/>
                    </a:lnTo>
                    <a:close/>
                  </a:path>
                </a:pathLst>
              </a:custGeom>
              <a:solidFill>
                <a:srgbClr val="2A2B7C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171" name="Графический объект 45">
              <a:extLst>
                <a:ext uri="{FF2B5EF4-FFF2-40B4-BE49-F238E27FC236}">
                  <a16:creationId xmlns:a16="http://schemas.microsoft.com/office/drawing/2014/main" id="{CD29344B-4348-F848-6EAD-DA1C2A2DFB43}"/>
                </a:ext>
              </a:extLst>
            </p:cNvPr>
            <p:cNvGrpSpPr/>
            <p:nvPr/>
          </p:nvGrpSpPr>
          <p:grpSpPr>
            <a:xfrm>
              <a:off x="5061351" y="4713322"/>
              <a:ext cx="1254253" cy="1842250"/>
              <a:chOff x="5061351" y="4713322"/>
              <a:chExt cx="1254253" cy="1842250"/>
            </a:xfrm>
          </p:grpSpPr>
          <p:sp>
            <p:nvSpPr>
              <p:cNvPr id="203" name="Freeform 67">
                <a:extLst>
                  <a:ext uri="{FF2B5EF4-FFF2-40B4-BE49-F238E27FC236}">
                    <a16:creationId xmlns:a16="http://schemas.microsoft.com/office/drawing/2014/main" id="{4F77112E-D2CF-43F9-1870-5289CF418CF6}"/>
                  </a:ext>
                </a:extLst>
              </p:cNvPr>
              <p:cNvSpPr/>
              <p:nvPr/>
            </p:nvSpPr>
            <p:spPr>
              <a:xfrm>
                <a:off x="5441532" y="4713322"/>
                <a:ext cx="470068" cy="1465245"/>
              </a:xfrm>
              <a:custGeom>
                <a:avLst/>
                <a:gdLst>
                  <a:gd name="connsiteX0" fmla="*/ 360152 w 470068"/>
                  <a:gd name="connsiteY0" fmla="*/ 1274257 h 1465245"/>
                  <a:gd name="connsiteX1" fmla="*/ 462609 w 470068"/>
                  <a:gd name="connsiteY1" fmla="*/ 988519 h 1465245"/>
                  <a:gd name="connsiteX2" fmla="*/ 390989 w 470068"/>
                  <a:gd name="connsiteY2" fmla="*/ 855224 h 1465245"/>
                  <a:gd name="connsiteX3" fmla="*/ 394719 w 470068"/>
                  <a:gd name="connsiteY3" fmla="*/ 723919 h 1465245"/>
                  <a:gd name="connsiteX4" fmla="*/ 279329 w 470068"/>
                  <a:gd name="connsiteY4" fmla="*/ 462055 h 1465245"/>
                  <a:gd name="connsiteX5" fmla="*/ 210693 w 470068"/>
                  <a:gd name="connsiteY5" fmla="*/ 233763 h 1465245"/>
                  <a:gd name="connsiteX6" fmla="*/ 62974 w 470068"/>
                  <a:gd name="connsiteY6" fmla="*/ 0 h 1465245"/>
                  <a:gd name="connsiteX7" fmla="*/ 70932 w 470068"/>
                  <a:gd name="connsiteY7" fmla="*/ 540390 h 1465245"/>
                  <a:gd name="connsiteX8" fmla="*/ 17714 w 470068"/>
                  <a:gd name="connsiteY8" fmla="*/ 762962 h 1465245"/>
                  <a:gd name="connsiteX9" fmla="*/ 96547 w 470068"/>
                  <a:gd name="connsiteY9" fmla="*/ 865918 h 1465245"/>
                  <a:gd name="connsiteX10" fmla="*/ 72922 w 470068"/>
                  <a:gd name="connsiteY10" fmla="*/ 966137 h 1465245"/>
                  <a:gd name="connsiteX11" fmla="*/ 370596 w 470068"/>
                  <a:gd name="connsiteY11" fmla="*/ 1465246 h 1465245"/>
                  <a:gd name="connsiteX12" fmla="*/ 359903 w 470068"/>
                  <a:gd name="connsiteY12" fmla="*/ 1274257 h 146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0068" h="1465245">
                    <a:moveTo>
                      <a:pt x="360152" y="1274257"/>
                    </a:moveTo>
                    <a:cubicBezTo>
                      <a:pt x="412375" y="1172047"/>
                      <a:pt x="495436" y="1121565"/>
                      <a:pt x="462609" y="988519"/>
                    </a:cubicBezTo>
                    <a:cubicBezTo>
                      <a:pt x="449429" y="935300"/>
                      <a:pt x="409640" y="902225"/>
                      <a:pt x="390989" y="855224"/>
                    </a:cubicBezTo>
                    <a:cubicBezTo>
                      <a:pt x="367861" y="796783"/>
                      <a:pt x="387258" y="785344"/>
                      <a:pt x="394719" y="723919"/>
                    </a:cubicBezTo>
                    <a:cubicBezTo>
                      <a:pt x="411381" y="590873"/>
                      <a:pt x="327574" y="563269"/>
                      <a:pt x="279329" y="462055"/>
                    </a:cubicBezTo>
                    <a:cubicBezTo>
                      <a:pt x="245757" y="391429"/>
                      <a:pt x="255705" y="308617"/>
                      <a:pt x="210693" y="233763"/>
                    </a:cubicBezTo>
                    <a:cubicBezTo>
                      <a:pt x="164935" y="157914"/>
                      <a:pt x="79885" y="90272"/>
                      <a:pt x="62974" y="0"/>
                    </a:cubicBezTo>
                    <a:cubicBezTo>
                      <a:pt x="50540" y="159904"/>
                      <a:pt x="-51171" y="405603"/>
                      <a:pt x="70932" y="540390"/>
                    </a:cubicBezTo>
                    <a:cubicBezTo>
                      <a:pt x="-2678" y="589878"/>
                      <a:pt x="-16356" y="686865"/>
                      <a:pt x="17714" y="762962"/>
                    </a:cubicBezTo>
                    <a:cubicBezTo>
                      <a:pt x="33879" y="799270"/>
                      <a:pt x="87097" y="827620"/>
                      <a:pt x="96547" y="865918"/>
                    </a:cubicBezTo>
                    <a:cubicBezTo>
                      <a:pt x="109478" y="918390"/>
                      <a:pt x="77149" y="920130"/>
                      <a:pt x="72922" y="966137"/>
                    </a:cubicBezTo>
                    <a:cubicBezTo>
                      <a:pt x="59493" y="1111866"/>
                      <a:pt x="482256" y="1319268"/>
                      <a:pt x="370596" y="1465246"/>
                    </a:cubicBezTo>
                    <a:lnTo>
                      <a:pt x="359903" y="1274257"/>
                    </a:lnTo>
                    <a:close/>
                  </a:path>
                </a:pathLst>
              </a:custGeom>
              <a:solidFill>
                <a:schemeClr val="accent6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204" name="Графический объект 45">
                <a:extLst>
                  <a:ext uri="{FF2B5EF4-FFF2-40B4-BE49-F238E27FC236}">
                    <a16:creationId xmlns:a16="http://schemas.microsoft.com/office/drawing/2014/main" id="{20902BCA-464E-3DF1-22D7-63487413FB65}"/>
                  </a:ext>
                </a:extLst>
              </p:cNvPr>
              <p:cNvGrpSpPr/>
              <p:nvPr/>
            </p:nvGrpSpPr>
            <p:grpSpPr>
              <a:xfrm>
                <a:off x="5440843" y="4713571"/>
                <a:ext cx="395655" cy="1365274"/>
                <a:chOff x="5440843" y="4713571"/>
                <a:chExt cx="395655" cy="1365274"/>
              </a:xfrm>
              <a:solidFill>
                <a:srgbClr val="FFFFFF"/>
              </a:solidFill>
            </p:grpSpPr>
            <p:sp>
              <p:nvSpPr>
                <p:cNvPr id="210" name="Freeform 69">
                  <a:extLst>
                    <a:ext uri="{FF2B5EF4-FFF2-40B4-BE49-F238E27FC236}">
                      <a16:creationId xmlns:a16="http://schemas.microsoft.com/office/drawing/2014/main" id="{F66A2E4A-E1DF-200B-AB9F-4003DBA158B9}"/>
                    </a:ext>
                  </a:extLst>
                </p:cNvPr>
                <p:cNvSpPr/>
                <p:nvPr/>
              </p:nvSpPr>
              <p:spPr>
                <a:xfrm>
                  <a:off x="5440843" y="4713571"/>
                  <a:ext cx="395655" cy="1318521"/>
                </a:xfrm>
                <a:custGeom>
                  <a:avLst/>
                  <a:gdLst>
                    <a:gd name="connsiteX0" fmla="*/ 115638 w 395655"/>
                    <a:gd name="connsiteY0" fmla="*/ 315082 h 1318521"/>
                    <a:gd name="connsiteX1" fmla="*/ 19646 w 395655"/>
                    <a:gd name="connsiteY1" fmla="*/ 261367 h 1318521"/>
                    <a:gd name="connsiteX2" fmla="*/ 21635 w 395655"/>
                    <a:gd name="connsiteY2" fmla="*/ 248186 h 1318521"/>
                    <a:gd name="connsiteX3" fmla="*/ 113400 w 395655"/>
                    <a:gd name="connsiteY3" fmla="*/ 301902 h 1318521"/>
                    <a:gd name="connsiteX4" fmla="*/ 104199 w 395655"/>
                    <a:gd name="connsiteY4" fmla="*/ 242467 h 1318521"/>
                    <a:gd name="connsiteX5" fmla="*/ 96241 w 395655"/>
                    <a:gd name="connsiteY5" fmla="*/ 190492 h 1318521"/>
                    <a:gd name="connsiteX6" fmla="*/ 87039 w 395655"/>
                    <a:gd name="connsiteY6" fmla="*/ 141998 h 1318521"/>
                    <a:gd name="connsiteX7" fmla="*/ 79081 w 395655"/>
                    <a:gd name="connsiteY7" fmla="*/ 101214 h 1318521"/>
                    <a:gd name="connsiteX8" fmla="*/ 73610 w 395655"/>
                    <a:gd name="connsiteY8" fmla="*/ 72367 h 1318521"/>
                    <a:gd name="connsiteX9" fmla="*/ 62668 w 395655"/>
                    <a:gd name="connsiteY9" fmla="*/ 7460 h 1318521"/>
                    <a:gd name="connsiteX10" fmla="*/ 63414 w 395655"/>
                    <a:gd name="connsiteY10" fmla="*/ 0 h 1318521"/>
                    <a:gd name="connsiteX11" fmla="*/ 81319 w 395655"/>
                    <a:gd name="connsiteY11" fmla="*/ 52223 h 1318521"/>
                    <a:gd name="connsiteX12" fmla="*/ 84801 w 395655"/>
                    <a:gd name="connsiteY12" fmla="*/ 70129 h 1318521"/>
                    <a:gd name="connsiteX13" fmla="*/ 90272 w 395655"/>
                    <a:gd name="connsiteY13" fmla="*/ 99225 h 1318521"/>
                    <a:gd name="connsiteX14" fmla="*/ 97982 w 395655"/>
                    <a:gd name="connsiteY14" fmla="*/ 139760 h 1318521"/>
                    <a:gd name="connsiteX15" fmla="*/ 107183 w 395655"/>
                    <a:gd name="connsiteY15" fmla="*/ 188751 h 1318521"/>
                    <a:gd name="connsiteX16" fmla="*/ 115140 w 395655"/>
                    <a:gd name="connsiteY16" fmla="*/ 240726 h 1318521"/>
                    <a:gd name="connsiteX17" fmla="*/ 137025 w 395655"/>
                    <a:gd name="connsiteY17" fmla="*/ 372777 h 1318521"/>
                    <a:gd name="connsiteX18" fmla="*/ 201931 w 395655"/>
                    <a:gd name="connsiteY18" fmla="*/ 219339 h 1318521"/>
                    <a:gd name="connsiteX19" fmla="*/ 210884 w 395655"/>
                    <a:gd name="connsiteY19" fmla="*/ 233514 h 1318521"/>
                    <a:gd name="connsiteX20" fmla="*/ 139263 w 395655"/>
                    <a:gd name="connsiteY20" fmla="*/ 384714 h 1318521"/>
                    <a:gd name="connsiteX21" fmla="*/ 142247 w 395655"/>
                    <a:gd name="connsiteY21" fmla="*/ 399386 h 1318521"/>
                    <a:gd name="connsiteX22" fmla="*/ 174576 w 395655"/>
                    <a:gd name="connsiteY22" fmla="*/ 526215 h 1318521"/>
                    <a:gd name="connsiteX23" fmla="*/ 254652 w 395655"/>
                    <a:gd name="connsiteY23" fmla="*/ 377005 h 1318521"/>
                    <a:gd name="connsiteX24" fmla="*/ 259377 w 395655"/>
                    <a:gd name="connsiteY24" fmla="*/ 400132 h 1318521"/>
                    <a:gd name="connsiteX25" fmla="*/ 178306 w 395655"/>
                    <a:gd name="connsiteY25" fmla="*/ 539395 h 1318521"/>
                    <a:gd name="connsiteX26" fmla="*/ 210635 w 395655"/>
                    <a:gd name="connsiteY26" fmla="*/ 646081 h 1318521"/>
                    <a:gd name="connsiteX27" fmla="*/ 212127 w 395655"/>
                    <a:gd name="connsiteY27" fmla="*/ 650557 h 1318521"/>
                    <a:gd name="connsiteX28" fmla="*/ 221329 w 395655"/>
                    <a:gd name="connsiteY28" fmla="*/ 680150 h 1318521"/>
                    <a:gd name="connsiteX29" fmla="*/ 251171 w 395655"/>
                    <a:gd name="connsiteY29" fmla="*/ 642599 h 1318521"/>
                    <a:gd name="connsiteX30" fmla="*/ 280515 w 395655"/>
                    <a:gd name="connsiteY30" fmla="*/ 606043 h 1318521"/>
                    <a:gd name="connsiteX31" fmla="*/ 315829 w 395655"/>
                    <a:gd name="connsiteY31" fmla="*/ 520495 h 1318521"/>
                    <a:gd name="connsiteX32" fmla="*/ 324533 w 395655"/>
                    <a:gd name="connsiteY32" fmla="*/ 531935 h 1318521"/>
                    <a:gd name="connsiteX33" fmla="*/ 290214 w 395655"/>
                    <a:gd name="connsiteY33" fmla="*/ 612260 h 1318521"/>
                    <a:gd name="connsiteX34" fmla="*/ 259626 w 395655"/>
                    <a:gd name="connsiteY34" fmla="*/ 650060 h 1318521"/>
                    <a:gd name="connsiteX35" fmla="*/ 227048 w 395655"/>
                    <a:gd name="connsiteY35" fmla="*/ 691590 h 1318521"/>
                    <a:gd name="connsiteX36" fmla="*/ 224064 w 395655"/>
                    <a:gd name="connsiteY36" fmla="*/ 689849 h 1318521"/>
                    <a:gd name="connsiteX37" fmla="*/ 263605 w 395655"/>
                    <a:gd name="connsiteY37" fmla="*/ 826377 h 1318521"/>
                    <a:gd name="connsiteX38" fmla="*/ 265594 w 395655"/>
                    <a:gd name="connsiteY38" fmla="*/ 833588 h 1318521"/>
                    <a:gd name="connsiteX39" fmla="*/ 305881 w 395655"/>
                    <a:gd name="connsiteY39" fmla="*/ 784100 h 1318521"/>
                    <a:gd name="connsiteX40" fmla="*/ 330003 w 395655"/>
                    <a:gd name="connsiteY40" fmla="*/ 756994 h 1318521"/>
                    <a:gd name="connsiteX41" fmla="*/ 391926 w 395655"/>
                    <a:gd name="connsiteY41" fmla="*/ 646578 h 1318521"/>
                    <a:gd name="connsiteX42" fmla="*/ 395656 w 395655"/>
                    <a:gd name="connsiteY42" fmla="*/ 668462 h 1318521"/>
                    <a:gd name="connsiteX43" fmla="*/ 339453 w 395655"/>
                    <a:gd name="connsiteY43" fmla="*/ 763708 h 1318521"/>
                    <a:gd name="connsiteX44" fmla="*/ 314088 w 395655"/>
                    <a:gd name="connsiteY44" fmla="*/ 792307 h 1318521"/>
                    <a:gd name="connsiteX45" fmla="*/ 270568 w 395655"/>
                    <a:gd name="connsiteY45" fmla="*/ 853234 h 1318521"/>
                    <a:gd name="connsiteX46" fmla="*/ 332242 w 395655"/>
                    <a:gd name="connsiteY46" fmla="*/ 1077796 h 1318521"/>
                    <a:gd name="connsiteX47" fmla="*/ 364073 w 395655"/>
                    <a:gd name="connsiteY47" fmla="*/ 1249388 h 1318521"/>
                    <a:gd name="connsiteX48" fmla="*/ 365814 w 395655"/>
                    <a:gd name="connsiteY48" fmla="*/ 1262568 h 1318521"/>
                    <a:gd name="connsiteX49" fmla="*/ 359846 w 395655"/>
                    <a:gd name="connsiteY49" fmla="*/ 1273759 h 1318521"/>
                    <a:gd name="connsiteX50" fmla="*/ 362332 w 395655"/>
                    <a:gd name="connsiteY50" fmla="*/ 1318522 h 1318521"/>
                    <a:gd name="connsiteX51" fmla="*/ 352634 w 395655"/>
                    <a:gd name="connsiteY51" fmla="*/ 1250880 h 1318521"/>
                    <a:gd name="connsiteX52" fmla="*/ 321300 w 395655"/>
                    <a:gd name="connsiteY52" fmla="*/ 1081029 h 1318521"/>
                    <a:gd name="connsiteX53" fmla="*/ 259377 w 395655"/>
                    <a:gd name="connsiteY53" fmla="*/ 855224 h 1318521"/>
                    <a:gd name="connsiteX54" fmla="*/ 258880 w 395655"/>
                    <a:gd name="connsiteY54" fmla="*/ 853980 h 1318521"/>
                    <a:gd name="connsiteX55" fmla="*/ 252414 w 395655"/>
                    <a:gd name="connsiteY55" fmla="*/ 829361 h 1318521"/>
                    <a:gd name="connsiteX56" fmla="*/ 238985 w 395655"/>
                    <a:gd name="connsiteY56" fmla="*/ 780619 h 1318521"/>
                    <a:gd name="connsiteX57" fmla="*/ 166121 w 395655"/>
                    <a:gd name="connsiteY57" fmla="*/ 766195 h 1318521"/>
                    <a:gd name="connsiteX58" fmla="*/ 108177 w 395655"/>
                    <a:gd name="connsiteY58" fmla="*/ 756496 h 1318521"/>
                    <a:gd name="connsiteX59" fmla="*/ 1243 w 395655"/>
                    <a:gd name="connsiteY59" fmla="*/ 703527 h 1318521"/>
                    <a:gd name="connsiteX60" fmla="*/ 0 w 395655"/>
                    <a:gd name="connsiteY60" fmla="*/ 688605 h 1318521"/>
                    <a:gd name="connsiteX61" fmla="*/ 110913 w 395655"/>
                    <a:gd name="connsiteY61" fmla="*/ 745305 h 1318521"/>
                    <a:gd name="connsiteX62" fmla="*/ 167613 w 395655"/>
                    <a:gd name="connsiteY62" fmla="*/ 754755 h 1318521"/>
                    <a:gd name="connsiteX63" fmla="*/ 235006 w 395655"/>
                    <a:gd name="connsiteY63" fmla="*/ 767190 h 1318521"/>
                    <a:gd name="connsiteX64" fmla="*/ 200688 w 395655"/>
                    <a:gd name="connsiteY64" fmla="*/ 653790 h 1318521"/>
                    <a:gd name="connsiteX65" fmla="*/ 160650 w 395655"/>
                    <a:gd name="connsiteY65" fmla="*/ 641853 h 1318521"/>
                    <a:gd name="connsiteX66" fmla="*/ 127077 w 395655"/>
                    <a:gd name="connsiteY66" fmla="*/ 633895 h 1318521"/>
                    <a:gd name="connsiteX67" fmla="*/ 30091 w 395655"/>
                    <a:gd name="connsiteY67" fmla="*/ 579433 h 1318521"/>
                    <a:gd name="connsiteX68" fmla="*/ 37054 w 395655"/>
                    <a:gd name="connsiteY68" fmla="*/ 570232 h 1318521"/>
                    <a:gd name="connsiteX69" fmla="*/ 131056 w 395655"/>
                    <a:gd name="connsiteY69" fmla="*/ 622953 h 1318521"/>
                    <a:gd name="connsiteX70" fmla="*/ 162639 w 395655"/>
                    <a:gd name="connsiteY70" fmla="*/ 630414 h 1318521"/>
                    <a:gd name="connsiteX71" fmla="*/ 195963 w 395655"/>
                    <a:gd name="connsiteY71" fmla="*/ 638372 h 1318521"/>
                    <a:gd name="connsiteX72" fmla="*/ 146226 w 395655"/>
                    <a:gd name="connsiteY72" fmla="*/ 467525 h 1318521"/>
                    <a:gd name="connsiteX73" fmla="*/ 133543 w 395655"/>
                    <a:gd name="connsiteY73" fmla="*/ 467028 h 1318521"/>
                    <a:gd name="connsiteX74" fmla="*/ 17159 w 395655"/>
                    <a:gd name="connsiteY74" fmla="*/ 425995 h 1318521"/>
                    <a:gd name="connsiteX75" fmla="*/ 14672 w 395655"/>
                    <a:gd name="connsiteY75" fmla="*/ 410577 h 1318521"/>
                    <a:gd name="connsiteX76" fmla="*/ 143490 w 395655"/>
                    <a:gd name="connsiteY76" fmla="*/ 455837 h 1318521"/>
                    <a:gd name="connsiteX77" fmla="*/ 130559 w 395655"/>
                    <a:gd name="connsiteY77" fmla="*/ 401376 h 1318521"/>
                    <a:gd name="connsiteX78" fmla="*/ 114394 w 395655"/>
                    <a:gd name="connsiteY78" fmla="*/ 314585 h 1318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95655" h="1318521">
                      <a:moveTo>
                        <a:pt x="115638" y="315082"/>
                      </a:moveTo>
                      <a:cubicBezTo>
                        <a:pt x="77092" y="300907"/>
                        <a:pt x="47250" y="282753"/>
                        <a:pt x="19646" y="261367"/>
                      </a:cubicBezTo>
                      <a:cubicBezTo>
                        <a:pt x="20143" y="256890"/>
                        <a:pt x="20889" y="252663"/>
                        <a:pt x="21635" y="248186"/>
                      </a:cubicBezTo>
                      <a:cubicBezTo>
                        <a:pt x="50483" y="271563"/>
                        <a:pt x="78087" y="288225"/>
                        <a:pt x="113400" y="301902"/>
                      </a:cubicBezTo>
                      <a:cubicBezTo>
                        <a:pt x="110167" y="282007"/>
                        <a:pt x="107183" y="262113"/>
                        <a:pt x="104199" y="242467"/>
                      </a:cubicBezTo>
                      <a:cubicBezTo>
                        <a:pt x="101712" y="225059"/>
                        <a:pt x="98976" y="207651"/>
                        <a:pt x="96241" y="190492"/>
                      </a:cubicBezTo>
                      <a:cubicBezTo>
                        <a:pt x="93754" y="174327"/>
                        <a:pt x="90272" y="157914"/>
                        <a:pt x="87039" y="141998"/>
                      </a:cubicBezTo>
                      <a:cubicBezTo>
                        <a:pt x="84304" y="128570"/>
                        <a:pt x="81568" y="114643"/>
                        <a:pt x="79081" y="101214"/>
                      </a:cubicBezTo>
                      <a:cubicBezTo>
                        <a:pt x="77589" y="92759"/>
                        <a:pt x="75849" y="82811"/>
                        <a:pt x="73610" y="72367"/>
                      </a:cubicBezTo>
                      <a:cubicBezTo>
                        <a:pt x="69383" y="51229"/>
                        <a:pt x="64907" y="28350"/>
                        <a:pt x="62668" y="7460"/>
                      </a:cubicBezTo>
                      <a:cubicBezTo>
                        <a:pt x="62668" y="4974"/>
                        <a:pt x="63166" y="2487"/>
                        <a:pt x="63414" y="0"/>
                      </a:cubicBezTo>
                      <a:cubicBezTo>
                        <a:pt x="66896" y="18154"/>
                        <a:pt x="73113" y="35562"/>
                        <a:pt x="81319" y="52223"/>
                      </a:cubicBezTo>
                      <a:cubicBezTo>
                        <a:pt x="82563" y="58440"/>
                        <a:pt x="83558" y="64409"/>
                        <a:pt x="84801" y="70129"/>
                      </a:cubicBezTo>
                      <a:cubicBezTo>
                        <a:pt x="86790" y="80573"/>
                        <a:pt x="88780" y="90521"/>
                        <a:pt x="90272" y="99225"/>
                      </a:cubicBezTo>
                      <a:cubicBezTo>
                        <a:pt x="92510" y="112405"/>
                        <a:pt x="95246" y="126331"/>
                        <a:pt x="97982" y="139760"/>
                      </a:cubicBezTo>
                      <a:cubicBezTo>
                        <a:pt x="101214" y="155676"/>
                        <a:pt x="104696" y="172338"/>
                        <a:pt x="107183" y="188751"/>
                      </a:cubicBezTo>
                      <a:cubicBezTo>
                        <a:pt x="109918" y="206159"/>
                        <a:pt x="112654" y="223567"/>
                        <a:pt x="115140" y="240726"/>
                      </a:cubicBezTo>
                      <a:cubicBezTo>
                        <a:pt x="121606" y="283997"/>
                        <a:pt x="128321" y="328760"/>
                        <a:pt x="137025" y="372777"/>
                      </a:cubicBezTo>
                      <a:cubicBezTo>
                        <a:pt x="175819" y="348406"/>
                        <a:pt x="193476" y="279520"/>
                        <a:pt x="201931" y="219339"/>
                      </a:cubicBezTo>
                      <a:cubicBezTo>
                        <a:pt x="205164" y="224064"/>
                        <a:pt x="208148" y="228789"/>
                        <a:pt x="210884" y="233514"/>
                      </a:cubicBezTo>
                      <a:cubicBezTo>
                        <a:pt x="201185" y="294939"/>
                        <a:pt x="181290" y="361586"/>
                        <a:pt x="139263" y="384714"/>
                      </a:cubicBezTo>
                      <a:cubicBezTo>
                        <a:pt x="140258" y="389439"/>
                        <a:pt x="141252" y="394412"/>
                        <a:pt x="142247" y="399386"/>
                      </a:cubicBezTo>
                      <a:cubicBezTo>
                        <a:pt x="151697" y="442160"/>
                        <a:pt x="162639" y="484436"/>
                        <a:pt x="174576" y="526215"/>
                      </a:cubicBezTo>
                      <a:cubicBezTo>
                        <a:pt x="212127" y="482198"/>
                        <a:pt x="240228" y="429477"/>
                        <a:pt x="254652" y="377005"/>
                      </a:cubicBezTo>
                      <a:cubicBezTo>
                        <a:pt x="256145" y="384963"/>
                        <a:pt x="257637" y="392423"/>
                        <a:pt x="259377" y="400132"/>
                      </a:cubicBezTo>
                      <a:cubicBezTo>
                        <a:pt x="242467" y="449869"/>
                        <a:pt x="214365" y="498362"/>
                        <a:pt x="178306" y="539395"/>
                      </a:cubicBezTo>
                      <a:cubicBezTo>
                        <a:pt x="188751" y="575455"/>
                        <a:pt x="199693" y="611016"/>
                        <a:pt x="210635" y="646081"/>
                      </a:cubicBezTo>
                      <a:cubicBezTo>
                        <a:pt x="211381" y="648319"/>
                        <a:pt x="211630" y="649562"/>
                        <a:pt x="212127" y="650557"/>
                      </a:cubicBezTo>
                      <a:cubicBezTo>
                        <a:pt x="215111" y="660504"/>
                        <a:pt x="218344" y="670203"/>
                        <a:pt x="221329" y="680150"/>
                      </a:cubicBezTo>
                      <a:cubicBezTo>
                        <a:pt x="230281" y="666722"/>
                        <a:pt x="240726" y="654536"/>
                        <a:pt x="251171" y="642599"/>
                      </a:cubicBezTo>
                      <a:cubicBezTo>
                        <a:pt x="261367" y="630911"/>
                        <a:pt x="272060" y="618974"/>
                        <a:pt x="280515" y="606043"/>
                      </a:cubicBezTo>
                      <a:cubicBezTo>
                        <a:pt x="298918" y="578439"/>
                        <a:pt x="307622" y="550337"/>
                        <a:pt x="315829" y="520495"/>
                      </a:cubicBezTo>
                      <a:cubicBezTo>
                        <a:pt x="318813" y="524474"/>
                        <a:pt x="321548" y="528204"/>
                        <a:pt x="324533" y="531935"/>
                      </a:cubicBezTo>
                      <a:cubicBezTo>
                        <a:pt x="316823" y="558792"/>
                        <a:pt x="307622" y="585899"/>
                        <a:pt x="290214" y="612260"/>
                      </a:cubicBezTo>
                      <a:cubicBezTo>
                        <a:pt x="281261" y="625688"/>
                        <a:pt x="270319" y="638123"/>
                        <a:pt x="259626" y="650060"/>
                      </a:cubicBezTo>
                      <a:cubicBezTo>
                        <a:pt x="248186" y="663240"/>
                        <a:pt x="236001" y="676669"/>
                        <a:pt x="227048" y="691590"/>
                      </a:cubicBezTo>
                      <a:lnTo>
                        <a:pt x="224064" y="689849"/>
                      </a:lnTo>
                      <a:cubicBezTo>
                        <a:pt x="237742" y="734612"/>
                        <a:pt x="251419" y="780370"/>
                        <a:pt x="263605" y="826377"/>
                      </a:cubicBezTo>
                      <a:cubicBezTo>
                        <a:pt x="264351" y="828863"/>
                        <a:pt x="264848" y="831102"/>
                        <a:pt x="265594" y="833588"/>
                      </a:cubicBezTo>
                      <a:cubicBezTo>
                        <a:pt x="274547" y="816926"/>
                        <a:pt x="290712" y="799767"/>
                        <a:pt x="305881" y="784100"/>
                      </a:cubicBezTo>
                      <a:cubicBezTo>
                        <a:pt x="315580" y="774153"/>
                        <a:pt x="324781" y="764703"/>
                        <a:pt x="330003" y="756994"/>
                      </a:cubicBezTo>
                      <a:cubicBezTo>
                        <a:pt x="354126" y="722924"/>
                        <a:pt x="378248" y="684875"/>
                        <a:pt x="391926" y="646578"/>
                      </a:cubicBezTo>
                      <a:cubicBezTo>
                        <a:pt x="393667" y="653541"/>
                        <a:pt x="394910" y="660753"/>
                        <a:pt x="395656" y="668462"/>
                      </a:cubicBezTo>
                      <a:cubicBezTo>
                        <a:pt x="381232" y="702035"/>
                        <a:pt x="360094" y="734364"/>
                        <a:pt x="339453" y="763708"/>
                      </a:cubicBezTo>
                      <a:cubicBezTo>
                        <a:pt x="333485" y="772163"/>
                        <a:pt x="324035" y="781862"/>
                        <a:pt x="314088" y="792307"/>
                      </a:cubicBezTo>
                      <a:cubicBezTo>
                        <a:pt x="295685" y="811455"/>
                        <a:pt x="273055" y="834832"/>
                        <a:pt x="270568" y="853234"/>
                      </a:cubicBezTo>
                      <a:cubicBezTo>
                        <a:pt x="289965" y="926099"/>
                        <a:pt x="310606" y="1002942"/>
                        <a:pt x="332242" y="1077796"/>
                      </a:cubicBezTo>
                      <a:cubicBezTo>
                        <a:pt x="348655" y="1134247"/>
                        <a:pt x="356364" y="1192688"/>
                        <a:pt x="364073" y="1249388"/>
                      </a:cubicBezTo>
                      <a:cubicBezTo>
                        <a:pt x="364570" y="1253864"/>
                        <a:pt x="365317" y="1258092"/>
                        <a:pt x="365814" y="1262568"/>
                      </a:cubicBezTo>
                      <a:cubicBezTo>
                        <a:pt x="363824" y="1266298"/>
                        <a:pt x="361835" y="1270029"/>
                        <a:pt x="359846" y="1273759"/>
                      </a:cubicBezTo>
                      <a:lnTo>
                        <a:pt x="362332" y="1318522"/>
                      </a:lnTo>
                      <a:cubicBezTo>
                        <a:pt x="358851" y="1295892"/>
                        <a:pt x="355618" y="1273262"/>
                        <a:pt x="352634" y="1250880"/>
                      </a:cubicBezTo>
                      <a:cubicBezTo>
                        <a:pt x="345173" y="1194677"/>
                        <a:pt x="337464" y="1136734"/>
                        <a:pt x="321300" y="1081029"/>
                      </a:cubicBezTo>
                      <a:cubicBezTo>
                        <a:pt x="299415" y="1005677"/>
                        <a:pt x="278774" y="928586"/>
                        <a:pt x="259377" y="855224"/>
                      </a:cubicBezTo>
                      <a:cubicBezTo>
                        <a:pt x="258880" y="854726"/>
                        <a:pt x="258880" y="854478"/>
                        <a:pt x="258880" y="853980"/>
                      </a:cubicBezTo>
                      <a:cubicBezTo>
                        <a:pt x="256891" y="845774"/>
                        <a:pt x="254404" y="837567"/>
                        <a:pt x="252414" y="829361"/>
                      </a:cubicBezTo>
                      <a:cubicBezTo>
                        <a:pt x="248186" y="812947"/>
                        <a:pt x="243461" y="797032"/>
                        <a:pt x="238985" y="780619"/>
                      </a:cubicBezTo>
                      <a:cubicBezTo>
                        <a:pt x="217598" y="772909"/>
                        <a:pt x="191487" y="769677"/>
                        <a:pt x="166121" y="766195"/>
                      </a:cubicBezTo>
                      <a:cubicBezTo>
                        <a:pt x="146475" y="763708"/>
                        <a:pt x="126083" y="760973"/>
                        <a:pt x="108177" y="756496"/>
                      </a:cubicBezTo>
                      <a:cubicBezTo>
                        <a:pt x="63663" y="745057"/>
                        <a:pt x="32826" y="725162"/>
                        <a:pt x="1243" y="703527"/>
                      </a:cubicBezTo>
                      <a:cubicBezTo>
                        <a:pt x="497" y="698553"/>
                        <a:pt x="249" y="693579"/>
                        <a:pt x="0" y="688605"/>
                      </a:cubicBezTo>
                      <a:cubicBezTo>
                        <a:pt x="33324" y="711733"/>
                        <a:pt x="64658" y="733618"/>
                        <a:pt x="110913" y="745305"/>
                      </a:cubicBezTo>
                      <a:cubicBezTo>
                        <a:pt x="128321" y="749782"/>
                        <a:pt x="148215" y="752269"/>
                        <a:pt x="167613" y="754755"/>
                      </a:cubicBezTo>
                      <a:cubicBezTo>
                        <a:pt x="190741" y="757740"/>
                        <a:pt x="214365" y="760973"/>
                        <a:pt x="235006" y="767190"/>
                      </a:cubicBezTo>
                      <a:cubicBezTo>
                        <a:pt x="223816" y="728892"/>
                        <a:pt x="212376" y="690844"/>
                        <a:pt x="200688" y="653790"/>
                      </a:cubicBezTo>
                      <a:cubicBezTo>
                        <a:pt x="190492" y="647324"/>
                        <a:pt x="175322" y="644589"/>
                        <a:pt x="160650" y="641853"/>
                      </a:cubicBezTo>
                      <a:cubicBezTo>
                        <a:pt x="148961" y="639864"/>
                        <a:pt x="137025" y="637626"/>
                        <a:pt x="127077" y="633895"/>
                      </a:cubicBezTo>
                      <a:cubicBezTo>
                        <a:pt x="100966" y="624196"/>
                        <a:pt x="58440" y="608032"/>
                        <a:pt x="30091" y="579433"/>
                      </a:cubicBezTo>
                      <a:cubicBezTo>
                        <a:pt x="32329" y="576201"/>
                        <a:pt x="34567" y="573216"/>
                        <a:pt x="37054" y="570232"/>
                      </a:cubicBezTo>
                      <a:cubicBezTo>
                        <a:pt x="59435" y="593608"/>
                        <a:pt x="94749" y="609276"/>
                        <a:pt x="131056" y="622953"/>
                      </a:cubicBezTo>
                      <a:cubicBezTo>
                        <a:pt x="140009" y="626434"/>
                        <a:pt x="151448" y="628424"/>
                        <a:pt x="162639" y="630414"/>
                      </a:cubicBezTo>
                      <a:cubicBezTo>
                        <a:pt x="174079" y="632403"/>
                        <a:pt x="185767" y="634641"/>
                        <a:pt x="195963" y="638372"/>
                      </a:cubicBezTo>
                      <a:cubicBezTo>
                        <a:pt x="178804" y="582418"/>
                        <a:pt x="161396" y="525469"/>
                        <a:pt x="146226" y="467525"/>
                      </a:cubicBezTo>
                      <a:cubicBezTo>
                        <a:pt x="142247" y="467525"/>
                        <a:pt x="137771" y="467525"/>
                        <a:pt x="133543" y="467028"/>
                      </a:cubicBezTo>
                      <a:cubicBezTo>
                        <a:pt x="97982" y="464044"/>
                        <a:pt x="53218" y="448874"/>
                        <a:pt x="17159" y="425995"/>
                      </a:cubicBezTo>
                      <a:cubicBezTo>
                        <a:pt x="16413" y="421022"/>
                        <a:pt x="15418" y="415799"/>
                        <a:pt x="14672" y="410577"/>
                      </a:cubicBezTo>
                      <a:cubicBezTo>
                        <a:pt x="52969" y="436937"/>
                        <a:pt x="105939" y="455340"/>
                        <a:pt x="143490" y="455837"/>
                      </a:cubicBezTo>
                      <a:cubicBezTo>
                        <a:pt x="138766" y="437683"/>
                        <a:pt x="134538" y="419530"/>
                        <a:pt x="130559" y="401376"/>
                      </a:cubicBezTo>
                      <a:cubicBezTo>
                        <a:pt x="124342" y="372528"/>
                        <a:pt x="119119" y="343432"/>
                        <a:pt x="114394" y="3145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11" name="Freeform 70">
                  <a:extLst>
                    <a:ext uri="{FF2B5EF4-FFF2-40B4-BE49-F238E27FC236}">
                      <a16:creationId xmlns:a16="http://schemas.microsoft.com/office/drawing/2014/main" id="{51B1A5E7-3036-7C54-6368-158D2C97CDA9}"/>
                    </a:ext>
                  </a:extLst>
                </p:cNvPr>
                <p:cNvSpPr/>
                <p:nvPr/>
              </p:nvSpPr>
              <p:spPr>
                <a:xfrm>
                  <a:off x="5807652" y="6053977"/>
                  <a:ext cx="12185" cy="24868"/>
                </a:xfrm>
                <a:custGeom>
                  <a:avLst/>
                  <a:gdLst>
                    <a:gd name="connsiteX0" fmla="*/ 4725 w 12185"/>
                    <a:gd name="connsiteY0" fmla="*/ 24868 h 24868"/>
                    <a:gd name="connsiteX1" fmla="*/ 0 w 12185"/>
                    <a:gd name="connsiteY1" fmla="*/ 0 h 24868"/>
                    <a:gd name="connsiteX2" fmla="*/ 12185 w 12185"/>
                    <a:gd name="connsiteY2" fmla="*/ 23376 h 24868"/>
                    <a:gd name="connsiteX3" fmla="*/ 4725 w 12185"/>
                    <a:gd name="connsiteY3" fmla="*/ 24868 h 24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85" h="24868">
                      <a:moveTo>
                        <a:pt x="4725" y="24868"/>
                      </a:moveTo>
                      <a:cubicBezTo>
                        <a:pt x="2984" y="16662"/>
                        <a:pt x="1492" y="8455"/>
                        <a:pt x="0" y="0"/>
                      </a:cubicBezTo>
                      <a:cubicBezTo>
                        <a:pt x="4725" y="7709"/>
                        <a:pt x="8704" y="15418"/>
                        <a:pt x="12185" y="23376"/>
                      </a:cubicBezTo>
                      <a:lnTo>
                        <a:pt x="4725" y="248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205" name="Freeform 71">
                <a:extLst>
                  <a:ext uri="{FF2B5EF4-FFF2-40B4-BE49-F238E27FC236}">
                    <a16:creationId xmlns:a16="http://schemas.microsoft.com/office/drawing/2014/main" id="{6DFA4804-7108-CEE1-BDD8-55951EFE413C}"/>
                  </a:ext>
                </a:extLst>
              </p:cNvPr>
              <p:cNvSpPr/>
              <p:nvPr/>
            </p:nvSpPr>
            <p:spPr>
              <a:xfrm>
                <a:off x="5061351" y="5334038"/>
                <a:ext cx="724913" cy="742321"/>
              </a:xfrm>
              <a:custGeom>
                <a:avLst/>
                <a:gdLst>
                  <a:gd name="connsiteX0" fmla="*/ 0 w 724913"/>
                  <a:gd name="connsiteY0" fmla="*/ 0 h 742321"/>
                  <a:gd name="connsiteX1" fmla="*/ 383471 w 724913"/>
                  <a:gd name="connsiteY1" fmla="*/ 228789 h 742321"/>
                  <a:gd name="connsiteX2" fmla="*/ 564761 w 724913"/>
                  <a:gd name="connsiteY2" fmla="*/ 404111 h 742321"/>
                  <a:gd name="connsiteX3" fmla="*/ 625689 w 724913"/>
                  <a:gd name="connsiteY3" fmla="*/ 404111 h 742321"/>
                  <a:gd name="connsiteX4" fmla="*/ 660753 w 724913"/>
                  <a:gd name="connsiteY4" fmla="*/ 448377 h 742321"/>
                  <a:gd name="connsiteX5" fmla="*/ 692087 w 724913"/>
                  <a:gd name="connsiteY5" fmla="*/ 581423 h 742321"/>
                  <a:gd name="connsiteX6" fmla="*/ 724914 w 724913"/>
                  <a:gd name="connsiteY6" fmla="*/ 742321 h 742321"/>
                  <a:gd name="connsiteX7" fmla="*/ 355370 w 724913"/>
                  <a:gd name="connsiteY7" fmla="*/ 492891 h 742321"/>
                  <a:gd name="connsiteX8" fmla="*/ 166121 w 724913"/>
                  <a:gd name="connsiteY8" fmla="*/ 474738 h 742321"/>
                  <a:gd name="connsiteX9" fmla="*/ 222821 w 724913"/>
                  <a:gd name="connsiteY9" fmla="*/ 336718 h 742321"/>
                  <a:gd name="connsiteX10" fmla="*/ 69383 w 724913"/>
                  <a:gd name="connsiteY10" fmla="*/ 123844 h 742321"/>
                  <a:gd name="connsiteX11" fmla="*/ 33821 w 724913"/>
                  <a:gd name="connsiteY11" fmla="*/ 81319 h 742321"/>
                  <a:gd name="connsiteX12" fmla="*/ 0 w 724913"/>
                  <a:gd name="connsiteY12" fmla="*/ 497 h 74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4913" h="742321">
                    <a:moveTo>
                      <a:pt x="0" y="0"/>
                    </a:moveTo>
                    <a:cubicBezTo>
                      <a:pt x="110665" y="64658"/>
                      <a:pt x="425498" y="30588"/>
                      <a:pt x="383471" y="228789"/>
                    </a:cubicBezTo>
                    <a:cubicBezTo>
                      <a:pt x="528951" y="208894"/>
                      <a:pt x="573963" y="266092"/>
                      <a:pt x="564761" y="404111"/>
                    </a:cubicBezTo>
                    <a:cubicBezTo>
                      <a:pt x="565756" y="389190"/>
                      <a:pt x="618228" y="399386"/>
                      <a:pt x="625689" y="404111"/>
                    </a:cubicBezTo>
                    <a:cubicBezTo>
                      <a:pt x="638123" y="411572"/>
                      <a:pt x="653541" y="435694"/>
                      <a:pt x="660753" y="448377"/>
                    </a:cubicBezTo>
                    <a:cubicBezTo>
                      <a:pt x="683632" y="489410"/>
                      <a:pt x="686616" y="535914"/>
                      <a:pt x="692087" y="581423"/>
                    </a:cubicBezTo>
                    <a:cubicBezTo>
                      <a:pt x="698802" y="635885"/>
                      <a:pt x="710490" y="689849"/>
                      <a:pt x="724914" y="742321"/>
                    </a:cubicBezTo>
                    <a:cubicBezTo>
                      <a:pt x="631657" y="629170"/>
                      <a:pt x="296183" y="631408"/>
                      <a:pt x="355370" y="492891"/>
                    </a:cubicBezTo>
                    <a:cubicBezTo>
                      <a:pt x="303395" y="499606"/>
                      <a:pt x="207900" y="517014"/>
                      <a:pt x="166121" y="474738"/>
                    </a:cubicBezTo>
                    <a:cubicBezTo>
                      <a:pt x="112654" y="420524"/>
                      <a:pt x="175322" y="364073"/>
                      <a:pt x="222821" y="336718"/>
                    </a:cubicBezTo>
                    <a:cubicBezTo>
                      <a:pt x="20641" y="311352"/>
                      <a:pt x="41779" y="223318"/>
                      <a:pt x="69383" y="123844"/>
                    </a:cubicBezTo>
                    <a:lnTo>
                      <a:pt x="33821" y="81319"/>
                    </a:lnTo>
                    <a:cubicBezTo>
                      <a:pt x="17657" y="57197"/>
                      <a:pt x="5471" y="28101"/>
                      <a:pt x="0" y="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6" name="Freeform 72">
                <a:extLst>
                  <a:ext uri="{FF2B5EF4-FFF2-40B4-BE49-F238E27FC236}">
                    <a16:creationId xmlns:a16="http://schemas.microsoft.com/office/drawing/2014/main" id="{A6D2D887-F7E9-0F8F-EF0B-7C4010DF971A}"/>
                  </a:ext>
                </a:extLst>
              </p:cNvPr>
              <p:cNvSpPr/>
              <p:nvPr/>
            </p:nvSpPr>
            <p:spPr>
              <a:xfrm>
                <a:off x="5778472" y="5131108"/>
                <a:ext cx="537133" cy="974595"/>
              </a:xfrm>
              <a:custGeom>
                <a:avLst/>
                <a:gdLst>
                  <a:gd name="connsiteX0" fmla="*/ 536246 w 537133"/>
                  <a:gd name="connsiteY0" fmla="*/ 426745 h 974595"/>
                  <a:gd name="connsiteX1" fmla="*/ 263440 w 537133"/>
                  <a:gd name="connsiteY1" fmla="*/ 533430 h 974595"/>
                  <a:gd name="connsiteX2" fmla="*/ 281345 w 537133"/>
                  <a:gd name="connsiteY2" fmla="*/ 433708 h 974595"/>
                  <a:gd name="connsiteX3" fmla="*/ 500436 w 537133"/>
                  <a:gd name="connsiteY3" fmla="*/ 301657 h 974595"/>
                  <a:gd name="connsiteX4" fmla="*/ 282589 w 537133"/>
                  <a:gd name="connsiteY4" fmla="*/ 425750 h 974595"/>
                  <a:gd name="connsiteX5" fmla="*/ 294774 w 537133"/>
                  <a:gd name="connsiteY5" fmla="*/ 329758 h 974595"/>
                  <a:gd name="connsiteX6" fmla="*/ 469350 w 537133"/>
                  <a:gd name="connsiteY6" fmla="*/ 205914 h 974595"/>
                  <a:gd name="connsiteX7" fmla="*/ 295272 w 537133"/>
                  <a:gd name="connsiteY7" fmla="*/ 324536 h 974595"/>
                  <a:gd name="connsiteX8" fmla="*/ 304224 w 537133"/>
                  <a:gd name="connsiteY8" fmla="*/ 210887 h 974595"/>
                  <a:gd name="connsiteX9" fmla="*/ 422847 w 537133"/>
                  <a:gd name="connsiteY9" fmla="*/ 112657 h 974595"/>
                  <a:gd name="connsiteX10" fmla="*/ 304970 w 537133"/>
                  <a:gd name="connsiteY10" fmla="*/ 200194 h 974595"/>
                  <a:gd name="connsiteX11" fmla="*/ 306711 w 537133"/>
                  <a:gd name="connsiteY11" fmla="*/ 156426 h 974595"/>
                  <a:gd name="connsiteX12" fmla="*/ 317404 w 537133"/>
                  <a:gd name="connsiteY12" fmla="*/ 4 h 974595"/>
                  <a:gd name="connsiteX13" fmla="*/ 297759 w 537133"/>
                  <a:gd name="connsiteY13" fmla="*/ 152944 h 974595"/>
                  <a:gd name="connsiteX14" fmla="*/ 293780 w 537133"/>
                  <a:gd name="connsiteY14" fmla="*/ 235756 h 974595"/>
                  <a:gd name="connsiteX15" fmla="*/ 219423 w 537133"/>
                  <a:gd name="connsiteY15" fmla="*/ 113652 h 974595"/>
                  <a:gd name="connsiteX16" fmla="*/ 293282 w 537133"/>
                  <a:gd name="connsiteY16" fmla="*/ 242222 h 974595"/>
                  <a:gd name="connsiteX17" fmla="*/ 282340 w 537133"/>
                  <a:gd name="connsiteY17" fmla="*/ 358854 h 974595"/>
                  <a:gd name="connsiteX18" fmla="*/ 150040 w 537133"/>
                  <a:gd name="connsiteY18" fmla="*/ 207655 h 974595"/>
                  <a:gd name="connsiteX19" fmla="*/ 281842 w 537133"/>
                  <a:gd name="connsiteY19" fmla="*/ 363331 h 974595"/>
                  <a:gd name="connsiteX20" fmla="*/ 263938 w 537133"/>
                  <a:gd name="connsiteY20" fmla="*/ 484689 h 974595"/>
                  <a:gd name="connsiteX21" fmla="*/ 142331 w 537133"/>
                  <a:gd name="connsiteY21" fmla="*/ 345425 h 974595"/>
                  <a:gd name="connsiteX22" fmla="*/ 262943 w 537133"/>
                  <a:gd name="connsiteY22" fmla="*/ 489662 h 974595"/>
                  <a:gd name="connsiteX23" fmla="*/ 250011 w 537133"/>
                  <a:gd name="connsiteY23" fmla="*/ 554569 h 974595"/>
                  <a:gd name="connsiteX24" fmla="*/ 101795 w 537133"/>
                  <a:gd name="connsiteY24" fmla="*/ 451862 h 974595"/>
                  <a:gd name="connsiteX25" fmla="*/ 248519 w 537133"/>
                  <a:gd name="connsiteY25" fmla="*/ 561283 h 974595"/>
                  <a:gd name="connsiteX26" fmla="*/ 218677 w 537133"/>
                  <a:gd name="connsiteY26" fmla="*/ 671948 h 974595"/>
                  <a:gd name="connsiteX27" fmla="*/ 62255 w 537133"/>
                  <a:gd name="connsiteY27" fmla="*/ 530446 h 974595"/>
                  <a:gd name="connsiteX28" fmla="*/ 217185 w 537133"/>
                  <a:gd name="connsiteY28" fmla="*/ 676673 h 974595"/>
                  <a:gd name="connsiteX29" fmla="*/ 179385 w 537133"/>
                  <a:gd name="connsiteY29" fmla="*/ 774654 h 974595"/>
                  <a:gd name="connsiteX30" fmla="*/ 56038 w 537133"/>
                  <a:gd name="connsiteY30" fmla="*/ 635888 h 974595"/>
                  <a:gd name="connsiteX31" fmla="*/ 176649 w 537133"/>
                  <a:gd name="connsiteY31" fmla="*/ 780622 h 974595"/>
                  <a:gd name="connsiteX32" fmla="*/ 126415 w 537133"/>
                  <a:gd name="connsiteY32" fmla="*/ 868905 h 974595"/>
                  <a:gd name="connsiteX33" fmla="*/ 17740 w 537133"/>
                  <a:gd name="connsiteY33" fmla="*/ 722679 h 974595"/>
                  <a:gd name="connsiteX34" fmla="*/ 124674 w 537133"/>
                  <a:gd name="connsiteY34" fmla="*/ 871641 h 974595"/>
                  <a:gd name="connsiteX35" fmla="*/ 27190 w 537133"/>
                  <a:gd name="connsiteY35" fmla="*/ 966887 h 974595"/>
                  <a:gd name="connsiteX36" fmla="*/ 31915 w 537133"/>
                  <a:gd name="connsiteY36" fmla="*/ 974596 h 974595"/>
                  <a:gd name="connsiteX37" fmla="*/ 184110 w 537133"/>
                  <a:gd name="connsiteY37" fmla="*/ 785098 h 974595"/>
                  <a:gd name="connsiteX38" fmla="*/ 415137 w 537133"/>
                  <a:gd name="connsiteY38" fmla="*/ 790072 h 974595"/>
                  <a:gd name="connsiteX39" fmla="*/ 191819 w 537133"/>
                  <a:gd name="connsiteY39" fmla="*/ 767940 h 974595"/>
                  <a:gd name="connsiteX40" fmla="*/ 214698 w 537133"/>
                  <a:gd name="connsiteY40" fmla="*/ 709996 h 974595"/>
                  <a:gd name="connsiteX41" fmla="*/ 499441 w 537133"/>
                  <a:gd name="connsiteY41" fmla="*/ 682641 h 974595"/>
                  <a:gd name="connsiteX42" fmla="*/ 216439 w 537133"/>
                  <a:gd name="connsiteY42" fmla="*/ 705520 h 974595"/>
                  <a:gd name="connsiteX43" fmla="*/ 246529 w 537133"/>
                  <a:gd name="connsiteY43" fmla="*/ 605549 h 974595"/>
                  <a:gd name="connsiteX44" fmla="*/ 495711 w 537133"/>
                  <a:gd name="connsiteY44" fmla="*/ 554320 h 974595"/>
                  <a:gd name="connsiteX45" fmla="*/ 246778 w 537133"/>
                  <a:gd name="connsiteY45" fmla="*/ 603808 h 974595"/>
                  <a:gd name="connsiteX46" fmla="*/ 256228 w 537133"/>
                  <a:gd name="connsiteY46" fmla="*/ 564516 h 974595"/>
                  <a:gd name="connsiteX47" fmla="*/ 256228 w 537133"/>
                  <a:gd name="connsiteY47" fmla="*/ 564516 h 974595"/>
                  <a:gd name="connsiteX48" fmla="*/ 261948 w 537133"/>
                  <a:gd name="connsiteY48" fmla="*/ 538404 h 974595"/>
                  <a:gd name="connsiteX49" fmla="*/ 535997 w 537133"/>
                  <a:gd name="connsiteY49" fmla="*/ 425999 h 97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37133" h="974595">
                    <a:moveTo>
                      <a:pt x="536246" y="426745"/>
                    </a:moveTo>
                    <a:cubicBezTo>
                      <a:pt x="516352" y="353135"/>
                      <a:pt x="308203" y="500604"/>
                      <a:pt x="263440" y="533430"/>
                    </a:cubicBezTo>
                    <a:cubicBezTo>
                      <a:pt x="270403" y="499609"/>
                      <a:pt x="276372" y="466286"/>
                      <a:pt x="281345" y="433708"/>
                    </a:cubicBezTo>
                    <a:cubicBezTo>
                      <a:pt x="325611" y="422518"/>
                      <a:pt x="537987" y="365320"/>
                      <a:pt x="500436" y="301657"/>
                    </a:cubicBezTo>
                    <a:cubicBezTo>
                      <a:pt x="464128" y="240232"/>
                      <a:pt x="320388" y="385712"/>
                      <a:pt x="282589" y="425750"/>
                    </a:cubicBezTo>
                    <a:cubicBezTo>
                      <a:pt x="287562" y="392427"/>
                      <a:pt x="291541" y="360098"/>
                      <a:pt x="294774" y="329758"/>
                    </a:cubicBezTo>
                    <a:cubicBezTo>
                      <a:pt x="324616" y="321055"/>
                      <a:pt x="490986" y="269826"/>
                      <a:pt x="469350" y="205914"/>
                    </a:cubicBezTo>
                    <a:cubicBezTo>
                      <a:pt x="448212" y="143743"/>
                      <a:pt x="323124" y="290715"/>
                      <a:pt x="295272" y="324536"/>
                    </a:cubicBezTo>
                    <a:cubicBezTo>
                      <a:pt x="299748" y="281762"/>
                      <a:pt x="302483" y="243216"/>
                      <a:pt x="304224" y="210887"/>
                    </a:cubicBezTo>
                    <a:cubicBezTo>
                      <a:pt x="334564" y="201189"/>
                      <a:pt x="465620" y="155928"/>
                      <a:pt x="422847" y="112657"/>
                    </a:cubicBezTo>
                    <a:cubicBezTo>
                      <a:pt x="383057" y="72619"/>
                      <a:pt x="324616" y="165378"/>
                      <a:pt x="304970" y="200194"/>
                    </a:cubicBezTo>
                    <a:cubicBezTo>
                      <a:pt x="305716" y="183532"/>
                      <a:pt x="306462" y="168860"/>
                      <a:pt x="306711" y="156426"/>
                    </a:cubicBezTo>
                    <a:cubicBezTo>
                      <a:pt x="322378" y="117134"/>
                      <a:pt x="365649" y="-742"/>
                      <a:pt x="317404" y="4"/>
                    </a:cubicBezTo>
                    <a:cubicBezTo>
                      <a:pt x="270652" y="750"/>
                      <a:pt x="289054" y="110917"/>
                      <a:pt x="297759" y="152944"/>
                    </a:cubicBezTo>
                    <a:cubicBezTo>
                      <a:pt x="297012" y="173834"/>
                      <a:pt x="296018" y="202184"/>
                      <a:pt x="293780" y="235756"/>
                    </a:cubicBezTo>
                    <a:cubicBezTo>
                      <a:pt x="284081" y="199945"/>
                      <a:pt x="245286" y="65408"/>
                      <a:pt x="219423" y="113652"/>
                    </a:cubicBezTo>
                    <a:cubicBezTo>
                      <a:pt x="192316" y="163886"/>
                      <a:pt x="277615" y="230534"/>
                      <a:pt x="293282" y="242222"/>
                    </a:cubicBezTo>
                    <a:cubicBezTo>
                      <a:pt x="291044" y="276540"/>
                      <a:pt x="287562" y="316081"/>
                      <a:pt x="282340" y="358854"/>
                    </a:cubicBezTo>
                    <a:cubicBezTo>
                      <a:pt x="268911" y="325033"/>
                      <a:pt x="198782" y="157918"/>
                      <a:pt x="150040" y="207655"/>
                    </a:cubicBezTo>
                    <a:cubicBezTo>
                      <a:pt x="99806" y="258884"/>
                      <a:pt x="258715" y="350399"/>
                      <a:pt x="281842" y="363331"/>
                    </a:cubicBezTo>
                    <a:cubicBezTo>
                      <a:pt x="277366" y="401877"/>
                      <a:pt x="271398" y="442910"/>
                      <a:pt x="263938" y="484689"/>
                    </a:cubicBezTo>
                    <a:cubicBezTo>
                      <a:pt x="251006" y="450122"/>
                      <a:pt x="191073" y="301906"/>
                      <a:pt x="142331" y="345425"/>
                    </a:cubicBezTo>
                    <a:cubicBezTo>
                      <a:pt x="91848" y="390686"/>
                      <a:pt x="238820" y="476233"/>
                      <a:pt x="262943" y="489662"/>
                    </a:cubicBezTo>
                    <a:cubicBezTo>
                      <a:pt x="258964" y="511049"/>
                      <a:pt x="254736" y="532684"/>
                      <a:pt x="250011" y="554569"/>
                    </a:cubicBezTo>
                    <a:cubicBezTo>
                      <a:pt x="224645" y="518510"/>
                      <a:pt x="135617" y="398644"/>
                      <a:pt x="101795" y="451862"/>
                    </a:cubicBezTo>
                    <a:cubicBezTo>
                      <a:pt x="78668" y="488170"/>
                      <a:pt x="212957" y="546611"/>
                      <a:pt x="248519" y="561283"/>
                    </a:cubicBezTo>
                    <a:cubicBezTo>
                      <a:pt x="240064" y="598586"/>
                      <a:pt x="230116" y="635640"/>
                      <a:pt x="218677" y="671948"/>
                    </a:cubicBezTo>
                    <a:cubicBezTo>
                      <a:pt x="201269" y="636386"/>
                      <a:pt x="123431" y="485435"/>
                      <a:pt x="62255" y="530446"/>
                    </a:cubicBezTo>
                    <a:cubicBezTo>
                      <a:pt x="14507" y="565511"/>
                      <a:pt x="185353" y="659513"/>
                      <a:pt x="217185" y="676673"/>
                    </a:cubicBezTo>
                    <a:cubicBezTo>
                      <a:pt x="206243" y="710742"/>
                      <a:pt x="193808" y="743568"/>
                      <a:pt x="179385" y="774654"/>
                    </a:cubicBezTo>
                    <a:cubicBezTo>
                      <a:pt x="163718" y="736854"/>
                      <a:pt x="104531" y="603808"/>
                      <a:pt x="56038" y="635888"/>
                    </a:cubicBezTo>
                    <a:cubicBezTo>
                      <a:pt x="6052" y="668963"/>
                      <a:pt x="144569" y="759982"/>
                      <a:pt x="176649" y="780622"/>
                    </a:cubicBezTo>
                    <a:cubicBezTo>
                      <a:pt x="161728" y="812454"/>
                      <a:pt x="145066" y="842047"/>
                      <a:pt x="126415" y="868905"/>
                    </a:cubicBezTo>
                    <a:cubicBezTo>
                      <a:pt x="122187" y="851746"/>
                      <a:pt x="87123" y="711488"/>
                      <a:pt x="17740" y="722679"/>
                    </a:cubicBezTo>
                    <a:cubicBezTo>
                      <a:pt x="-51394" y="733870"/>
                      <a:pt x="102293" y="854481"/>
                      <a:pt x="124674" y="871641"/>
                    </a:cubicBezTo>
                    <a:cubicBezTo>
                      <a:pt x="96822" y="910933"/>
                      <a:pt x="64741" y="944008"/>
                      <a:pt x="27190" y="966887"/>
                    </a:cubicBezTo>
                    <a:lnTo>
                      <a:pt x="31915" y="974596"/>
                    </a:lnTo>
                    <a:cubicBezTo>
                      <a:pt x="96822" y="934806"/>
                      <a:pt x="146310" y="866170"/>
                      <a:pt x="184110" y="785098"/>
                    </a:cubicBezTo>
                    <a:cubicBezTo>
                      <a:pt x="192565" y="788331"/>
                      <a:pt x="400962" y="869403"/>
                      <a:pt x="415137" y="790072"/>
                    </a:cubicBezTo>
                    <a:cubicBezTo>
                      <a:pt x="428566" y="715716"/>
                      <a:pt x="224645" y="760230"/>
                      <a:pt x="191819" y="767940"/>
                    </a:cubicBezTo>
                    <a:cubicBezTo>
                      <a:pt x="200026" y="749288"/>
                      <a:pt x="207486" y="729642"/>
                      <a:pt x="214698" y="709996"/>
                    </a:cubicBezTo>
                    <a:cubicBezTo>
                      <a:pt x="261451" y="716959"/>
                      <a:pt x="518839" y="752272"/>
                      <a:pt x="499441" y="682641"/>
                    </a:cubicBezTo>
                    <a:cubicBezTo>
                      <a:pt x="480292" y="614253"/>
                      <a:pt x="262943" y="688858"/>
                      <a:pt x="216439" y="705520"/>
                    </a:cubicBezTo>
                    <a:cubicBezTo>
                      <a:pt x="227878" y="672942"/>
                      <a:pt x="237826" y="639370"/>
                      <a:pt x="246529" y="605549"/>
                    </a:cubicBezTo>
                    <a:cubicBezTo>
                      <a:pt x="271895" y="607538"/>
                      <a:pt x="523066" y="624449"/>
                      <a:pt x="495711" y="554320"/>
                    </a:cubicBezTo>
                    <a:cubicBezTo>
                      <a:pt x="468853" y="485186"/>
                      <a:pt x="271895" y="590130"/>
                      <a:pt x="246778" y="603808"/>
                    </a:cubicBezTo>
                    <a:cubicBezTo>
                      <a:pt x="250011" y="590628"/>
                      <a:pt x="253244" y="577696"/>
                      <a:pt x="256228" y="564516"/>
                    </a:cubicBezTo>
                    <a:lnTo>
                      <a:pt x="256228" y="564516"/>
                    </a:lnTo>
                    <a:cubicBezTo>
                      <a:pt x="258218" y="555563"/>
                      <a:pt x="260207" y="546860"/>
                      <a:pt x="261948" y="538404"/>
                    </a:cubicBezTo>
                    <a:cubicBezTo>
                      <a:pt x="308452" y="532933"/>
                      <a:pt x="555892" y="500853"/>
                      <a:pt x="535997" y="42599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7" name="Freeform 73">
                <a:extLst>
                  <a:ext uri="{FF2B5EF4-FFF2-40B4-BE49-F238E27FC236}">
                    <a16:creationId xmlns:a16="http://schemas.microsoft.com/office/drawing/2014/main" id="{495125B9-799C-7E31-F8DB-070F2154EFB8}"/>
                  </a:ext>
                </a:extLst>
              </p:cNvPr>
              <p:cNvSpPr/>
              <p:nvPr/>
            </p:nvSpPr>
            <p:spPr>
              <a:xfrm>
                <a:off x="5503263" y="5948535"/>
                <a:ext cx="522733" cy="591619"/>
              </a:xfrm>
              <a:custGeom>
                <a:avLst/>
                <a:gdLst>
                  <a:gd name="connsiteX0" fmla="*/ 0 w 522733"/>
                  <a:gd name="connsiteY0" fmla="*/ 0 h 591619"/>
                  <a:gd name="connsiteX1" fmla="*/ 261367 w 522733"/>
                  <a:gd name="connsiteY1" fmla="*/ 591619 h 591619"/>
                  <a:gd name="connsiteX2" fmla="*/ 522734 w 522733"/>
                  <a:gd name="connsiteY2" fmla="*/ 0 h 591619"/>
                  <a:gd name="connsiteX3" fmla="*/ 0 w 522733"/>
                  <a:gd name="connsiteY3" fmla="*/ 0 h 59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733" h="591619">
                    <a:moveTo>
                      <a:pt x="0" y="0"/>
                    </a:moveTo>
                    <a:cubicBezTo>
                      <a:pt x="0" y="326771"/>
                      <a:pt x="117130" y="591619"/>
                      <a:pt x="261367" y="591619"/>
                    </a:cubicBezTo>
                    <a:cubicBezTo>
                      <a:pt x="405603" y="591619"/>
                      <a:pt x="522734" y="326771"/>
                      <a:pt x="52273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8" name="Freeform 79">
                <a:extLst>
                  <a:ext uri="{FF2B5EF4-FFF2-40B4-BE49-F238E27FC236}">
                    <a16:creationId xmlns:a16="http://schemas.microsoft.com/office/drawing/2014/main" id="{3923493C-E534-D88D-8FB5-E6816E7623E3}"/>
                  </a:ext>
                </a:extLst>
              </p:cNvPr>
              <p:cNvSpPr/>
              <p:nvPr/>
            </p:nvSpPr>
            <p:spPr>
              <a:xfrm>
                <a:off x="5503263" y="6519016"/>
                <a:ext cx="522733" cy="36556"/>
              </a:xfrm>
              <a:custGeom>
                <a:avLst/>
                <a:gdLst>
                  <a:gd name="connsiteX0" fmla="*/ 0 w 522733"/>
                  <a:gd name="connsiteY0" fmla="*/ 0 h 36556"/>
                  <a:gd name="connsiteX1" fmla="*/ 261367 w 522733"/>
                  <a:gd name="connsiteY1" fmla="*/ 36557 h 36556"/>
                  <a:gd name="connsiteX2" fmla="*/ 522734 w 522733"/>
                  <a:gd name="connsiteY2" fmla="*/ 0 h 36556"/>
                  <a:gd name="connsiteX3" fmla="*/ 0 w 522733"/>
                  <a:gd name="connsiteY3" fmla="*/ 0 h 3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733" h="36556">
                    <a:moveTo>
                      <a:pt x="0" y="0"/>
                    </a:moveTo>
                    <a:cubicBezTo>
                      <a:pt x="0" y="20143"/>
                      <a:pt x="117130" y="36557"/>
                      <a:pt x="261367" y="36557"/>
                    </a:cubicBezTo>
                    <a:cubicBezTo>
                      <a:pt x="405603" y="36557"/>
                      <a:pt x="522734" y="20143"/>
                      <a:pt x="5227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9" name="Freeform 80">
                <a:extLst>
                  <a:ext uri="{FF2B5EF4-FFF2-40B4-BE49-F238E27FC236}">
                    <a16:creationId xmlns:a16="http://schemas.microsoft.com/office/drawing/2014/main" id="{42D55A04-237A-0459-4D9D-1BF04723A448}"/>
                  </a:ext>
                </a:extLst>
              </p:cNvPr>
              <p:cNvSpPr/>
              <p:nvPr/>
            </p:nvSpPr>
            <p:spPr>
              <a:xfrm>
                <a:off x="5554243" y="5995040"/>
                <a:ext cx="109918" cy="101960"/>
              </a:xfrm>
              <a:custGeom>
                <a:avLst/>
                <a:gdLst>
                  <a:gd name="connsiteX0" fmla="*/ 54959 w 109918"/>
                  <a:gd name="connsiteY0" fmla="*/ 0 h 101960"/>
                  <a:gd name="connsiteX1" fmla="*/ 0 w 109918"/>
                  <a:gd name="connsiteY1" fmla="*/ 50980 h 101960"/>
                  <a:gd name="connsiteX2" fmla="*/ 54959 w 109918"/>
                  <a:gd name="connsiteY2" fmla="*/ 101960 h 101960"/>
                  <a:gd name="connsiteX3" fmla="*/ 109918 w 109918"/>
                  <a:gd name="connsiteY3" fmla="*/ 50980 h 101960"/>
                  <a:gd name="connsiteX4" fmla="*/ 54959 w 109918"/>
                  <a:gd name="connsiteY4" fmla="*/ 0 h 10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18" h="101960">
                    <a:moveTo>
                      <a:pt x="54959" y="0"/>
                    </a:moveTo>
                    <a:cubicBezTo>
                      <a:pt x="24620" y="0"/>
                      <a:pt x="0" y="22879"/>
                      <a:pt x="0" y="50980"/>
                    </a:cubicBezTo>
                    <a:cubicBezTo>
                      <a:pt x="0" y="79081"/>
                      <a:pt x="24620" y="101960"/>
                      <a:pt x="54959" y="101960"/>
                    </a:cubicBezTo>
                    <a:cubicBezTo>
                      <a:pt x="85298" y="101960"/>
                      <a:pt x="109918" y="79081"/>
                      <a:pt x="109918" y="50980"/>
                    </a:cubicBezTo>
                    <a:cubicBezTo>
                      <a:pt x="109918" y="22879"/>
                      <a:pt x="85298" y="0"/>
                      <a:pt x="54959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172" name="Графический объект 45">
              <a:extLst>
                <a:ext uri="{FF2B5EF4-FFF2-40B4-BE49-F238E27FC236}">
                  <a16:creationId xmlns:a16="http://schemas.microsoft.com/office/drawing/2014/main" id="{44B047D6-99D3-9DD0-9B20-ADD39C3B7B61}"/>
                </a:ext>
              </a:extLst>
            </p:cNvPr>
            <p:cNvGrpSpPr/>
            <p:nvPr/>
          </p:nvGrpSpPr>
          <p:grpSpPr>
            <a:xfrm>
              <a:off x="844338" y="4513102"/>
              <a:ext cx="1738395" cy="2230737"/>
              <a:chOff x="844338" y="4513102"/>
              <a:chExt cx="1738395" cy="2230737"/>
            </a:xfrm>
          </p:grpSpPr>
          <p:sp>
            <p:nvSpPr>
              <p:cNvPr id="191" name="Freeform 82">
                <a:extLst>
                  <a:ext uri="{FF2B5EF4-FFF2-40B4-BE49-F238E27FC236}">
                    <a16:creationId xmlns:a16="http://schemas.microsoft.com/office/drawing/2014/main" id="{B9100A15-FFD0-DF29-5D8C-0A16A33EF31D}"/>
                  </a:ext>
                </a:extLst>
              </p:cNvPr>
              <p:cNvSpPr/>
              <p:nvPr/>
            </p:nvSpPr>
            <p:spPr>
              <a:xfrm>
                <a:off x="939697" y="6121112"/>
                <a:ext cx="1643036" cy="461270"/>
              </a:xfrm>
              <a:custGeom>
                <a:avLst/>
                <a:gdLst>
                  <a:gd name="connsiteX0" fmla="*/ 235969 w 1643036"/>
                  <a:gd name="connsiteY0" fmla="*/ 13937 h 461270"/>
                  <a:gd name="connsiteX1" fmla="*/ 1148141 w 1643036"/>
                  <a:gd name="connsiteY1" fmla="*/ 42038 h 461270"/>
                  <a:gd name="connsiteX2" fmla="*/ 1635064 w 1643036"/>
                  <a:gd name="connsiteY2" fmla="*/ 126590 h 461270"/>
                  <a:gd name="connsiteX3" fmla="*/ 1075526 w 1643036"/>
                  <a:gd name="connsiteY3" fmla="*/ 436948 h 461270"/>
                  <a:gd name="connsiteX4" fmla="*/ 508526 w 1643036"/>
                  <a:gd name="connsiteY4" fmla="*/ 410090 h 461270"/>
                  <a:gd name="connsiteX5" fmla="*/ 114362 w 1643036"/>
                  <a:gd name="connsiteY5" fmla="*/ 319569 h 461270"/>
                  <a:gd name="connsiteX6" fmla="*/ 235969 w 1643036"/>
                  <a:gd name="connsiteY6" fmla="*/ 13937 h 46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3036" h="461270">
                    <a:moveTo>
                      <a:pt x="235969" y="13937"/>
                    </a:moveTo>
                    <a:cubicBezTo>
                      <a:pt x="675891" y="93764"/>
                      <a:pt x="924823" y="89288"/>
                      <a:pt x="1148141" y="42038"/>
                    </a:cubicBezTo>
                    <a:cubicBezTo>
                      <a:pt x="1371708" y="-5212"/>
                      <a:pt x="1573888" y="-9688"/>
                      <a:pt x="1635064" y="126590"/>
                    </a:cubicBezTo>
                    <a:cubicBezTo>
                      <a:pt x="1696241" y="263118"/>
                      <a:pt x="1395333" y="465049"/>
                      <a:pt x="1075526" y="436948"/>
                    </a:cubicBezTo>
                    <a:cubicBezTo>
                      <a:pt x="876578" y="434461"/>
                      <a:pt x="536628" y="327278"/>
                      <a:pt x="508526" y="410090"/>
                    </a:cubicBezTo>
                    <a:cubicBezTo>
                      <a:pt x="476446" y="504093"/>
                      <a:pt x="129283" y="465547"/>
                      <a:pt x="114362" y="319569"/>
                    </a:cubicBezTo>
                    <a:cubicBezTo>
                      <a:pt x="104166" y="218852"/>
                      <a:pt x="-203953" y="-65891"/>
                      <a:pt x="235969" y="13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2" name="Freeform 83">
                <a:extLst>
                  <a:ext uri="{FF2B5EF4-FFF2-40B4-BE49-F238E27FC236}">
                    <a16:creationId xmlns:a16="http://schemas.microsoft.com/office/drawing/2014/main" id="{389FEFCF-1162-EA43-B097-F4CA03C7D908}"/>
                  </a:ext>
                </a:extLst>
              </p:cNvPr>
              <p:cNvSpPr/>
              <p:nvPr/>
            </p:nvSpPr>
            <p:spPr>
              <a:xfrm>
                <a:off x="1540640" y="4977378"/>
                <a:ext cx="423507" cy="500974"/>
              </a:xfrm>
              <a:custGeom>
                <a:avLst/>
                <a:gdLst>
                  <a:gd name="connsiteX0" fmla="*/ 280857 w 423507"/>
                  <a:gd name="connsiteY0" fmla="*/ 15713 h 500974"/>
                  <a:gd name="connsiteX1" fmla="*/ 288567 w 423507"/>
                  <a:gd name="connsiteY1" fmla="*/ 157215 h 500974"/>
                  <a:gd name="connsiteX2" fmla="*/ 368643 w 423507"/>
                  <a:gd name="connsiteY2" fmla="*/ 252709 h 500974"/>
                  <a:gd name="connsiteX3" fmla="*/ 415395 w 423507"/>
                  <a:gd name="connsiteY3" fmla="*/ 335769 h 500974"/>
                  <a:gd name="connsiteX4" fmla="*/ 111752 w 423507"/>
                  <a:gd name="connsiteY4" fmla="*/ 497912 h 500974"/>
                  <a:gd name="connsiteX5" fmla="*/ 66740 w 423507"/>
                  <a:gd name="connsiteY5" fmla="*/ 250969 h 500974"/>
                  <a:gd name="connsiteX6" fmla="*/ 128165 w 423507"/>
                  <a:gd name="connsiteY6" fmla="*/ 153733 h 500974"/>
                  <a:gd name="connsiteX7" fmla="*/ 148060 w 423507"/>
                  <a:gd name="connsiteY7" fmla="*/ 10491 h 500974"/>
                  <a:gd name="connsiteX8" fmla="*/ 269418 w 423507"/>
                  <a:gd name="connsiteY8" fmla="*/ 4025 h 500974"/>
                  <a:gd name="connsiteX9" fmla="*/ 280857 w 423507"/>
                  <a:gd name="connsiteY9" fmla="*/ 15962 h 5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3507" h="500974">
                    <a:moveTo>
                      <a:pt x="280857" y="15713"/>
                    </a:moveTo>
                    <a:cubicBezTo>
                      <a:pt x="299011" y="48540"/>
                      <a:pt x="273645" y="122896"/>
                      <a:pt x="288567" y="157215"/>
                    </a:cubicBezTo>
                    <a:cubicBezTo>
                      <a:pt x="304980" y="194766"/>
                      <a:pt x="335319" y="231571"/>
                      <a:pt x="368643" y="252709"/>
                    </a:cubicBezTo>
                    <a:cubicBezTo>
                      <a:pt x="401469" y="273599"/>
                      <a:pt x="440761" y="298716"/>
                      <a:pt x="415395" y="335769"/>
                    </a:cubicBezTo>
                    <a:cubicBezTo>
                      <a:pt x="385802" y="378543"/>
                      <a:pt x="162235" y="523775"/>
                      <a:pt x="111752" y="497912"/>
                    </a:cubicBezTo>
                    <a:cubicBezTo>
                      <a:pt x="22723" y="452651"/>
                      <a:pt x="-64067" y="330547"/>
                      <a:pt x="66740" y="250969"/>
                    </a:cubicBezTo>
                    <a:cubicBezTo>
                      <a:pt x="100810" y="230079"/>
                      <a:pt x="116975" y="191284"/>
                      <a:pt x="128165" y="153733"/>
                    </a:cubicBezTo>
                    <a:cubicBezTo>
                      <a:pt x="138361" y="118917"/>
                      <a:pt x="122197" y="29889"/>
                      <a:pt x="148060" y="10491"/>
                    </a:cubicBezTo>
                    <a:cubicBezTo>
                      <a:pt x="160992" y="793"/>
                      <a:pt x="254746" y="-3932"/>
                      <a:pt x="269418" y="4025"/>
                    </a:cubicBezTo>
                    <a:cubicBezTo>
                      <a:pt x="274392" y="6761"/>
                      <a:pt x="278371" y="10988"/>
                      <a:pt x="280857" y="1596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3" name="Freeform 84">
                <a:extLst>
                  <a:ext uri="{FF2B5EF4-FFF2-40B4-BE49-F238E27FC236}">
                    <a16:creationId xmlns:a16="http://schemas.microsoft.com/office/drawing/2014/main" id="{47FA1DA8-6E34-FF84-282D-E73FDEB16648}"/>
                  </a:ext>
                </a:extLst>
              </p:cNvPr>
              <p:cNvSpPr/>
              <p:nvPr/>
            </p:nvSpPr>
            <p:spPr>
              <a:xfrm>
                <a:off x="1078223" y="5245405"/>
                <a:ext cx="1233957" cy="981171"/>
              </a:xfrm>
              <a:custGeom>
                <a:avLst/>
                <a:gdLst>
                  <a:gd name="connsiteX0" fmla="*/ 849960 w 1233957"/>
                  <a:gd name="connsiteY0" fmla="*/ 12784 h 981171"/>
                  <a:gd name="connsiteX1" fmla="*/ 715920 w 1233957"/>
                  <a:gd name="connsiteY1" fmla="*/ 66749 h 981171"/>
                  <a:gd name="connsiteX2" fmla="*/ 584863 w 1233957"/>
                  <a:gd name="connsiteY2" fmla="*/ 64013 h 981171"/>
                  <a:gd name="connsiteX3" fmla="*/ 503046 w 1233957"/>
                  <a:gd name="connsiteY3" fmla="*/ 3583 h 981171"/>
                  <a:gd name="connsiteX4" fmla="*/ 170059 w 1233957"/>
                  <a:gd name="connsiteY4" fmla="*/ 120962 h 981171"/>
                  <a:gd name="connsiteX5" fmla="*/ 33531 w 1233957"/>
                  <a:gd name="connsiteY5" fmla="*/ 707110 h 981171"/>
                  <a:gd name="connsiteX6" fmla="*/ 2694 w 1233957"/>
                  <a:gd name="connsiteY6" fmla="*/ 812800 h 981171"/>
                  <a:gd name="connsiteX7" fmla="*/ 56410 w 1233957"/>
                  <a:gd name="connsiteY7" fmla="*/ 904565 h 981171"/>
                  <a:gd name="connsiteX8" fmla="*/ 263564 w 1233957"/>
                  <a:gd name="connsiteY8" fmla="*/ 948582 h 981171"/>
                  <a:gd name="connsiteX9" fmla="*/ 466490 w 1233957"/>
                  <a:gd name="connsiteY9" fmla="*/ 951566 h 981171"/>
                  <a:gd name="connsiteX10" fmla="*/ 845982 w 1233957"/>
                  <a:gd name="connsiteY10" fmla="*/ 967482 h 981171"/>
                  <a:gd name="connsiteX11" fmla="*/ 1231939 w 1233957"/>
                  <a:gd name="connsiteY11" fmla="*/ 788181 h 981171"/>
                  <a:gd name="connsiteX12" fmla="*/ 1125502 w 1233957"/>
                  <a:gd name="connsiteY12" fmla="*/ 235108 h 981171"/>
                  <a:gd name="connsiteX13" fmla="*/ 849960 w 1233957"/>
                  <a:gd name="connsiteY13" fmla="*/ 12536 h 98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3957" h="981171">
                    <a:moveTo>
                      <a:pt x="849960" y="12784"/>
                    </a:moveTo>
                    <a:cubicBezTo>
                      <a:pt x="849960" y="12784"/>
                      <a:pt x="761926" y="56802"/>
                      <a:pt x="715920" y="66749"/>
                    </a:cubicBezTo>
                    <a:cubicBezTo>
                      <a:pt x="672649" y="75950"/>
                      <a:pt x="627637" y="74707"/>
                      <a:pt x="584863" y="64013"/>
                    </a:cubicBezTo>
                    <a:cubicBezTo>
                      <a:pt x="540349" y="52823"/>
                      <a:pt x="486882" y="3583"/>
                      <a:pt x="503046" y="3583"/>
                    </a:cubicBezTo>
                    <a:cubicBezTo>
                      <a:pt x="519211" y="3583"/>
                      <a:pt x="225018" y="-31979"/>
                      <a:pt x="170059" y="120962"/>
                    </a:cubicBezTo>
                    <a:cubicBezTo>
                      <a:pt x="115100" y="274151"/>
                      <a:pt x="55415" y="618827"/>
                      <a:pt x="33531" y="707110"/>
                    </a:cubicBezTo>
                    <a:cubicBezTo>
                      <a:pt x="25325" y="740433"/>
                      <a:pt x="5430" y="779228"/>
                      <a:pt x="2694" y="812800"/>
                    </a:cubicBezTo>
                    <a:cubicBezTo>
                      <a:pt x="-3025" y="882183"/>
                      <a:pt x="-5263" y="869252"/>
                      <a:pt x="56410" y="904565"/>
                    </a:cubicBezTo>
                    <a:cubicBezTo>
                      <a:pt x="121565" y="941868"/>
                      <a:pt x="195424" y="926200"/>
                      <a:pt x="263564" y="948582"/>
                    </a:cubicBezTo>
                    <a:cubicBezTo>
                      <a:pt x="328719" y="969969"/>
                      <a:pt x="466490" y="951566"/>
                      <a:pt x="466490" y="951566"/>
                    </a:cubicBezTo>
                    <a:cubicBezTo>
                      <a:pt x="466490" y="951566"/>
                      <a:pt x="720396" y="1005779"/>
                      <a:pt x="845982" y="967482"/>
                    </a:cubicBezTo>
                    <a:cubicBezTo>
                      <a:pt x="962863" y="931920"/>
                      <a:pt x="1261284" y="966238"/>
                      <a:pt x="1231939" y="788181"/>
                    </a:cubicBezTo>
                    <a:cubicBezTo>
                      <a:pt x="1201600" y="602663"/>
                      <a:pt x="1131222" y="424853"/>
                      <a:pt x="1125502" y="235108"/>
                    </a:cubicBezTo>
                    <a:cubicBezTo>
                      <a:pt x="1120777" y="77193"/>
                      <a:pt x="849960" y="12536"/>
                      <a:pt x="849960" y="12536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4" name="Freeform 85">
                <a:extLst>
                  <a:ext uri="{FF2B5EF4-FFF2-40B4-BE49-F238E27FC236}">
                    <a16:creationId xmlns:a16="http://schemas.microsoft.com/office/drawing/2014/main" id="{71CED6A4-00C4-37BB-1ED8-8344B5719FFE}"/>
                  </a:ext>
                </a:extLst>
              </p:cNvPr>
              <p:cNvSpPr/>
              <p:nvPr/>
            </p:nvSpPr>
            <p:spPr>
              <a:xfrm>
                <a:off x="1677510" y="4995443"/>
                <a:ext cx="154045" cy="150589"/>
              </a:xfrm>
              <a:custGeom>
                <a:avLst/>
                <a:gdLst>
                  <a:gd name="connsiteX0" fmla="*/ 34816 w 154045"/>
                  <a:gd name="connsiteY0" fmla="*/ 101599 h 150589"/>
                  <a:gd name="connsiteX1" fmla="*/ 17159 w 154045"/>
                  <a:gd name="connsiteY1" fmla="*/ 81206 h 150589"/>
                  <a:gd name="connsiteX2" fmla="*/ 0 w 154045"/>
                  <a:gd name="connsiteY2" fmla="*/ 51862 h 150589"/>
                  <a:gd name="connsiteX3" fmla="*/ 14175 w 154045"/>
                  <a:gd name="connsiteY3" fmla="*/ 11078 h 150589"/>
                  <a:gd name="connsiteX4" fmla="*/ 135533 w 154045"/>
                  <a:gd name="connsiteY4" fmla="*/ 4115 h 150589"/>
                  <a:gd name="connsiteX5" fmla="*/ 147221 w 154045"/>
                  <a:gd name="connsiteY5" fmla="*/ 16797 h 150589"/>
                  <a:gd name="connsiteX6" fmla="*/ 150951 w 154045"/>
                  <a:gd name="connsiteY6" fmla="*/ 150589 h 150589"/>
                  <a:gd name="connsiteX7" fmla="*/ 35064 w 154045"/>
                  <a:gd name="connsiteY7" fmla="*/ 101350 h 15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45" h="150589">
                    <a:moveTo>
                      <a:pt x="34816" y="101599"/>
                    </a:moveTo>
                    <a:cubicBezTo>
                      <a:pt x="28350" y="95381"/>
                      <a:pt x="22630" y="88667"/>
                      <a:pt x="17159" y="81206"/>
                    </a:cubicBezTo>
                    <a:cubicBezTo>
                      <a:pt x="10693" y="72254"/>
                      <a:pt x="5222" y="62058"/>
                      <a:pt x="0" y="51862"/>
                    </a:cubicBezTo>
                    <a:cubicBezTo>
                      <a:pt x="1990" y="33459"/>
                      <a:pt x="5471" y="18041"/>
                      <a:pt x="14175" y="11078"/>
                    </a:cubicBezTo>
                    <a:cubicBezTo>
                      <a:pt x="27355" y="882"/>
                      <a:pt x="120860" y="-4092"/>
                      <a:pt x="135533" y="4115"/>
                    </a:cubicBezTo>
                    <a:cubicBezTo>
                      <a:pt x="140506" y="7099"/>
                      <a:pt x="144485" y="11575"/>
                      <a:pt x="147221" y="16797"/>
                    </a:cubicBezTo>
                    <a:cubicBezTo>
                      <a:pt x="162888" y="47137"/>
                      <a:pt x="145978" y="110551"/>
                      <a:pt x="150951" y="150589"/>
                    </a:cubicBezTo>
                    <a:cubicBezTo>
                      <a:pt x="109172" y="149594"/>
                      <a:pt x="67145" y="133430"/>
                      <a:pt x="35064" y="101350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5" name="Freeform 86">
                <a:extLst>
                  <a:ext uri="{FF2B5EF4-FFF2-40B4-BE49-F238E27FC236}">
                    <a16:creationId xmlns:a16="http://schemas.microsoft.com/office/drawing/2014/main" id="{FB9F7787-9796-7C60-C9C4-96FD4B42BD78}"/>
                  </a:ext>
                </a:extLst>
              </p:cNvPr>
              <p:cNvSpPr/>
              <p:nvPr/>
            </p:nvSpPr>
            <p:spPr>
              <a:xfrm>
                <a:off x="1579535" y="4593940"/>
                <a:ext cx="394683" cy="498768"/>
              </a:xfrm>
              <a:custGeom>
                <a:avLst/>
                <a:gdLst>
                  <a:gd name="connsiteX0" fmla="*/ 156416 w 394683"/>
                  <a:gd name="connsiteY0" fmla="*/ 484450 h 498768"/>
                  <a:gd name="connsiteX1" fmla="*/ 133288 w 394683"/>
                  <a:gd name="connsiteY1" fmla="*/ 472016 h 498768"/>
                  <a:gd name="connsiteX2" fmla="*/ 491 w 394683"/>
                  <a:gd name="connsiteY2" fmla="*/ 159172 h 498768"/>
                  <a:gd name="connsiteX3" fmla="*/ 130801 w 394683"/>
                  <a:gd name="connsiteY3" fmla="*/ 760 h 498768"/>
                  <a:gd name="connsiteX4" fmla="*/ 285483 w 394683"/>
                  <a:gd name="connsiteY4" fmla="*/ 135795 h 498768"/>
                  <a:gd name="connsiteX5" fmla="*/ 391422 w 394683"/>
                  <a:gd name="connsiteY5" fmla="*/ 363839 h 498768"/>
                  <a:gd name="connsiteX6" fmla="*/ 156167 w 394683"/>
                  <a:gd name="connsiteY6" fmla="*/ 484201 h 49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683" h="498768">
                    <a:moveTo>
                      <a:pt x="156416" y="484450"/>
                    </a:moveTo>
                    <a:cubicBezTo>
                      <a:pt x="148458" y="480969"/>
                      <a:pt x="140749" y="476741"/>
                      <a:pt x="133288" y="472016"/>
                    </a:cubicBezTo>
                    <a:cubicBezTo>
                      <a:pt x="39037" y="411337"/>
                      <a:pt x="-5229" y="265857"/>
                      <a:pt x="491" y="159172"/>
                    </a:cubicBezTo>
                    <a:cubicBezTo>
                      <a:pt x="4221" y="88546"/>
                      <a:pt x="55699" y="9961"/>
                      <a:pt x="130801" y="760"/>
                    </a:cubicBezTo>
                    <a:cubicBezTo>
                      <a:pt x="212867" y="-9187"/>
                      <a:pt x="242709" y="80836"/>
                      <a:pt x="285483" y="135795"/>
                    </a:cubicBezTo>
                    <a:cubicBezTo>
                      <a:pt x="354119" y="224575"/>
                      <a:pt x="408830" y="239994"/>
                      <a:pt x="391422" y="363839"/>
                    </a:cubicBezTo>
                    <a:cubicBezTo>
                      <a:pt x="376252" y="473011"/>
                      <a:pt x="252408" y="526727"/>
                      <a:pt x="156167" y="4842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6" name="Freeform 87">
                <a:extLst>
                  <a:ext uri="{FF2B5EF4-FFF2-40B4-BE49-F238E27FC236}">
                    <a16:creationId xmlns:a16="http://schemas.microsoft.com/office/drawing/2014/main" id="{DAD74FC5-13A2-6E3A-50D9-A41664665046}"/>
                  </a:ext>
                </a:extLst>
              </p:cNvPr>
              <p:cNvSpPr/>
              <p:nvPr/>
            </p:nvSpPr>
            <p:spPr>
              <a:xfrm>
                <a:off x="1489696" y="4567042"/>
                <a:ext cx="398946" cy="434202"/>
              </a:xfrm>
              <a:custGeom>
                <a:avLst/>
                <a:gdLst>
                  <a:gd name="connsiteX0" fmla="*/ 398946 w 398946"/>
                  <a:gd name="connsiteY0" fmla="*/ 174382 h 434202"/>
                  <a:gd name="connsiteX1" fmla="*/ 189057 w 398946"/>
                  <a:gd name="connsiteY1" fmla="*/ 228595 h 434202"/>
                  <a:gd name="connsiteX2" fmla="*/ 170654 w 398946"/>
                  <a:gd name="connsiteY2" fmla="*/ 398944 h 434202"/>
                  <a:gd name="connsiteX3" fmla="*/ 52032 w 398946"/>
                  <a:gd name="connsiteY3" fmla="*/ 379546 h 434202"/>
                  <a:gd name="connsiteX4" fmla="*/ 87843 w 398946"/>
                  <a:gd name="connsiteY4" fmla="*/ 28653 h 434202"/>
                  <a:gd name="connsiteX5" fmla="*/ 394719 w 398946"/>
                  <a:gd name="connsiteY5" fmla="*/ 162694 h 434202"/>
                  <a:gd name="connsiteX6" fmla="*/ 398697 w 398946"/>
                  <a:gd name="connsiteY6" fmla="*/ 174133 h 43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946" h="434202">
                    <a:moveTo>
                      <a:pt x="398946" y="174382"/>
                    </a:moveTo>
                    <a:cubicBezTo>
                      <a:pt x="316632" y="129619"/>
                      <a:pt x="213428" y="109475"/>
                      <a:pt x="189057" y="228595"/>
                    </a:cubicBezTo>
                    <a:cubicBezTo>
                      <a:pt x="178364" y="280073"/>
                      <a:pt x="199999" y="352440"/>
                      <a:pt x="170654" y="398944"/>
                    </a:cubicBezTo>
                    <a:cubicBezTo>
                      <a:pt x="130616" y="462855"/>
                      <a:pt x="82869" y="429780"/>
                      <a:pt x="52032" y="379546"/>
                    </a:cubicBezTo>
                    <a:cubicBezTo>
                      <a:pt x="-14615" y="270623"/>
                      <a:pt x="-31526" y="106988"/>
                      <a:pt x="87843" y="28653"/>
                    </a:cubicBezTo>
                    <a:cubicBezTo>
                      <a:pt x="197015" y="-42719"/>
                      <a:pt x="383030" y="25669"/>
                      <a:pt x="394719" y="162694"/>
                    </a:cubicBezTo>
                    <a:lnTo>
                      <a:pt x="398697" y="174133"/>
                    </a:lnTo>
                    <a:close/>
                  </a:path>
                </a:pathLst>
              </a:custGeom>
              <a:solidFill>
                <a:schemeClr val="tx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7" name="Freeform 88">
                <a:extLst>
                  <a:ext uri="{FF2B5EF4-FFF2-40B4-BE49-F238E27FC236}">
                    <a16:creationId xmlns:a16="http://schemas.microsoft.com/office/drawing/2014/main" id="{8EC2AA90-B036-45BE-73E8-76A5ABB728D7}"/>
                  </a:ext>
                </a:extLst>
              </p:cNvPr>
              <p:cNvSpPr/>
              <p:nvPr/>
            </p:nvSpPr>
            <p:spPr>
              <a:xfrm>
                <a:off x="1254140" y="5699105"/>
                <a:ext cx="923762" cy="548099"/>
              </a:xfrm>
              <a:custGeom>
                <a:avLst/>
                <a:gdLst>
                  <a:gd name="connsiteX0" fmla="*/ 461916 w 923762"/>
                  <a:gd name="connsiteY0" fmla="*/ 548100 h 548099"/>
                  <a:gd name="connsiteX1" fmla="*/ 812311 w 923762"/>
                  <a:gd name="connsiteY1" fmla="*/ 548100 h 548099"/>
                  <a:gd name="connsiteX2" fmla="*/ 921981 w 923762"/>
                  <a:gd name="connsiteY2" fmla="*/ 83558 h 548099"/>
                  <a:gd name="connsiteX3" fmla="*/ 910293 w 923762"/>
                  <a:gd name="connsiteY3" fmla="*/ 25863 h 548099"/>
                  <a:gd name="connsiteX4" fmla="*/ 860059 w 923762"/>
                  <a:gd name="connsiteY4" fmla="*/ 0 h 548099"/>
                  <a:gd name="connsiteX5" fmla="*/ 63524 w 923762"/>
                  <a:gd name="connsiteY5" fmla="*/ 0 h 548099"/>
                  <a:gd name="connsiteX6" fmla="*/ 13538 w 923762"/>
                  <a:gd name="connsiteY6" fmla="*/ 25863 h 548099"/>
                  <a:gd name="connsiteX7" fmla="*/ 1850 w 923762"/>
                  <a:gd name="connsiteY7" fmla="*/ 83558 h 548099"/>
                  <a:gd name="connsiteX8" fmla="*/ 111271 w 923762"/>
                  <a:gd name="connsiteY8" fmla="*/ 548100 h 548099"/>
                  <a:gd name="connsiteX9" fmla="*/ 461667 w 923762"/>
                  <a:gd name="connsiteY9" fmla="*/ 548100 h 5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3762" h="548099">
                    <a:moveTo>
                      <a:pt x="461916" y="548100"/>
                    </a:moveTo>
                    <a:lnTo>
                      <a:pt x="812311" y="548100"/>
                    </a:lnTo>
                    <a:lnTo>
                      <a:pt x="921981" y="83558"/>
                    </a:lnTo>
                    <a:cubicBezTo>
                      <a:pt x="926457" y="63414"/>
                      <a:pt x="922478" y="42028"/>
                      <a:pt x="910293" y="25863"/>
                    </a:cubicBezTo>
                    <a:cubicBezTo>
                      <a:pt x="898107" y="9450"/>
                      <a:pt x="879953" y="0"/>
                      <a:pt x="860059" y="0"/>
                    </a:cubicBezTo>
                    <a:lnTo>
                      <a:pt x="63524" y="0"/>
                    </a:lnTo>
                    <a:cubicBezTo>
                      <a:pt x="44127" y="0"/>
                      <a:pt x="25475" y="9450"/>
                      <a:pt x="13538" y="25863"/>
                    </a:cubicBezTo>
                    <a:cubicBezTo>
                      <a:pt x="1602" y="42276"/>
                      <a:pt x="-2875" y="63414"/>
                      <a:pt x="1850" y="83558"/>
                    </a:cubicBezTo>
                    <a:lnTo>
                      <a:pt x="111271" y="548100"/>
                    </a:lnTo>
                    <a:lnTo>
                      <a:pt x="461667" y="548100"/>
                    </a:lnTo>
                    <a:close/>
                  </a:path>
                </a:pathLst>
              </a:custGeom>
              <a:solidFill>
                <a:schemeClr val="bg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8" name="Freeform 89">
                <a:extLst>
                  <a:ext uri="{FF2B5EF4-FFF2-40B4-BE49-F238E27FC236}">
                    <a16:creationId xmlns:a16="http://schemas.microsoft.com/office/drawing/2014/main" id="{63718C5A-F53B-7104-A5B1-D53B061C77CC}"/>
                  </a:ext>
                </a:extLst>
              </p:cNvPr>
              <p:cNvSpPr/>
              <p:nvPr/>
            </p:nvSpPr>
            <p:spPr>
              <a:xfrm>
                <a:off x="1635233" y="5937593"/>
                <a:ext cx="161395" cy="96738"/>
              </a:xfrm>
              <a:custGeom>
                <a:avLst/>
                <a:gdLst>
                  <a:gd name="connsiteX0" fmla="*/ 0 w 161395"/>
                  <a:gd name="connsiteY0" fmla="*/ 48494 h 96738"/>
                  <a:gd name="connsiteX1" fmla="*/ 80822 w 161395"/>
                  <a:gd name="connsiteY1" fmla="*/ 96738 h 96738"/>
                  <a:gd name="connsiteX2" fmla="*/ 161396 w 161395"/>
                  <a:gd name="connsiteY2" fmla="*/ 48494 h 96738"/>
                  <a:gd name="connsiteX3" fmla="*/ 80822 w 161395"/>
                  <a:gd name="connsiteY3" fmla="*/ 0 h 96738"/>
                  <a:gd name="connsiteX4" fmla="*/ 0 w 161395"/>
                  <a:gd name="connsiteY4" fmla="*/ 48494 h 9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95" h="96738">
                    <a:moveTo>
                      <a:pt x="0" y="48494"/>
                    </a:moveTo>
                    <a:cubicBezTo>
                      <a:pt x="0" y="75103"/>
                      <a:pt x="36059" y="96738"/>
                      <a:pt x="80822" y="96738"/>
                    </a:cubicBezTo>
                    <a:cubicBezTo>
                      <a:pt x="125585" y="96738"/>
                      <a:pt x="161396" y="75103"/>
                      <a:pt x="161396" y="48494"/>
                    </a:cubicBezTo>
                    <a:cubicBezTo>
                      <a:pt x="161396" y="21884"/>
                      <a:pt x="125337" y="0"/>
                      <a:pt x="80822" y="0"/>
                    </a:cubicBezTo>
                    <a:cubicBezTo>
                      <a:pt x="36308" y="0"/>
                      <a:pt x="0" y="21884"/>
                      <a:pt x="0" y="48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9" name="Freeform 90">
                <a:extLst>
                  <a:ext uri="{FF2B5EF4-FFF2-40B4-BE49-F238E27FC236}">
                    <a16:creationId xmlns:a16="http://schemas.microsoft.com/office/drawing/2014/main" id="{0339F3AE-C5F7-CA3C-38D4-E24FCF33F123}"/>
                  </a:ext>
                </a:extLst>
              </p:cNvPr>
              <p:cNvSpPr/>
              <p:nvPr/>
            </p:nvSpPr>
            <p:spPr>
              <a:xfrm>
                <a:off x="1933405" y="6452120"/>
                <a:ext cx="288858" cy="291602"/>
              </a:xfrm>
              <a:custGeom>
                <a:avLst/>
                <a:gdLst>
                  <a:gd name="connsiteX0" fmla="*/ 0 w 288858"/>
                  <a:gd name="connsiteY0" fmla="*/ 0 h 291602"/>
                  <a:gd name="connsiteX1" fmla="*/ 223069 w 288858"/>
                  <a:gd name="connsiteY1" fmla="*/ 45758 h 291602"/>
                  <a:gd name="connsiteX2" fmla="*/ 283748 w 288858"/>
                  <a:gd name="connsiteY2" fmla="*/ 58192 h 291602"/>
                  <a:gd name="connsiteX3" fmla="*/ 256393 w 288858"/>
                  <a:gd name="connsiteY3" fmla="*/ 275044 h 291602"/>
                  <a:gd name="connsiteX4" fmla="*/ 165375 w 288858"/>
                  <a:gd name="connsiteY4" fmla="*/ 146724 h 291602"/>
                  <a:gd name="connsiteX5" fmla="*/ 0 w 288858"/>
                  <a:gd name="connsiteY5" fmla="*/ 104199 h 291602"/>
                  <a:gd name="connsiteX6" fmla="*/ 0 w 288858"/>
                  <a:gd name="connsiteY6" fmla="*/ 0 h 29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858" h="291602">
                    <a:moveTo>
                      <a:pt x="0" y="0"/>
                    </a:moveTo>
                    <a:lnTo>
                      <a:pt x="223069" y="45758"/>
                    </a:lnTo>
                    <a:lnTo>
                      <a:pt x="283748" y="58192"/>
                    </a:lnTo>
                    <a:cubicBezTo>
                      <a:pt x="283748" y="58192"/>
                      <a:pt x="306379" y="204170"/>
                      <a:pt x="256393" y="275044"/>
                    </a:cubicBezTo>
                    <a:cubicBezTo>
                      <a:pt x="206656" y="345919"/>
                      <a:pt x="235752" y="167613"/>
                      <a:pt x="165375" y="146724"/>
                    </a:cubicBezTo>
                    <a:cubicBezTo>
                      <a:pt x="94997" y="125585"/>
                      <a:pt x="0" y="104199"/>
                      <a:pt x="0" y="1041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0" name="Freeform 91">
                <a:extLst>
                  <a:ext uri="{FF2B5EF4-FFF2-40B4-BE49-F238E27FC236}">
                    <a16:creationId xmlns:a16="http://schemas.microsoft.com/office/drawing/2014/main" id="{AD0565AD-4B39-7DE6-43F8-F07796825DA3}"/>
                  </a:ext>
                </a:extLst>
              </p:cNvPr>
              <p:cNvSpPr/>
              <p:nvPr/>
            </p:nvSpPr>
            <p:spPr>
              <a:xfrm>
                <a:off x="2139564" y="6497878"/>
                <a:ext cx="82362" cy="245961"/>
              </a:xfrm>
              <a:custGeom>
                <a:avLst/>
                <a:gdLst>
                  <a:gd name="connsiteX0" fmla="*/ 0 w 82362"/>
                  <a:gd name="connsiteY0" fmla="*/ 150951 h 245961"/>
                  <a:gd name="connsiteX1" fmla="*/ 49986 w 82362"/>
                  <a:gd name="connsiteY1" fmla="*/ 229286 h 245961"/>
                  <a:gd name="connsiteX2" fmla="*/ 77341 w 82362"/>
                  <a:gd name="connsiteY2" fmla="*/ 12434 h 245961"/>
                  <a:gd name="connsiteX3" fmla="*/ 16662 w 82362"/>
                  <a:gd name="connsiteY3" fmla="*/ 0 h 245961"/>
                  <a:gd name="connsiteX4" fmla="*/ 0 w 82362"/>
                  <a:gd name="connsiteY4" fmla="*/ 150951 h 24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62" h="245961">
                    <a:moveTo>
                      <a:pt x="0" y="150951"/>
                    </a:moveTo>
                    <a:cubicBezTo>
                      <a:pt x="18900" y="206159"/>
                      <a:pt x="15170" y="279272"/>
                      <a:pt x="49986" y="229286"/>
                    </a:cubicBezTo>
                    <a:cubicBezTo>
                      <a:pt x="99722" y="158412"/>
                      <a:pt x="77341" y="12434"/>
                      <a:pt x="77341" y="12434"/>
                    </a:cubicBezTo>
                    <a:lnTo>
                      <a:pt x="16662" y="0"/>
                    </a:lnTo>
                    <a:cubicBezTo>
                      <a:pt x="16662" y="0"/>
                      <a:pt x="58441" y="87288"/>
                      <a:pt x="0" y="150951"/>
                    </a:cubicBezTo>
                    <a:close/>
                  </a:path>
                </a:pathLst>
              </a:custGeom>
              <a:solidFill>
                <a:srgbClr val="2A2B7C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1" name="Freeform 92">
                <a:extLst>
                  <a:ext uri="{FF2B5EF4-FFF2-40B4-BE49-F238E27FC236}">
                    <a16:creationId xmlns:a16="http://schemas.microsoft.com/office/drawing/2014/main" id="{C6FD4780-25A5-9FFD-1839-BDD700705EC7}"/>
                  </a:ext>
                </a:extLst>
              </p:cNvPr>
              <p:cNvSpPr/>
              <p:nvPr/>
            </p:nvSpPr>
            <p:spPr>
              <a:xfrm>
                <a:off x="844338" y="6131342"/>
                <a:ext cx="1159453" cy="455873"/>
              </a:xfrm>
              <a:custGeom>
                <a:avLst/>
                <a:gdLst>
                  <a:gd name="connsiteX0" fmla="*/ 72945 w 1159453"/>
                  <a:gd name="connsiteY0" fmla="*/ 5198 h 455873"/>
                  <a:gd name="connsiteX1" fmla="*/ 1157456 w 1159453"/>
                  <a:gd name="connsiteY1" fmla="*/ 326996 h 455873"/>
                  <a:gd name="connsiteX2" fmla="*/ 1157456 w 1159453"/>
                  <a:gd name="connsiteY2" fmla="*/ 449348 h 455873"/>
                  <a:gd name="connsiteX3" fmla="*/ 283829 w 1159453"/>
                  <a:gd name="connsiteY3" fmla="*/ 392151 h 455873"/>
                  <a:gd name="connsiteX4" fmla="*/ 72945 w 1159453"/>
                  <a:gd name="connsiteY4" fmla="*/ 5198 h 45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9453" h="455873">
                    <a:moveTo>
                      <a:pt x="72945" y="5198"/>
                    </a:moveTo>
                    <a:cubicBezTo>
                      <a:pt x="245532" y="-46279"/>
                      <a:pt x="1070168" y="300884"/>
                      <a:pt x="1157456" y="326996"/>
                    </a:cubicBezTo>
                    <a:cubicBezTo>
                      <a:pt x="1152979" y="375986"/>
                      <a:pt x="1163673" y="400109"/>
                      <a:pt x="1157456" y="449348"/>
                    </a:cubicBezTo>
                    <a:cubicBezTo>
                      <a:pt x="1147260" y="448353"/>
                      <a:pt x="507645" y="485656"/>
                      <a:pt x="283829" y="392151"/>
                    </a:cubicBezTo>
                    <a:cubicBezTo>
                      <a:pt x="60262" y="298895"/>
                      <a:pt x="-99890" y="56676"/>
                      <a:pt x="72945" y="519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2" name="Freeform 93">
                <a:extLst>
                  <a:ext uri="{FF2B5EF4-FFF2-40B4-BE49-F238E27FC236}">
                    <a16:creationId xmlns:a16="http://schemas.microsoft.com/office/drawing/2014/main" id="{D6996EEE-FDD9-DD25-3023-2DDE66A0EC61}"/>
                  </a:ext>
                </a:extLst>
              </p:cNvPr>
              <p:cNvSpPr/>
              <p:nvPr/>
            </p:nvSpPr>
            <p:spPr>
              <a:xfrm>
                <a:off x="1343161" y="4513102"/>
                <a:ext cx="260400" cy="248574"/>
              </a:xfrm>
              <a:custGeom>
                <a:avLst/>
                <a:gdLst>
                  <a:gd name="connsiteX0" fmla="*/ 244573 w 260400"/>
                  <a:gd name="connsiteY0" fmla="*/ 134816 h 248574"/>
                  <a:gd name="connsiteX1" fmla="*/ 170963 w 260400"/>
                  <a:gd name="connsiteY1" fmla="*/ 3014 h 248574"/>
                  <a:gd name="connsiteX2" fmla="*/ 15038 w 260400"/>
                  <a:gd name="connsiteY2" fmla="*/ 71899 h 248574"/>
                  <a:gd name="connsiteX3" fmla="*/ 52341 w 260400"/>
                  <a:gd name="connsiteY3" fmla="*/ 234290 h 248574"/>
                  <a:gd name="connsiteX4" fmla="*/ 234129 w 260400"/>
                  <a:gd name="connsiteY4" fmla="*/ 215887 h 248574"/>
                  <a:gd name="connsiteX5" fmla="*/ 244573 w 260400"/>
                  <a:gd name="connsiteY5" fmla="*/ 134568 h 24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00" h="248574">
                    <a:moveTo>
                      <a:pt x="244573" y="134816"/>
                    </a:moveTo>
                    <a:cubicBezTo>
                      <a:pt x="294559" y="99752"/>
                      <a:pt x="213985" y="12713"/>
                      <a:pt x="170963" y="3014"/>
                    </a:cubicBezTo>
                    <a:cubicBezTo>
                      <a:pt x="111776" y="-10166"/>
                      <a:pt x="41399" y="21168"/>
                      <a:pt x="15038" y="71899"/>
                    </a:cubicBezTo>
                    <a:cubicBezTo>
                      <a:pt x="-12814" y="125615"/>
                      <a:pt x="-2867" y="202956"/>
                      <a:pt x="52341" y="234290"/>
                    </a:cubicBezTo>
                    <a:cubicBezTo>
                      <a:pt x="110035" y="267116"/>
                      <a:pt x="177677" y="235782"/>
                      <a:pt x="234129" y="215887"/>
                    </a:cubicBezTo>
                    <a:lnTo>
                      <a:pt x="244573" y="134568"/>
                    </a:lnTo>
                    <a:close/>
                  </a:path>
                </a:pathLst>
              </a:custGeom>
              <a:solidFill>
                <a:schemeClr val="tx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sp>
          <p:nvSpPr>
            <p:cNvPr id="173" name="Freeform 94">
              <a:extLst>
                <a:ext uri="{FF2B5EF4-FFF2-40B4-BE49-F238E27FC236}">
                  <a16:creationId xmlns:a16="http://schemas.microsoft.com/office/drawing/2014/main" id="{D9D6CDB9-10C3-8CDE-B722-2BA239EF1D11}"/>
                </a:ext>
              </a:extLst>
            </p:cNvPr>
            <p:cNvSpPr/>
            <p:nvPr/>
          </p:nvSpPr>
          <p:spPr>
            <a:xfrm>
              <a:off x="2341764" y="3084718"/>
              <a:ext cx="3272407" cy="3046102"/>
            </a:xfrm>
            <a:custGeom>
              <a:avLst/>
              <a:gdLst>
                <a:gd name="connsiteX0" fmla="*/ 3166224 w 3272407"/>
                <a:gd name="connsiteY0" fmla="*/ 12656 h 3046102"/>
                <a:gd name="connsiteX1" fmla="*/ 3165726 w 3272407"/>
                <a:gd name="connsiteY1" fmla="*/ 11413 h 3046102"/>
                <a:gd name="connsiteX2" fmla="*/ 3162991 w 3272407"/>
                <a:gd name="connsiteY2" fmla="*/ 5942 h 3046102"/>
                <a:gd name="connsiteX3" fmla="*/ 3161499 w 3272407"/>
                <a:gd name="connsiteY3" fmla="*/ 4201 h 3046102"/>
                <a:gd name="connsiteX4" fmla="*/ 3155530 w 3272407"/>
                <a:gd name="connsiteY4" fmla="*/ 720 h 3046102"/>
                <a:gd name="connsiteX5" fmla="*/ 3155033 w 3272407"/>
                <a:gd name="connsiteY5" fmla="*/ 471 h 3046102"/>
                <a:gd name="connsiteX6" fmla="*/ 3155033 w 3272407"/>
                <a:gd name="connsiteY6" fmla="*/ 471 h 3046102"/>
                <a:gd name="connsiteX7" fmla="*/ 3147324 w 3272407"/>
                <a:gd name="connsiteY7" fmla="*/ 471 h 3046102"/>
                <a:gd name="connsiteX8" fmla="*/ 3145832 w 3272407"/>
                <a:gd name="connsiteY8" fmla="*/ 968 h 3046102"/>
                <a:gd name="connsiteX9" fmla="*/ 3139864 w 3272407"/>
                <a:gd name="connsiteY9" fmla="*/ 4947 h 3046102"/>
                <a:gd name="connsiteX10" fmla="*/ 3139366 w 3272407"/>
                <a:gd name="connsiteY10" fmla="*/ 5196 h 3046102"/>
                <a:gd name="connsiteX11" fmla="*/ 3139118 w 3272407"/>
                <a:gd name="connsiteY11" fmla="*/ 5196 h 3046102"/>
                <a:gd name="connsiteX12" fmla="*/ 3138620 w 3272407"/>
                <a:gd name="connsiteY12" fmla="*/ 5942 h 3046102"/>
                <a:gd name="connsiteX13" fmla="*/ 2800659 w 3272407"/>
                <a:gd name="connsiteY13" fmla="*/ 410302 h 3046102"/>
                <a:gd name="connsiteX14" fmla="*/ 2802648 w 3272407"/>
                <a:gd name="connsiteY14" fmla="*/ 432186 h 3046102"/>
                <a:gd name="connsiteX15" fmla="*/ 2824532 w 3272407"/>
                <a:gd name="connsiteY15" fmla="*/ 430197 h 3046102"/>
                <a:gd name="connsiteX16" fmla="*/ 3118228 w 3272407"/>
                <a:gd name="connsiteY16" fmla="*/ 78806 h 3046102"/>
                <a:gd name="connsiteX17" fmla="*/ 1327953 w 3272407"/>
                <a:gd name="connsiteY17" fmla="*/ 2500242 h 3046102"/>
                <a:gd name="connsiteX18" fmla="*/ 13161 w 3272407"/>
                <a:gd name="connsiteY18" fmla="*/ 3015266 h 3046102"/>
                <a:gd name="connsiteX19" fmla="*/ 229 w 3272407"/>
                <a:gd name="connsiteY19" fmla="*/ 3032923 h 3046102"/>
                <a:gd name="connsiteX20" fmla="*/ 15399 w 3272407"/>
                <a:gd name="connsiteY20" fmla="*/ 3046103 h 3046102"/>
                <a:gd name="connsiteX21" fmla="*/ 17637 w 3272407"/>
                <a:gd name="connsiteY21" fmla="*/ 3046103 h 3046102"/>
                <a:gd name="connsiteX22" fmla="*/ 1342625 w 3272407"/>
                <a:gd name="connsiteY22" fmla="*/ 2527597 h 3046102"/>
                <a:gd name="connsiteX23" fmla="*/ 3148319 w 3272407"/>
                <a:gd name="connsiteY23" fmla="*/ 85272 h 3046102"/>
                <a:gd name="connsiteX24" fmla="*/ 3241575 w 3272407"/>
                <a:gd name="connsiteY24" fmla="*/ 580153 h 3046102"/>
                <a:gd name="connsiteX25" fmla="*/ 3256745 w 3272407"/>
                <a:gd name="connsiteY25" fmla="*/ 592836 h 3046102"/>
                <a:gd name="connsiteX26" fmla="*/ 3259729 w 3272407"/>
                <a:gd name="connsiteY26" fmla="*/ 592587 h 3046102"/>
                <a:gd name="connsiteX27" fmla="*/ 3272163 w 3272407"/>
                <a:gd name="connsiteY27" fmla="*/ 574433 h 3046102"/>
                <a:gd name="connsiteX28" fmla="*/ 3166224 w 3272407"/>
                <a:gd name="connsiteY28" fmla="*/ 12656 h 30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72407" h="3046102">
                  <a:moveTo>
                    <a:pt x="3166224" y="12656"/>
                  </a:moveTo>
                  <a:cubicBezTo>
                    <a:pt x="3166224" y="12656"/>
                    <a:pt x="3165726" y="11910"/>
                    <a:pt x="3165726" y="11413"/>
                  </a:cubicBezTo>
                  <a:cubicBezTo>
                    <a:pt x="3165229" y="9423"/>
                    <a:pt x="3164234" y="7683"/>
                    <a:pt x="3162991" y="5942"/>
                  </a:cubicBezTo>
                  <a:cubicBezTo>
                    <a:pt x="3162494" y="5196"/>
                    <a:pt x="3161996" y="4699"/>
                    <a:pt x="3161499" y="4201"/>
                  </a:cubicBezTo>
                  <a:cubicBezTo>
                    <a:pt x="3159758" y="2709"/>
                    <a:pt x="3157769" y="1466"/>
                    <a:pt x="3155530" y="720"/>
                  </a:cubicBezTo>
                  <a:cubicBezTo>
                    <a:pt x="3155530" y="720"/>
                    <a:pt x="3155282" y="471"/>
                    <a:pt x="3155033" y="471"/>
                  </a:cubicBezTo>
                  <a:lnTo>
                    <a:pt x="3155033" y="471"/>
                  </a:lnTo>
                  <a:cubicBezTo>
                    <a:pt x="3152298" y="-275"/>
                    <a:pt x="3149811" y="-26"/>
                    <a:pt x="3147324" y="471"/>
                  </a:cubicBezTo>
                  <a:cubicBezTo>
                    <a:pt x="3146827" y="471"/>
                    <a:pt x="3146329" y="720"/>
                    <a:pt x="3145832" y="968"/>
                  </a:cubicBezTo>
                  <a:cubicBezTo>
                    <a:pt x="3143594" y="1963"/>
                    <a:pt x="3141604" y="3206"/>
                    <a:pt x="3139864" y="4947"/>
                  </a:cubicBezTo>
                  <a:cubicBezTo>
                    <a:pt x="3139864" y="4947"/>
                    <a:pt x="3139615" y="4947"/>
                    <a:pt x="3139366" y="5196"/>
                  </a:cubicBezTo>
                  <a:lnTo>
                    <a:pt x="3139118" y="5196"/>
                  </a:lnTo>
                  <a:lnTo>
                    <a:pt x="3138620" y="5942"/>
                  </a:lnTo>
                  <a:lnTo>
                    <a:pt x="2800659" y="410302"/>
                  </a:lnTo>
                  <a:cubicBezTo>
                    <a:pt x="2795188" y="416768"/>
                    <a:pt x="2795934" y="426715"/>
                    <a:pt x="2802648" y="432186"/>
                  </a:cubicBezTo>
                  <a:cubicBezTo>
                    <a:pt x="2809114" y="437657"/>
                    <a:pt x="2819061" y="436911"/>
                    <a:pt x="2824532" y="430197"/>
                  </a:cubicBezTo>
                  <a:lnTo>
                    <a:pt x="3118228" y="78806"/>
                  </a:lnTo>
                  <a:cubicBezTo>
                    <a:pt x="2767335" y="1395588"/>
                    <a:pt x="1954138" y="2121993"/>
                    <a:pt x="1327953" y="2500242"/>
                  </a:cubicBezTo>
                  <a:cubicBezTo>
                    <a:pt x="637357" y="2917533"/>
                    <a:pt x="19378" y="3014271"/>
                    <a:pt x="13161" y="3015266"/>
                  </a:cubicBezTo>
                  <a:cubicBezTo>
                    <a:pt x="4705" y="3016509"/>
                    <a:pt x="-1263" y="3024467"/>
                    <a:pt x="229" y="3032923"/>
                  </a:cubicBezTo>
                  <a:cubicBezTo>
                    <a:pt x="1472" y="3040632"/>
                    <a:pt x="7938" y="3046103"/>
                    <a:pt x="15399" y="3046103"/>
                  </a:cubicBezTo>
                  <a:cubicBezTo>
                    <a:pt x="16145" y="3046103"/>
                    <a:pt x="16891" y="3046103"/>
                    <a:pt x="17637" y="3046103"/>
                  </a:cubicBezTo>
                  <a:cubicBezTo>
                    <a:pt x="23854" y="3045108"/>
                    <a:pt x="647056" y="2947873"/>
                    <a:pt x="1342625" y="2527597"/>
                  </a:cubicBezTo>
                  <a:cubicBezTo>
                    <a:pt x="1974282" y="2146116"/>
                    <a:pt x="2794690" y="1413742"/>
                    <a:pt x="3148319" y="85272"/>
                  </a:cubicBezTo>
                  <a:lnTo>
                    <a:pt x="3241575" y="580153"/>
                  </a:lnTo>
                  <a:cubicBezTo>
                    <a:pt x="3243067" y="587614"/>
                    <a:pt x="3249533" y="592836"/>
                    <a:pt x="3256745" y="592836"/>
                  </a:cubicBezTo>
                  <a:cubicBezTo>
                    <a:pt x="3257739" y="592836"/>
                    <a:pt x="3258734" y="592836"/>
                    <a:pt x="3259729" y="592587"/>
                  </a:cubicBezTo>
                  <a:cubicBezTo>
                    <a:pt x="3268185" y="591095"/>
                    <a:pt x="3273655" y="582889"/>
                    <a:pt x="3272163" y="574433"/>
                  </a:cubicBezTo>
                  <a:lnTo>
                    <a:pt x="3166224" y="12656"/>
                  </a:lnTo>
                  <a:close/>
                </a:path>
              </a:pathLst>
            </a:custGeom>
            <a:solidFill>
              <a:srgbClr val="FFFFFF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grpSp>
          <p:nvGrpSpPr>
            <p:cNvPr id="174" name="Графический объект 45">
              <a:extLst>
                <a:ext uri="{FF2B5EF4-FFF2-40B4-BE49-F238E27FC236}">
                  <a16:creationId xmlns:a16="http://schemas.microsoft.com/office/drawing/2014/main" id="{28D14A26-F853-6354-8D8F-748F888AA61E}"/>
                </a:ext>
              </a:extLst>
            </p:cNvPr>
            <p:cNvGrpSpPr/>
            <p:nvPr/>
          </p:nvGrpSpPr>
          <p:grpSpPr>
            <a:xfrm>
              <a:off x="4180656" y="1926389"/>
              <a:ext cx="655184" cy="687401"/>
              <a:chOff x="4180656" y="1926389"/>
              <a:chExt cx="655184" cy="687401"/>
            </a:xfrm>
          </p:grpSpPr>
          <p:sp>
            <p:nvSpPr>
              <p:cNvPr id="188" name="Freeform 96">
                <a:extLst>
                  <a:ext uri="{FF2B5EF4-FFF2-40B4-BE49-F238E27FC236}">
                    <a16:creationId xmlns:a16="http://schemas.microsoft.com/office/drawing/2014/main" id="{C5213A97-2E90-E3A0-FEB4-D36AD262F143}"/>
                  </a:ext>
                </a:extLst>
              </p:cNvPr>
              <p:cNvSpPr/>
              <p:nvPr/>
            </p:nvSpPr>
            <p:spPr>
              <a:xfrm>
                <a:off x="4419747" y="1926389"/>
                <a:ext cx="319558" cy="301338"/>
              </a:xfrm>
              <a:custGeom>
                <a:avLst/>
                <a:gdLst>
                  <a:gd name="connsiteX0" fmla="*/ 0 w 319558"/>
                  <a:gd name="connsiteY0" fmla="*/ 18087 h 301338"/>
                  <a:gd name="connsiteX1" fmla="*/ 102706 w 319558"/>
                  <a:gd name="connsiteY1" fmla="*/ 301338 h 301338"/>
                  <a:gd name="connsiteX2" fmla="*/ 319559 w 319558"/>
                  <a:gd name="connsiteY2" fmla="*/ 92195 h 301338"/>
                  <a:gd name="connsiteX3" fmla="*/ 0 w 319558"/>
                  <a:gd name="connsiteY3" fmla="*/ 18087 h 30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58" h="301338">
                    <a:moveTo>
                      <a:pt x="0" y="18087"/>
                    </a:moveTo>
                    <a:lnTo>
                      <a:pt x="102706" y="301338"/>
                    </a:lnTo>
                    <a:lnTo>
                      <a:pt x="319559" y="92195"/>
                    </a:lnTo>
                    <a:cubicBezTo>
                      <a:pt x="238488" y="8140"/>
                      <a:pt x="113400" y="-23194"/>
                      <a:pt x="0" y="180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89" name="Freeform 97">
                <a:extLst>
                  <a:ext uri="{FF2B5EF4-FFF2-40B4-BE49-F238E27FC236}">
                    <a16:creationId xmlns:a16="http://schemas.microsoft.com/office/drawing/2014/main" id="{FCB488D7-CC6B-74F5-1018-1388CFDE3578}"/>
                  </a:ext>
                </a:extLst>
              </p:cNvPr>
              <p:cNvSpPr/>
              <p:nvPr/>
            </p:nvSpPr>
            <p:spPr>
              <a:xfrm>
                <a:off x="4536629" y="2084485"/>
                <a:ext cx="299211" cy="455091"/>
              </a:xfrm>
              <a:custGeom>
                <a:avLst/>
                <a:gdLst>
                  <a:gd name="connsiteX0" fmla="*/ 0 w 299211"/>
                  <a:gd name="connsiteY0" fmla="*/ 208646 h 455091"/>
                  <a:gd name="connsiteX1" fmla="*/ 173830 w 299211"/>
                  <a:gd name="connsiteY1" fmla="*/ 455092 h 455091"/>
                  <a:gd name="connsiteX2" fmla="*/ 268827 w 299211"/>
                  <a:gd name="connsiteY2" fmla="*/ 78833 h 455091"/>
                  <a:gd name="connsiteX3" fmla="*/ 213371 w 299211"/>
                  <a:gd name="connsiteY3" fmla="*/ 0 h 455091"/>
                  <a:gd name="connsiteX4" fmla="*/ 0 w 299211"/>
                  <a:gd name="connsiteY4" fmla="*/ 208646 h 45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211" h="455091">
                    <a:moveTo>
                      <a:pt x="0" y="208646"/>
                    </a:moveTo>
                    <a:lnTo>
                      <a:pt x="173830" y="455092"/>
                    </a:lnTo>
                    <a:cubicBezTo>
                      <a:pt x="290712" y="371036"/>
                      <a:pt x="333982" y="212873"/>
                      <a:pt x="268827" y="78833"/>
                    </a:cubicBezTo>
                    <a:cubicBezTo>
                      <a:pt x="254155" y="48991"/>
                      <a:pt x="235255" y="22382"/>
                      <a:pt x="213371" y="0"/>
                    </a:cubicBezTo>
                    <a:lnTo>
                      <a:pt x="0" y="20864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90" name="Freeform 98">
                <a:extLst>
                  <a:ext uri="{FF2B5EF4-FFF2-40B4-BE49-F238E27FC236}">
                    <a16:creationId xmlns:a16="http://schemas.microsoft.com/office/drawing/2014/main" id="{97A07994-A302-1CDB-36E6-116E25593D18}"/>
                  </a:ext>
                </a:extLst>
              </p:cNvPr>
              <p:cNvSpPr/>
              <p:nvPr/>
            </p:nvSpPr>
            <p:spPr>
              <a:xfrm>
                <a:off x="4180656" y="2029526"/>
                <a:ext cx="477330" cy="584264"/>
              </a:xfrm>
              <a:custGeom>
                <a:avLst/>
                <a:gdLst>
                  <a:gd name="connsiteX0" fmla="*/ 196815 w 477330"/>
                  <a:gd name="connsiteY0" fmla="*/ 497 h 584264"/>
                  <a:gd name="connsiteX1" fmla="*/ 169708 w 477330"/>
                  <a:gd name="connsiteY1" fmla="*/ 11937 h 584264"/>
                  <a:gd name="connsiteX2" fmla="*/ 30446 w 477330"/>
                  <a:gd name="connsiteY2" fmla="*/ 414556 h 584264"/>
                  <a:gd name="connsiteX3" fmla="*/ 433065 w 477330"/>
                  <a:gd name="connsiteY3" fmla="*/ 553819 h 584264"/>
                  <a:gd name="connsiteX4" fmla="*/ 477330 w 477330"/>
                  <a:gd name="connsiteY4" fmla="*/ 527210 h 584264"/>
                  <a:gd name="connsiteX5" fmla="*/ 303501 w 477330"/>
                  <a:gd name="connsiteY5" fmla="*/ 280515 h 584264"/>
                  <a:gd name="connsiteX6" fmla="*/ 196815 w 477330"/>
                  <a:gd name="connsiteY6" fmla="*/ 0 h 58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7330" h="584264">
                    <a:moveTo>
                      <a:pt x="196815" y="497"/>
                    </a:moveTo>
                    <a:cubicBezTo>
                      <a:pt x="187614" y="3979"/>
                      <a:pt x="178661" y="7709"/>
                      <a:pt x="169708" y="11937"/>
                    </a:cubicBezTo>
                    <a:cubicBezTo>
                      <a:pt x="20001" y="84553"/>
                      <a:pt x="-42419" y="264848"/>
                      <a:pt x="30446" y="414556"/>
                    </a:cubicBezTo>
                    <a:cubicBezTo>
                      <a:pt x="103061" y="564264"/>
                      <a:pt x="283357" y="626683"/>
                      <a:pt x="433065" y="553819"/>
                    </a:cubicBezTo>
                    <a:cubicBezTo>
                      <a:pt x="448980" y="546110"/>
                      <a:pt x="463653" y="537157"/>
                      <a:pt x="477330" y="527210"/>
                    </a:cubicBezTo>
                    <a:lnTo>
                      <a:pt x="303501" y="280515"/>
                    </a:lnTo>
                    <a:lnTo>
                      <a:pt x="1968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3840590B-4A87-3D94-8A5A-1E57059E2F7C}"/>
                </a:ext>
              </a:extLst>
            </p:cNvPr>
            <p:cNvSpPr/>
            <p:nvPr/>
          </p:nvSpPr>
          <p:spPr>
            <a:xfrm>
              <a:off x="2227101" y="2299348"/>
              <a:ext cx="234260" cy="234260"/>
            </a:xfrm>
            <a:custGeom>
              <a:avLst/>
              <a:gdLst>
                <a:gd name="connsiteX0" fmla="*/ 234260 w 234260"/>
                <a:gd name="connsiteY0" fmla="*/ 117130 h 234260"/>
                <a:gd name="connsiteX1" fmla="*/ 117130 w 234260"/>
                <a:gd name="connsiteY1" fmla="*/ 234260 h 234260"/>
                <a:gd name="connsiteX2" fmla="*/ 0 w 234260"/>
                <a:gd name="connsiteY2" fmla="*/ 117130 h 234260"/>
                <a:gd name="connsiteX3" fmla="*/ 117130 w 234260"/>
                <a:gd name="connsiteY3" fmla="*/ 0 h 234260"/>
                <a:gd name="connsiteX4" fmla="*/ 234260 w 234260"/>
                <a:gd name="connsiteY4" fmla="*/ 117130 h 23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60" h="234260">
                  <a:moveTo>
                    <a:pt x="234260" y="117130"/>
                  </a:moveTo>
                  <a:cubicBezTo>
                    <a:pt x="234260" y="181788"/>
                    <a:pt x="181788" y="234260"/>
                    <a:pt x="117130" y="234260"/>
                  </a:cubicBezTo>
                  <a:cubicBezTo>
                    <a:pt x="52472" y="234260"/>
                    <a:pt x="0" y="181788"/>
                    <a:pt x="0" y="117130"/>
                  </a:cubicBezTo>
                  <a:cubicBezTo>
                    <a:pt x="0" y="52472"/>
                    <a:pt x="52472" y="0"/>
                    <a:pt x="117130" y="0"/>
                  </a:cubicBezTo>
                  <a:cubicBezTo>
                    <a:pt x="181788" y="0"/>
                    <a:pt x="234260" y="52472"/>
                    <a:pt x="234260" y="117130"/>
                  </a:cubicBezTo>
                  <a:close/>
                </a:path>
              </a:pathLst>
            </a:custGeom>
            <a:solidFill>
              <a:schemeClr val="accent6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grpSp>
          <p:nvGrpSpPr>
            <p:cNvPr id="176" name="Графический объект 45">
              <a:extLst>
                <a:ext uri="{FF2B5EF4-FFF2-40B4-BE49-F238E27FC236}">
                  <a16:creationId xmlns:a16="http://schemas.microsoft.com/office/drawing/2014/main" id="{23E4A16C-DE4C-B0C1-5978-CED4666B276E}"/>
                </a:ext>
              </a:extLst>
            </p:cNvPr>
            <p:cNvGrpSpPr/>
            <p:nvPr/>
          </p:nvGrpSpPr>
          <p:grpSpPr>
            <a:xfrm>
              <a:off x="1935321" y="3082184"/>
              <a:ext cx="608793" cy="679810"/>
              <a:chOff x="1935321" y="3082184"/>
              <a:chExt cx="608793" cy="679810"/>
            </a:xfrm>
          </p:grpSpPr>
          <p:sp>
            <p:nvSpPr>
              <p:cNvPr id="178" name="Freeform 101">
                <a:extLst>
                  <a:ext uri="{FF2B5EF4-FFF2-40B4-BE49-F238E27FC236}">
                    <a16:creationId xmlns:a16="http://schemas.microsoft.com/office/drawing/2014/main" id="{E7DF41C7-37D6-976B-8D14-64E37387EAEB}"/>
                  </a:ext>
                </a:extLst>
              </p:cNvPr>
              <p:cNvSpPr/>
              <p:nvPr/>
            </p:nvSpPr>
            <p:spPr>
              <a:xfrm rot="-4111201">
                <a:off x="1959825" y="3205113"/>
                <a:ext cx="559787" cy="433953"/>
              </a:xfrm>
              <a:custGeom>
                <a:avLst/>
                <a:gdLst>
                  <a:gd name="connsiteX0" fmla="*/ 0 w 559787"/>
                  <a:gd name="connsiteY0" fmla="*/ 0 h 433953"/>
                  <a:gd name="connsiteX1" fmla="*/ 559787 w 559787"/>
                  <a:gd name="connsiteY1" fmla="*/ 0 h 433953"/>
                  <a:gd name="connsiteX2" fmla="*/ 559787 w 559787"/>
                  <a:gd name="connsiteY2" fmla="*/ 433953 h 433953"/>
                  <a:gd name="connsiteX3" fmla="*/ 0 w 559787"/>
                  <a:gd name="connsiteY3" fmla="*/ 433953 h 43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9787" h="433953">
                    <a:moveTo>
                      <a:pt x="0" y="0"/>
                    </a:moveTo>
                    <a:lnTo>
                      <a:pt x="559787" y="0"/>
                    </a:lnTo>
                    <a:lnTo>
                      <a:pt x="559787" y="433953"/>
                    </a:lnTo>
                    <a:lnTo>
                      <a:pt x="0" y="43395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79" name="Freeform 102">
                <a:extLst>
                  <a:ext uri="{FF2B5EF4-FFF2-40B4-BE49-F238E27FC236}">
                    <a16:creationId xmlns:a16="http://schemas.microsoft.com/office/drawing/2014/main" id="{CC222D3D-BE2E-D87E-F6FF-CF9DBFE81FE5}"/>
                  </a:ext>
                </a:extLst>
              </p:cNvPr>
              <p:cNvSpPr/>
              <p:nvPr/>
            </p:nvSpPr>
            <p:spPr>
              <a:xfrm rot="-4111201">
                <a:off x="2244661" y="3065885"/>
                <a:ext cx="123595" cy="366559"/>
              </a:xfrm>
              <a:custGeom>
                <a:avLst/>
                <a:gdLst>
                  <a:gd name="connsiteX0" fmla="*/ 0 w 123595"/>
                  <a:gd name="connsiteY0" fmla="*/ 0 h 366559"/>
                  <a:gd name="connsiteX1" fmla="*/ 123596 w 123595"/>
                  <a:gd name="connsiteY1" fmla="*/ 0 h 366559"/>
                  <a:gd name="connsiteX2" fmla="*/ 123596 w 123595"/>
                  <a:gd name="connsiteY2" fmla="*/ 366560 h 366559"/>
                  <a:gd name="connsiteX3" fmla="*/ 0 w 123595"/>
                  <a:gd name="connsiteY3" fmla="*/ 366560 h 36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595" h="366559">
                    <a:moveTo>
                      <a:pt x="0" y="0"/>
                    </a:moveTo>
                    <a:lnTo>
                      <a:pt x="123596" y="0"/>
                    </a:lnTo>
                    <a:lnTo>
                      <a:pt x="123596" y="366560"/>
                    </a:lnTo>
                    <a:lnTo>
                      <a:pt x="0" y="366560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80" name="Freeform 103">
                <a:extLst>
                  <a:ext uri="{FF2B5EF4-FFF2-40B4-BE49-F238E27FC236}">
                    <a16:creationId xmlns:a16="http://schemas.microsoft.com/office/drawing/2014/main" id="{A1578DA2-85AA-7204-AFCF-7424BC934F5F}"/>
                  </a:ext>
                </a:extLst>
              </p:cNvPr>
              <p:cNvSpPr/>
              <p:nvPr/>
            </p:nvSpPr>
            <p:spPr>
              <a:xfrm rot="-4111201">
                <a:off x="2073325" y="3295062"/>
                <a:ext cx="136776" cy="136776"/>
              </a:xfrm>
              <a:custGeom>
                <a:avLst/>
                <a:gdLst>
                  <a:gd name="connsiteX0" fmla="*/ 0 w 136776"/>
                  <a:gd name="connsiteY0" fmla="*/ 0 h 136776"/>
                  <a:gd name="connsiteX1" fmla="*/ 136776 w 136776"/>
                  <a:gd name="connsiteY1" fmla="*/ 0 h 136776"/>
                  <a:gd name="connsiteX2" fmla="*/ 136776 w 136776"/>
                  <a:gd name="connsiteY2" fmla="*/ 136776 h 136776"/>
                  <a:gd name="connsiteX3" fmla="*/ 0 w 136776"/>
                  <a:gd name="connsiteY3" fmla="*/ 136776 h 13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81" name="Freeform 104">
                <a:extLst>
                  <a:ext uri="{FF2B5EF4-FFF2-40B4-BE49-F238E27FC236}">
                    <a16:creationId xmlns:a16="http://schemas.microsoft.com/office/drawing/2014/main" id="{A77884E8-8E50-2090-788A-F82698275471}"/>
                  </a:ext>
                </a:extLst>
              </p:cNvPr>
              <p:cNvSpPr/>
              <p:nvPr/>
            </p:nvSpPr>
            <p:spPr>
              <a:xfrm>
                <a:off x="2090822" y="3312486"/>
                <a:ext cx="101960" cy="101711"/>
              </a:xfrm>
              <a:custGeom>
                <a:avLst/>
                <a:gdLst>
                  <a:gd name="connsiteX0" fmla="*/ 101961 w 101960"/>
                  <a:gd name="connsiteY0" fmla="*/ 61674 h 101711"/>
                  <a:gd name="connsiteX1" fmla="*/ 62171 w 101960"/>
                  <a:gd name="connsiteY1" fmla="*/ 46006 h 101711"/>
                  <a:gd name="connsiteX2" fmla="*/ 77838 w 101960"/>
                  <a:gd name="connsiteY2" fmla="*/ 6217 h 101711"/>
                  <a:gd name="connsiteX3" fmla="*/ 61922 w 101960"/>
                  <a:gd name="connsiteY3" fmla="*/ 0 h 101711"/>
                  <a:gd name="connsiteX4" fmla="*/ 46255 w 101960"/>
                  <a:gd name="connsiteY4" fmla="*/ 39789 h 101711"/>
                  <a:gd name="connsiteX5" fmla="*/ 6217 w 101960"/>
                  <a:gd name="connsiteY5" fmla="*/ 24122 h 101711"/>
                  <a:gd name="connsiteX6" fmla="*/ 0 w 101960"/>
                  <a:gd name="connsiteY6" fmla="*/ 40038 h 101711"/>
                  <a:gd name="connsiteX7" fmla="*/ 39790 w 101960"/>
                  <a:gd name="connsiteY7" fmla="*/ 55705 h 101711"/>
                  <a:gd name="connsiteX8" fmla="*/ 24122 w 101960"/>
                  <a:gd name="connsiteY8" fmla="*/ 95495 h 101711"/>
                  <a:gd name="connsiteX9" fmla="*/ 40038 w 101960"/>
                  <a:gd name="connsiteY9" fmla="*/ 101712 h 101711"/>
                  <a:gd name="connsiteX10" fmla="*/ 55705 w 101960"/>
                  <a:gd name="connsiteY10" fmla="*/ 61922 h 101711"/>
                  <a:gd name="connsiteX11" fmla="*/ 95495 w 101960"/>
                  <a:gd name="connsiteY11" fmla="*/ 77589 h 101711"/>
                  <a:gd name="connsiteX12" fmla="*/ 101961 w 101960"/>
                  <a:gd name="connsiteY12" fmla="*/ 61674 h 10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960" h="101711">
                    <a:moveTo>
                      <a:pt x="101961" y="61674"/>
                    </a:moveTo>
                    <a:lnTo>
                      <a:pt x="62171" y="46006"/>
                    </a:lnTo>
                    <a:lnTo>
                      <a:pt x="77838" y="6217"/>
                    </a:lnTo>
                    <a:lnTo>
                      <a:pt x="61922" y="0"/>
                    </a:lnTo>
                    <a:lnTo>
                      <a:pt x="46255" y="39789"/>
                    </a:lnTo>
                    <a:lnTo>
                      <a:pt x="6217" y="24122"/>
                    </a:lnTo>
                    <a:lnTo>
                      <a:pt x="0" y="40038"/>
                    </a:lnTo>
                    <a:lnTo>
                      <a:pt x="39790" y="55705"/>
                    </a:lnTo>
                    <a:lnTo>
                      <a:pt x="24122" y="95495"/>
                    </a:lnTo>
                    <a:lnTo>
                      <a:pt x="40038" y="101712"/>
                    </a:lnTo>
                    <a:lnTo>
                      <a:pt x="55705" y="61922"/>
                    </a:lnTo>
                    <a:lnTo>
                      <a:pt x="95495" y="77589"/>
                    </a:lnTo>
                    <a:lnTo>
                      <a:pt x="101961" y="61674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82" name="Freeform 105">
                <a:extLst>
                  <a:ext uri="{FF2B5EF4-FFF2-40B4-BE49-F238E27FC236}">
                    <a16:creationId xmlns:a16="http://schemas.microsoft.com/office/drawing/2014/main" id="{73EC328C-5A76-8AEB-D278-8D4A75005029}"/>
                  </a:ext>
                </a:extLst>
              </p:cNvPr>
              <p:cNvSpPr/>
              <p:nvPr/>
            </p:nvSpPr>
            <p:spPr>
              <a:xfrm rot="-4110600">
                <a:off x="2015981" y="3449680"/>
                <a:ext cx="136776" cy="136776"/>
              </a:xfrm>
              <a:custGeom>
                <a:avLst/>
                <a:gdLst>
                  <a:gd name="connsiteX0" fmla="*/ 0 w 136776"/>
                  <a:gd name="connsiteY0" fmla="*/ 0 h 136776"/>
                  <a:gd name="connsiteX1" fmla="*/ 136776 w 136776"/>
                  <a:gd name="connsiteY1" fmla="*/ 0 h 136776"/>
                  <a:gd name="connsiteX2" fmla="*/ 136776 w 136776"/>
                  <a:gd name="connsiteY2" fmla="*/ 136776 h 136776"/>
                  <a:gd name="connsiteX3" fmla="*/ 0 w 136776"/>
                  <a:gd name="connsiteY3" fmla="*/ 136776 h 13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83" name="Freeform 106">
                <a:extLst>
                  <a:ext uri="{FF2B5EF4-FFF2-40B4-BE49-F238E27FC236}">
                    <a16:creationId xmlns:a16="http://schemas.microsoft.com/office/drawing/2014/main" id="{9C402F19-C2D1-CB27-0FA3-D44194FD2AAD}"/>
                  </a:ext>
                </a:extLst>
              </p:cNvPr>
              <p:cNvSpPr/>
              <p:nvPr/>
            </p:nvSpPr>
            <p:spPr>
              <a:xfrm rot="-4111201">
                <a:off x="2149879" y="3432089"/>
                <a:ext cx="300161" cy="165623"/>
              </a:xfrm>
              <a:custGeom>
                <a:avLst/>
                <a:gdLst>
                  <a:gd name="connsiteX0" fmla="*/ 0 w 300161"/>
                  <a:gd name="connsiteY0" fmla="*/ 0 h 165623"/>
                  <a:gd name="connsiteX1" fmla="*/ 300161 w 300161"/>
                  <a:gd name="connsiteY1" fmla="*/ 0 h 165623"/>
                  <a:gd name="connsiteX2" fmla="*/ 300161 w 300161"/>
                  <a:gd name="connsiteY2" fmla="*/ 165624 h 165623"/>
                  <a:gd name="connsiteX3" fmla="*/ 0 w 300161"/>
                  <a:gd name="connsiteY3" fmla="*/ 165624 h 16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161" h="165623">
                    <a:moveTo>
                      <a:pt x="0" y="0"/>
                    </a:moveTo>
                    <a:lnTo>
                      <a:pt x="300161" y="0"/>
                    </a:lnTo>
                    <a:lnTo>
                      <a:pt x="300161" y="165624"/>
                    </a:lnTo>
                    <a:lnTo>
                      <a:pt x="0" y="16562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84" name="Freeform 107">
                <a:extLst>
                  <a:ext uri="{FF2B5EF4-FFF2-40B4-BE49-F238E27FC236}">
                    <a16:creationId xmlns:a16="http://schemas.microsoft.com/office/drawing/2014/main" id="{6337EEEC-C1E4-BEE6-7808-EC459ADE4BF3}"/>
                  </a:ext>
                </a:extLst>
              </p:cNvPr>
              <p:cNvSpPr/>
              <p:nvPr/>
            </p:nvSpPr>
            <p:spPr>
              <a:xfrm rot="-4110001">
                <a:off x="2075606" y="3466328"/>
                <a:ext cx="17159" cy="102706"/>
              </a:xfrm>
              <a:custGeom>
                <a:avLst/>
                <a:gdLst>
                  <a:gd name="connsiteX0" fmla="*/ 0 w 17159"/>
                  <a:gd name="connsiteY0" fmla="*/ 0 h 102706"/>
                  <a:gd name="connsiteX1" fmla="*/ 17159 w 17159"/>
                  <a:gd name="connsiteY1" fmla="*/ 0 h 102706"/>
                  <a:gd name="connsiteX2" fmla="*/ 17159 w 17159"/>
                  <a:gd name="connsiteY2" fmla="*/ 102706 h 102706"/>
                  <a:gd name="connsiteX3" fmla="*/ 0 w 17159"/>
                  <a:gd name="connsiteY3" fmla="*/ 102706 h 1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9" h="102706">
                    <a:moveTo>
                      <a:pt x="0" y="0"/>
                    </a:moveTo>
                    <a:lnTo>
                      <a:pt x="17159" y="0"/>
                    </a:lnTo>
                    <a:lnTo>
                      <a:pt x="17159" y="102706"/>
                    </a:lnTo>
                    <a:lnTo>
                      <a:pt x="0" y="102706"/>
                    </a:lnTo>
                    <a:close/>
                  </a:path>
                </a:pathLst>
              </a:custGeom>
              <a:solidFill>
                <a:srgbClr val="FFFFFF"/>
              </a:solidFill>
              <a:ln w="2485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185" name="Графический объект 45">
                <a:extLst>
                  <a:ext uri="{FF2B5EF4-FFF2-40B4-BE49-F238E27FC236}">
                    <a16:creationId xmlns:a16="http://schemas.microsoft.com/office/drawing/2014/main" id="{B5B786F9-E239-972C-446C-0CB56737E630}"/>
                  </a:ext>
                </a:extLst>
              </p:cNvPr>
              <p:cNvGrpSpPr/>
              <p:nvPr/>
            </p:nvGrpSpPr>
            <p:grpSpPr>
              <a:xfrm>
                <a:off x="2243679" y="3453437"/>
                <a:ext cx="119246" cy="98137"/>
                <a:chOff x="2243679" y="3453437"/>
                <a:chExt cx="119246" cy="98137"/>
              </a:xfrm>
              <a:solidFill>
                <a:srgbClr val="FFFFFF"/>
              </a:solidFill>
            </p:grpSpPr>
            <p:sp>
              <p:nvSpPr>
                <p:cNvPr id="186" name="Freeform 109">
                  <a:extLst>
                    <a:ext uri="{FF2B5EF4-FFF2-40B4-BE49-F238E27FC236}">
                      <a16:creationId xmlns:a16="http://schemas.microsoft.com/office/drawing/2014/main" id="{4954DD9E-B21D-6153-D6BC-2BCB95CBE06A}"/>
                    </a:ext>
                  </a:extLst>
                </p:cNvPr>
                <p:cNvSpPr/>
                <p:nvPr/>
              </p:nvSpPr>
              <p:spPr>
                <a:xfrm rot="-4113599">
                  <a:off x="2303411" y="3428840"/>
                  <a:ext cx="17159" cy="102706"/>
                </a:xfrm>
                <a:custGeom>
                  <a:avLst/>
                  <a:gdLst>
                    <a:gd name="connsiteX0" fmla="*/ 0 w 17159"/>
                    <a:gd name="connsiteY0" fmla="*/ 0 h 102706"/>
                    <a:gd name="connsiteX1" fmla="*/ 17159 w 17159"/>
                    <a:gd name="connsiteY1" fmla="*/ 0 h 102706"/>
                    <a:gd name="connsiteX2" fmla="*/ 17159 w 17159"/>
                    <a:gd name="connsiteY2" fmla="*/ 102706 h 102706"/>
                    <a:gd name="connsiteX3" fmla="*/ 0 w 17159"/>
                    <a:gd name="connsiteY3" fmla="*/ 102706 h 1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6"/>
                      </a:lnTo>
                      <a:lnTo>
                        <a:pt x="0" y="102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187" name="Freeform 110">
                  <a:extLst>
                    <a:ext uri="{FF2B5EF4-FFF2-40B4-BE49-F238E27FC236}">
                      <a16:creationId xmlns:a16="http://schemas.microsoft.com/office/drawing/2014/main" id="{7A7FF027-D5DB-4BAC-3EC9-AB35B780F004}"/>
                    </a:ext>
                  </a:extLst>
                </p:cNvPr>
                <p:cNvSpPr/>
                <p:nvPr/>
              </p:nvSpPr>
              <p:spPr>
                <a:xfrm rot="-4110600">
                  <a:off x="2286026" y="3473426"/>
                  <a:ext cx="17159" cy="102706"/>
                </a:xfrm>
                <a:custGeom>
                  <a:avLst/>
                  <a:gdLst>
                    <a:gd name="connsiteX0" fmla="*/ 0 w 17159"/>
                    <a:gd name="connsiteY0" fmla="*/ 0 h 102706"/>
                    <a:gd name="connsiteX1" fmla="*/ 17159 w 17159"/>
                    <a:gd name="connsiteY1" fmla="*/ 0 h 102706"/>
                    <a:gd name="connsiteX2" fmla="*/ 17159 w 17159"/>
                    <a:gd name="connsiteY2" fmla="*/ 102707 h 102706"/>
                    <a:gd name="connsiteX3" fmla="*/ 0 w 17159"/>
                    <a:gd name="connsiteY3" fmla="*/ 102707 h 1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7"/>
                      </a:lnTo>
                      <a:lnTo>
                        <a:pt x="0" y="1027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</p:grpSp>
        <p:sp>
          <p:nvSpPr>
            <p:cNvPr id="177" name="Freeform 111">
              <a:extLst>
                <a:ext uri="{FF2B5EF4-FFF2-40B4-BE49-F238E27FC236}">
                  <a16:creationId xmlns:a16="http://schemas.microsoft.com/office/drawing/2014/main" id="{99AA9C5F-CB6E-75F3-42FA-4CEF50255DDB}"/>
                </a:ext>
              </a:extLst>
            </p:cNvPr>
            <p:cNvSpPr/>
            <p:nvPr/>
          </p:nvSpPr>
          <p:spPr>
            <a:xfrm>
              <a:off x="6021769" y="3091406"/>
              <a:ext cx="330749" cy="330749"/>
            </a:xfrm>
            <a:custGeom>
              <a:avLst/>
              <a:gdLst>
                <a:gd name="connsiteX0" fmla="*/ 330749 w 330749"/>
                <a:gd name="connsiteY0" fmla="*/ 165375 h 330749"/>
                <a:gd name="connsiteX1" fmla="*/ 165375 w 330749"/>
                <a:gd name="connsiteY1" fmla="*/ 330750 h 330749"/>
                <a:gd name="connsiteX2" fmla="*/ 0 w 330749"/>
                <a:gd name="connsiteY2" fmla="*/ 165375 h 330749"/>
                <a:gd name="connsiteX3" fmla="*/ 165375 w 330749"/>
                <a:gd name="connsiteY3" fmla="*/ 0 h 330749"/>
                <a:gd name="connsiteX4" fmla="*/ 330749 w 330749"/>
                <a:gd name="connsiteY4" fmla="*/ 165375 h 33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749" h="330749">
                  <a:moveTo>
                    <a:pt x="330749" y="165375"/>
                  </a:moveTo>
                  <a:cubicBezTo>
                    <a:pt x="330749" y="256709"/>
                    <a:pt x="256709" y="330750"/>
                    <a:pt x="165375" y="330750"/>
                  </a:cubicBezTo>
                  <a:cubicBezTo>
                    <a:pt x="74041" y="330750"/>
                    <a:pt x="0" y="256709"/>
                    <a:pt x="0" y="165375"/>
                  </a:cubicBezTo>
                  <a:cubicBezTo>
                    <a:pt x="0" y="74041"/>
                    <a:pt x="74041" y="0"/>
                    <a:pt x="165375" y="0"/>
                  </a:cubicBezTo>
                  <a:cubicBezTo>
                    <a:pt x="256709" y="0"/>
                    <a:pt x="330749" y="74041"/>
                    <a:pt x="330749" y="165375"/>
                  </a:cubicBezTo>
                  <a:close/>
                </a:path>
              </a:pathLst>
            </a:custGeom>
            <a:solidFill>
              <a:schemeClr val="accent6"/>
            </a:solidFill>
            <a:ln w="2485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F8FB9BE-7ADF-6AD4-90F4-C790D3B6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408" y="2547959"/>
            <a:ext cx="3403008" cy="176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1D010D-6DCF-AA99-B0F3-E91AFC0C4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034"/>
          <a:stretch/>
        </p:blipFill>
        <p:spPr>
          <a:xfrm>
            <a:off x="8544305" y="4815836"/>
            <a:ext cx="3054008" cy="126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358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81" y="137590"/>
            <a:ext cx="10969943" cy="94456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данные потребителей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A654D-5FD5-27A6-3B65-8AC409B4A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349" y="1241334"/>
            <a:ext cx="3963772" cy="62619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ПЕРВОПРОХОДЦЫ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810" y="1877213"/>
            <a:ext cx="4824538" cy="396239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b="1" i="0" dirty="0">
                <a:effectLst/>
                <a:latin typeface="quote-cjk-patch"/>
              </a:rPr>
              <a:t>Семьи с детьми дошкольного и младшего школьного возраста</a:t>
            </a:r>
            <a:br>
              <a:rPr lang="ru-RU" sz="1400" dirty="0"/>
            </a:br>
            <a:r>
              <a:rPr lang="ru-RU" sz="1400" b="1" i="0" dirty="0">
                <a:effectLst/>
                <a:latin typeface="quote-cjk-patch"/>
              </a:rPr>
              <a:t>Возраст:</a:t>
            </a:r>
            <a:r>
              <a:rPr lang="ru-RU" sz="1400" b="0" i="0" dirty="0">
                <a:effectLst/>
                <a:latin typeface="quote-cjk-patch"/>
              </a:rPr>
              <a:t> 25–45 лет</a:t>
            </a:r>
          </a:p>
          <a:p>
            <a:r>
              <a:rPr lang="ru-RU" sz="1400" dirty="0"/>
              <a:t>Цель: Купить здорового, чистопородного питомца с предсказуемым характером для ребёнка.</a:t>
            </a:r>
          </a:p>
          <a:p>
            <a:r>
              <a:rPr lang="ru-RU" sz="1400" dirty="0"/>
              <a:t>Потребности:</a:t>
            </a:r>
          </a:p>
          <a:p>
            <a:r>
              <a:rPr lang="ru-RU" sz="1400" dirty="0"/>
              <a:t>Гарантия, что животное не больное и привито.</a:t>
            </a:r>
          </a:p>
          <a:p>
            <a:r>
              <a:rPr lang="ru-RU" sz="1400" dirty="0"/>
              <a:t>Подлинность родословной и соответствие породе.</a:t>
            </a:r>
          </a:p>
          <a:p>
            <a:r>
              <a:rPr lang="ru-RU" sz="1400" dirty="0"/>
              <a:t>Безопасная оплата — защита от потери предоплаты.</a:t>
            </a:r>
          </a:p>
          <a:p>
            <a:r>
              <a:rPr lang="ru-RU" sz="1400" dirty="0"/>
              <a:t>Юридический договор, чтобы в случае проблем можно было предъявить претензии.</a:t>
            </a:r>
          </a:p>
          <a:p>
            <a:r>
              <a:rPr lang="ru-RU" sz="1400" dirty="0"/>
              <a:t>Возможность выбрать питомника с хорошей репутацией (отзывы реальных покупателей).</a:t>
            </a:r>
          </a:p>
          <a:p>
            <a:r>
              <a:rPr lang="ru-RU" sz="1400" dirty="0"/>
              <a:t>Простой и понятный интерфейс, минимум мошенничества.</a:t>
            </a:r>
          </a:p>
          <a:p>
            <a:pPr rtl="0"/>
            <a:endParaRPr lang="ru-RU" dirty="0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0EF81E9-F881-AC8C-D8C2-7F10DFEF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656088" y="6013678"/>
            <a:ext cx="0" cy="9519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Текст 87">
            <a:extLst>
              <a:ext uri="{FF2B5EF4-FFF2-40B4-BE49-F238E27FC236}">
                <a16:creationId xmlns:a16="http://schemas.microsoft.com/office/drawing/2014/main" id="{ABD606D9-6112-70AA-EF96-C318CFD4F3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1812" y="1867529"/>
            <a:ext cx="4968551" cy="3653716"/>
          </a:xfrm>
        </p:spPr>
        <p:txBody>
          <a:bodyPr/>
          <a:lstStyle/>
          <a:p>
            <a:pPr algn="l"/>
            <a:r>
              <a:rPr lang="ru-RU" sz="1400" dirty="0"/>
              <a:t> </a:t>
            </a:r>
            <a:r>
              <a:rPr lang="ru-RU" sz="1400" b="1" dirty="0"/>
              <a:t>Зарегистрированные питомники (собаки, кошки), работающие официально</a:t>
            </a:r>
          </a:p>
          <a:p>
            <a:pPr algn="l"/>
            <a:r>
              <a:rPr lang="ru-RU" sz="1400" dirty="0"/>
              <a:t>Возраст: 35–60 лет</a:t>
            </a:r>
          </a:p>
          <a:p>
            <a:pPr algn="l"/>
            <a:r>
              <a:rPr lang="ru-RU" sz="1400" dirty="0"/>
              <a:t>Цель: Продавать породистых животных без рисков, подтверждая качество и привлекая платёжеспособных покупателей.</a:t>
            </a:r>
          </a:p>
          <a:p>
            <a:pPr algn="l"/>
            <a:r>
              <a:rPr lang="ru-RU" sz="1400" dirty="0"/>
              <a:t>Потребности:</a:t>
            </a:r>
          </a:p>
          <a:p>
            <a:pPr algn="l"/>
            <a:r>
              <a:rPr lang="ru-RU" sz="1400" dirty="0"/>
              <a:t>Инструмент для демонстрации подлинности документов (родословные, </a:t>
            </a:r>
            <a:r>
              <a:rPr lang="ru-RU" sz="1400" dirty="0" err="1"/>
              <a:t>ветпаспорта</a:t>
            </a:r>
            <a:r>
              <a:rPr lang="ru-RU" sz="1400" dirty="0"/>
              <a:t>).</a:t>
            </a:r>
          </a:p>
          <a:p>
            <a:pPr algn="l"/>
            <a:r>
              <a:rPr lang="ru-RU" sz="1400" dirty="0"/>
              <a:t>Защита от недобросовестных покупателей (неоплата, возвраты без оснований).</a:t>
            </a:r>
          </a:p>
          <a:p>
            <a:pPr algn="l"/>
            <a:r>
              <a:rPr lang="ru-RU" sz="1400" dirty="0"/>
              <a:t>Автоматизация сделки (договор, чек, безопасная оплата).</a:t>
            </a:r>
          </a:p>
          <a:p>
            <a:pPr algn="l"/>
            <a:r>
              <a:rPr lang="ru-RU" sz="1400" dirty="0"/>
              <a:t>Возможность выделиться среди мошенников и недобросовестных продавцов.</a:t>
            </a:r>
          </a:p>
          <a:p>
            <a:pPr algn="l"/>
            <a:r>
              <a:rPr lang="ru-RU" sz="1400" dirty="0"/>
              <a:t>Доступ к целевой аудитории, готовой платить за качество.</a:t>
            </a:r>
          </a:p>
          <a:p>
            <a:pPr algn="l"/>
            <a:r>
              <a:rPr lang="ru-RU" sz="1400" dirty="0"/>
              <a:t>Удобное размещение объявлений (фото, видео, описание).</a:t>
            </a:r>
          </a:p>
          <a:p>
            <a:pPr algn="l"/>
            <a:r>
              <a:rPr lang="ru-RU" sz="1400" dirty="0"/>
              <a:t>Аналитика по спросу (цены, популярные породы).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05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F5771132-A1B8-2BD8-2EFD-273C097C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027" y="4510454"/>
            <a:ext cx="3962400" cy="19812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4000" dirty="0"/>
              <a:t>Дорожная карта </a:t>
            </a:r>
            <a:endParaRPr lang="ru-RU" sz="4000" b="1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26F8089F-7737-D550-CC95-C0C6662640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7468" y="323"/>
            <a:ext cx="1600200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Этап</a:t>
            </a:r>
            <a:r>
              <a:rPr lang="ru-RU" b="1" dirty="0"/>
              <a:t> 1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03190507-ADA8-B06F-AB45-5656724701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7468" y="3128460"/>
            <a:ext cx="1600200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этап</a:t>
            </a:r>
            <a:r>
              <a:rPr lang="ru-RU" b="1" dirty="0"/>
              <a:t> </a:t>
            </a:r>
            <a:r>
              <a:rPr lang="ru-RU" dirty="0"/>
              <a:t>4</a:t>
            </a:r>
            <a:endParaRPr lang="ru-RU" b="1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73C78779-7D29-ECFE-FBB8-D433199B1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12107" y="423789"/>
            <a:ext cx="2387206" cy="2579038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/>
              <a:t>Предпосевной (организационный)	1–2 </a:t>
            </a:r>
            <a:r>
              <a:rPr lang="ru-RU" dirty="0" err="1"/>
              <a:t>мес</a:t>
            </a:r>
            <a:endParaRPr lang="ru-RU" dirty="0"/>
          </a:p>
          <a:p>
            <a:pPr algn="l" rtl="0"/>
            <a:r>
              <a:rPr lang="ru-RU" dirty="0"/>
              <a:t>– Формирование команды, распределение ролей</a:t>
            </a:r>
          </a:p>
          <a:p>
            <a:pPr algn="l" rtl="0"/>
            <a:r>
              <a:rPr lang="ru-RU" dirty="0"/>
              <a:t>– Регистрация ИП/ООО, выбор системы налогообложения</a:t>
            </a:r>
          </a:p>
          <a:p>
            <a:pPr algn="l" rtl="0"/>
            <a:r>
              <a:rPr lang="ru-RU" dirty="0"/>
              <a:t>– Заключение договоров с платёжным партнёром (</a:t>
            </a:r>
            <a:r>
              <a:rPr lang="ru-RU" dirty="0" err="1"/>
              <a:t>ЮKassa</a:t>
            </a:r>
            <a:r>
              <a:rPr lang="ru-RU" dirty="0"/>
              <a:t> / Сбербанк)</a:t>
            </a:r>
          </a:p>
          <a:p>
            <a:pPr algn="l" rtl="0"/>
            <a:r>
              <a:rPr lang="ru-RU" dirty="0"/>
              <a:t>– Подготовка технического задания (ТЗ) на MVP</a:t>
            </a:r>
          </a:p>
          <a:p>
            <a:pPr algn="l" rtl="0"/>
            <a:r>
              <a:rPr lang="ru-RU" dirty="0"/>
              <a:t>– Сбор первичных контактов заводчиков (РКФ, клубы)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E6223D3-A140-5CFC-D586-CDE7FF1AAA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215" y="3551926"/>
            <a:ext cx="1600200" cy="3098354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/>
              <a:t>Открытый запуск (1 город) 5-7м</a:t>
            </a:r>
          </a:p>
          <a:p>
            <a:pPr algn="l" rtl="0"/>
            <a:r>
              <a:rPr lang="ru-RU" dirty="0"/>
              <a:t>– Запуск маркетинга: </a:t>
            </a:r>
            <a:r>
              <a:rPr lang="ru-RU" dirty="0" err="1"/>
              <a:t>Яндекс.Директ</a:t>
            </a:r>
            <a:r>
              <a:rPr lang="ru-RU" dirty="0"/>
              <a:t>, </a:t>
            </a:r>
            <a:r>
              <a:rPr lang="ru-RU" dirty="0" err="1"/>
              <a:t>таргет</a:t>
            </a:r>
            <a:r>
              <a:rPr lang="ru-RU" dirty="0"/>
              <a:t> VK, SEO</a:t>
            </a:r>
          </a:p>
          <a:p>
            <a:pPr algn="l" rtl="0"/>
            <a:r>
              <a:rPr lang="ru-RU" dirty="0"/>
              <a:t>– Масштабирование базы продавцов до 100+</a:t>
            </a:r>
          </a:p>
          <a:p>
            <a:pPr algn="l" rtl="0"/>
            <a:r>
              <a:rPr lang="ru-RU" dirty="0"/>
              <a:t>– Выход на 50–100 сделок в месяц</a:t>
            </a:r>
          </a:p>
          <a:p>
            <a:pPr algn="l" rtl="0"/>
            <a:r>
              <a:rPr lang="ru-RU" dirty="0"/>
              <a:t>– Начало партнёрской программы (ветклиники, груминг)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B72ED48F-5831-1939-73E2-F29DC740EF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29930" y="64533"/>
            <a:ext cx="1600200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Этап</a:t>
            </a:r>
            <a:r>
              <a:rPr lang="ru-RU" b="1" dirty="0"/>
              <a:t> 2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46838803-E5D5-0B22-79BE-278E44842F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48968" y="3128460"/>
            <a:ext cx="1600200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этап</a:t>
            </a:r>
            <a:r>
              <a:rPr lang="ru-RU" b="1" dirty="0"/>
              <a:t> 6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090D7108-5C8E-96D0-09AE-EA3198CF8D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4965" y="466201"/>
            <a:ext cx="2430343" cy="2551814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/>
              <a:t>. Разработка MVP	2–4 </a:t>
            </a:r>
            <a:r>
              <a:rPr lang="ru-RU" dirty="0" err="1"/>
              <a:t>мес</a:t>
            </a:r>
            <a:r>
              <a:rPr lang="ru-RU" dirty="0"/>
              <a:t>	– Создание веб-платформы (регистрация, профили, каталог)</a:t>
            </a:r>
          </a:p>
          <a:p>
            <a:pPr algn="l" rtl="0"/>
            <a:r>
              <a:rPr lang="ru-RU" dirty="0"/>
              <a:t>– Реализация загрузки документов и базовой OCR-проверки</a:t>
            </a:r>
          </a:p>
          <a:p>
            <a:pPr algn="l" rtl="0"/>
            <a:r>
              <a:rPr lang="ru-RU" dirty="0"/>
              <a:t>– Интеграция двухстадийного платежа (</a:t>
            </a:r>
            <a:r>
              <a:rPr lang="ru-RU" dirty="0" err="1"/>
              <a:t>эскроу</a:t>
            </a:r>
            <a:r>
              <a:rPr lang="ru-RU" dirty="0"/>
              <a:t>) через API банка</a:t>
            </a:r>
          </a:p>
          <a:p>
            <a:pPr algn="l" rtl="0"/>
            <a:r>
              <a:rPr lang="ru-RU" dirty="0"/>
              <a:t>– Разработка генератора договоров и личных кабинетов</a:t>
            </a:r>
          </a:p>
          <a:p>
            <a:pPr algn="l" rtl="0"/>
            <a:r>
              <a:rPr lang="ru-RU" dirty="0"/>
              <a:t>– Тестирование в песочнице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0A57A6E4-9456-009A-0648-9753C67B39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2392" y="64532"/>
            <a:ext cx="1600200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Этап </a:t>
            </a:r>
            <a:r>
              <a:rPr lang="ru-RU" b="1" dirty="0"/>
              <a:t>3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84BD4FE1-7D0D-B2D3-9E72-84E7997667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35415" y="3537401"/>
            <a:ext cx="1647548" cy="2532688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/>
              <a:t>Постоянное развитие18–24 </a:t>
            </a:r>
            <a:r>
              <a:rPr lang="ru-RU" dirty="0" err="1"/>
              <a:t>мес</a:t>
            </a:r>
            <a:r>
              <a:rPr lang="ru-RU" dirty="0"/>
              <a:t>	– Внедрение умных устройств (NFC-чипы с историей)</a:t>
            </a:r>
          </a:p>
          <a:p>
            <a:pPr algn="l" rtl="0"/>
            <a:r>
              <a:rPr lang="ru-RU" dirty="0"/>
              <a:t>– Расширение категорий (лошади, экзотика, </a:t>
            </a:r>
            <a:r>
              <a:rPr lang="ru-RU" dirty="0" err="1"/>
              <a:t>сельхозживотные</a:t>
            </a:r>
            <a:r>
              <a:rPr lang="ru-RU" dirty="0"/>
              <a:t>)</a:t>
            </a:r>
          </a:p>
          <a:p>
            <a:pPr algn="l" rtl="0"/>
            <a:r>
              <a:rPr lang="ru-RU" dirty="0"/>
              <a:t>– Подготовка к раунду А 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4E27E34F-14BD-7130-30E4-A82931B500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93384" y="502495"/>
            <a:ext cx="2305559" cy="2532688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/>
              <a:t>Пилотный запуск (закрытый)</a:t>
            </a:r>
          </a:p>
          <a:p>
            <a:pPr algn="l" rtl="0"/>
            <a:r>
              <a:rPr lang="ru-RU" dirty="0"/>
              <a:t>– Привлечение 10–20 проверенных питомников (прямые приглашения)</a:t>
            </a:r>
          </a:p>
          <a:p>
            <a:pPr algn="l" rtl="0"/>
            <a:r>
              <a:rPr lang="ru-RU" dirty="0"/>
              <a:t>– Загрузка первых объявлений с полным пакетом документов</a:t>
            </a:r>
          </a:p>
          <a:p>
            <a:pPr algn="l" rtl="0"/>
            <a:r>
              <a:rPr lang="ru-RU" dirty="0"/>
              <a:t>– Проведение первых 20–30 сделок (ручной контроль)</a:t>
            </a:r>
          </a:p>
          <a:p>
            <a:pPr algn="l" rtl="0"/>
            <a:r>
              <a:rPr lang="ru-RU" dirty="0"/>
              <a:t>– Сбор обратной связи, доработка интерфейса и логики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A4E042C0-7C85-9A30-4F08-35A768D376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88219" y="3103412"/>
            <a:ext cx="1600200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этап</a:t>
            </a:r>
            <a:r>
              <a:rPr lang="ru-RU" b="1" dirty="0"/>
              <a:t> 7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C90F5061-01EA-8C8D-FE8C-981F182761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87360" y="3120321"/>
            <a:ext cx="1600200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Этап</a:t>
            </a:r>
            <a:r>
              <a:rPr lang="ru-RU" b="1" dirty="0"/>
              <a:t> </a:t>
            </a:r>
            <a:r>
              <a:rPr lang="ru-RU" dirty="0"/>
              <a:t>5</a:t>
            </a:r>
            <a:endParaRPr lang="ru-RU" b="1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0344A959-24A1-B13B-42FD-4E12BECF8D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86771" y="3551927"/>
            <a:ext cx="1943259" cy="3098354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/>
              <a:t>Географическое масштабирование 8-12мес</a:t>
            </a:r>
          </a:p>
          <a:p>
            <a:pPr algn="l" rtl="0"/>
            <a:r>
              <a:rPr lang="ru-RU" dirty="0"/>
              <a:t>– Расширение на 3–5 городов-миллионников (СПб, Казань, Екатеринбург, Новосибирск)</a:t>
            </a:r>
          </a:p>
          <a:p>
            <a:pPr algn="l" rtl="0"/>
            <a:r>
              <a:rPr lang="ru-RU" dirty="0"/>
              <a:t>– Подключение локальных перевозчиков и клиник</a:t>
            </a:r>
          </a:p>
          <a:p>
            <a:pPr algn="l" rtl="0"/>
            <a:r>
              <a:rPr lang="ru-RU" dirty="0"/>
              <a:t>– Запуск реферальной программы для покупателей и продавцов</a:t>
            </a:r>
          </a:p>
          <a:p>
            <a:pPr algn="l" rtl="0"/>
            <a:r>
              <a:rPr lang="ru-RU" dirty="0"/>
              <a:t>– Автоматизация модерации (OCR + ИИ) до 80% 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AFBB4EFC-6FA6-9358-8B80-95C12C958E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63772" y="3556389"/>
            <a:ext cx="1896312" cy="3093891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dirty="0"/>
              <a:t> Масштабирование сервисов и продуктов12–18 ме</a:t>
            </a:r>
          </a:p>
          <a:p>
            <a:pPr algn="l" rtl="0"/>
            <a:r>
              <a:rPr lang="ru-RU" dirty="0"/>
              <a:t>– Внедрение генетического тестирования (партнёрство с </a:t>
            </a:r>
            <a:r>
              <a:rPr lang="ru-RU" dirty="0" err="1"/>
              <a:t>Zoogen</a:t>
            </a:r>
            <a:r>
              <a:rPr lang="ru-RU" dirty="0"/>
              <a:t>)</a:t>
            </a:r>
          </a:p>
          <a:p>
            <a:pPr algn="l" rtl="0"/>
            <a:r>
              <a:rPr lang="ru-RU" dirty="0"/>
              <a:t>– Запуск </a:t>
            </a:r>
            <a:r>
              <a:rPr lang="ru-RU" dirty="0" err="1"/>
              <a:t>блокчейн</a:t>
            </a:r>
            <a:r>
              <a:rPr lang="ru-RU" dirty="0"/>
              <a:t>-паспорта животного (пилот)</a:t>
            </a:r>
          </a:p>
          <a:p>
            <a:pPr algn="l" rtl="0"/>
            <a:r>
              <a:rPr lang="ru-RU" dirty="0"/>
              <a:t>– Франшизная программа / агентская сеть в регионах</a:t>
            </a:r>
          </a:p>
          <a:p>
            <a:pPr algn="l" rtl="0"/>
            <a:r>
              <a:rPr lang="ru-RU" dirty="0"/>
              <a:t>– Выход на рынки СНГ (Казахстан, Беларусь)</a:t>
            </a:r>
          </a:p>
        </p:txBody>
      </p:sp>
      <p:grpSp>
        <p:nvGrpSpPr>
          <p:cNvPr id="195" name="Графический объект 15" descr="Изометрический рисунок путешествий">
            <a:extLst>
              <a:ext uri="{FF2B5EF4-FFF2-40B4-BE49-F238E27FC236}">
                <a16:creationId xmlns:a16="http://schemas.microsoft.com/office/drawing/2014/main" id="{325E1EAD-64DE-11B3-1A69-21780D16E1A3}"/>
              </a:ext>
            </a:extLst>
          </p:cNvPr>
          <p:cNvGrpSpPr/>
          <p:nvPr/>
        </p:nvGrpSpPr>
        <p:grpSpPr>
          <a:xfrm>
            <a:off x="8072644" y="603341"/>
            <a:ext cx="3342303" cy="3430184"/>
            <a:chOff x="8072644" y="603341"/>
            <a:chExt cx="3342303" cy="3430184"/>
          </a:xfrm>
        </p:grpSpPr>
        <p:grpSp>
          <p:nvGrpSpPr>
            <p:cNvPr id="196" name="Графический объект 15">
              <a:extLst>
                <a:ext uri="{FF2B5EF4-FFF2-40B4-BE49-F238E27FC236}">
                  <a16:creationId xmlns:a16="http://schemas.microsoft.com/office/drawing/2014/main" id="{5AAEC7FF-2FF1-DF71-DC24-3563289E8860}"/>
                </a:ext>
              </a:extLst>
            </p:cNvPr>
            <p:cNvGrpSpPr/>
            <p:nvPr/>
          </p:nvGrpSpPr>
          <p:grpSpPr>
            <a:xfrm>
              <a:off x="8072644" y="603341"/>
              <a:ext cx="3281133" cy="3430184"/>
              <a:chOff x="8072644" y="603341"/>
              <a:chExt cx="3281133" cy="3430184"/>
            </a:xfrm>
          </p:grpSpPr>
          <p:sp>
            <p:nvSpPr>
              <p:cNvPr id="260" name="Freeform 18">
                <a:extLst>
                  <a:ext uri="{FF2B5EF4-FFF2-40B4-BE49-F238E27FC236}">
                    <a16:creationId xmlns:a16="http://schemas.microsoft.com/office/drawing/2014/main" id="{5C62FF51-FCAB-2D26-3C55-92B10C4252D7}"/>
                  </a:ext>
                </a:extLst>
              </p:cNvPr>
              <p:cNvSpPr/>
              <p:nvPr/>
            </p:nvSpPr>
            <p:spPr>
              <a:xfrm>
                <a:off x="8282489" y="3586812"/>
                <a:ext cx="688204" cy="107606"/>
              </a:xfrm>
              <a:custGeom>
                <a:avLst/>
                <a:gdLst>
                  <a:gd name="connsiteX0" fmla="*/ 454108 w 688204"/>
                  <a:gd name="connsiteY0" fmla="*/ 0 h 107606"/>
                  <a:gd name="connsiteX1" fmla="*/ 0 w 688204"/>
                  <a:gd name="connsiteY1" fmla="*/ 53803 h 107606"/>
                  <a:gd name="connsiteX2" fmla="*/ 454108 w 688204"/>
                  <a:gd name="connsiteY2" fmla="*/ 107607 h 107606"/>
                  <a:gd name="connsiteX3" fmla="*/ 688205 w 688204"/>
                  <a:gd name="connsiteY3" fmla="*/ 99900 h 107606"/>
                  <a:gd name="connsiteX4" fmla="*/ 514084 w 688204"/>
                  <a:gd name="connsiteY4" fmla="*/ 582 h 107606"/>
                  <a:gd name="connsiteX5" fmla="*/ 454108 w 688204"/>
                  <a:gd name="connsiteY5" fmla="*/ 145 h 10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8204" h="107606">
                    <a:moveTo>
                      <a:pt x="454108" y="0"/>
                    </a:moveTo>
                    <a:cubicBezTo>
                      <a:pt x="203310" y="0"/>
                      <a:pt x="0" y="24139"/>
                      <a:pt x="0" y="53803"/>
                    </a:cubicBezTo>
                    <a:cubicBezTo>
                      <a:pt x="0" y="83468"/>
                      <a:pt x="203310" y="107607"/>
                      <a:pt x="454108" y="107607"/>
                    </a:cubicBezTo>
                    <a:cubicBezTo>
                      <a:pt x="539788" y="107607"/>
                      <a:pt x="619805" y="104844"/>
                      <a:pt x="688205" y="99900"/>
                    </a:cubicBezTo>
                    <a:cubicBezTo>
                      <a:pt x="627938" y="70381"/>
                      <a:pt x="569849" y="37226"/>
                      <a:pt x="514084" y="582"/>
                    </a:cubicBezTo>
                    <a:cubicBezTo>
                      <a:pt x="494479" y="291"/>
                      <a:pt x="474439" y="145"/>
                      <a:pt x="454108" y="145"/>
                    </a:cubicBezTo>
                  </a:path>
                </a:pathLst>
              </a:custGeom>
              <a:solidFill>
                <a:srgbClr val="F8EAF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1" name="Freeform 19">
                <a:extLst>
                  <a:ext uri="{FF2B5EF4-FFF2-40B4-BE49-F238E27FC236}">
                    <a16:creationId xmlns:a16="http://schemas.microsoft.com/office/drawing/2014/main" id="{F7E9BA00-B1AF-4250-449F-3B397221943E}"/>
                  </a:ext>
                </a:extLst>
              </p:cNvPr>
              <p:cNvSpPr/>
              <p:nvPr/>
            </p:nvSpPr>
            <p:spPr>
              <a:xfrm>
                <a:off x="8072644" y="642748"/>
                <a:ext cx="3202133" cy="3206391"/>
              </a:xfrm>
              <a:custGeom>
                <a:avLst/>
                <a:gdLst>
                  <a:gd name="connsiteX0" fmla="*/ 3202134 w 3202133"/>
                  <a:gd name="connsiteY0" fmla="*/ 1603050 h 3206391"/>
                  <a:gd name="connsiteX1" fmla="*/ 2936378 w 3202133"/>
                  <a:gd name="connsiteY1" fmla="*/ 2487898 h 3206391"/>
                  <a:gd name="connsiteX2" fmla="*/ 2900363 w 3202133"/>
                  <a:gd name="connsiteY2" fmla="*/ 2540102 h 3206391"/>
                  <a:gd name="connsiteX3" fmla="*/ 2687904 w 3202133"/>
                  <a:gd name="connsiteY3" fmla="*/ 2780327 h 3206391"/>
                  <a:gd name="connsiteX4" fmla="*/ 2635770 w 3202133"/>
                  <a:gd name="connsiteY4" fmla="*/ 2826569 h 3206391"/>
                  <a:gd name="connsiteX5" fmla="*/ 1601067 w 3202133"/>
                  <a:gd name="connsiteY5" fmla="*/ 3206391 h 3206391"/>
                  <a:gd name="connsiteX6" fmla="*/ 301770 w 3202133"/>
                  <a:gd name="connsiteY6" fmla="*/ 2540247 h 3206391"/>
                  <a:gd name="connsiteX7" fmla="*/ 265755 w 3202133"/>
                  <a:gd name="connsiteY7" fmla="*/ 2488043 h 3206391"/>
                  <a:gd name="connsiteX8" fmla="*/ 0 w 3202133"/>
                  <a:gd name="connsiteY8" fmla="*/ 1603196 h 3206391"/>
                  <a:gd name="connsiteX9" fmla="*/ 705195 w 3202133"/>
                  <a:gd name="connsiteY9" fmla="*/ 274397 h 3206391"/>
                  <a:gd name="connsiteX10" fmla="*/ 787536 w 3202133"/>
                  <a:gd name="connsiteY10" fmla="*/ 222193 h 3206391"/>
                  <a:gd name="connsiteX11" fmla="*/ 1601067 w 3202133"/>
                  <a:gd name="connsiteY11" fmla="*/ 0 h 3206391"/>
                  <a:gd name="connsiteX12" fmla="*/ 2414598 w 3202133"/>
                  <a:gd name="connsiteY12" fmla="*/ 222193 h 3206391"/>
                  <a:gd name="connsiteX13" fmla="*/ 2496938 w 3202133"/>
                  <a:gd name="connsiteY13" fmla="*/ 274397 h 3206391"/>
                  <a:gd name="connsiteX14" fmla="*/ 2635770 w 3202133"/>
                  <a:gd name="connsiteY14" fmla="*/ 379823 h 3206391"/>
                  <a:gd name="connsiteX15" fmla="*/ 2687904 w 3202133"/>
                  <a:gd name="connsiteY15" fmla="*/ 426065 h 3206391"/>
                  <a:gd name="connsiteX16" fmla="*/ 3202134 w 3202133"/>
                  <a:gd name="connsiteY16" fmla="*/ 1603341 h 3206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02133" h="3206391">
                    <a:moveTo>
                      <a:pt x="3202134" y="1603050"/>
                    </a:moveTo>
                    <a:cubicBezTo>
                      <a:pt x="3202134" y="1930088"/>
                      <a:pt x="3104254" y="2234295"/>
                      <a:pt x="2936378" y="2487898"/>
                    </a:cubicBezTo>
                    <a:cubicBezTo>
                      <a:pt x="2924761" y="2505493"/>
                      <a:pt x="2912707" y="2523088"/>
                      <a:pt x="2900363" y="2540102"/>
                    </a:cubicBezTo>
                    <a:cubicBezTo>
                      <a:pt x="2837628" y="2627205"/>
                      <a:pt x="2766469" y="2707620"/>
                      <a:pt x="2687904" y="2780327"/>
                    </a:cubicBezTo>
                    <a:cubicBezTo>
                      <a:pt x="2670768" y="2796177"/>
                      <a:pt x="2653487" y="2811591"/>
                      <a:pt x="2635770" y="2826569"/>
                    </a:cubicBezTo>
                    <a:cubicBezTo>
                      <a:pt x="2356799" y="3063449"/>
                      <a:pt x="1995634" y="3206391"/>
                      <a:pt x="1601067" y="3206391"/>
                    </a:cubicBezTo>
                    <a:cubicBezTo>
                      <a:pt x="1066216" y="3206391"/>
                      <a:pt x="592649" y="2943773"/>
                      <a:pt x="301770" y="2540247"/>
                    </a:cubicBezTo>
                    <a:cubicBezTo>
                      <a:pt x="289572" y="2523088"/>
                      <a:pt x="277373" y="2505639"/>
                      <a:pt x="265755" y="2488043"/>
                    </a:cubicBezTo>
                    <a:cubicBezTo>
                      <a:pt x="97734" y="2234440"/>
                      <a:pt x="0" y="1930233"/>
                      <a:pt x="0" y="1603196"/>
                    </a:cubicBezTo>
                    <a:cubicBezTo>
                      <a:pt x="0" y="1050184"/>
                      <a:pt x="279697" y="562464"/>
                      <a:pt x="705195" y="274397"/>
                    </a:cubicBezTo>
                    <a:cubicBezTo>
                      <a:pt x="732061" y="256075"/>
                      <a:pt x="759363" y="238771"/>
                      <a:pt x="787536" y="222193"/>
                    </a:cubicBezTo>
                    <a:cubicBezTo>
                      <a:pt x="1025990" y="80996"/>
                      <a:pt x="1303944" y="0"/>
                      <a:pt x="1601067" y="0"/>
                    </a:cubicBezTo>
                    <a:cubicBezTo>
                      <a:pt x="1898190" y="0"/>
                      <a:pt x="2176289" y="80996"/>
                      <a:pt x="2414598" y="222193"/>
                    </a:cubicBezTo>
                    <a:cubicBezTo>
                      <a:pt x="2442625" y="238771"/>
                      <a:pt x="2470072" y="256075"/>
                      <a:pt x="2496938" y="274397"/>
                    </a:cubicBezTo>
                    <a:cubicBezTo>
                      <a:pt x="2545152" y="306970"/>
                      <a:pt x="2591477" y="342161"/>
                      <a:pt x="2635770" y="379823"/>
                    </a:cubicBezTo>
                    <a:cubicBezTo>
                      <a:pt x="2653487" y="394801"/>
                      <a:pt x="2670914" y="410215"/>
                      <a:pt x="2687904" y="426065"/>
                    </a:cubicBezTo>
                    <a:cubicBezTo>
                      <a:pt x="3004197" y="718930"/>
                      <a:pt x="3202134" y="1138014"/>
                      <a:pt x="3202134" y="1603341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2" name="Freeform 20">
                <a:extLst>
                  <a:ext uri="{FF2B5EF4-FFF2-40B4-BE49-F238E27FC236}">
                    <a16:creationId xmlns:a16="http://schemas.microsoft.com/office/drawing/2014/main" id="{6EE6CC41-5F2D-B82B-BE01-A0BCACE5EC33}"/>
                  </a:ext>
                </a:extLst>
              </p:cNvPr>
              <p:cNvSpPr/>
              <p:nvPr/>
            </p:nvSpPr>
            <p:spPr>
              <a:xfrm>
                <a:off x="11271583" y="2197376"/>
                <a:ext cx="66664" cy="149777"/>
              </a:xfrm>
              <a:custGeom>
                <a:avLst/>
                <a:gdLst>
                  <a:gd name="connsiteX0" fmla="*/ 2469 w 66664"/>
                  <a:gd name="connsiteY0" fmla="*/ 0 h 149777"/>
                  <a:gd name="connsiteX1" fmla="*/ 3195 w 66664"/>
                  <a:gd name="connsiteY1" fmla="*/ 48278 h 149777"/>
                  <a:gd name="connsiteX2" fmla="*/ 0 w 66664"/>
                  <a:gd name="connsiteY2" fmla="*/ 149777 h 149777"/>
                  <a:gd name="connsiteX3" fmla="*/ 60702 w 66664"/>
                  <a:gd name="connsiteY3" fmla="*/ 149777 h 149777"/>
                  <a:gd name="connsiteX4" fmla="*/ 2469 w 66664"/>
                  <a:gd name="connsiteY4" fmla="*/ 0 h 149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64" h="149777">
                    <a:moveTo>
                      <a:pt x="2469" y="0"/>
                    </a:moveTo>
                    <a:cubicBezTo>
                      <a:pt x="2904" y="15996"/>
                      <a:pt x="3195" y="32137"/>
                      <a:pt x="3195" y="48278"/>
                    </a:cubicBezTo>
                    <a:cubicBezTo>
                      <a:pt x="3195" y="82305"/>
                      <a:pt x="2178" y="116186"/>
                      <a:pt x="0" y="149777"/>
                    </a:cubicBezTo>
                    <a:lnTo>
                      <a:pt x="60702" y="149777"/>
                    </a:lnTo>
                    <a:cubicBezTo>
                      <a:pt x="80888" y="43770"/>
                      <a:pt x="46906" y="7416"/>
                      <a:pt x="2469" y="0"/>
                    </a:cubicBezTo>
                  </a:path>
                </a:pathLst>
              </a:custGeom>
              <a:solidFill>
                <a:schemeClr val="accent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3" name="Freeform 21">
                <a:extLst>
                  <a:ext uri="{FF2B5EF4-FFF2-40B4-BE49-F238E27FC236}">
                    <a16:creationId xmlns:a16="http://schemas.microsoft.com/office/drawing/2014/main" id="{B1812426-AEF2-48DB-CD26-C311D7A77ABE}"/>
                  </a:ext>
                </a:extLst>
              </p:cNvPr>
              <p:cNvSpPr/>
              <p:nvPr/>
            </p:nvSpPr>
            <p:spPr>
              <a:xfrm>
                <a:off x="8360328" y="3820202"/>
                <a:ext cx="1793485" cy="118076"/>
              </a:xfrm>
              <a:custGeom>
                <a:avLst/>
                <a:gdLst>
                  <a:gd name="connsiteX0" fmla="*/ 896743 w 1793485"/>
                  <a:gd name="connsiteY0" fmla="*/ 0 h 118076"/>
                  <a:gd name="connsiteX1" fmla="*/ 0 w 1793485"/>
                  <a:gd name="connsiteY1" fmla="*/ 59038 h 118076"/>
                  <a:gd name="connsiteX2" fmla="*/ 896743 w 1793485"/>
                  <a:gd name="connsiteY2" fmla="*/ 118077 h 118076"/>
                  <a:gd name="connsiteX3" fmla="*/ 1793485 w 1793485"/>
                  <a:gd name="connsiteY3" fmla="*/ 59038 h 118076"/>
                  <a:gd name="connsiteX4" fmla="*/ 1514660 w 1793485"/>
                  <a:gd name="connsiteY4" fmla="*/ 16286 h 118076"/>
                  <a:gd name="connsiteX5" fmla="*/ 1313383 w 1793485"/>
                  <a:gd name="connsiteY5" fmla="*/ 28792 h 118076"/>
                  <a:gd name="connsiteX6" fmla="*/ 1012194 w 1793485"/>
                  <a:gd name="connsiteY6" fmla="*/ 436 h 118076"/>
                  <a:gd name="connsiteX7" fmla="*/ 896888 w 1793485"/>
                  <a:gd name="connsiteY7" fmla="*/ 0 h 11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3485" h="118076">
                    <a:moveTo>
                      <a:pt x="896743" y="0"/>
                    </a:moveTo>
                    <a:cubicBezTo>
                      <a:pt x="401537" y="0"/>
                      <a:pt x="0" y="26465"/>
                      <a:pt x="0" y="59038"/>
                    </a:cubicBezTo>
                    <a:cubicBezTo>
                      <a:pt x="0" y="91611"/>
                      <a:pt x="401537" y="118077"/>
                      <a:pt x="896743" y="118077"/>
                    </a:cubicBezTo>
                    <a:cubicBezTo>
                      <a:pt x="1391948" y="118077"/>
                      <a:pt x="1793485" y="91611"/>
                      <a:pt x="1793485" y="59038"/>
                    </a:cubicBezTo>
                    <a:cubicBezTo>
                      <a:pt x="1793485" y="42170"/>
                      <a:pt x="1686457" y="27047"/>
                      <a:pt x="1514660" y="16286"/>
                    </a:cubicBezTo>
                    <a:cubicBezTo>
                      <a:pt x="1448729" y="24575"/>
                      <a:pt x="1381492" y="28792"/>
                      <a:pt x="1313383" y="28792"/>
                    </a:cubicBezTo>
                    <a:cubicBezTo>
                      <a:pt x="1210421" y="28792"/>
                      <a:pt x="1109783" y="19049"/>
                      <a:pt x="1012194" y="436"/>
                    </a:cubicBezTo>
                    <a:cubicBezTo>
                      <a:pt x="974436" y="145"/>
                      <a:pt x="935952" y="0"/>
                      <a:pt x="896888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4" name="Freeform 22">
                <a:extLst>
                  <a:ext uri="{FF2B5EF4-FFF2-40B4-BE49-F238E27FC236}">
                    <a16:creationId xmlns:a16="http://schemas.microsoft.com/office/drawing/2014/main" id="{0F63B247-3746-80EA-11C9-0BF4A2935706}"/>
                  </a:ext>
                </a:extLst>
              </p:cNvPr>
              <p:cNvSpPr/>
              <p:nvPr/>
            </p:nvSpPr>
            <p:spPr>
              <a:xfrm>
                <a:off x="9372522" y="3820639"/>
                <a:ext cx="502466" cy="28355"/>
              </a:xfrm>
              <a:custGeom>
                <a:avLst/>
                <a:gdLst>
                  <a:gd name="connsiteX0" fmla="*/ 0 w 502466"/>
                  <a:gd name="connsiteY0" fmla="*/ 0 h 28355"/>
                  <a:gd name="connsiteX1" fmla="*/ 301189 w 502466"/>
                  <a:gd name="connsiteY1" fmla="*/ 28356 h 28355"/>
                  <a:gd name="connsiteX2" fmla="*/ 502466 w 502466"/>
                  <a:gd name="connsiteY2" fmla="*/ 15850 h 28355"/>
                  <a:gd name="connsiteX3" fmla="*/ 0 w 502466"/>
                  <a:gd name="connsiteY3" fmla="*/ 145 h 2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2466" h="28355">
                    <a:moveTo>
                      <a:pt x="0" y="0"/>
                    </a:moveTo>
                    <a:cubicBezTo>
                      <a:pt x="97589" y="18613"/>
                      <a:pt x="198227" y="28356"/>
                      <a:pt x="301189" y="28356"/>
                    </a:cubicBezTo>
                    <a:cubicBezTo>
                      <a:pt x="369443" y="28356"/>
                      <a:pt x="436536" y="24139"/>
                      <a:pt x="502466" y="15850"/>
                    </a:cubicBezTo>
                    <a:cubicBezTo>
                      <a:pt x="367846" y="7416"/>
                      <a:pt x="193580" y="1745"/>
                      <a:pt x="0" y="145"/>
                    </a:cubicBezTo>
                  </a:path>
                </a:pathLst>
              </a:custGeom>
              <a:solidFill>
                <a:srgbClr val="C0D6FD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5" name="Freeform 23">
                <a:extLst>
                  <a:ext uri="{FF2B5EF4-FFF2-40B4-BE49-F238E27FC236}">
                    <a16:creationId xmlns:a16="http://schemas.microsoft.com/office/drawing/2014/main" id="{A765DE2A-57AD-3C94-E24D-6AB63FD135F0}"/>
                  </a:ext>
                </a:extLst>
              </p:cNvPr>
              <p:cNvSpPr/>
              <p:nvPr/>
            </p:nvSpPr>
            <p:spPr>
              <a:xfrm>
                <a:off x="10108069" y="3907596"/>
                <a:ext cx="1245709" cy="125929"/>
              </a:xfrm>
              <a:custGeom>
                <a:avLst/>
                <a:gdLst>
                  <a:gd name="connsiteX0" fmla="*/ 622855 w 1245709"/>
                  <a:gd name="connsiteY0" fmla="*/ 0 h 125929"/>
                  <a:gd name="connsiteX1" fmla="*/ 0 w 1245709"/>
                  <a:gd name="connsiteY1" fmla="*/ 62965 h 125929"/>
                  <a:gd name="connsiteX2" fmla="*/ 622855 w 1245709"/>
                  <a:gd name="connsiteY2" fmla="*/ 125929 h 125929"/>
                  <a:gd name="connsiteX3" fmla="*/ 1245710 w 1245709"/>
                  <a:gd name="connsiteY3" fmla="*/ 62965 h 125929"/>
                  <a:gd name="connsiteX4" fmla="*/ 622855 w 1245709"/>
                  <a:gd name="connsiteY4" fmla="*/ 0 h 12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709" h="125929">
                    <a:moveTo>
                      <a:pt x="622855" y="0"/>
                    </a:moveTo>
                    <a:cubicBezTo>
                      <a:pt x="278825" y="0"/>
                      <a:pt x="0" y="28210"/>
                      <a:pt x="0" y="62965"/>
                    </a:cubicBezTo>
                    <a:cubicBezTo>
                      <a:pt x="0" y="97719"/>
                      <a:pt x="278825" y="125929"/>
                      <a:pt x="622855" y="125929"/>
                    </a:cubicBezTo>
                    <a:cubicBezTo>
                      <a:pt x="966885" y="125929"/>
                      <a:pt x="1245710" y="97719"/>
                      <a:pt x="1245710" y="62965"/>
                    </a:cubicBezTo>
                    <a:cubicBezTo>
                      <a:pt x="1245710" y="28210"/>
                      <a:pt x="966885" y="0"/>
                      <a:pt x="622855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6" name="Freeform 24">
                <a:extLst>
                  <a:ext uri="{FF2B5EF4-FFF2-40B4-BE49-F238E27FC236}">
                    <a16:creationId xmlns:a16="http://schemas.microsoft.com/office/drawing/2014/main" id="{E29B9B33-3C47-6473-00EB-AE0EE422CC0F}"/>
                  </a:ext>
                </a:extLst>
              </p:cNvPr>
              <p:cNvSpPr/>
              <p:nvPr/>
            </p:nvSpPr>
            <p:spPr>
              <a:xfrm>
                <a:off x="9273481" y="3957037"/>
                <a:ext cx="776063" cy="70962"/>
              </a:xfrm>
              <a:custGeom>
                <a:avLst/>
                <a:gdLst>
                  <a:gd name="connsiteX0" fmla="*/ 388032 w 776063"/>
                  <a:gd name="connsiteY0" fmla="*/ 0 h 70962"/>
                  <a:gd name="connsiteX1" fmla="*/ 0 w 776063"/>
                  <a:gd name="connsiteY1" fmla="*/ 35481 h 70962"/>
                  <a:gd name="connsiteX2" fmla="*/ 388032 w 776063"/>
                  <a:gd name="connsiteY2" fmla="*/ 70962 h 70962"/>
                  <a:gd name="connsiteX3" fmla="*/ 776064 w 776063"/>
                  <a:gd name="connsiteY3" fmla="*/ 35481 h 70962"/>
                  <a:gd name="connsiteX4" fmla="*/ 388032 w 776063"/>
                  <a:gd name="connsiteY4" fmla="*/ 0 h 7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063" h="70962">
                    <a:moveTo>
                      <a:pt x="388032" y="0"/>
                    </a:moveTo>
                    <a:cubicBezTo>
                      <a:pt x="173685" y="0"/>
                      <a:pt x="0" y="15850"/>
                      <a:pt x="0" y="35481"/>
                    </a:cubicBezTo>
                    <a:cubicBezTo>
                      <a:pt x="0" y="55112"/>
                      <a:pt x="173685" y="70962"/>
                      <a:pt x="388032" y="70962"/>
                    </a:cubicBezTo>
                    <a:cubicBezTo>
                      <a:pt x="602379" y="70962"/>
                      <a:pt x="776064" y="55112"/>
                      <a:pt x="776064" y="35481"/>
                    </a:cubicBezTo>
                    <a:cubicBezTo>
                      <a:pt x="776064" y="15850"/>
                      <a:pt x="602379" y="0"/>
                      <a:pt x="388032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7" name="Freeform 25">
                <a:extLst>
                  <a:ext uri="{FF2B5EF4-FFF2-40B4-BE49-F238E27FC236}">
                    <a16:creationId xmlns:a16="http://schemas.microsoft.com/office/drawing/2014/main" id="{3DC36F95-72A9-7D6D-CCE9-C707D34F351B}"/>
                  </a:ext>
                </a:extLst>
              </p:cNvPr>
              <p:cNvSpPr/>
              <p:nvPr/>
            </p:nvSpPr>
            <p:spPr>
              <a:xfrm>
                <a:off x="10086576" y="1288825"/>
                <a:ext cx="136943" cy="118512"/>
              </a:xfrm>
              <a:custGeom>
                <a:avLst/>
                <a:gdLst>
                  <a:gd name="connsiteX0" fmla="*/ 11037 w 136943"/>
                  <a:gd name="connsiteY0" fmla="*/ 0 h 118512"/>
                  <a:gd name="connsiteX1" fmla="*/ 0 w 136943"/>
                  <a:gd name="connsiteY1" fmla="*/ 40134 h 118512"/>
                  <a:gd name="connsiteX2" fmla="*/ 78274 w 136943"/>
                  <a:gd name="connsiteY2" fmla="*/ 118513 h 118512"/>
                  <a:gd name="connsiteX3" fmla="*/ 136944 w 136943"/>
                  <a:gd name="connsiteY3" fmla="*/ 91902 h 118512"/>
                  <a:gd name="connsiteX4" fmla="*/ 11037 w 136943"/>
                  <a:gd name="connsiteY4" fmla="*/ 0 h 11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943" h="118512">
                    <a:moveTo>
                      <a:pt x="11037" y="0"/>
                    </a:moveTo>
                    <a:cubicBezTo>
                      <a:pt x="4066" y="11779"/>
                      <a:pt x="0" y="25448"/>
                      <a:pt x="0" y="40134"/>
                    </a:cubicBezTo>
                    <a:cubicBezTo>
                      <a:pt x="0" y="83468"/>
                      <a:pt x="34998" y="118513"/>
                      <a:pt x="78274" y="118513"/>
                    </a:cubicBezTo>
                    <a:cubicBezTo>
                      <a:pt x="101655" y="118513"/>
                      <a:pt x="122712" y="108188"/>
                      <a:pt x="136944" y="91902"/>
                    </a:cubicBezTo>
                    <a:cubicBezTo>
                      <a:pt x="89166" y="69508"/>
                      <a:pt x="46471" y="38099"/>
                      <a:pt x="11037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68" name="Freeform 26">
                <a:extLst>
                  <a:ext uri="{FF2B5EF4-FFF2-40B4-BE49-F238E27FC236}">
                    <a16:creationId xmlns:a16="http://schemas.microsoft.com/office/drawing/2014/main" id="{0F14D828-3D24-F777-1495-0837685BB0E6}"/>
                  </a:ext>
                </a:extLst>
              </p:cNvPr>
              <p:cNvSpPr/>
              <p:nvPr/>
            </p:nvSpPr>
            <p:spPr>
              <a:xfrm>
                <a:off x="9506271" y="2118997"/>
                <a:ext cx="91199" cy="91320"/>
              </a:xfrm>
              <a:custGeom>
                <a:avLst/>
                <a:gdLst>
                  <a:gd name="connsiteX0" fmla="*/ 45600 w 91199"/>
                  <a:gd name="connsiteY0" fmla="*/ 0 h 91320"/>
                  <a:gd name="connsiteX1" fmla="*/ 0 w 91199"/>
                  <a:gd name="connsiteY1" fmla="*/ 45660 h 91320"/>
                  <a:gd name="connsiteX2" fmla="*/ 45600 w 91199"/>
                  <a:gd name="connsiteY2" fmla="*/ 91320 h 91320"/>
                  <a:gd name="connsiteX3" fmla="*/ 91199 w 91199"/>
                  <a:gd name="connsiteY3" fmla="*/ 45660 h 91320"/>
                  <a:gd name="connsiteX4" fmla="*/ 45600 w 91199"/>
                  <a:gd name="connsiteY4" fmla="*/ 0 h 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99" h="91320">
                    <a:moveTo>
                      <a:pt x="45600" y="0"/>
                    </a:moveTo>
                    <a:cubicBezTo>
                      <a:pt x="20331" y="0"/>
                      <a:pt x="0" y="20504"/>
                      <a:pt x="0" y="45660"/>
                    </a:cubicBezTo>
                    <a:cubicBezTo>
                      <a:pt x="0" y="70817"/>
                      <a:pt x="20476" y="91320"/>
                      <a:pt x="45600" y="91320"/>
                    </a:cubicBezTo>
                    <a:cubicBezTo>
                      <a:pt x="70723" y="91320"/>
                      <a:pt x="91199" y="70817"/>
                      <a:pt x="91199" y="45660"/>
                    </a:cubicBezTo>
                    <a:cubicBezTo>
                      <a:pt x="91199" y="20504"/>
                      <a:pt x="70723" y="0"/>
                      <a:pt x="45600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269" name="Графический объект 15">
                <a:extLst>
                  <a:ext uri="{FF2B5EF4-FFF2-40B4-BE49-F238E27FC236}">
                    <a16:creationId xmlns:a16="http://schemas.microsoft.com/office/drawing/2014/main" id="{315CE255-FC8F-B317-E085-9DBF242876AB}"/>
                  </a:ext>
                </a:extLst>
              </p:cNvPr>
              <p:cNvGrpSpPr/>
              <p:nvPr/>
            </p:nvGrpSpPr>
            <p:grpSpPr>
              <a:xfrm>
                <a:off x="9988696" y="603341"/>
                <a:ext cx="814692" cy="815484"/>
                <a:chOff x="9988696" y="603341"/>
                <a:chExt cx="814692" cy="815484"/>
              </a:xfrm>
            </p:grpSpPr>
            <p:sp>
              <p:nvSpPr>
                <p:cNvPr id="283" name="Freeform 28">
                  <a:extLst>
                    <a:ext uri="{FF2B5EF4-FFF2-40B4-BE49-F238E27FC236}">
                      <a16:creationId xmlns:a16="http://schemas.microsoft.com/office/drawing/2014/main" id="{F56291B4-CE35-0427-B86B-6FC1E6127417}"/>
                    </a:ext>
                  </a:extLst>
                </p:cNvPr>
                <p:cNvSpPr/>
                <p:nvPr/>
              </p:nvSpPr>
              <p:spPr>
                <a:xfrm>
                  <a:off x="9988696" y="707022"/>
                  <a:ext cx="804962" cy="711804"/>
                </a:xfrm>
                <a:custGeom>
                  <a:avLst/>
                  <a:gdLst>
                    <a:gd name="connsiteX0" fmla="*/ 772288 w 804962"/>
                    <a:gd name="connsiteY0" fmla="*/ 485394 h 711804"/>
                    <a:gd name="connsiteX1" fmla="*/ 804963 w 804962"/>
                    <a:gd name="connsiteY1" fmla="*/ 393056 h 711804"/>
                    <a:gd name="connsiteX2" fmla="*/ 416350 w 804962"/>
                    <a:gd name="connsiteY2" fmla="*/ 110370 h 711804"/>
                    <a:gd name="connsiteX3" fmla="*/ 136073 w 804962"/>
                    <a:gd name="connsiteY3" fmla="*/ 0 h 711804"/>
                    <a:gd name="connsiteX4" fmla="*/ 30351 w 804962"/>
                    <a:gd name="connsiteY4" fmla="*/ 150068 h 711804"/>
                    <a:gd name="connsiteX5" fmla="*/ 29916 w 804962"/>
                    <a:gd name="connsiteY5" fmla="*/ 150650 h 711804"/>
                    <a:gd name="connsiteX6" fmla="*/ 27157 w 804962"/>
                    <a:gd name="connsiteY6" fmla="*/ 157629 h 711804"/>
                    <a:gd name="connsiteX7" fmla="*/ 27157 w 804962"/>
                    <a:gd name="connsiteY7" fmla="*/ 157629 h 711804"/>
                    <a:gd name="connsiteX8" fmla="*/ 145 w 804962"/>
                    <a:gd name="connsiteY8" fmla="*/ 294174 h 711804"/>
                    <a:gd name="connsiteX9" fmla="*/ 436 w 804962"/>
                    <a:gd name="connsiteY9" fmla="*/ 294174 h 711804"/>
                    <a:gd name="connsiteX10" fmla="*/ 0 w 804962"/>
                    <a:gd name="connsiteY10" fmla="*/ 304062 h 711804"/>
                    <a:gd name="connsiteX11" fmla="*/ 108916 w 804962"/>
                    <a:gd name="connsiteY11" fmla="*/ 581658 h 711804"/>
                    <a:gd name="connsiteX12" fmla="*/ 176154 w 804962"/>
                    <a:gd name="connsiteY12" fmla="*/ 543414 h 711804"/>
                    <a:gd name="connsiteX13" fmla="*/ 254428 w 804962"/>
                    <a:gd name="connsiteY13" fmla="*/ 621793 h 711804"/>
                    <a:gd name="connsiteX14" fmla="*/ 234823 w 804962"/>
                    <a:gd name="connsiteY14" fmla="*/ 673560 h 711804"/>
                    <a:gd name="connsiteX15" fmla="*/ 407346 w 804962"/>
                    <a:gd name="connsiteY15" fmla="*/ 711804 h 711804"/>
                    <a:gd name="connsiteX16" fmla="*/ 719718 w 804962"/>
                    <a:gd name="connsiteY16" fmla="*/ 565808 h 711804"/>
                    <a:gd name="connsiteX17" fmla="*/ 771852 w 804962"/>
                    <a:gd name="connsiteY17" fmla="*/ 486121 h 711804"/>
                    <a:gd name="connsiteX18" fmla="*/ 771852 w 804962"/>
                    <a:gd name="connsiteY18" fmla="*/ 486121 h 711804"/>
                    <a:gd name="connsiteX19" fmla="*/ 772143 w 804962"/>
                    <a:gd name="connsiteY19" fmla="*/ 485539 h 711804"/>
                    <a:gd name="connsiteX20" fmla="*/ 772143 w 804962"/>
                    <a:gd name="connsiteY20" fmla="*/ 485248 h 711804"/>
                    <a:gd name="connsiteX21" fmla="*/ 772288 w 804962"/>
                    <a:gd name="connsiteY21" fmla="*/ 485248 h 711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4962" h="711804">
                      <a:moveTo>
                        <a:pt x="772288" y="485394"/>
                      </a:moveTo>
                      <a:cubicBezTo>
                        <a:pt x="786665" y="456456"/>
                        <a:pt x="797702" y="425483"/>
                        <a:pt x="804963" y="393056"/>
                      </a:cubicBezTo>
                      <a:cubicBezTo>
                        <a:pt x="797992" y="386221"/>
                        <a:pt x="617772" y="207070"/>
                        <a:pt x="416350" y="110370"/>
                      </a:cubicBezTo>
                      <a:cubicBezTo>
                        <a:pt x="370170" y="84486"/>
                        <a:pt x="232790" y="28356"/>
                        <a:pt x="136073" y="0"/>
                      </a:cubicBezTo>
                      <a:cubicBezTo>
                        <a:pt x="90328" y="41007"/>
                        <a:pt x="54022" y="92193"/>
                        <a:pt x="30351" y="150068"/>
                      </a:cubicBezTo>
                      <a:cubicBezTo>
                        <a:pt x="30351" y="150213"/>
                        <a:pt x="30061" y="150504"/>
                        <a:pt x="29916" y="150650"/>
                      </a:cubicBezTo>
                      <a:cubicBezTo>
                        <a:pt x="29190" y="152540"/>
                        <a:pt x="27302" y="157193"/>
                        <a:pt x="27157" y="157629"/>
                      </a:cubicBezTo>
                      <a:lnTo>
                        <a:pt x="27157" y="157629"/>
                      </a:lnTo>
                      <a:cubicBezTo>
                        <a:pt x="-1307" y="230918"/>
                        <a:pt x="145" y="294174"/>
                        <a:pt x="145" y="294174"/>
                      </a:cubicBezTo>
                      <a:lnTo>
                        <a:pt x="436" y="294174"/>
                      </a:lnTo>
                      <a:cubicBezTo>
                        <a:pt x="436" y="297518"/>
                        <a:pt x="0" y="300717"/>
                        <a:pt x="0" y="304062"/>
                      </a:cubicBezTo>
                      <a:cubicBezTo>
                        <a:pt x="0" y="411232"/>
                        <a:pt x="41388" y="508806"/>
                        <a:pt x="108916" y="581658"/>
                      </a:cubicBezTo>
                      <a:cubicBezTo>
                        <a:pt x="122567" y="558828"/>
                        <a:pt x="147545" y="543414"/>
                        <a:pt x="176154" y="543414"/>
                      </a:cubicBezTo>
                      <a:cubicBezTo>
                        <a:pt x="219430" y="543414"/>
                        <a:pt x="254428" y="578459"/>
                        <a:pt x="254428" y="621793"/>
                      </a:cubicBezTo>
                      <a:cubicBezTo>
                        <a:pt x="254428" y="641715"/>
                        <a:pt x="247022" y="659746"/>
                        <a:pt x="234823" y="673560"/>
                      </a:cubicBezTo>
                      <a:cubicBezTo>
                        <a:pt x="287248" y="698135"/>
                        <a:pt x="345627" y="711804"/>
                        <a:pt x="407346" y="711804"/>
                      </a:cubicBezTo>
                      <a:cubicBezTo>
                        <a:pt x="532818" y="711804"/>
                        <a:pt x="644929" y="655093"/>
                        <a:pt x="719718" y="565808"/>
                      </a:cubicBezTo>
                      <a:cubicBezTo>
                        <a:pt x="736563" y="546323"/>
                        <a:pt x="767786" y="493101"/>
                        <a:pt x="771852" y="486121"/>
                      </a:cubicBezTo>
                      <a:lnTo>
                        <a:pt x="771852" y="486121"/>
                      </a:lnTo>
                      <a:cubicBezTo>
                        <a:pt x="771852" y="486121"/>
                        <a:pt x="771997" y="485830"/>
                        <a:pt x="772143" y="485539"/>
                      </a:cubicBezTo>
                      <a:lnTo>
                        <a:pt x="772143" y="485248"/>
                      </a:lnTo>
                      <a:lnTo>
                        <a:pt x="772288" y="48524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84" name="Freeform 29">
                  <a:extLst>
                    <a:ext uri="{FF2B5EF4-FFF2-40B4-BE49-F238E27FC236}">
                      <a16:creationId xmlns:a16="http://schemas.microsoft.com/office/drawing/2014/main" id="{3CB5752A-90A3-8B53-5518-84E6A27809A6}"/>
                    </a:ext>
                  </a:extLst>
                </p:cNvPr>
                <p:cNvSpPr/>
                <p:nvPr/>
              </p:nvSpPr>
              <p:spPr>
                <a:xfrm>
                  <a:off x="10124769" y="603341"/>
                  <a:ext cx="678619" cy="496736"/>
                </a:xfrm>
                <a:custGeom>
                  <a:avLst/>
                  <a:gdLst>
                    <a:gd name="connsiteX0" fmla="*/ 271274 w 678619"/>
                    <a:gd name="connsiteY0" fmla="*/ 0 h 496736"/>
                    <a:gd name="connsiteX1" fmla="*/ 0 w 678619"/>
                    <a:gd name="connsiteY1" fmla="*/ 103681 h 496736"/>
                    <a:gd name="connsiteX2" fmla="*/ 362473 w 678619"/>
                    <a:gd name="connsiteY2" fmla="*/ 261310 h 496736"/>
                    <a:gd name="connsiteX3" fmla="*/ 362473 w 678619"/>
                    <a:gd name="connsiteY3" fmla="*/ 261310 h 496736"/>
                    <a:gd name="connsiteX4" fmla="*/ 444813 w 678619"/>
                    <a:gd name="connsiteY4" fmla="*/ 313514 h 496736"/>
                    <a:gd name="connsiteX5" fmla="*/ 444813 w 678619"/>
                    <a:gd name="connsiteY5" fmla="*/ 313514 h 496736"/>
                    <a:gd name="connsiteX6" fmla="*/ 583645 w 678619"/>
                    <a:gd name="connsiteY6" fmla="*/ 418939 h 496736"/>
                    <a:gd name="connsiteX7" fmla="*/ 583645 w 678619"/>
                    <a:gd name="connsiteY7" fmla="*/ 418939 h 496736"/>
                    <a:gd name="connsiteX8" fmla="*/ 635780 w 678619"/>
                    <a:gd name="connsiteY8" fmla="*/ 465181 h 496736"/>
                    <a:gd name="connsiteX9" fmla="*/ 635780 w 678619"/>
                    <a:gd name="connsiteY9" fmla="*/ 465181 h 496736"/>
                    <a:gd name="connsiteX10" fmla="*/ 668890 w 678619"/>
                    <a:gd name="connsiteY10" fmla="*/ 496736 h 496736"/>
                    <a:gd name="connsiteX11" fmla="*/ 678620 w 678619"/>
                    <a:gd name="connsiteY11" fmla="*/ 407888 h 496736"/>
                    <a:gd name="connsiteX12" fmla="*/ 271274 w 678619"/>
                    <a:gd name="connsiteY12" fmla="*/ 0 h 496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78619" h="496736">
                      <a:moveTo>
                        <a:pt x="271274" y="0"/>
                      </a:moveTo>
                      <a:cubicBezTo>
                        <a:pt x="167005" y="0"/>
                        <a:pt x="72030" y="39117"/>
                        <a:pt x="0" y="103681"/>
                      </a:cubicBezTo>
                      <a:cubicBezTo>
                        <a:pt x="128230" y="141343"/>
                        <a:pt x="249781" y="194565"/>
                        <a:pt x="362473" y="261310"/>
                      </a:cubicBezTo>
                      <a:lnTo>
                        <a:pt x="362473" y="261310"/>
                      </a:lnTo>
                      <a:cubicBezTo>
                        <a:pt x="390501" y="277887"/>
                        <a:pt x="417947" y="295192"/>
                        <a:pt x="444813" y="313514"/>
                      </a:cubicBezTo>
                      <a:lnTo>
                        <a:pt x="444813" y="313514"/>
                      </a:lnTo>
                      <a:cubicBezTo>
                        <a:pt x="493027" y="346087"/>
                        <a:pt x="539353" y="381277"/>
                        <a:pt x="583645" y="418939"/>
                      </a:cubicBezTo>
                      <a:lnTo>
                        <a:pt x="583645" y="418939"/>
                      </a:lnTo>
                      <a:cubicBezTo>
                        <a:pt x="601362" y="433917"/>
                        <a:pt x="618789" y="449331"/>
                        <a:pt x="635780" y="465181"/>
                      </a:cubicBezTo>
                      <a:lnTo>
                        <a:pt x="635780" y="465181"/>
                      </a:lnTo>
                      <a:cubicBezTo>
                        <a:pt x="646962" y="475506"/>
                        <a:pt x="657998" y="486121"/>
                        <a:pt x="668890" y="496736"/>
                      </a:cubicBezTo>
                      <a:cubicBezTo>
                        <a:pt x="675280" y="468090"/>
                        <a:pt x="678620" y="438425"/>
                        <a:pt x="678620" y="407888"/>
                      </a:cubicBezTo>
                      <a:cubicBezTo>
                        <a:pt x="678620" y="182641"/>
                        <a:pt x="496222" y="0"/>
                        <a:pt x="271274" y="0"/>
                      </a:cubicBezTo>
                    </a:path>
                  </a:pathLst>
                </a:custGeom>
                <a:solidFill>
                  <a:schemeClr val="accent1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270" name="Freeform 31">
                <a:extLst>
                  <a:ext uri="{FF2B5EF4-FFF2-40B4-BE49-F238E27FC236}">
                    <a16:creationId xmlns:a16="http://schemas.microsoft.com/office/drawing/2014/main" id="{0777ABF0-DB59-FD3C-03E7-8B8719B4D26A}"/>
                  </a:ext>
                </a:extLst>
              </p:cNvPr>
              <p:cNvSpPr/>
              <p:nvPr/>
            </p:nvSpPr>
            <p:spPr>
              <a:xfrm>
                <a:off x="8225708" y="2915724"/>
                <a:ext cx="282746" cy="356120"/>
              </a:xfrm>
              <a:custGeom>
                <a:avLst/>
                <a:gdLst>
                  <a:gd name="connsiteX0" fmla="*/ 77258 w 282746"/>
                  <a:gd name="connsiteY0" fmla="*/ 0 h 356120"/>
                  <a:gd name="connsiteX1" fmla="*/ 0 w 282746"/>
                  <a:gd name="connsiteY1" fmla="*/ 15123 h 356120"/>
                  <a:gd name="connsiteX2" fmla="*/ 69852 w 282746"/>
                  <a:gd name="connsiteY2" fmla="*/ 214923 h 356120"/>
                  <a:gd name="connsiteX3" fmla="*/ 217542 w 282746"/>
                  <a:gd name="connsiteY3" fmla="*/ 356120 h 356120"/>
                  <a:gd name="connsiteX4" fmla="*/ 273452 w 282746"/>
                  <a:gd name="connsiteY4" fmla="*/ 267272 h 356120"/>
                  <a:gd name="connsiteX5" fmla="*/ 280132 w 282746"/>
                  <a:gd name="connsiteY5" fmla="*/ 239788 h 356120"/>
                  <a:gd name="connsiteX6" fmla="*/ 282746 w 282746"/>
                  <a:gd name="connsiteY6" fmla="*/ 205762 h 356120"/>
                  <a:gd name="connsiteX7" fmla="*/ 77258 w 282746"/>
                  <a:gd name="connsiteY7" fmla="*/ 0 h 35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746" h="356120">
                    <a:moveTo>
                      <a:pt x="77258" y="0"/>
                    </a:moveTo>
                    <a:cubicBezTo>
                      <a:pt x="49956" y="0"/>
                      <a:pt x="23816" y="5380"/>
                      <a:pt x="0" y="15123"/>
                    </a:cubicBezTo>
                    <a:cubicBezTo>
                      <a:pt x="3631" y="77651"/>
                      <a:pt x="27737" y="151376"/>
                      <a:pt x="69852" y="214923"/>
                    </a:cubicBezTo>
                    <a:cubicBezTo>
                      <a:pt x="91635" y="261164"/>
                      <a:pt x="186174" y="343324"/>
                      <a:pt x="217542" y="356120"/>
                    </a:cubicBezTo>
                    <a:cubicBezTo>
                      <a:pt x="243246" y="332127"/>
                      <a:pt x="262706" y="301590"/>
                      <a:pt x="273452" y="267272"/>
                    </a:cubicBezTo>
                    <a:cubicBezTo>
                      <a:pt x="273452" y="267272"/>
                      <a:pt x="277809" y="252294"/>
                      <a:pt x="280132" y="239788"/>
                    </a:cubicBezTo>
                    <a:cubicBezTo>
                      <a:pt x="282456" y="227283"/>
                      <a:pt x="282746" y="208961"/>
                      <a:pt x="282746" y="205762"/>
                    </a:cubicBezTo>
                    <a:cubicBezTo>
                      <a:pt x="282746" y="92193"/>
                      <a:pt x="190821" y="0"/>
                      <a:pt x="77258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271" name="Графический объект 15">
                <a:extLst>
                  <a:ext uri="{FF2B5EF4-FFF2-40B4-BE49-F238E27FC236}">
                    <a16:creationId xmlns:a16="http://schemas.microsoft.com/office/drawing/2014/main" id="{AA1B580F-9EA8-F7CD-DB46-9D20F0FCCEB1}"/>
                  </a:ext>
                </a:extLst>
              </p:cNvPr>
              <p:cNvGrpSpPr/>
              <p:nvPr/>
            </p:nvGrpSpPr>
            <p:grpSpPr>
              <a:xfrm>
                <a:off x="8312695" y="1184127"/>
                <a:ext cx="2962227" cy="1163025"/>
                <a:chOff x="8312695" y="1184127"/>
                <a:chExt cx="2962227" cy="1163025"/>
              </a:xfrm>
              <a:solidFill>
                <a:srgbClr val="EAF3FE"/>
              </a:solidFill>
            </p:grpSpPr>
            <p:sp>
              <p:nvSpPr>
                <p:cNvPr id="280" name="Freeform 33">
                  <a:extLst>
                    <a:ext uri="{FF2B5EF4-FFF2-40B4-BE49-F238E27FC236}">
                      <a16:creationId xmlns:a16="http://schemas.microsoft.com/office/drawing/2014/main" id="{1FB6B3F2-E0FC-DEF0-BB8B-8AD6F751C766}"/>
                    </a:ext>
                  </a:extLst>
                </p:cNvPr>
                <p:cNvSpPr/>
                <p:nvPr/>
              </p:nvSpPr>
              <p:spPr>
                <a:xfrm>
                  <a:off x="10532406" y="2058941"/>
                  <a:ext cx="742517" cy="288211"/>
                </a:xfrm>
                <a:custGeom>
                  <a:avLst/>
                  <a:gdLst>
                    <a:gd name="connsiteX0" fmla="*/ 741646 w 742517"/>
                    <a:gd name="connsiteY0" fmla="*/ 138435 h 288211"/>
                    <a:gd name="connsiteX1" fmla="*/ 722186 w 742517"/>
                    <a:gd name="connsiteY1" fmla="*/ 136981 h 288211"/>
                    <a:gd name="connsiteX2" fmla="*/ 609930 w 742517"/>
                    <a:gd name="connsiteY2" fmla="*/ 167227 h 288211"/>
                    <a:gd name="connsiteX3" fmla="*/ 470518 w 742517"/>
                    <a:gd name="connsiteY3" fmla="*/ 0 h 288211"/>
                    <a:gd name="connsiteX4" fmla="*/ 460352 w 742517"/>
                    <a:gd name="connsiteY4" fmla="*/ 145 h 288211"/>
                    <a:gd name="connsiteX5" fmla="*/ 270402 w 742517"/>
                    <a:gd name="connsiteY5" fmla="*/ 184531 h 288211"/>
                    <a:gd name="connsiteX6" fmla="*/ 228143 w 742517"/>
                    <a:gd name="connsiteY6" fmla="*/ 178133 h 288211"/>
                    <a:gd name="connsiteX7" fmla="*/ 172378 w 742517"/>
                    <a:gd name="connsiteY7" fmla="*/ 180023 h 288211"/>
                    <a:gd name="connsiteX8" fmla="*/ 171942 w 742517"/>
                    <a:gd name="connsiteY8" fmla="*/ 180169 h 288211"/>
                    <a:gd name="connsiteX9" fmla="*/ 0 w 742517"/>
                    <a:gd name="connsiteY9" fmla="*/ 288212 h 288211"/>
                    <a:gd name="connsiteX10" fmla="*/ 739323 w 742517"/>
                    <a:gd name="connsiteY10" fmla="*/ 288212 h 288211"/>
                    <a:gd name="connsiteX11" fmla="*/ 742517 w 742517"/>
                    <a:gd name="connsiteY11" fmla="*/ 186712 h 288211"/>
                    <a:gd name="connsiteX12" fmla="*/ 741791 w 742517"/>
                    <a:gd name="connsiteY12" fmla="*/ 138435 h 28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2517" h="288211">
                      <a:moveTo>
                        <a:pt x="741646" y="138435"/>
                      </a:moveTo>
                      <a:cubicBezTo>
                        <a:pt x="735256" y="137417"/>
                        <a:pt x="728867" y="136981"/>
                        <a:pt x="722186" y="136981"/>
                      </a:cubicBezTo>
                      <a:cubicBezTo>
                        <a:pt x="668890" y="136981"/>
                        <a:pt x="609930" y="167227"/>
                        <a:pt x="609930" y="167227"/>
                      </a:cubicBezTo>
                      <a:cubicBezTo>
                        <a:pt x="609930" y="167227"/>
                        <a:pt x="659451" y="0"/>
                        <a:pt x="470518" y="0"/>
                      </a:cubicBezTo>
                      <a:cubicBezTo>
                        <a:pt x="467177" y="0"/>
                        <a:pt x="463837" y="0"/>
                        <a:pt x="460352" y="145"/>
                      </a:cubicBezTo>
                      <a:cubicBezTo>
                        <a:pt x="270402" y="5962"/>
                        <a:pt x="270402" y="184531"/>
                        <a:pt x="270402" y="184531"/>
                      </a:cubicBezTo>
                      <a:cubicBezTo>
                        <a:pt x="255735" y="181187"/>
                        <a:pt x="241649" y="179151"/>
                        <a:pt x="228143" y="178133"/>
                      </a:cubicBezTo>
                      <a:cubicBezTo>
                        <a:pt x="228143" y="178133"/>
                        <a:pt x="198373" y="171008"/>
                        <a:pt x="172378" y="180023"/>
                      </a:cubicBezTo>
                      <a:cubicBezTo>
                        <a:pt x="172378" y="180023"/>
                        <a:pt x="172088" y="180169"/>
                        <a:pt x="171942" y="180169"/>
                      </a:cubicBezTo>
                      <a:cubicBezTo>
                        <a:pt x="58379" y="197182"/>
                        <a:pt x="0" y="288212"/>
                        <a:pt x="0" y="288212"/>
                      </a:cubicBezTo>
                      <a:lnTo>
                        <a:pt x="739323" y="288212"/>
                      </a:lnTo>
                      <a:cubicBezTo>
                        <a:pt x="741356" y="254621"/>
                        <a:pt x="742517" y="220885"/>
                        <a:pt x="742517" y="186712"/>
                      </a:cubicBezTo>
                      <a:cubicBezTo>
                        <a:pt x="742517" y="170571"/>
                        <a:pt x="742227" y="154430"/>
                        <a:pt x="741791" y="138435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81" name="Freeform 34">
                  <a:extLst>
                    <a:ext uri="{FF2B5EF4-FFF2-40B4-BE49-F238E27FC236}">
                      <a16:creationId xmlns:a16="http://schemas.microsoft.com/office/drawing/2014/main" id="{1CB5A216-72FF-0441-AA06-EB9FBE054C25}"/>
                    </a:ext>
                  </a:extLst>
                </p:cNvPr>
                <p:cNvSpPr/>
                <p:nvPr/>
              </p:nvSpPr>
              <p:spPr>
                <a:xfrm>
                  <a:off x="8312695" y="1184127"/>
                  <a:ext cx="605536" cy="216667"/>
                </a:xfrm>
                <a:custGeom>
                  <a:avLst/>
                  <a:gdLst>
                    <a:gd name="connsiteX0" fmla="*/ 542402 w 605536"/>
                    <a:gd name="connsiteY0" fmla="*/ 103099 h 216667"/>
                    <a:gd name="connsiteX1" fmla="*/ 458029 w 605536"/>
                    <a:gd name="connsiteY1" fmla="*/ 125784 h 216667"/>
                    <a:gd name="connsiteX2" fmla="*/ 353179 w 605536"/>
                    <a:gd name="connsiteY2" fmla="*/ 0 h 216667"/>
                    <a:gd name="connsiteX3" fmla="*/ 345482 w 605536"/>
                    <a:gd name="connsiteY3" fmla="*/ 0 h 216667"/>
                    <a:gd name="connsiteX4" fmla="*/ 202729 w 605536"/>
                    <a:gd name="connsiteY4" fmla="*/ 138725 h 216667"/>
                    <a:gd name="connsiteX5" fmla="*/ 156258 w 605536"/>
                    <a:gd name="connsiteY5" fmla="*/ 133345 h 216667"/>
                    <a:gd name="connsiteX6" fmla="*/ 4066 w 605536"/>
                    <a:gd name="connsiteY6" fmla="*/ 210124 h 216667"/>
                    <a:gd name="connsiteX7" fmla="*/ 0 w 605536"/>
                    <a:gd name="connsiteY7" fmla="*/ 216668 h 216667"/>
                    <a:gd name="connsiteX8" fmla="*/ 601072 w 605536"/>
                    <a:gd name="connsiteY8" fmla="*/ 216668 h 216667"/>
                    <a:gd name="connsiteX9" fmla="*/ 542547 w 605536"/>
                    <a:gd name="connsiteY9" fmla="*/ 102953 h 21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5536" h="216667">
                      <a:moveTo>
                        <a:pt x="542402" y="103099"/>
                      </a:moveTo>
                      <a:cubicBezTo>
                        <a:pt x="502321" y="103099"/>
                        <a:pt x="458029" y="125784"/>
                        <a:pt x="458029" y="125784"/>
                      </a:cubicBezTo>
                      <a:cubicBezTo>
                        <a:pt x="458029" y="125784"/>
                        <a:pt x="495350" y="0"/>
                        <a:pt x="353179" y="0"/>
                      </a:cubicBezTo>
                      <a:cubicBezTo>
                        <a:pt x="350710" y="0"/>
                        <a:pt x="348096" y="0"/>
                        <a:pt x="345482" y="0"/>
                      </a:cubicBezTo>
                      <a:cubicBezTo>
                        <a:pt x="202729" y="4362"/>
                        <a:pt x="202729" y="138725"/>
                        <a:pt x="202729" y="138725"/>
                      </a:cubicBezTo>
                      <a:cubicBezTo>
                        <a:pt x="186174" y="134945"/>
                        <a:pt x="170780" y="133345"/>
                        <a:pt x="156258" y="133345"/>
                      </a:cubicBezTo>
                      <a:cubicBezTo>
                        <a:pt x="70432" y="133345"/>
                        <a:pt x="19169" y="190493"/>
                        <a:pt x="4066" y="210124"/>
                      </a:cubicBezTo>
                      <a:cubicBezTo>
                        <a:pt x="2759" y="212305"/>
                        <a:pt x="1307" y="214486"/>
                        <a:pt x="0" y="216668"/>
                      </a:cubicBezTo>
                      <a:lnTo>
                        <a:pt x="601072" y="216668"/>
                      </a:lnTo>
                      <a:cubicBezTo>
                        <a:pt x="618353" y="125638"/>
                        <a:pt x="582629" y="102953"/>
                        <a:pt x="542547" y="10295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82" name="Freeform 35">
                  <a:extLst>
                    <a:ext uri="{FF2B5EF4-FFF2-40B4-BE49-F238E27FC236}">
                      <a16:creationId xmlns:a16="http://schemas.microsoft.com/office/drawing/2014/main" id="{E81F9D9F-6057-1B83-6D37-BEC02A916401}"/>
                    </a:ext>
                  </a:extLst>
                </p:cNvPr>
                <p:cNvSpPr/>
                <p:nvPr/>
              </p:nvSpPr>
              <p:spPr>
                <a:xfrm>
                  <a:off x="9377314" y="1768839"/>
                  <a:ext cx="410583" cy="198927"/>
                </a:xfrm>
                <a:custGeom>
                  <a:avLst/>
                  <a:gdLst>
                    <a:gd name="connsiteX0" fmla="*/ 304384 w 410583"/>
                    <a:gd name="connsiteY0" fmla="*/ 145 h 198927"/>
                    <a:gd name="connsiteX1" fmla="*/ 302061 w 410583"/>
                    <a:gd name="connsiteY1" fmla="*/ 145 h 198927"/>
                    <a:gd name="connsiteX2" fmla="*/ 177461 w 410583"/>
                    <a:gd name="connsiteY2" fmla="*/ 121130 h 198927"/>
                    <a:gd name="connsiteX3" fmla="*/ 136944 w 410583"/>
                    <a:gd name="connsiteY3" fmla="*/ 116477 h 198927"/>
                    <a:gd name="connsiteX4" fmla="*/ 0 w 410583"/>
                    <a:gd name="connsiteY4" fmla="*/ 189184 h 198927"/>
                    <a:gd name="connsiteX5" fmla="*/ 142317 w 410583"/>
                    <a:gd name="connsiteY5" fmla="*/ 189184 h 198927"/>
                    <a:gd name="connsiteX6" fmla="*/ 293493 w 410583"/>
                    <a:gd name="connsiteY6" fmla="*/ 198927 h 198927"/>
                    <a:gd name="connsiteX7" fmla="*/ 363635 w 410583"/>
                    <a:gd name="connsiteY7" fmla="*/ 188021 h 198927"/>
                    <a:gd name="connsiteX8" fmla="*/ 406330 w 410583"/>
                    <a:gd name="connsiteY8" fmla="*/ 143379 h 198927"/>
                    <a:gd name="connsiteX9" fmla="*/ 304675 w 410583"/>
                    <a:gd name="connsiteY9" fmla="*/ 0 h 198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0583" h="198927">
                      <a:moveTo>
                        <a:pt x="304384" y="145"/>
                      </a:moveTo>
                      <a:cubicBezTo>
                        <a:pt x="303658" y="145"/>
                        <a:pt x="302787" y="145"/>
                        <a:pt x="302061" y="145"/>
                      </a:cubicBezTo>
                      <a:cubicBezTo>
                        <a:pt x="177461" y="3926"/>
                        <a:pt x="177461" y="121130"/>
                        <a:pt x="177461" y="121130"/>
                      </a:cubicBezTo>
                      <a:cubicBezTo>
                        <a:pt x="163084" y="117931"/>
                        <a:pt x="149578" y="116477"/>
                        <a:pt x="136944" y="116477"/>
                      </a:cubicBezTo>
                      <a:cubicBezTo>
                        <a:pt x="46471" y="116477"/>
                        <a:pt x="0" y="189184"/>
                        <a:pt x="0" y="189184"/>
                      </a:cubicBezTo>
                      <a:lnTo>
                        <a:pt x="142317" y="189184"/>
                      </a:lnTo>
                      <a:cubicBezTo>
                        <a:pt x="181527" y="189184"/>
                        <a:pt x="241649" y="198927"/>
                        <a:pt x="293493" y="198927"/>
                      </a:cubicBezTo>
                      <a:cubicBezTo>
                        <a:pt x="320649" y="198927"/>
                        <a:pt x="345482" y="196164"/>
                        <a:pt x="363635" y="188021"/>
                      </a:cubicBezTo>
                      <a:cubicBezTo>
                        <a:pt x="386434" y="177697"/>
                        <a:pt x="400085" y="161701"/>
                        <a:pt x="406330" y="143379"/>
                      </a:cubicBezTo>
                      <a:cubicBezTo>
                        <a:pt x="426661" y="84050"/>
                        <a:pt x="371041" y="0"/>
                        <a:pt x="30467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grpSp>
            <p:nvGrpSpPr>
              <p:cNvPr id="272" name="Графический объект 15">
                <a:extLst>
                  <a:ext uri="{FF2B5EF4-FFF2-40B4-BE49-F238E27FC236}">
                    <a16:creationId xmlns:a16="http://schemas.microsoft.com/office/drawing/2014/main" id="{C65A8FD5-BEDD-6CC7-66C0-2BF9B091F454}"/>
                  </a:ext>
                </a:extLst>
              </p:cNvPr>
              <p:cNvGrpSpPr/>
              <p:nvPr/>
            </p:nvGrpSpPr>
            <p:grpSpPr>
              <a:xfrm>
                <a:off x="8338400" y="864651"/>
                <a:ext cx="2670477" cy="2604520"/>
                <a:chOff x="8338400" y="864651"/>
                <a:chExt cx="2670477" cy="2604520"/>
              </a:xfrm>
            </p:grpSpPr>
            <p:sp>
              <p:nvSpPr>
                <p:cNvPr id="276" name="Freeform 37">
                  <a:extLst>
                    <a:ext uri="{FF2B5EF4-FFF2-40B4-BE49-F238E27FC236}">
                      <a16:creationId xmlns:a16="http://schemas.microsoft.com/office/drawing/2014/main" id="{09508FEE-1AC4-DE34-9A30-376DE44FD112}"/>
                    </a:ext>
                  </a:extLst>
                </p:cNvPr>
                <p:cNvSpPr/>
                <p:nvPr/>
              </p:nvSpPr>
              <p:spPr>
                <a:xfrm>
                  <a:off x="8777695" y="864651"/>
                  <a:ext cx="1791887" cy="52203"/>
                </a:xfrm>
                <a:custGeom>
                  <a:avLst/>
                  <a:gdLst>
                    <a:gd name="connsiteX0" fmla="*/ 1791888 w 1791887"/>
                    <a:gd name="connsiteY0" fmla="*/ 52204 h 52203"/>
                    <a:gd name="connsiteX1" fmla="*/ 0 w 1791887"/>
                    <a:gd name="connsiteY1" fmla="*/ 52204 h 52203"/>
                    <a:gd name="connsiteX2" fmla="*/ 82341 w 1791887"/>
                    <a:gd name="connsiteY2" fmla="*/ 0 h 52203"/>
                    <a:gd name="connsiteX3" fmla="*/ 1709547 w 1791887"/>
                    <a:gd name="connsiteY3" fmla="*/ 0 h 52203"/>
                    <a:gd name="connsiteX4" fmla="*/ 1791888 w 1791887"/>
                    <a:gd name="connsiteY4" fmla="*/ 52204 h 52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1887" h="52203">
                      <a:moveTo>
                        <a:pt x="1791888" y="52204"/>
                      </a:moveTo>
                      <a:lnTo>
                        <a:pt x="0" y="52204"/>
                      </a:lnTo>
                      <a:cubicBezTo>
                        <a:pt x="26866" y="33882"/>
                        <a:pt x="54168" y="16577"/>
                        <a:pt x="82341" y="0"/>
                      </a:cubicBezTo>
                      <a:lnTo>
                        <a:pt x="1709547" y="0"/>
                      </a:lnTo>
                      <a:cubicBezTo>
                        <a:pt x="1737575" y="16577"/>
                        <a:pt x="1765022" y="33882"/>
                        <a:pt x="1791888" y="52204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77" name="Freeform 38">
                  <a:extLst>
                    <a:ext uri="{FF2B5EF4-FFF2-40B4-BE49-F238E27FC236}">
                      <a16:creationId xmlns:a16="http://schemas.microsoft.com/office/drawing/2014/main" id="{3F349645-C069-4432-7FA3-C1FC2FF3B5A4}"/>
                    </a:ext>
                  </a:extLst>
                </p:cNvPr>
                <p:cNvSpPr/>
                <p:nvPr/>
              </p:nvSpPr>
              <p:spPr>
                <a:xfrm>
                  <a:off x="8338400" y="1022281"/>
                  <a:ext cx="2670477" cy="2446891"/>
                </a:xfrm>
                <a:custGeom>
                  <a:avLst/>
                  <a:gdLst>
                    <a:gd name="connsiteX0" fmla="*/ 2670478 w 2670477"/>
                    <a:gd name="connsiteY0" fmla="*/ 2108221 h 2446891"/>
                    <a:gd name="connsiteX1" fmla="*/ 2634463 w 2670477"/>
                    <a:gd name="connsiteY1" fmla="*/ 2160424 h 2446891"/>
                    <a:gd name="connsiteX2" fmla="*/ 2422004 w 2670477"/>
                    <a:gd name="connsiteY2" fmla="*/ 2160424 h 2446891"/>
                    <a:gd name="connsiteX3" fmla="*/ 2422004 w 2670477"/>
                    <a:gd name="connsiteY3" fmla="*/ 2400649 h 2446891"/>
                    <a:gd name="connsiteX4" fmla="*/ 2369869 w 2670477"/>
                    <a:gd name="connsiteY4" fmla="*/ 2446891 h 2446891"/>
                    <a:gd name="connsiteX5" fmla="*/ 2369869 w 2670477"/>
                    <a:gd name="connsiteY5" fmla="*/ 2160424 h 2446891"/>
                    <a:gd name="connsiteX6" fmla="*/ 36015 w 2670477"/>
                    <a:gd name="connsiteY6" fmla="*/ 2160424 h 2446891"/>
                    <a:gd name="connsiteX7" fmla="*/ 0 w 2670477"/>
                    <a:gd name="connsiteY7" fmla="*/ 2108221 h 2446891"/>
                    <a:gd name="connsiteX8" fmla="*/ 2369869 w 2670477"/>
                    <a:gd name="connsiteY8" fmla="*/ 2108221 h 2446891"/>
                    <a:gd name="connsiteX9" fmla="*/ 2369869 w 2670477"/>
                    <a:gd name="connsiteY9" fmla="*/ 0 h 2446891"/>
                    <a:gd name="connsiteX10" fmla="*/ 2422004 w 2670477"/>
                    <a:gd name="connsiteY10" fmla="*/ 46242 h 2446891"/>
                    <a:gd name="connsiteX11" fmla="*/ 2422004 w 2670477"/>
                    <a:gd name="connsiteY11" fmla="*/ 2108221 h 2446891"/>
                    <a:gd name="connsiteX12" fmla="*/ 2670478 w 2670477"/>
                    <a:gd name="connsiteY12" fmla="*/ 2108221 h 2446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70477" h="2446891">
                      <a:moveTo>
                        <a:pt x="2670478" y="2108221"/>
                      </a:moveTo>
                      <a:cubicBezTo>
                        <a:pt x="2658860" y="2125816"/>
                        <a:pt x="2646807" y="2143411"/>
                        <a:pt x="2634463" y="2160424"/>
                      </a:cubicBezTo>
                      <a:lnTo>
                        <a:pt x="2422004" y="2160424"/>
                      </a:lnTo>
                      <a:lnTo>
                        <a:pt x="2422004" y="2400649"/>
                      </a:lnTo>
                      <a:cubicBezTo>
                        <a:pt x="2404868" y="2416499"/>
                        <a:pt x="2387586" y="2431913"/>
                        <a:pt x="2369869" y="2446891"/>
                      </a:cubicBezTo>
                      <a:lnTo>
                        <a:pt x="2369869" y="2160424"/>
                      </a:lnTo>
                      <a:lnTo>
                        <a:pt x="36015" y="2160424"/>
                      </a:lnTo>
                      <a:lnTo>
                        <a:pt x="0" y="2108221"/>
                      </a:lnTo>
                      <a:lnTo>
                        <a:pt x="2369869" y="2108221"/>
                      </a:lnTo>
                      <a:lnTo>
                        <a:pt x="2369869" y="0"/>
                      </a:lnTo>
                      <a:cubicBezTo>
                        <a:pt x="2387586" y="14978"/>
                        <a:pt x="2405013" y="30392"/>
                        <a:pt x="2422004" y="46242"/>
                      </a:cubicBezTo>
                      <a:lnTo>
                        <a:pt x="2422004" y="2108221"/>
                      </a:lnTo>
                      <a:lnTo>
                        <a:pt x="2670478" y="2108221"/>
                      </a:ln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78" name="Freeform 39">
                  <a:extLst>
                    <a:ext uri="{FF2B5EF4-FFF2-40B4-BE49-F238E27FC236}">
                      <a16:creationId xmlns:a16="http://schemas.microsoft.com/office/drawing/2014/main" id="{2BB85CAC-266F-D966-21F1-6940EAFF459A}"/>
                    </a:ext>
                  </a:extLst>
                </p:cNvPr>
                <p:cNvSpPr/>
                <p:nvPr/>
              </p:nvSpPr>
              <p:spPr>
                <a:xfrm>
                  <a:off x="9999733" y="864651"/>
                  <a:ext cx="569848" cy="52203"/>
                </a:xfrm>
                <a:custGeom>
                  <a:avLst/>
                  <a:gdLst>
                    <a:gd name="connsiteX0" fmla="*/ 487508 w 569848"/>
                    <a:gd name="connsiteY0" fmla="*/ 0 h 52203"/>
                    <a:gd name="connsiteX1" fmla="*/ 16120 w 569848"/>
                    <a:gd name="connsiteY1" fmla="*/ 0 h 52203"/>
                    <a:gd name="connsiteX2" fmla="*/ 0 w 569848"/>
                    <a:gd name="connsiteY2" fmla="*/ 52204 h 52203"/>
                    <a:gd name="connsiteX3" fmla="*/ 569849 w 569848"/>
                    <a:gd name="connsiteY3" fmla="*/ 52204 h 52203"/>
                    <a:gd name="connsiteX4" fmla="*/ 487508 w 569848"/>
                    <a:gd name="connsiteY4" fmla="*/ 0 h 52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9848" h="52203">
                      <a:moveTo>
                        <a:pt x="487508" y="0"/>
                      </a:moveTo>
                      <a:lnTo>
                        <a:pt x="16120" y="0"/>
                      </a:lnTo>
                      <a:cubicBezTo>
                        <a:pt x="9584" y="16868"/>
                        <a:pt x="4211" y="34318"/>
                        <a:pt x="0" y="52204"/>
                      </a:cubicBezTo>
                      <a:lnTo>
                        <a:pt x="569849" y="52204"/>
                      </a:lnTo>
                      <a:cubicBezTo>
                        <a:pt x="542983" y="33882"/>
                        <a:pt x="515536" y="16577"/>
                        <a:pt x="487508" y="0"/>
                      </a:cubicBez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79" name="Freeform 40">
                  <a:extLst>
                    <a:ext uri="{FF2B5EF4-FFF2-40B4-BE49-F238E27FC236}">
                      <a16:creationId xmlns:a16="http://schemas.microsoft.com/office/drawing/2014/main" id="{2847CA70-3AF3-83DD-68F9-88D1C9CFA130}"/>
                    </a:ext>
                  </a:extLst>
                </p:cNvPr>
                <p:cNvSpPr/>
                <p:nvPr/>
              </p:nvSpPr>
              <p:spPr>
                <a:xfrm>
                  <a:off x="10708269" y="1022281"/>
                  <a:ext cx="52134" cy="250694"/>
                </a:xfrm>
                <a:custGeom>
                  <a:avLst/>
                  <a:gdLst>
                    <a:gd name="connsiteX0" fmla="*/ 0 w 52134"/>
                    <a:gd name="connsiteY0" fmla="*/ 0 h 250694"/>
                    <a:gd name="connsiteX1" fmla="*/ 0 w 52134"/>
                    <a:gd name="connsiteY1" fmla="*/ 0 h 250694"/>
                    <a:gd name="connsiteX2" fmla="*/ 0 w 52134"/>
                    <a:gd name="connsiteY2" fmla="*/ 250695 h 250694"/>
                    <a:gd name="connsiteX3" fmla="*/ 52134 w 52134"/>
                    <a:gd name="connsiteY3" fmla="*/ 171153 h 250694"/>
                    <a:gd name="connsiteX4" fmla="*/ 52134 w 52134"/>
                    <a:gd name="connsiteY4" fmla="*/ 46242 h 250694"/>
                    <a:gd name="connsiteX5" fmla="*/ 0 w 52134"/>
                    <a:gd name="connsiteY5" fmla="*/ 0 h 250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134" h="2506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50695"/>
                      </a:lnTo>
                      <a:cubicBezTo>
                        <a:pt x="20331" y="226410"/>
                        <a:pt x="37903" y="199654"/>
                        <a:pt x="52134" y="171153"/>
                      </a:cubicBezTo>
                      <a:lnTo>
                        <a:pt x="52134" y="46242"/>
                      </a:lnTo>
                      <a:cubicBezTo>
                        <a:pt x="34998" y="30392"/>
                        <a:pt x="17717" y="14978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273" name="Freeform 41">
                <a:extLst>
                  <a:ext uri="{FF2B5EF4-FFF2-40B4-BE49-F238E27FC236}">
                    <a16:creationId xmlns:a16="http://schemas.microsoft.com/office/drawing/2014/main" id="{481C1763-4925-53B0-332F-98C9FFB56EBF}"/>
                  </a:ext>
                </a:extLst>
              </p:cNvPr>
              <p:cNvSpPr/>
              <p:nvPr/>
            </p:nvSpPr>
            <p:spPr>
              <a:xfrm>
                <a:off x="10097613" y="1250581"/>
                <a:ext cx="145511" cy="130145"/>
              </a:xfrm>
              <a:custGeom>
                <a:avLst/>
                <a:gdLst>
                  <a:gd name="connsiteX0" fmla="*/ 67238 w 145511"/>
                  <a:gd name="connsiteY0" fmla="*/ 0 h 130145"/>
                  <a:gd name="connsiteX1" fmla="*/ 0 w 145511"/>
                  <a:gd name="connsiteY1" fmla="*/ 38244 h 130145"/>
                  <a:gd name="connsiteX2" fmla="*/ 125907 w 145511"/>
                  <a:gd name="connsiteY2" fmla="*/ 130146 h 130145"/>
                  <a:gd name="connsiteX3" fmla="*/ 145512 w 145511"/>
                  <a:gd name="connsiteY3" fmla="*/ 78378 h 130145"/>
                  <a:gd name="connsiteX4" fmla="*/ 67238 w 145511"/>
                  <a:gd name="connsiteY4" fmla="*/ 0 h 13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11" h="130145">
                    <a:moveTo>
                      <a:pt x="67238" y="0"/>
                    </a:moveTo>
                    <a:cubicBezTo>
                      <a:pt x="38629" y="0"/>
                      <a:pt x="13651" y="15269"/>
                      <a:pt x="0" y="38244"/>
                    </a:cubicBezTo>
                    <a:cubicBezTo>
                      <a:pt x="35434" y="76488"/>
                      <a:pt x="78129" y="107898"/>
                      <a:pt x="125907" y="130146"/>
                    </a:cubicBezTo>
                    <a:cubicBezTo>
                      <a:pt x="138106" y="116332"/>
                      <a:pt x="145512" y="98155"/>
                      <a:pt x="145512" y="78378"/>
                    </a:cubicBezTo>
                    <a:cubicBezTo>
                      <a:pt x="145512" y="35045"/>
                      <a:pt x="110514" y="0"/>
                      <a:pt x="67238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74" name="Freeform 42">
                <a:extLst>
                  <a:ext uri="{FF2B5EF4-FFF2-40B4-BE49-F238E27FC236}">
                    <a16:creationId xmlns:a16="http://schemas.microsoft.com/office/drawing/2014/main" id="{2D2E6D8A-95A8-721C-079A-FAC7D6443C86}"/>
                  </a:ext>
                </a:extLst>
              </p:cNvPr>
              <p:cNvSpPr/>
              <p:nvPr/>
            </p:nvSpPr>
            <p:spPr>
              <a:xfrm>
                <a:off x="8097622" y="2930556"/>
                <a:ext cx="345772" cy="396400"/>
              </a:xfrm>
              <a:custGeom>
                <a:avLst/>
                <a:gdLst>
                  <a:gd name="connsiteX0" fmla="*/ 128085 w 345772"/>
                  <a:gd name="connsiteY0" fmla="*/ 146 h 396400"/>
                  <a:gd name="connsiteX1" fmla="*/ 240777 w 345772"/>
                  <a:gd name="connsiteY1" fmla="*/ 199945 h 396400"/>
                  <a:gd name="connsiteX2" fmla="*/ 276792 w 345772"/>
                  <a:gd name="connsiteY2" fmla="*/ 252149 h 396400"/>
                  <a:gd name="connsiteX3" fmla="*/ 345772 w 345772"/>
                  <a:gd name="connsiteY3" fmla="*/ 340997 h 396400"/>
                  <a:gd name="connsiteX4" fmla="*/ 205488 w 345772"/>
                  <a:gd name="connsiteY4" fmla="*/ 396400 h 396400"/>
                  <a:gd name="connsiteX5" fmla="*/ 0 w 345772"/>
                  <a:gd name="connsiteY5" fmla="*/ 190639 h 396400"/>
                  <a:gd name="connsiteX6" fmla="*/ 128085 w 345772"/>
                  <a:gd name="connsiteY6" fmla="*/ 0 h 3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772" h="396400">
                    <a:moveTo>
                      <a:pt x="128085" y="146"/>
                    </a:moveTo>
                    <a:cubicBezTo>
                      <a:pt x="160905" y="69654"/>
                      <a:pt x="198663" y="136399"/>
                      <a:pt x="240777" y="199945"/>
                    </a:cubicBezTo>
                    <a:cubicBezTo>
                      <a:pt x="252395" y="217540"/>
                      <a:pt x="264448" y="235135"/>
                      <a:pt x="276792" y="252149"/>
                    </a:cubicBezTo>
                    <a:cubicBezTo>
                      <a:pt x="298721" y="282541"/>
                      <a:pt x="321666" y="312205"/>
                      <a:pt x="345772" y="340997"/>
                    </a:cubicBezTo>
                    <a:cubicBezTo>
                      <a:pt x="309031" y="375315"/>
                      <a:pt x="259801" y="396400"/>
                      <a:pt x="205488" y="396400"/>
                    </a:cubicBezTo>
                    <a:cubicBezTo>
                      <a:pt x="92070" y="396400"/>
                      <a:pt x="0" y="304353"/>
                      <a:pt x="0" y="190639"/>
                    </a:cubicBezTo>
                    <a:cubicBezTo>
                      <a:pt x="0" y="104408"/>
                      <a:pt x="53006" y="30537"/>
                      <a:pt x="128085" y="0"/>
                    </a:cubicBezTo>
                  </a:path>
                </a:pathLst>
              </a:custGeom>
              <a:solidFill>
                <a:schemeClr val="accent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75" name="Freeform 43">
                <a:extLst>
                  <a:ext uri="{FF2B5EF4-FFF2-40B4-BE49-F238E27FC236}">
                    <a16:creationId xmlns:a16="http://schemas.microsoft.com/office/drawing/2014/main" id="{F0116CB4-8A21-B2D6-38AB-6C7D61CC2315}"/>
                  </a:ext>
                </a:extLst>
              </p:cNvPr>
              <p:cNvSpPr/>
              <p:nvPr/>
            </p:nvSpPr>
            <p:spPr>
              <a:xfrm>
                <a:off x="8338254" y="3130501"/>
                <a:ext cx="169909" cy="52203"/>
              </a:xfrm>
              <a:custGeom>
                <a:avLst/>
                <a:gdLst>
                  <a:gd name="connsiteX0" fmla="*/ 169909 w 169909"/>
                  <a:gd name="connsiteY0" fmla="*/ 0 h 52203"/>
                  <a:gd name="connsiteX1" fmla="*/ 0 w 169909"/>
                  <a:gd name="connsiteY1" fmla="*/ 0 h 52203"/>
                  <a:gd name="connsiteX2" fmla="*/ 36015 w 169909"/>
                  <a:gd name="connsiteY2" fmla="*/ 52204 h 52203"/>
                  <a:gd name="connsiteX3" fmla="*/ 160760 w 169909"/>
                  <a:gd name="connsiteY3" fmla="*/ 52204 h 52203"/>
                  <a:gd name="connsiteX4" fmla="*/ 169909 w 169909"/>
                  <a:gd name="connsiteY4" fmla="*/ 0 h 5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909" h="52203">
                    <a:moveTo>
                      <a:pt x="169909" y="0"/>
                    </a:moveTo>
                    <a:lnTo>
                      <a:pt x="0" y="0"/>
                    </a:lnTo>
                    <a:lnTo>
                      <a:pt x="36015" y="52204"/>
                    </a:lnTo>
                    <a:lnTo>
                      <a:pt x="160760" y="52204"/>
                    </a:lnTo>
                    <a:cubicBezTo>
                      <a:pt x="165988" y="35627"/>
                      <a:pt x="169038" y="18031"/>
                      <a:pt x="169909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197" name="Графический объект 15">
              <a:extLst>
                <a:ext uri="{FF2B5EF4-FFF2-40B4-BE49-F238E27FC236}">
                  <a16:creationId xmlns:a16="http://schemas.microsoft.com/office/drawing/2014/main" id="{4E229923-67D3-AC8D-618D-956B7EBDADA8}"/>
                </a:ext>
              </a:extLst>
            </p:cNvPr>
            <p:cNvGrpSpPr/>
            <p:nvPr/>
          </p:nvGrpSpPr>
          <p:grpSpPr>
            <a:xfrm>
              <a:off x="9231498" y="1082493"/>
              <a:ext cx="657413" cy="352039"/>
              <a:chOff x="9231498" y="1082493"/>
              <a:chExt cx="657413" cy="352039"/>
            </a:xfrm>
          </p:grpSpPr>
          <p:sp>
            <p:nvSpPr>
              <p:cNvPr id="257" name="Freeform 45">
                <a:extLst>
                  <a:ext uri="{FF2B5EF4-FFF2-40B4-BE49-F238E27FC236}">
                    <a16:creationId xmlns:a16="http://schemas.microsoft.com/office/drawing/2014/main" id="{8174E028-613D-ACB8-1E89-081207240DC0}"/>
                  </a:ext>
                </a:extLst>
              </p:cNvPr>
              <p:cNvSpPr/>
              <p:nvPr/>
            </p:nvSpPr>
            <p:spPr>
              <a:xfrm>
                <a:off x="9231498" y="1082493"/>
                <a:ext cx="657413" cy="352039"/>
              </a:xfrm>
              <a:custGeom>
                <a:avLst/>
                <a:gdLst>
                  <a:gd name="connsiteX0" fmla="*/ 654962 w 657413"/>
                  <a:gd name="connsiteY0" fmla="*/ 340550 h 352039"/>
                  <a:gd name="connsiteX1" fmla="*/ 606313 w 657413"/>
                  <a:gd name="connsiteY1" fmla="*/ 311758 h 352039"/>
                  <a:gd name="connsiteX2" fmla="*/ 433935 w 657413"/>
                  <a:gd name="connsiteY2" fmla="*/ 207786 h 352039"/>
                  <a:gd name="connsiteX3" fmla="*/ 512210 w 657413"/>
                  <a:gd name="connsiteY3" fmla="*/ 179285 h 352039"/>
                  <a:gd name="connsiteX4" fmla="*/ 543868 w 657413"/>
                  <a:gd name="connsiteY4" fmla="*/ 163580 h 352039"/>
                  <a:gd name="connsiteX5" fmla="*/ 607475 w 657413"/>
                  <a:gd name="connsiteY5" fmla="*/ 194263 h 352039"/>
                  <a:gd name="connsiteX6" fmla="*/ 629839 w 657413"/>
                  <a:gd name="connsiteY6" fmla="*/ 199061 h 352039"/>
                  <a:gd name="connsiteX7" fmla="*/ 629258 w 657413"/>
                  <a:gd name="connsiteY7" fmla="*/ 198625 h 352039"/>
                  <a:gd name="connsiteX8" fmla="*/ 629549 w 657413"/>
                  <a:gd name="connsiteY8" fmla="*/ 198334 h 352039"/>
                  <a:gd name="connsiteX9" fmla="*/ 630710 w 657413"/>
                  <a:gd name="connsiteY9" fmla="*/ 197171 h 352039"/>
                  <a:gd name="connsiteX10" fmla="*/ 619383 w 657413"/>
                  <a:gd name="connsiteY10" fmla="*/ 186119 h 352039"/>
                  <a:gd name="connsiteX11" fmla="*/ 569136 w 657413"/>
                  <a:gd name="connsiteY11" fmla="*/ 150202 h 352039"/>
                  <a:gd name="connsiteX12" fmla="*/ 565941 w 657413"/>
                  <a:gd name="connsiteY12" fmla="*/ 128535 h 352039"/>
                  <a:gd name="connsiteX13" fmla="*/ 565941 w 657413"/>
                  <a:gd name="connsiteY13" fmla="*/ 128535 h 352039"/>
                  <a:gd name="connsiteX14" fmla="*/ 604861 w 657413"/>
                  <a:gd name="connsiteY14" fmla="*/ 54228 h 352039"/>
                  <a:gd name="connsiteX15" fmla="*/ 619238 w 657413"/>
                  <a:gd name="connsiteY15" fmla="*/ 3333 h 352039"/>
                  <a:gd name="connsiteX16" fmla="*/ 614010 w 657413"/>
                  <a:gd name="connsiteY16" fmla="*/ 425 h 352039"/>
                  <a:gd name="connsiteX17" fmla="*/ 609653 w 657413"/>
                  <a:gd name="connsiteY17" fmla="*/ 2315 h 352039"/>
                  <a:gd name="connsiteX18" fmla="*/ 503061 w 657413"/>
                  <a:gd name="connsiteY18" fmla="*/ 118065 h 352039"/>
                  <a:gd name="connsiteX19" fmla="*/ 454121 w 657413"/>
                  <a:gd name="connsiteY19" fmla="*/ 90437 h 352039"/>
                  <a:gd name="connsiteX20" fmla="*/ 443229 w 657413"/>
                  <a:gd name="connsiteY20" fmla="*/ 90873 h 352039"/>
                  <a:gd name="connsiteX21" fmla="*/ 443955 w 657413"/>
                  <a:gd name="connsiteY21" fmla="*/ 92618 h 352039"/>
                  <a:gd name="connsiteX22" fmla="*/ 442648 w 657413"/>
                  <a:gd name="connsiteY22" fmla="*/ 93926 h 352039"/>
                  <a:gd name="connsiteX23" fmla="*/ 463560 w 657413"/>
                  <a:gd name="connsiteY23" fmla="*/ 118647 h 352039"/>
                  <a:gd name="connsiteX24" fmla="*/ 267802 w 657413"/>
                  <a:gd name="connsiteY24" fmla="*/ 110504 h 352039"/>
                  <a:gd name="connsiteX25" fmla="*/ 109656 w 657413"/>
                  <a:gd name="connsiteY25" fmla="*/ 21219 h 352039"/>
                  <a:gd name="connsiteX26" fmla="*/ 87146 w 657413"/>
                  <a:gd name="connsiteY26" fmla="*/ 22237 h 352039"/>
                  <a:gd name="connsiteX27" fmla="*/ 88308 w 657413"/>
                  <a:gd name="connsiteY27" fmla="*/ 25582 h 352039"/>
                  <a:gd name="connsiteX28" fmla="*/ 85984 w 657413"/>
                  <a:gd name="connsiteY28" fmla="*/ 28490 h 352039"/>
                  <a:gd name="connsiteX29" fmla="*/ 104428 w 657413"/>
                  <a:gd name="connsiteY29" fmla="*/ 53065 h 352039"/>
                  <a:gd name="connsiteX30" fmla="*/ 97021 w 657413"/>
                  <a:gd name="connsiteY30" fmla="*/ 56555 h 352039"/>
                  <a:gd name="connsiteX31" fmla="*/ 94988 w 657413"/>
                  <a:gd name="connsiteY31" fmla="*/ 58445 h 352039"/>
                  <a:gd name="connsiteX32" fmla="*/ 93391 w 657413"/>
                  <a:gd name="connsiteY32" fmla="*/ 60045 h 352039"/>
                  <a:gd name="connsiteX33" fmla="*/ 92955 w 657413"/>
                  <a:gd name="connsiteY33" fmla="*/ 60627 h 352039"/>
                  <a:gd name="connsiteX34" fmla="*/ 92519 w 657413"/>
                  <a:gd name="connsiteY34" fmla="*/ 61208 h 352039"/>
                  <a:gd name="connsiteX35" fmla="*/ 95569 w 657413"/>
                  <a:gd name="connsiteY35" fmla="*/ 82439 h 352039"/>
                  <a:gd name="connsiteX36" fmla="*/ 95860 w 657413"/>
                  <a:gd name="connsiteY36" fmla="*/ 82730 h 352039"/>
                  <a:gd name="connsiteX37" fmla="*/ 96295 w 657413"/>
                  <a:gd name="connsiteY37" fmla="*/ 83020 h 352039"/>
                  <a:gd name="connsiteX38" fmla="*/ 96731 w 657413"/>
                  <a:gd name="connsiteY38" fmla="*/ 83166 h 352039"/>
                  <a:gd name="connsiteX39" fmla="*/ 101814 w 657413"/>
                  <a:gd name="connsiteY39" fmla="*/ 85056 h 352039"/>
                  <a:gd name="connsiteX40" fmla="*/ 128099 w 657413"/>
                  <a:gd name="connsiteY40" fmla="*/ 79676 h 352039"/>
                  <a:gd name="connsiteX41" fmla="*/ 128970 w 657413"/>
                  <a:gd name="connsiteY41" fmla="*/ 79094 h 352039"/>
                  <a:gd name="connsiteX42" fmla="*/ 158014 w 657413"/>
                  <a:gd name="connsiteY42" fmla="*/ 108613 h 352039"/>
                  <a:gd name="connsiteX43" fmla="*/ 133617 w 657413"/>
                  <a:gd name="connsiteY43" fmla="*/ 108613 h 352039"/>
                  <a:gd name="connsiteX44" fmla="*/ 84823 w 657413"/>
                  <a:gd name="connsiteY44" fmla="*/ 121991 h 352039"/>
                  <a:gd name="connsiteX45" fmla="*/ 82354 w 657413"/>
                  <a:gd name="connsiteY45" fmla="*/ 123591 h 352039"/>
                  <a:gd name="connsiteX46" fmla="*/ 79885 w 657413"/>
                  <a:gd name="connsiteY46" fmla="*/ 126645 h 352039"/>
                  <a:gd name="connsiteX47" fmla="*/ 74221 w 657413"/>
                  <a:gd name="connsiteY47" fmla="*/ 136097 h 352039"/>
                  <a:gd name="connsiteX48" fmla="*/ 73931 w 657413"/>
                  <a:gd name="connsiteY48" fmla="*/ 136097 h 352039"/>
                  <a:gd name="connsiteX49" fmla="*/ 159 w 657413"/>
                  <a:gd name="connsiteY49" fmla="*/ 197171 h 352039"/>
                  <a:gd name="connsiteX50" fmla="*/ 167309 w 657413"/>
                  <a:gd name="connsiteY50" fmla="*/ 250683 h 352039"/>
                  <a:gd name="connsiteX51" fmla="*/ 357984 w 657413"/>
                  <a:gd name="connsiteY51" fmla="*/ 227126 h 352039"/>
                  <a:gd name="connsiteX52" fmla="*/ 367278 w 657413"/>
                  <a:gd name="connsiteY52" fmla="*/ 231634 h 352039"/>
                  <a:gd name="connsiteX53" fmla="*/ 364229 w 657413"/>
                  <a:gd name="connsiteY53" fmla="*/ 233379 h 352039"/>
                  <a:gd name="connsiteX54" fmla="*/ 356242 w 657413"/>
                  <a:gd name="connsiteY54" fmla="*/ 241522 h 352039"/>
                  <a:gd name="connsiteX55" fmla="*/ 360453 w 657413"/>
                  <a:gd name="connsiteY55" fmla="*/ 269587 h 352039"/>
                  <a:gd name="connsiteX56" fmla="*/ 369747 w 657413"/>
                  <a:gd name="connsiteY56" fmla="*/ 273804 h 352039"/>
                  <a:gd name="connsiteX57" fmla="*/ 404165 w 657413"/>
                  <a:gd name="connsiteY57" fmla="*/ 266243 h 352039"/>
                  <a:gd name="connsiteX58" fmla="*/ 415782 w 657413"/>
                  <a:gd name="connsiteY58" fmla="*/ 255337 h 352039"/>
                  <a:gd name="connsiteX59" fmla="*/ 432192 w 657413"/>
                  <a:gd name="connsiteY59" fmla="*/ 263334 h 352039"/>
                  <a:gd name="connsiteX60" fmla="*/ 429869 w 657413"/>
                  <a:gd name="connsiteY60" fmla="*/ 263916 h 352039"/>
                  <a:gd name="connsiteX61" fmla="*/ 429869 w 657413"/>
                  <a:gd name="connsiteY61" fmla="*/ 263916 h 352039"/>
                  <a:gd name="connsiteX62" fmla="*/ 421591 w 657413"/>
                  <a:gd name="connsiteY62" fmla="*/ 267697 h 352039"/>
                  <a:gd name="connsiteX63" fmla="*/ 414911 w 657413"/>
                  <a:gd name="connsiteY63" fmla="*/ 273659 h 352039"/>
                  <a:gd name="connsiteX64" fmla="*/ 414911 w 657413"/>
                  <a:gd name="connsiteY64" fmla="*/ 273659 h 352039"/>
                  <a:gd name="connsiteX65" fmla="*/ 413749 w 657413"/>
                  <a:gd name="connsiteY65" fmla="*/ 275695 h 352039"/>
                  <a:gd name="connsiteX66" fmla="*/ 417816 w 657413"/>
                  <a:gd name="connsiteY66" fmla="*/ 303760 h 352039"/>
                  <a:gd name="connsiteX67" fmla="*/ 427110 w 657413"/>
                  <a:gd name="connsiteY67" fmla="*/ 307977 h 352039"/>
                  <a:gd name="connsiteX68" fmla="*/ 461527 w 657413"/>
                  <a:gd name="connsiteY68" fmla="*/ 300415 h 352039"/>
                  <a:gd name="connsiteX69" fmla="*/ 475904 w 657413"/>
                  <a:gd name="connsiteY69" fmla="*/ 284565 h 352039"/>
                  <a:gd name="connsiteX70" fmla="*/ 475904 w 657413"/>
                  <a:gd name="connsiteY70" fmla="*/ 284565 h 352039"/>
                  <a:gd name="connsiteX71" fmla="*/ 572622 w 657413"/>
                  <a:gd name="connsiteY71" fmla="*/ 330516 h 352039"/>
                  <a:gd name="connsiteX72" fmla="*/ 652784 w 657413"/>
                  <a:gd name="connsiteY72" fmla="*/ 347530 h 352039"/>
                  <a:gd name="connsiteX73" fmla="*/ 649153 w 657413"/>
                  <a:gd name="connsiteY73" fmla="*/ 345058 h 352039"/>
                  <a:gd name="connsiteX74" fmla="*/ 655543 w 657413"/>
                  <a:gd name="connsiteY74" fmla="*/ 340695 h 35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57413" h="352039">
                    <a:moveTo>
                      <a:pt x="654962" y="340550"/>
                    </a:moveTo>
                    <a:cubicBezTo>
                      <a:pt x="643925" y="332116"/>
                      <a:pt x="625918" y="323245"/>
                      <a:pt x="606313" y="311758"/>
                    </a:cubicBezTo>
                    <a:cubicBezTo>
                      <a:pt x="552000" y="279766"/>
                      <a:pt x="487086" y="240359"/>
                      <a:pt x="433935" y="207786"/>
                    </a:cubicBezTo>
                    <a:cubicBezTo>
                      <a:pt x="465739" y="198480"/>
                      <a:pt x="493331" y="188591"/>
                      <a:pt x="512210" y="179285"/>
                    </a:cubicBezTo>
                    <a:cubicBezTo>
                      <a:pt x="524118" y="173468"/>
                      <a:pt x="534574" y="168233"/>
                      <a:pt x="543868" y="163580"/>
                    </a:cubicBezTo>
                    <a:cubicBezTo>
                      <a:pt x="569572" y="176086"/>
                      <a:pt x="599633" y="190627"/>
                      <a:pt x="607475" y="194263"/>
                    </a:cubicBezTo>
                    <a:cubicBezTo>
                      <a:pt x="621997" y="200806"/>
                      <a:pt x="633034" y="201388"/>
                      <a:pt x="629839" y="199061"/>
                    </a:cubicBezTo>
                    <a:lnTo>
                      <a:pt x="629258" y="198625"/>
                    </a:lnTo>
                    <a:cubicBezTo>
                      <a:pt x="629258" y="198625"/>
                      <a:pt x="629258" y="198480"/>
                      <a:pt x="629549" y="198334"/>
                    </a:cubicBezTo>
                    <a:cubicBezTo>
                      <a:pt x="631146" y="198334"/>
                      <a:pt x="631727" y="197898"/>
                      <a:pt x="630710" y="197171"/>
                    </a:cubicBezTo>
                    <a:cubicBezTo>
                      <a:pt x="630710" y="193826"/>
                      <a:pt x="624175" y="190191"/>
                      <a:pt x="619383" y="186119"/>
                    </a:cubicBezTo>
                    <a:cubicBezTo>
                      <a:pt x="598907" y="170415"/>
                      <a:pt x="580754" y="157909"/>
                      <a:pt x="569136" y="150202"/>
                    </a:cubicBezTo>
                    <a:cubicBezTo>
                      <a:pt x="590920" y="137405"/>
                      <a:pt x="591646" y="131298"/>
                      <a:pt x="565941" y="128535"/>
                    </a:cubicBezTo>
                    <a:lnTo>
                      <a:pt x="565941" y="128535"/>
                    </a:lnTo>
                    <a:cubicBezTo>
                      <a:pt x="574364" y="112540"/>
                      <a:pt x="601376" y="61208"/>
                      <a:pt x="604861" y="54228"/>
                    </a:cubicBezTo>
                    <a:cubicBezTo>
                      <a:pt x="608346" y="47248"/>
                      <a:pt x="627225" y="7114"/>
                      <a:pt x="619238" y="3333"/>
                    </a:cubicBezTo>
                    <a:cubicBezTo>
                      <a:pt x="618802" y="570"/>
                      <a:pt x="617350" y="-738"/>
                      <a:pt x="614010" y="425"/>
                    </a:cubicBezTo>
                    <a:cubicBezTo>
                      <a:pt x="612848" y="716"/>
                      <a:pt x="611396" y="1297"/>
                      <a:pt x="609653" y="2315"/>
                    </a:cubicBezTo>
                    <a:cubicBezTo>
                      <a:pt x="590629" y="14094"/>
                      <a:pt x="523246" y="93926"/>
                      <a:pt x="503061" y="118065"/>
                    </a:cubicBezTo>
                    <a:lnTo>
                      <a:pt x="454121" y="90437"/>
                    </a:lnTo>
                    <a:cubicBezTo>
                      <a:pt x="451071" y="88692"/>
                      <a:pt x="444391" y="87383"/>
                      <a:pt x="443229" y="90873"/>
                    </a:cubicBezTo>
                    <a:cubicBezTo>
                      <a:pt x="443229" y="91164"/>
                      <a:pt x="443375" y="91891"/>
                      <a:pt x="443955" y="92618"/>
                    </a:cubicBezTo>
                    <a:cubicBezTo>
                      <a:pt x="443520" y="92909"/>
                      <a:pt x="442939" y="93199"/>
                      <a:pt x="442648" y="93926"/>
                    </a:cubicBezTo>
                    <a:cubicBezTo>
                      <a:pt x="442068" y="95671"/>
                      <a:pt x="452959" y="107595"/>
                      <a:pt x="463560" y="118647"/>
                    </a:cubicBezTo>
                    <a:cubicBezTo>
                      <a:pt x="401841" y="114430"/>
                      <a:pt x="329666" y="111958"/>
                      <a:pt x="267802" y="110504"/>
                    </a:cubicBezTo>
                    <a:lnTo>
                      <a:pt x="109656" y="21219"/>
                    </a:lnTo>
                    <a:cubicBezTo>
                      <a:pt x="103411" y="17584"/>
                      <a:pt x="89615" y="14966"/>
                      <a:pt x="87146" y="22237"/>
                    </a:cubicBezTo>
                    <a:cubicBezTo>
                      <a:pt x="87001" y="22819"/>
                      <a:pt x="87437" y="24127"/>
                      <a:pt x="88308" y="25582"/>
                    </a:cubicBezTo>
                    <a:cubicBezTo>
                      <a:pt x="87291" y="26309"/>
                      <a:pt x="86420" y="27181"/>
                      <a:pt x="85984" y="28490"/>
                    </a:cubicBezTo>
                    <a:cubicBezTo>
                      <a:pt x="85258" y="30671"/>
                      <a:pt x="93100" y="40559"/>
                      <a:pt x="104428" y="53065"/>
                    </a:cubicBezTo>
                    <a:cubicBezTo>
                      <a:pt x="101378" y="54083"/>
                      <a:pt x="98764" y="55246"/>
                      <a:pt x="97021" y="56555"/>
                    </a:cubicBezTo>
                    <a:cubicBezTo>
                      <a:pt x="96295" y="57137"/>
                      <a:pt x="95569" y="57718"/>
                      <a:pt x="94988" y="58445"/>
                    </a:cubicBezTo>
                    <a:cubicBezTo>
                      <a:pt x="94117" y="59318"/>
                      <a:pt x="93391" y="60045"/>
                      <a:pt x="93391" y="60045"/>
                    </a:cubicBezTo>
                    <a:cubicBezTo>
                      <a:pt x="93391" y="60190"/>
                      <a:pt x="93100" y="60481"/>
                      <a:pt x="92955" y="60627"/>
                    </a:cubicBezTo>
                    <a:cubicBezTo>
                      <a:pt x="92955" y="60772"/>
                      <a:pt x="92665" y="61063"/>
                      <a:pt x="92519" y="61208"/>
                    </a:cubicBezTo>
                    <a:cubicBezTo>
                      <a:pt x="88598" y="67606"/>
                      <a:pt x="88308" y="77495"/>
                      <a:pt x="95569" y="82439"/>
                    </a:cubicBezTo>
                    <a:cubicBezTo>
                      <a:pt x="95569" y="82439"/>
                      <a:pt x="95860" y="82584"/>
                      <a:pt x="95860" y="82730"/>
                    </a:cubicBezTo>
                    <a:cubicBezTo>
                      <a:pt x="96005" y="82730"/>
                      <a:pt x="96150" y="83020"/>
                      <a:pt x="96295" y="83020"/>
                    </a:cubicBezTo>
                    <a:cubicBezTo>
                      <a:pt x="96295" y="83020"/>
                      <a:pt x="96586" y="83020"/>
                      <a:pt x="96731" y="83166"/>
                    </a:cubicBezTo>
                    <a:cubicBezTo>
                      <a:pt x="98328" y="84329"/>
                      <a:pt x="99926" y="84911"/>
                      <a:pt x="101814" y="85056"/>
                    </a:cubicBezTo>
                    <a:cubicBezTo>
                      <a:pt x="109510" y="87237"/>
                      <a:pt x="118804" y="85929"/>
                      <a:pt x="128099" y="79676"/>
                    </a:cubicBezTo>
                    <a:cubicBezTo>
                      <a:pt x="128389" y="79530"/>
                      <a:pt x="128680" y="79240"/>
                      <a:pt x="128970" y="79094"/>
                    </a:cubicBezTo>
                    <a:cubicBezTo>
                      <a:pt x="139716" y="90146"/>
                      <a:pt x="150318" y="100906"/>
                      <a:pt x="158014" y="108613"/>
                    </a:cubicBezTo>
                    <a:cubicBezTo>
                      <a:pt x="147558" y="108613"/>
                      <a:pt x="139136" y="108613"/>
                      <a:pt x="133617" y="108613"/>
                    </a:cubicBezTo>
                    <a:cubicBezTo>
                      <a:pt x="107913" y="108759"/>
                      <a:pt x="93100" y="115302"/>
                      <a:pt x="84823" y="121991"/>
                    </a:cubicBezTo>
                    <a:cubicBezTo>
                      <a:pt x="83806" y="122573"/>
                      <a:pt x="83080" y="123009"/>
                      <a:pt x="82354" y="123591"/>
                    </a:cubicBezTo>
                    <a:cubicBezTo>
                      <a:pt x="81773" y="124027"/>
                      <a:pt x="80611" y="125045"/>
                      <a:pt x="79885" y="126645"/>
                    </a:cubicBezTo>
                    <a:cubicBezTo>
                      <a:pt x="75529" y="131589"/>
                      <a:pt x="74367" y="135660"/>
                      <a:pt x="74221" y="136097"/>
                    </a:cubicBezTo>
                    <a:lnTo>
                      <a:pt x="73931" y="136097"/>
                    </a:lnTo>
                    <a:cubicBezTo>
                      <a:pt x="73931" y="136097"/>
                      <a:pt x="4225" y="165470"/>
                      <a:pt x="159" y="197171"/>
                    </a:cubicBezTo>
                    <a:cubicBezTo>
                      <a:pt x="-4053" y="228726"/>
                      <a:pt x="76255" y="246612"/>
                      <a:pt x="167309" y="250683"/>
                    </a:cubicBezTo>
                    <a:cubicBezTo>
                      <a:pt x="215086" y="252865"/>
                      <a:pt x="288714" y="242395"/>
                      <a:pt x="357984" y="227126"/>
                    </a:cubicBezTo>
                    <a:lnTo>
                      <a:pt x="367278" y="231634"/>
                    </a:lnTo>
                    <a:cubicBezTo>
                      <a:pt x="366117" y="232216"/>
                      <a:pt x="365100" y="232797"/>
                      <a:pt x="364229" y="233379"/>
                    </a:cubicBezTo>
                    <a:cubicBezTo>
                      <a:pt x="360889" y="234979"/>
                      <a:pt x="358130" y="237887"/>
                      <a:pt x="356242" y="241522"/>
                    </a:cubicBezTo>
                    <a:cubicBezTo>
                      <a:pt x="351159" y="250102"/>
                      <a:pt x="351014" y="262898"/>
                      <a:pt x="360453" y="269587"/>
                    </a:cubicBezTo>
                    <a:cubicBezTo>
                      <a:pt x="363067" y="272059"/>
                      <a:pt x="366262" y="273514"/>
                      <a:pt x="369747" y="273804"/>
                    </a:cubicBezTo>
                    <a:cubicBezTo>
                      <a:pt x="379913" y="276422"/>
                      <a:pt x="392111" y="274241"/>
                      <a:pt x="404165" y="266243"/>
                    </a:cubicBezTo>
                    <a:cubicBezTo>
                      <a:pt x="409538" y="262753"/>
                      <a:pt x="413168" y="258972"/>
                      <a:pt x="415782" y="255337"/>
                    </a:cubicBezTo>
                    <a:cubicBezTo>
                      <a:pt x="421301" y="257954"/>
                      <a:pt x="426819" y="260717"/>
                      <a:pt x="432192" y="263334"/>
                    </a:cubicBezTo>
                    <a:cubicBezTo>
                      <a:pt x="431466" y="263480"/>
                      <a:pt x="430595" y="263625"/>
                      <a:pt x="429869" y="263916"/>
                    </a:cubicBezTo>
                    <a:lnTo>
                      <a:pt x="429869" y="263916"/>
                    </a:lnTo>
                    <a:cubicBezTo>
                      <a:pt x="426529" y="264934"/>
                      <a:pt x="423915" y="266243"/>
                      <a:pt x="421591" y="267697"/>
                    </a:cubicBezTo>
                    <a:cubicBezTo>
                      <a:pt x="418832" y="268860"/>
                      <a:pt x="416654" y="271041"/>
                      <a:pt x="414911" y="273659"/>
                    </a:cubicBezTo>
                    <a:lnTo>
                      <a:pt x="414911" y="273659"/>
                    </a:lnTo>
                    <a:cubicBezTo>
                      <a:pt x="414475" y="274386"/>
                      <a:pt x="414040" y="275113"/>
                      <a:pt x="413749" y="275695"/>
                    </a:cubicBezTo>
                    <a:cubicBezTo>
                      <a:pt x="408667" y="284274"/>
                      <a:pt x="408376" y="297216"/>
                      <a:pt x="417816" y="303760"/>
                    </a:cubicBezTo>
                    <a:cubicBezTo>
                      <a:pt x="420430" y="306232"/>
                      <a:pt x="423624" y="307686"/>
                      <a:pt x="427110" y="307977"/>
                    </a:cubicBezTo>
                    <a:cubicBezTo>
                      <a:pt x="437275" y="310594"/>
                      <a:pt x="449474" y="308413"/>
                      <a:pt x="461527" y="300415"/>
                    </a:cubicBezTo>
                    <a:cubicBezTo>
                      <a:pt x="469224" y="295326"/>
                      <a:pt x="473871" y="289654"/>
                      <a:pt x="475904" y="284565"/>
                    </a:cubicBezTo>
                    <a:lnTo>
                      <a:pt x="475904" y="284565"/>
                    </a:lnTo>
                    <a:cubicBezTo>
                      <a:pt x="520778" y="306232"/>
                      <a:pt x="557664" y="323827"/>
                      <a:pt x="572622" y="330516"/>
                    </a:cubicBezTo>
                    <a:cubicBezTo>
                      <a:pt x="624611" y="353782"/>
                      <a:pt x="663821" y="355964"/>
                      <a:pt x="652784" y="347530"/>
                    </a:cubicBezTo>
                    <a:cubicBezTo>
                      <a:pt x="651767" y="346802"/>
                      <a:pt x="650315" y="345930"/>
                      <a:pt x="649153" y="345058"/>
                    </a:cubicBezTo>
                    <a:cubicBezTo>
                      <a:pt x="656850" y="345348"/>
                      <a:pt x="659609" y="343749"/>
                      <a:pt x="655543" y="34069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58" name="Freeform 74">
                <a:extLst>
                  <a:ext uri="{FF2B5EF4-FFF2-40B4-BE49-F238E27FC236}">
                    <a16:creationId xmlns:a16="http://schemas.microsoft.com/office/drawing/2014/main" id="{0B700CCC-BA7D-5C0B-692A-90153552E418}"/>
                  </a:ext>
                </a:extLst>
              </p:cNvPr>
              <p:cNvSpPr/>
              <p:nvPr/>
            </p:nvSpPr>
            <p:spPr>
              <a:xfrm>
                <a:off x="9312792" y="1204954"/>
                <a:ext cx="46448" cy="19516"/>
              </a:xfrm>
              <a:custGeom>
                <a:avLst/>
                <a:gdLst>
                  <a:gd name="connsiteX0" fmla="*/ 2077 w 46448"/>
                  <a:gd name="connsiteY0" fmla="*/ 985 h 19516"/>
                  <a:gd name="connsiteX1" fmla="*/ 7450 w 46448"/>
                  <a:gd name="connsiteY1" fmla="*/ 15381 h 19516"/>
                  <a:gd name="connsiteX2" fmla="*/ 46369 w 46448"/>
                  <a:gd name="connsiteY2" fmla="*/ 16108 h 19516"/>
                  <a:gd name="connsiteX3" fmla="*/ 24150 w 46448"/>
                  <a:gd name="connsiteY3" fmla="*/ 13200 h 19516"/>
                  <a:gd name="connsiteX4" fmla="*/ 7160 w 46448"/>
                  <a:gd name="connsiteY4" fmla="*/ 5929 h 19516"/>
                  <a:gd name="connsiteX5" fmla="*/ 1932 w 46448"/>
                  <a:gd name="connsiteY5" fmla="*/ 985 h 1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48" h="19516">
                    <a:moveTo>
                      <a:pt x="2077" y="985"/>
                    </a:moveTo>
                    <a:cubicBezTo>
                      <a:pt x="-392" y="3602"/>
                      <a:pt x="-2570" y="10001"/>
                      <a:pt x="7450" y="15381"/>
                    </a:cubicBezTo>
                    <a:cubicBezTo>
                      <a:pt x="17470" y="20616"/>
                      <a:pt x="42158" y="20907"/>
                      <a:pt x="46369" y="16108"/>
                    </a:cubicBezTo>
                    <a:cubicBezTo>
                      <a:pt x="47676" y="12473"/>
                      <a:pt x="32428" y="14218"/>
                      <a:pt x="24150" y="13200"/>
                    </a:cubicBezTo>
                    <a:cubicBezTo>
                      <a:pt x="15873" y="12182"/>
                      <a:pt x="9919" y="8692"/>
                      <a:pt x="7160" y="5929"/>
                    </a:cubicBezTo>
                    <a:cubicBezTo>
                      <a:pt x="4400" y="3166"/>
                      <a:pt x="5126" y="-2214"/>
                      <a:pt x="1932" y="985"/>
                    </a:cubicBezTo>
                    <a:close/>
                  </a:path>
                </a:pathLst>
              </a:custGeom>
              <a:solidFill>
                <a:srgbClr val="CAE1FC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59" name="Freeform 75">
                <a:extLst>
                  <a:ext uri="{FF2B5EF4-FFF2-40B4-BE49-F238E27FC236}">
                    <a16:creationId xmlns:a16="http://schemas.microsoft.com/office/drawing/2014/main" id="{CA92BE49-7A3B-4BC4-6213-01911F14408E}"/>
                  </a:ext>
                </a:extLst>
              </p:cNvPr>
              <p:cNvSpPr/>
              <p:nvPr/>
            </p:nvSpPr>
            <p:spPr>
              <a:xfrm>
                <a:off x="9239209" y="1225134"/>
                <a:ext cx="562297" cy="70394"/>
              </a:xfrm>
              <a:custGeom>
                <a:avLst/>
                <a:gdLst>
                  <a:gd name="connsiteX0" fmla="*/ 225384 w 562297"/>
                  <a:gd name="connsiteY0" fmla="*/ 60056 h 70394"/>
                  <a:gd name="connsiteX1" fmla="*/ 9294 w 562297"/>
                  <a:gd name="connsiteY1" fmla="*/ 28210 h 70394"/>
                  <a:gd name="connsiteX2" fmla="*/ 0 w 562297"/>
                  <a:gd name="connsiteY2" fmla="*/ 37953 h 70394"/>
                  <a:gd name="connsiteX3" fmla="*/ 134620 w 562297"/>
                  <a:gd name="connsiteY3" fmla="*/ 70090 h 70394"/>
                  <a:gd name="connsiteX4" fmla="*/ 562297 w 562297"/>
                  <a:gd name="connsiteY4" fmla="*/ 0 h 70394"/>
                  <a:gd name="connsiteX5" fmla="*/ 225529 w 562297"/>
                  <a:gd name="connsiteY5" fmla="*/ 60056 h 7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2297" h="70394">
                    <a:moveTo>
                      <a:pt x="225384" y="60056"/>
                    </a:moveTo>
                    <a:cubicBezTo>
                      <a:pt x="88149" y="72853"/>
                      <a:pt x="-12344" y="49586"/>
                      <a:pt x="9294" y="28210"/>
                    </a:cubicBezTo>
                    <a:cubicBezTo>
                      <a:pt x="5083" y="30973"/>
                      <a:pt x="2759" y="34609"/>
                      <a:pt x="0" y="37953"/>
                    </a:cubicBezTo>
                    <a:cubicBezTo>
                      <a:pt x="3195" y="50459"/>
                      <a:pt x="28609" y="65727"/>
                      <a:pt x="134620" y="70090"/>
                    </a:cubicBezTo>
                    <a:cubicBezTo>
                      <a:pt x="256606" y="75179"/>
                      <a:pt x="528461" y="15123"/>
                      <a:pt x="562297" y="0"/>
                    </a:cubicBezTo>
                    <a:cubicBezTo>
                      <a:pt x="562297" y="0"/>
                      <a:pt x="362618" y="47260"/>
                      <a:pt x="225529" y="60056"/>
                    </a:cubicBezTo>
                    <a:close/>
                  </a:path>
                </a:pathLst>
              </a:custGeom>
              <a:solidFill>
                <a:srgbClr val="CAE1FC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198" name="Графический объект 15">
              <a:extLst>
                <a:ext uri="{FF2B5EF4-FFF2-40B4-BE49-F238E27FC236}">
                  <a16:creationId xmlns:a16="http://schemas.microsoft.com/office/drawing/2014/main" id="{B0994115-7255-E579-AA49-E8D4BF77EB09}"/>
                </a:ext>
              </a:extLst>
            </p:cNvPr>
            <p:cNvGrpSpPr/>
            <p:nvPr/>
          </p:nvGrpSpPr>
          <p:grpSpPr>
            <a:xfrm>
              <a:off x="8425089" y="1493196"/>
              <a:ext cx="1780106" cy="2422834"/>
              <a:chOff x="8425089" y="1493196"/>
              <a:chExt cx="1780106" cy="2422834"/>
            </a:xfrm>
          </p:grpSpPr>
          <p:sp>
            <p:nvSpPr>
              <p:cNvPr id="231" name="Freeform 77">
                <a:extLst>
                  <a:ext uri="{FF2B5EF4-FFF2-40B4-BE49-F238E27FC236}">
                    <a16:creationId xmlns:a16="http://schemas.microsoft.com/office/drawing/2014/main" id="{DBC29731-9AF5-70BF-86C9-F980A2D18E68}"/>
                  </a:ext>
                </a:extLst>
              </p:cNvPr>
              <p:cNvSpPr/>
              <p:nvPr/>
            </p:nvSpPr>
            <p:spPr>
              <a:xfrm>
                <a:off x="9352739" y="2575654"/>
                <a:ext cx="171253" cy="240967"/>
              </a:xfrm>
              <a:custGeom>
                <a:avLst/>
                <a:gdLst>
                  <a:gd name="connsiteX0" fmla="*/ 8020 w 171253"/>
                  <a:gd name="connsiteY0" fmla="*/ 82977 h 240967"/>
                  <a:gd name="connsiteX1" fmla="*/ 54926 w 171253"/>
                  <a:gd name="connsiteY1" fmla="*/ 187821 h 240967"/>
                  <a:gd name="connsiteX2" fmla="*/ 170813 w 171253"/>
                  <a:gd name="connsiteY2" fmla="*/ 190002 h 240967"/>
                  <a:gd name="connsiteX3" fmla="*/ 106771 w 171253"/>
                  <a:gd name="connsiteY3" fmla="*/ 118022 h 240967"/>
                  <a:gd name="connsiteX4" fmla="*/ 98638 w 171253"/>
                  <a:gd name="connsiteY4" fmla="*/ 57820 h 240967"/>
                  <a:gd name="connsiteX5" fmla="*/ 8020 w 171253"/>
                  <a:gd name="connsiteY5" fmla="*/ 82977 h 24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253" h="240967">
                    <a:moveTo>
                      <a:pt x="8020" y="82977"/>
                    </a:moveTo>
                    <a:cubicBezTo>
                      <a:pt x="25882" y="128201"/>
                      <a:pt x="42728" y="167172"/>
                      <a:pt x="54926" y="187821"/>
                    </a:cubicBezTo>
                    <a:cubicBezTo>
                      <a:pt x="93701" y="253548"/>
                      <a:pt x="178074" y="262855"/>
                      <a:pt x="170813" y="190002"/>
                    </a:cubicBezTo>
                    <a:cubicBezTo>
                      <a:pt x="163697" y="117295"/>
                      <a:pt x="106771" y="118022"/>
                      <a:pt x="106771" y="118022"/>
                    </a:cubicBezTo>
                    <a:cubicBezTo>
                      <a:pt x="106771" y="118022"/>
                      <a:pt x="103866" y="94028"/>
                      <a:pt x="98638" y="57820"/>
                    </a:cubicBezTo>
                    <a:cubicBezTo>
                      <a:pt x="86294" y="-28702"/>
                      <a:pt x="-31335" y="-16341"/>
                      <a:pt x="8020" y="829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232" name="Графический объект 15">
                <a:extLst>
                  <a:ext uri="{FF2B5EF4-FFF2-40B4-BE49-F238E27FC236}">
                    <a16:creationId xmlns:a16="http://schemas.microsoft.com/office/drawing/2014/main" id="{467E0DF4-8521-847D-16BE-3F15D13B7973}"/>
                  </a:ext>
                </a:extLst>
              </p:cNvPr>
              <p:cNvGrpSpPr/>
              <p:nvPr/>
            </p:nvGrpSpPr>
            <p:grpSpPr>
              <a:xfrm>
                <a:off x="9644029" y="3064717"/>
                <a:ext cx="561166" cy="769711"/>
                <a:chOff x="9644029" y="3064717"/>
                <a:chExt cx="561166" cy="769711"/>
              </a:xfrm>
            </p:grpSpPr>
            <p:sp>
              <p:nvSpPr>
                <p:cNvPr id="250" name="Freeform 96">
                  <a:extLst>
                    <a:ext uri="{FF2B5EF4-FFF2-40B4-BE49-F238E27FC236}">
                      <a16:creationId xmlns:a16="http://schemas.microsoft.com/office/drawing/2014/main" id="{C3E78B31-5091-9ED3-B366-F5545E2906DD}"/>
                    </a:ext>
                  </a:extLst>
                </p:cNvPr>
                <p:cNvSpPr/>
                <p:nvPr/>
              </p:nvSpPr>
              <p:spPr>
                <a:xfrm>
                  <a:off x="9644029" y="3064717"/>
                  <a:ext cx="561166" cy="769711"/>
                </a:xfrm>
                <a:custGeom>
                  <a:avLst/>
                  <a:gdLst>
                    <a:gd name="connsiteX0" fmla="*/ 559014 w 561166"/>
                    <a:gd name="connsiteY0" fmla="*/ 625776 h 769711"/>
                    <a:gd name="connsiteX1" fmla="*/ 543766 w 561166"/>
                    <a:gd name="connsiteY1" fmla="*/ 662711 h 769711"/>
                    <a:gd name="connsiteX2" fmla="*/ 291952 w 561166"/>
                    <a:gd name="connsiteY2" fmla="*/ 767555 h 769711"/>
                    <a:gd name="connsiteX3" fmla="*/ 255066 w 561166"/>
                    <a:gd name="connsiteY3" fmla="*/ 752432 h 769711"/>
                    <a:gd name="connsiteX4" fmla="*/ 2235 w 561166"/>
                    <a:gd name="connsiteY4" fmla="*/ 144017 h 769711"/>
                    <a:gd name="connsiteX5" fmla="*/ 17338 w 561166"/>
                    <a:gd name="connsiteY5" fmla="*/ 107082 h 769711"/>
                    <a:gd name="connsiteX6" fmla="*/ 269007 w 561166"/>
                    <a:gd name="connsiteY6" fmla="*/ 2238 h 769711"/>
                    <a:gd name="connsiteX7" fmla="*/ 305893 w 561166"/>
                    <a:gd name="connsiteY7" fmla="*/ 17361 h 769711"/>
                    <a:gd name="connsiteX8" fmla="*/ 558724 w 561166"/>
                    <a:gd name="connsiteY8" fmla="*/ 625776 h 769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1166" h="769711">
                      <a:moveTo>
                        <a:pt x="559014" y="625776"/>
                      </a:moveTo>
                      <a:cubicBezTo>
                        <a:pt x="564968" y="640172"/>
                        <a:pt x="558143" y="656749"/>
                        <a:pt x="543766" y="662711"/>
                      </a:cubicBezTo>
                      <a:lnTo>
                        <a:pt x="291952" y="767555"/>
                      </a:lnTo>
                      <a:cubicBezTo>
                        <a:pt x="277575" y="773517"/>
                        <a:pt x="261020" y="766682"/>
                        <a:pt x="255066" y="752432"/>
                      </a:cubicBezTo>
                      <a:lnTo>
                        <a:pt x="2235" y="144017"/>
                      </a:lnTo>
                      <a:cubicBezTo>
                        <a:pt x="-3864" y="129621"/>
                        <a:pt x="2961" y="113044"/>
                        <a:pt x="17338" y="107082"/>
                      </a:cubicBezTo>
                      <a:lnTo>
                        <a:pt x="269007" y="2238"/>
                      </a:lnTo>
                      <a:cubicBezTo>
                        <a:pt x="283384" y="-3869"/>
                        <a:pt x="299939" y="2965"/>
                        <a:pt x="305893" y="17361"/>
                      </a:cubicBezTo>
                      <a:lnTo>
                        <a:pt x="558724" y="625776"/>
                      </a:lnTo>
                    </a:path>
                  </a:pathLst>
                </a:custGeom>
                <a:solidFill>
                  <a:schemeClr val="accent2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51" name="Freeform 99">
                  <a:extLst>
                    <a:ext uri="{FF2B5EF4-FFF2-40B4-BE49-F238E27FC236}">
                      <a16:creationId xmlns:a16="http://schemas.microsoft.com/office/drawing/2014/main" id="{64FDE973-6BD3-A819-7B75-BDAB58C594C0}"/>
                    </a:ext>
                  </a:extLst>
                </p:cNvPr>
                <p:cNvSpPr/>
                <p:nvPr/>
              </p:nvSpPr>
              <p:spPr>
                <a:xfrm>
                  <a:off x="9700577" y="3144606"/>
                  <a:ext cx="25994" cy="11051"/>
                </a:xfrm>
                <a:custGeom>
                  <a:avLst/>
                  <a:gdLst>
                    <a:gd name="connsiteX0" fmla="*/ 25995 w 25994"/>
                    <a:gd name="connsiteY0" fmla="*/ 0 h 11051"/>
                    <a:gd name="connsiteX1" fmla="*/ 0 w 25994"/>
                    <a:gd name="connsiteY1" fmla="*/ 10906 h 11051"/>
                    <a:gd name="connsiteX2" fmla="*/ 0 w 25994"/>
                    <a:gd name="connsiteY2" fmla="*/ 11052 h 11051"/>
                    <a:gd name="connsiteX3" fmla="*/ 25995 w 25994"/>
                    <a:gd name="connsiteY3" fmla="*/ 146 h 11051"/>
                    <a:gd name="connsiteX4" fmla="*/ 25995 w 25994"/>
                    <a:gd name="connsiteY4" fmla="*/ 0 h 11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94" h="11051">
                      <a:moveTo>
                        <a:pt x="25995" y="0"/>
                      </a:moveTo>
                      <a:lnTo>
                        <a:pt x="0" y="10906"/>
                      </a:lnTo>
                      <a:lnTo>
                        <a:pt x="0" y="11052"/>
                      </a:lnTo>
                      <a:lnTo>
                        <a:pt x="25995" y="146"/>
                      </a:lnTo>
                      <a:lnTo>
                        <a:pt x="25995" y="0"/>
                      </a:lnTo>
                    </a:path>
                  </a:pathLst>
                </a:custGeom>
                <a:solidFill>
                  <a:srgbClr val="FFFFFF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52" name="Freeform 104">
                  <a:extLst>
                    <a:ext uri="{FF2B5EF4-FFF2-40B4-BE49-F238E27FC236}">
                      <a16:creationId xmlns:a16="http://schemas.microsoft.com/office/drawing/2014/main" id="{DCE132B0-134B-21FA-58DE-FAA7C0EF8D90}"/>
                    </a:ext>
                  </a:extLst>
                </p:cNvPr>
                <p:cNvSpPr/>
                <p:nvPr/>
              </p:nvSpPr>
              <p:spPr>
                <a:xfrm>
                  <a:off x="9700577" y="3144752"/>
                  <a:ext cx="269145" cy="601870"/>
                </a:xfrm>
                <a:custGeom>
                  <a:avLst/>
                  <a:gdLst>
                    <a:gd name="connsiteX0" fmla="*/ 25995 w 269145"/>
                    <a:gd name="connsiteY0" fmla="*/ 0 h 601870"/>
                    <a:gd name="connsiteX1" fmla="*/ 0 w 269145"/>
                    <a:gd name="connsiteY1" fmla="*/ 10906 h 601870"/>
                    <a:gd name="connsiteX2" fmla="*/ 242084 w 269145"/>
                    <a:gd name="connsiteY2" fmla="*/ 593291 h 601870"/>
                    <a:gd name="connsiteX3" fmla="*/ 255299 w 269145"/>
                    <a:gd name="connsiteY3" fmla="*/ 601871 h 601870"/>
                    <a:gd name="connsiteX4" fmla="*/ 260527 w 269145"/>
                    <a:gd name="connsiteY4" fmla="*/ 600853 h 601870"/>
                    <a:gd name="connsiteX5" fmla="*/ 268079 w 269145"/>
                    <a:gd name="connsiteY5" fmla="*/ 582385 h 601870"/>
                    <a:gd name="connsiteX6" fmla="*/ 26140 w 269145"/>
                    <a:gd name="connsiteY6" fmla="*/ 0 h 60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9145" h="601870">
                      <a:moveTo>
                        <a:pt x="25995" y="0"/>
                      </a:moveTo>
                      <a:lnTo>
                        <a:pt x="0" y="10906"/>
                      </a:lnTo>
                      <a:lnTo>
                        <a:pt x="242084" y="593291"/>
                      </a:lnTo>
                      <a:cubicBezTo>
                        <a:pt x="244263" y="598672"/>
                        <a:pt x="249781" y="601871"/>
                        <a:pt x="255299" y="601871"/>
                      </a:cubicBezTo>
                      <a:cubicBezTo>
                        <a:pt x="257042" y="601871"/>
                        <a:pt x="258785" y="601580"/>
                        <a:pt x="260527" y="600853"/>
                      </a:cubicBezTo>
                      <a:cubicBezTo>
                        <a:pt x="267788" y="597799"/>
                        <a:pt x="270983" y="589511"/>
                        <a:pt x="268079" y="582385"/>
                      </a:cubicBezTo>
                      <a:lnTo>
                        <a:pt x="26140" y="0"/>
                      </a:lnTo>
                    </a:path>
                  </a:pathLst>
                </a:custGeom>
                <a:solidFill>
                  <a:schemeClr val="accent2">
                    <a:lumMod val="75000"/>
                    <a:alpha val="5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53" name="Freeform 107">
                  <a:extLst>
                    <a:ext uri="{FF2B5EF4-FFF2-40B4-BE49-F238E27FC236}">
                      <a16:creationId xmlns:a16="http://schemas.microsoft.com/office/drawing/2014/main" id="{537E8FE0-F648-45C1-C8FF-E868B8EECD03}"/>
                    </a:ext>
                  </a:extLst>
                </p:cNvPr>
                <p:cNvSpPr/>
                <p:nvPr/>
              </p:nvSpPr>
              <p:spPr>
                <a:xfrm>
                  <a:off x="9785386" y="3109561"/>
                  <a:ext cx="25704" cy="10760"/>
                </a:xfrm>
                <a:custGeom>
                  <a:avLst/>
                  <a:gdLst>
                    <a:gd name="connsiteX0" fmla="*/ 25704 w 25704"/>
                    <a:gd name="connsiteY0" fmla="*/ 0 h 10760"/>
                    <a:gd name="connsiteX1" fmla="*/ 0 w 25704"/>
                    <a:gd name="connsiteY1" fmla="*/ 10615 h 10760"/>
                    <a:gd name="connsiteX2" fmla="*/ 0 w 25704"/>
                    <a:gd name="connsiteY2" fmla="*/ 10761 h 10760"/>
                    <a:gd name="connsiteX3" fmla="*/ 25704 w 25704"/>
                    <a:gd name="connsiteY3" fmla="*/ 0 h 10760"/>
                    <a:gd name="connsiteX4" fmla="*/ 25704 w 25704"/>
                    <a:gd name="connsiteY4" fmla="*/ 0 h 1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04" h="10760">
                      <a:moveTo>
                        <a:pt x="25704" y="0"/>
                      </a:moveTo>
                      <a:lnTo>
                        <a:pt x="0" y="10615"/>
                      </a:lnTo>
                      <a:lnTo>
                        <a:pt x="0" y="10761"/>
                      </a:lnTo>
                      <a:lnTo>
                        <a:pt x="25704" y="0"/>
                      </a:lnTo>
                      <a:lnTo>
                        <a:pt x="25704" y="0"/>
                      </a:lnTo>
                    </a:path>
                  </a:pathLst>
                </a:custGeom>
                <a:solidFill>
                  <a:srgbClr val="FFFFFF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54" name="Freeform 112">
                  <a:extLst>
                    <a:ext uri="{FF2B5EF4-FFF2-40B4-BE49-F238E27FC236}">
                      <a16:creationId xmlns:a16="http://schemas.microsoft.com/office/drawing/2014/main" id="{9177C70A-EA1C-9F0A-0B91-F78FD4F8B4C9}"/>
                    </a:ext>
                  </a:extLst>
                </p:cNvPr>
                <p:cNvSpPr/>
                <p:nvPr/>
              </p:nvSpPr>
              <p:spPr>
                <a:xfrm>
                  <a:off x="9785386" y="3109561"/>
                  <a:ext cx="266075" cy="594891"/>
                </a:xfrm>
                <a:custGeom>
                  <a:avLst/>
                  <a:gdLst>
                    <a:gd name="connsiteX0" fmla="*/ 25704 w 266075"/>
                    <a:gd name="connsiteY0" fmla="*/ 0 h 594891"/>
                    <a:gd name="connsiteX1" fmla="*/ 0 w 266075"/>
                    <a:gd name="connsiteY1" fmla="*/ 10761 h 594891"/>
                    <a:gd name="connsiteX2" fmla="*/ 239180 w 266075"/>
                    <a:gd name="connsiteY2" fmla="*/ 586312 h 594891"/>
                    <a:gd name="connsiteX3" fmla="*/ 252104 w 266075"/>
                    <a:gd name="connsiteY3" fmla="*/ 594891 h 594891"/>
                    <a:gd name="connsiteX4" fmla="*/ 257478 w 266075"/>
                    <a:gd name="connsiteY4" fmla="*/ 593873 h 594891"/>
                    <a:gd name="connsiteX5" fmla="*/ 265029 w 266075"/>
                    <a:gd name="connsiteY5" fmla="*/ 575696 h 594891"/>
                    <a:gd name="connsiteX6" fmla="*/ 25849 w 266075"/>
                    <a:gd name="connsiteY6" fmla="*/ 146 h 5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075" h="594891">
                      <a:moveTo>
                        <a:pt x="25704" y="0"/>
                      </a:moveTo>
                      <a:lnTo>
                        <a:pt x="0" y="10761"/>
                      </a:lnTo>
                      <a:lnTo>
                        <a:pt x="239180" y="586312"/>
                      </a:lnTo>
                      <a:cubicBezTo>
                        <a:pt x="241358" y="591547"/>
                        <a:pt x="246586" y="594891"/>
                        <a:pt x="252104" y="594891"/>
                      </a:cubicBezTo>
                      <a:cubicBezTo>
                        <a:pt x="253847" y="594891"/>
                        <a:pt x="255735" y="594600"/>
                        <a:pt x="257478" y="593873"/>
                      </a:cubicBezTo>
                      <a:cubicBezTo>
                        <a:pt x="264594" y="590820"/>
                        <a:pt x="267934" y="582676"/>
                        <a:pt x="265029" y="575696"/>
                      </a:cubicBezTo>
                      <a:lnTo>
                        <a:pt x="25849" y="146"/>
                      </a:lnTo>
                    </a:path>
                  </a:pathLst>
                </a:custGeom>
                <a:solidFill>
                  <a:schemeClr val="accent2">
                    <a:lumMod val="75000"/>
                    <a:alpha val="5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55" name="Freeform 117">
                  <a:extLst>
                    <a:ext uri="{FF2B5EF4-FFF2-40B4-BE49-F238E27FC236}">
                      <a16:creationId xmlns:a16="http://schemas.microsoft.com/office/drawing/2014/main" id="{D04C0D17-CD01-E24D-7FF9-30144A4941EF}"/>
                    </a:ext>
                  </a:extLst>
                </p:cNvPr>
                <p:cNvSpPr/>
                <p:nvPr/>
              </p:nvSpPr>
              <p:spPr>
                <a:xfrm>
                  <a:off x="9867001" y="3075534"/>
                  <a:ext cx="25704" cy="10760"/>
                </a:xfrm>
                <a:custGeom>
                  <a:avLst/>
                  <a:gdLst>
                    <a:gd name="connsiteX0" fmla="*/ 25704 w 25704"/>
                    <a:gd name="connsiteY0" fmla="*/ 0 h 10760"/>
                    <a:gd name="connsiteX1" fmla="*/ 0 w 25704"/>
                    <a:gd name="connsiteY1" fmla="*/ 10761 h 10760"/>
                    <a:gd name="connsiteX2" fmla="*/ 25704 w 25704"/>
                    <a:gd name="connsiteY2" fmla="*/ 0 h 10760"/>
                    <a:gd name="connsiteX3" fmla="*/ 25704 w 25704"/>
                    <a:gd name="connsiteY3" fmla="*/ 0 h 1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04" h="10760">
                      <a:moveTo>
                        <a:pt x="25704" y="0"/>
                      </a:moveTo>
                      <a:lnTo>
                        <a:pt x="0" y="10761"/>
                      </a:lnTo>
                      <a:lnTo>
                        <a:pt x="25704" y="0"/>
                      </a:lnTo>
                      <a:lnTo>
                        <a:pt x="25704" y="0"/>
                      </a:lnTo>
                    </a:path>
                  </a:pathLst>
                </a:custGeom>
                <a:solidFill>
                  <a:srgbClr val="FFFFFF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56" name="Freeform 118">
                  <a:extLst>
                    <a:ext uri="{FF2B5EF4-FFF2-40B4-BE49-F238E27FC236}">
                      <a16:creationId xmlns:a16="http://schemas.microsoft.com/office/drawing/2014/main" id="{3CC457D5-1E24-310D-9050-A989C782F29A}"/>
                    </a:ext>
                  </a:extLst>
                </p:cNvPr>
                <p:cNvSpPr/>
                <p:nvPr/>
              </p:nvSpPr>
              <p:spPr>
                <a:xfrm>
                  <a:off x="9867001" y="3075534"/>
                  <a:ext cx="265911" cy="594891"/>
                </a:xfrm>
                <a:custGeom>
                  <a:avLst/>
                  <a:gdLst>
                    <a:gd name="connsiteX0" fmla="*/ 25704 w 265911"/>
                    <a:gd name="connsiteY0" fmla="*/ 0 h 594891"/>
                    <a:gd name="connsiteX1" fmla="*/ 145 w 265911"/>
                    <a:gd name="connsiteY1" fmla="*/ 10615 h 594891"/>
                    <a:gd name="connsiteX2" fmla="*/ 0 w 265911"/>
                    <a:gd name="connsiteY2" fmla="*/ 10615 h 594891"/>
                    <a:gd name="connsiteX3" fmla="*/ 239180 w 265911"/>
                    <a:gd name="connsiteY3" fmla="*/ 586312 h 594891"/>
                    <a:gd name="connsiteX4" fmla="*/ 251959 w 265911"/>
                    <a:gd name="connsiteY4" fmla="*/ 594891 h 594891"/>
                    <a:gd name="connsiteX5" fmla="*/ 257332 w 265911"/>
                    <a:gd name="connsiteY5" fmla="*/ 593728 h 594891"/>
                    <a:gd name="connsiteX6" fmla="*/ 264884 w 265911"/>
                    <a:gd name="connsiteY6" fmla="*/ 575551 h 594891"/>
                    <a:gd name="connsiteX7" fmla="*/ 25704 w 265911"/>
                    <a:gd name="connsiteY7" fmla="*/ 0 h 5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911" h="594891">
                      <a:moveTo>
                        <a:pt x="25704" y="0"/>
                      </a:moveTo>
                      <a:lnTo>
                        <a:pt x="145" y="10615"/>
                      </a:lnTo>
                      <a:lnTo>
                        <a:pt x="0" y="10615"/>
                      </a:lnTo>
                      <a:lnTo>
                        <a:pt x="239180" y="586312"/>
                      </a:lnTo>
                      <a:cubicBezTo>
                        <a:pt x="241358" y="591547"/>
                        <a:pt x="246586" y="594891"/>
                        <a:pt x="251959" y="594891"/>
                      </a:cubicBezTo>
                      <a:cubicBezTo>
                        <a:pt x="253702" y="594891"/>
                        <a:pt x="255590" y="594600"/>
                        <a:pt x="257332" y="593728"/>
                      </a:cubicBezTo>
                      <a:cubicBezTo>
                        <a:pt x="264303" y="590820"/>
                        <a:pt x="267788" y="582385"/>
                        <a:pt x="264884" y="575551"/>
                      </a:cubicBezTo>
                      <a:lnTo>
                        <a:pt x="25704" y="0"/>
                      </a:lnTo>
                    </a:path>
                  </a:pathLst>
                </a:custGeom>
                <a:solidFill>
                  <a:schemeClr val="accent2">
                    <a:lumMod val="75000"/>
                    <a:alpha val="5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233" name="Freeform 121">
                <a:extLst>
                  <a:ext uri="{FF2B5EF4-FFF2-40B4-BE49-F238E27FC236}">
                    <a16:creationId xmlns:a16="http://schemas.microsoft.com/office/drawing/2014/main" id="{3AAF9276-B8DA-4D48-3C51-C8D04DB16832}"/>
                  </a:ext>
                </a:extLst>
              </p:cNvPr>
              <p:cNvSpPr/>
              <p:nvPr/>
            </p:nvSpPr>
            <p:spPr>
              <a:xfrm>
                <a:off x="9442700" y="2733846"/>
                <a:ext cx="543131" cy="1177218"/>
              </a:xfrm>
              <a:custGeom>
                <a:avLst/>
                <a:gdLst>
                  <a:gd name="connsiteX0" fmla="*/ 537719 w 543131"/>
                  <a:gd name="connsiteY0" fmla="*/ 1082575 h 1177218"/>
                  <a:gd name="connsiteX1" fmla="*/ 459880 w 543131"/>
                  <a:gd name="connsiteY1" fmla="*/ 1042441 h 1177218"/>
                  <a:gd name="connsiteX2" fmla="*/ 31622 w 543131"/>
                  <a:gd name="connsiteY2" fmla="*/ 10143 h 1177218"/>
                  <a:gd name="connsiteX3" fmla="*/ 10129 w 543131"/>
                  <a:gd name="connsiteY3" fmla="*/ 1272 h 1177218"/>
                  <a:gd name="connsiteX4" fmla="*/ 1271 w 543131"/>
                  <a:gd name="connsiteY4" fmla="*/ 22794 h 1177218"/>
                  <a:gd name="connsiteX5" fmla="*/ 430545 w 543131"/>
                  <a:gd name="connsiteY5" fmla="*/ 1057419 h 1177218"/>
                  <a:gd name="connsiteX6" fmla="*/ 411957 w 543131"/>
                  <a:gd name="connsiteY6" fmla="*/ 1135216 h 1177218"/>
                  <a:gd name="connsiteX7" fmla="*/ 501123 w 543131"/>
                  <a:gd name="connsiteY7" fmla="*/ 1172005 h 1177218"/>
                  <a:gd name="connsiteX8" fmla="*/ 537864 w 543131"/>
                  <a:gd name="connsiteY8" fmla="*/ 1082721 h 117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131" h="1177218">
                    <a:moveTo>
                      <a:pt x="537719" y="1082575"/>
                    </a:moveTo>
                    <a:cubicBezTo>
                      <a:pt x="524794" y="1051602"/>
                      <a:pt x="491684" y="1035316"/>
                      <a:pt x="459880" y="1042441"/>
                    </a:cubicBezTo>
                    <a:lnTo>
                      <a:pt x="31622" y="10143"/>
                    </a:lnTo>
                    <a:cubicBezTo>
                      <a:pt x="28137" y="1709"/>
                      <a:pt x="18407" y="-2217"/>
                      <a:pt x="10129" y="1272"/>
                    </a:cubicBezTo>
                    <a:cubicBezTo>
                      <a:pt x="1706" y="4762"/>
                      <a:pt x="-2214" y="14360"/>
                      <a:pt x="1271" y="22794"/>
                    </a:cubicBezTo>
                    <a:lnTo>
                      <a:pt x="430545" y="1057419"/>
                    </a:lnTo>
                    <a:cubicBezTo>
                      <a:pt x="408907" y="1076177"/>
                      <a:pt x="400194" y="1107150"/>
                      <a:pt x="411957" y="1135216"/>
                    </a:cubicBezTo>
                    <a:cubicBezTo>
                      <a:pt x="426479" y="1169970"/>
                      <a:pt x="466270" y="1186401"/>
                      <a:pt x="501123" y="1172005"/>
                    </a:cubicBezTo>
                    <a:cubicBezTo>
                      <a:pt x="535831" y="1157464"/>
                      <a:pt x="552386" y="1117620"/>
                      <a:pt x="537864" y="10827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34" name="Freeform 128">
                <a:extLst>
                  <a:ext uri="{FF2B5EF4-FFF2-40B4-BE49-F238E27FC236}">
                    <a16:creationId xmlns:a16="http://schemas.microsoft.com/office/drawing/2014/main" id="{73AB8C2C-F859-AEF2-A19C-9A3842FCB314}"/>
                  </a:ext>
                </a:extLst>
              </p:cNvPr>
              <p:cNvSpPr/>
              <p:nvPr/>
            </p:nvSpPr>
            <p:spPr>
              <a:xfrm>
                <a:off x="9891568" y="3816712"/>
                <a:ext cx="51629" cy="51913"/>
              </a:xfrm>
              <a:custGeom>
                <a:avLst/>
                <a:gdLst>
                  <a:gd name="connsiteX0" fmla="*/ 25970 w 51629"/>
                  <a:gd name="connsiteY0" fmla="*/ 0 h 51913"/>
                  <a:gd name="connsiteX1" fmla="*/ 15950 w 51629"/>
                  <a:gd name="connsiteY1" fmla="*/ 2036 h 51913"/>
                  <a:gd name="connsiteX2" fmla="*/ 2008 w 51629"/>
                  <a:gd name="connsiteY2" fmla="*/ 35917 h 51913"/>
                  <a:gd name="connsiteX3" fmla="*/ 25825 w 51629"/>
                  <a:gd name="connsiteY3" fmla="*/ 51913 h 51913"/>
                  <a:gd name="connsiteX4" fmla="*/ 35700 w 51629"/>
                  <a:gd name="connsiteY4" fmla="*/ 49877 h 51913"/>
                  <a:gd name="connsiteX5" fmla="*/ 49641 w 51629"/>
                  <a:gd name="connsiteY5" fmla="*/ 15996 h 51913"/>
                  <a:gd name="connsiteX6" fmla="*/ 25825 w 51629"/>
                  <a:gd name="connsiteY6" fmla="*/ 145 h 5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9" h="51913">
                    <a:moveTo>
                      <a:pt x="25970" y="0"/>
                    </a:moveTo>
                    <a:cubicBezTo>
                      <a:pt x="22630" y="0"/>
                      <a:pt x="19290" y="582"/>
                      <a:pt x="15950" y="2036"/>
                    </a:cubicBezTo>
                    <a:cubicBezTo>
                      <a:pt x="2735" y="7562"/>
                      <a:pt x="-3510" y="22685"/>
                      <a:pt x="2008" y="35917"/>
                    </a:cubicBezTo>
                    <a:cubicBezTo>
                      <a:pt x="6075" y="45951"/>
                      <a:pt x="15805" y="51913"/>
                      <a:pt x="25825" y="51913"/>
                    </a:cubicBezTo>
                    <a:cubicBezTo>
                      <a:pt x="29165" y="51913"/>
                      <a:pt x="32505" y="51331"/>
                      <a:pt x="35700" y="49877"/>
                    </a:cubicBezTo>
                    <a:cubicBezTo>
                      <a:pt x="48770" y="44497"/>
                      <a:pt x="55159" y="29228"/>
                      <a:pt x="49641" y="15996"/>
                    </a:cubicBezTo>
                    <a:cubicBezTo>
                      <a:pt x="45575" y="6107"/>
                      <a:pt x="35845" y="145"/>
                      <a:pt x="25825" y="145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35" name="Freeform 129">
                <a:extLst>
                  <a:ext uri="{FF2B5EF4-FFF2-40B4-BE49-F238E27FC236}">
                    <a16:creationId xmlns:a16="http://schemas.microsoft.com/office/drawing/2014/main" id="{2049F542-0F99-6E1B-A8DF-809C5355ADEC}"/>
                  </a:ext>
                </a:extLst>
              </p:cNvPr>
              <p:cNvSpPr/>
              <p:nvPr/>
            </p:nvSpPr>
            <p:spPr>
              <a:xfrm>
                <a:off x="9008434" y="1915072"/>
                <a:ext cx="458772" cy="770896"/>
              </a:xfrm>
              <a:custGeom>
                <a:avLst/>
                <a:gdLst>
                  <a:gd name="connsiteX0" fmla="*/ 172105 w 458772"/>
                  <a:gd name="connsiteY0" fmla="*/ 67090 h 770896"/>
                  <a:gd name="connsiteX1" fmla="*/ 12942 w 458772"/>
                  <a:gd name="connsiteY1" fmla="*/ 43097 h 770896"/>
                  <a:gd name="connsiteX2" fmla="*/ 99785 w 458772"/>
                  <a:gd name="connsiteY2" fmla="*/ 250312 h 770896"/>
                  <a:gd name="connsiteX3" fmla="*/ 266209 w 458772"/>
                  <a:gd name="connsiteY3" fmla="*/ 465671 h 770896"/>
                  <a:gd name="connsiteX4" fmla="*/ 348694 w 458772"/>
                  <a:gd name="connsiteY4" fmla="*/ 770897 h 770896"/>
                  <a:gd name="connsiteX5" fmla="*/ 458772 w 458772"/>
                  <a:gd name="connsiteY5" fmla="*/ 731198 h 770896"/>
                  <a:gd name="connsiteX6" fmla="*/ 385000 w 458772"/>
                  <a:gd name="connsiteY6" fmla="*/ 406197 h 770896"/>
                  <a:gd name="connsiteX7" fmla="*/ 172105 w 458772"/>
                  <a:gd name="connsiteY7" fmla="*/ 67090 h 77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8772" h="770896">
                    <a:moveTo>
                      <a:pt x="172105" y="67090"/>
                    </a:moveTo>
                    <a:cubicBezTo>
                      <a:pt x="122149" y="13723"/>
                      <a:pt x="61301" y="-40226"/>
                      <a:pt x="12942" y="43097"/>
                    </a:cubicBezTo>
                    <a:cubicBezTo>
                      <a:pt x="-35416" y="126419"/>
                      <a:pt x="64787" y="189820"/>
                      <a:pt x="99785" y="250312"/>
                    </a:cubicBezTo>
                    <a:cubicBezTo>
                      <a:pt x="134783" y="310805"/>
                      <a:pt x="251832" y="429318"/>
                      <a:pt x="266209" y="465671"/>
                    </a:cubicBezTo>
                    <a:cubicBezTo>
                      <a:pt x="280440" y="502025"/>
                      <a:pt x="348694" y="770897"/>
                      <a:pt x="348694" y="770897"/>
                    </a:cubicBezTo>
                    <a:lnTo>
                      <a:pt x="458772" y="731198"/>
                    </a:lnTo>
                    <a:cubicBezTo>
                      <a:pt x="458772" y="731198"/>
                      <a:pt x="410414" y="460146"/>
                      <a:pt x="385000" y="406197"/>
                    </a:cubicBezTo>
                    <a:cubicBezTo>
                      <a:pt x="359731" y="352248"/>
                      <a:pt x="253574" y="153903"/>
                      <a:pt x="172105" y="67090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236" name="Графический объект 15">
                <a:extLst>
                  <a:ext uri="{FF2B5EF4-FFF2-40B4-BE49-F238E27FC236}">
                    <a16:creationId xmlns:a16="http://schemas.microsoft.com/office/drawing/2014/main" id="{5F037082-1885-0E9F-069E-9D23E6BC634F}"/>
                  </a:ext>
                </a:extLst>
              </p:cNvPr>
              <p:cNvGrpSpPr/>
              <p:nvPr/>
            </p:nvGrpSpPr>
            <p:grpSpPr>
              <a:xfrm>
                <a:off x="8425089" y="1493196"/>
                <a:ext cx="1015541" cy="2422834"/>
                <a:chOff x="8425089" y="1493196"/>
                <a:chExt cx="1015541" cy="2422834"/>
              </a:xfrm>
            </p:grpSpPr>
            <p:sp>
              <p:nvSpPr>
                <p:cNvPr id="237" name="Freeform 131">
                  <a:extLst>
                    <a:ext uri="{FF2B5EF4-FFF2-40B4-BE49-F238E27FC236}">
                      <a16:creationId xmlns:a16="http://schemas.microsoft.com/office/drawing/2014/main" id="{76524F99-55A2-A66C-4FB1-D737A5D084B9}"/>
                    </a:ext>
                  </a:extLst>
                </p:cNvPr>
                <p:cNvSpPr/>
                <p:nvPr/>
              </p:nvSpPr>
              <p:spPr>
                <a:xfrm>
                  <a:off x="8496110" y="2241873"/>
                  <a:ext cx="168021" cy="229027"/>
                </a:xfrm>
                <a:custGeom>
                  <a:avLst/>
                  <a:gdLst>
                    <a:gd name="connsiteX0" fmla="*/ 124745 w 168021"/>
                    <a:gd name="connsiteY0" fmla="*/ 225829 h 229027"/>
                    <a:gd name="connsiteX1" fmla="*/ 0 w 168021"/>
                    <a:gd name="connsiteY1" fmla="*/ 229028 h 229027"/>
                    <a:gd name="connsiteX2" fmla="*/ 43276 w 168021"/>
                    <a:gd name="connsiteY2" fmla="*/ 3199 h 229027"/>
                    <a:gd name="connsiteX3" fmla="*/ 168021 w 168021"/>
                    <a:gd name="connsiteY3" fmla="*/ 0 h 229027"/>
                    <a:gd name="connsiteX4" fmla="*/ 124745 w 168021"/>
                    <a:gd name="connsiteY4" fmla="*/ 225829 h 22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021" h="229027">
                      <a:moveTo>
                        <a:pt x="124745" y="225829"/>
                      </a:moveTo>
                      <a:lnTo>
                        <a:pt x="0" y="229028"/>
                      </a:lnTo>
                      <a:lnTo>
                        <a:pt x="43276" y="3199"/>
                      </a:lnTo>
                      <a:lnTo>
                        <a:pt x="168021" y="0"/>
                      </a:lnTo>
                      <a:lnTo>
                        <a:pt x="124745" y="2258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38" name="Freeform 132">
                  <a:extLst>
                    <a:ext uri="{FF2B5EF4-FFF2-40B4-BE49-F238E27FC236}">
                      <a16:creationId xmlns:a16="http://schemas.microsoft.com/office/drawing/2014/main" id="{E805465A-2C4A-B4F8-833B-7E7D8418D71D}"/>
                    </a:ext>
                  </a:extLst>
                </p:cNvPr>
                <p:cNvSpPr/>
                <p:nvPr/>
              </p:nvSpPr>
              <p:spPr>
                <a:xfrm>
                  <a:off x="8485364" y="2267756"/>
                  <a:ext cx="153063" cy="180023"/>
                </a:xfrm>
                <a:custGeom>
                  <a:avLst/>
                  <a:gdLst>
                    <a:gd name="connsiteX0" fmla="*/ 118791 w 153063"/>
                    <a:gd name="connsiteY0" fmla="*/ 180023 h 180023"/>
                    <a:gd name="connsiteX1" fmla="*/ 0 w 153063"/>
                    <a:gd name="connsiteY1" fmla="*/ 178715 h 180023"/>
                    <a:gd name="connsiteX2" fmla="*/ 34272 w 153063"/>
                    <a:gd name="connsiteY2" fmla="*/ 0 h 180023"/>
                    <a:gd name="connsiteX3" fmla="*/ 153063 w 153063"/>
                    <a:gd name="connsiteY3" fmla="*/ 1454 h 180023"/>
                    <a:gd name="connsiteX4" fmla="*/ 118791 w 153063"/>
                    <a:gd name="connsiteY4" fmla="*/ 180023 h 180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63" h="180023">
                      <a:moveTo>
                        <a:pt x="118791" y="180023"/>
                      </a:moveTo>
                      <a:lnTo>
                        <a:pt x="0" y="178715"/>
                      </a:lnTo>
                      <a:lnTo>
                        <a:pt x="34272" y="0"/>
                      </a:lnTo>
                      <a:lnTo>
                        <a:pt x="153063" y="1454"/>
                      </a:lnTo>
                      <a:lnTo>
                        <a:pt x="118791" y="18002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39" name="Freeform 134">
                  <a:extLst>
                    <a:ext uri="{FF2B5EF4-FFF2-40B4-BE49-F238E27FC236}">
                      <a16:creationId xmlns:a16="http://schemas.microsoft.com/office/drawing/2014/main" id="{E3FF1B86-881E-FAA8-1ED1-27607945AF27}"/>
                    </a:ext>
                  </a:extLst>
                </p:cNvPr>
                <p:cNvSpPr/>
                <p:nvPr/>
              </p:nvSpPr>
              <p:spPr>
                <a:xfrm>
                  <a:off x="8474211" y="2307876"/>
                  <a:ext cx="318731" cy="111262"/>
                </a:xfrm>
                <a:custGeom>
                  <a:avLst/>
                  <a:gdLst>
                    <a:gd name="connsiteX0" fmla="*/ 181062 w 318731"/>
                    <a:gd name="connsiteY0" fmla="*/ 22409 h 111262"/>
                    <a:gd name="connsiteX1" fmla="*/ 29450 w 318731"/>
                    <a:gd name="connsiteY1" fmla="*/ 2632 h 111262"/>
                    <a:gd name="connsiteX2" fmla="*/ 66046 w 318731"/>
                    <a:gd name="connsiteY2" fmla="*/ 110966 h 111262"/>
                    <a:gd name="connsiteX3" fmla="*/ 197617 w 318731"/>
                    <a:gd name="connsiteY3" fmla="*/ 88136 h 111262"/>
                    <a:gd name="connsiteX4" fmla="*/ 318732 w 318731"/>
                    <a:gd name="connsiteY4" fmla="*/ 92208 h 111262"/>
                    <a:gd name="connsiteX5" fmla="*/ 181062 w 318731"/>
                    <a:gd name="connsiteY5" fmla="*/ 22554 h 11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731" h="111262">
                      <a:moveTo>
                        <a:pt x="181062" y="22409"/>
                      </a:moveTo>
                      <a:cubicBezTo>
                        <a:pt x="141416" y="15865"/>
                        <a:pt x="50072" y="-7837"/>
                        <a:pt x="29450" y="2632"/>
                      </a:cubicBezTo>
                      <a:cubicBezTo>
                        <a:pt x="-31688" y="33751"/>
                        <a:pt x="13186" y="106895"/>
                        <a:pt x="66046" y="110966"/>
                      </a:cubicBezTo>
                      <a:cubicBezTo>
                        <a:pt x="109613" y="114311"/>
                        <a:pt x="152743" y="88282"/>
                        <a:pt x="197617" y="88136"/>
                      </a:cubicBezTo>
                      <a:cubicBezTo>
                        <a:pt x="237843" y="87991"/>
                        <a:pt x="278360" y="91772"/>
                        <a:pt x="318732" y="92208"/>
                      </a:cubicBezTo>
                      <a:lnTo>
                        <a:pt x="181062" y="225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0" name="Freeform 135">
                  <a:extLst>
                    <a:ext uri="{FF2B5EF4-FFF2-40B4-BE49-F238E27FC236}">
                      <a16:creationId xmlns:a16="http://schemas.microsoft.com/office/drawing/2014/main" id="{D8698023-EADC-FB69-AD0B-E6FE67E0DAC1}"/>
                    </a:ext>
                  </a:extLst>
                </p:cNvPr>
                <p:cNvSpPr/>
                <p:nvPr/>
              </p:nvSpPr>
              <p:spPr>
                <a:xfrm>
                  <a:off x="8833101" y="1754253"/>
                  <a:ext cx="382009" cy="461528"/>
                </a:xfrm>
                <a:custGeom>
                  <a:avLst/>
                  <a:gdLst>
                    <a:gd name="connsiteX0" fmla="*/ 303436 w 382009"/>
                    <a:gd name="connsiteY0" fmla="*/ 423055 h 461528"/>
                    <a:gd name="connsiteX1" fmla="*/ 63965 w 382009"/>
                    <a:gd name="connsiteY1" fmla="*/ 441232 h 461528"/>
                    <a:gd name="connsiteX2" fmla="*/ 35212 w 382009"/>
                    <a:gd name="connsiteY2" fmla="*/ 262808 h 461528"/>
                    <a:gd name="connsiteX3" fmla="*/ 105354 w 382009"/>
                    <a:gd name="connsiteY3" fmla="*/ 180649 h 461528"/>
                    <a:gd name="connsiteX4" fmla="*/ 121764 w 382009"/>
                    <a:gd name="connsiteY4" fmla="*/ 4697 h 461528"/>
                    <a:gd name="connsiteX5" fmla="*/ 239393 w 382009"/>
                    <a:gd name="connsiteY5" fmla="*/ 8187 h 461528"/>
                    <a:gd name="connsiteX6" fmla="*/ 267276 w 382009"/>
                    <a:gd name="connsiteY6" fmla="*/ 64027 h 461528"/>
                    <a:gd name="connsiteX7" fmla="*/ 302274 w 382009"/>
                    <a:gd name="connsiteY7" fmla="*/ 126846 h 461528"/>
                    <a:gd name="connsiteX8" fmla="*/ 382001 w 382009"/>
                    <a:gd name="connsiteY8" fmla="*/ 281130 h 461528"/>
                    <a:gd name="connsiteX9" fmla="*/ 303291 w 382009"/>
                    <a:gd name="connsiteY9" fmla="*/ 423055 h 46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009" h="461528">
                      <a:moveTo>
                        <a:pt x="303436" y="423055"/>
                      </a:moveTo>
                      <a:cubicBezTo>
                        <a:pt x="243459" y="457373"/>
                        <a:pt x="127718" y="479912"/>
                        <a:pt x="63965" y="441232"/>
                      </a:cubicBezTo>
                      <a:cubicBezTo>
                        <a:pt x="-16778" y="392227"/>
                        <a:pt x="-14890" y="331153"/>
                        <a:pt x="35212" y="262808"/>
                      </a:cubicBezTo>
                      <a:cubicBezTo>
                        <a:pt x="56414" y="233871"/>
                        <a:pt x="83280" y="208859"/>
                        <a:pt x="105354" y="180649"/>
                      </a:cubicBezTo>
                      <a:cubicBezTo>
                        <a:pt x="143837" y="131499"/>
                        <a:pt x="129025" y="60537"/>
                        <a:pt x="121764" y="4697"/>
                      </a:cubicBezTo>
                      <a:cubicBezTo>
                        <a:pt x="150227" y="3243"/>
                        <a:pt x="216158" y="-6936"/>
                        <a:pt x="239393" y="8187"/>
                      </a:cubicBezTo>
                      <a:cubicBezTo>
                        <a:pt x="257255" y="19675"/>
                        <a:pt x="261322" y="45413"/>
                        <a:pt x="267276" y="64027"/>
                      </a:cubicBezTo>
                      <a:cubicBezTo>
                        <a:pt x="276134" y="91510"/>
                        <a:pt x="282960" y="104161"/>
                        <a:pt x="302274" y="126846"/>
                      </a:cubicBezTo>
                      <a:cubicBezTo>
                        <a:pt x="340032" y="171052"/>
                        <a:pt x="382727" y="219039"/>
                        <a:pt x="382001" y="281130"/>
                      </a:cubicBezTo>
                      <a:cubicBezTo>
                        <a:pt x="381129" y="336243"/>
                        <a:pt x="359636" y="390919"/>
                        <a:pt x="303291" y="4230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1" name="Freeform 136">
                  <a:extLst>
                    <a:ext uri="{FF2B5EF4-FFF2-40B4-BE49-F238E27FC236}">
                      <a16:creationId xmlns:a16="http://schemas.microsoft.com/office/drawing/2014/main" id="{20BE3FB1-FFCE-FBED-C958-F54405D4012B}"/>
                    </a:ext>
                  </a:extLst>
                </p:cNvPr>
                <p:cNvSpPr/>
                <p:nvPr/>
              </p:nvSpPr>
              <p:spPr>
                <a:xfrm>
                  <a:off x="9264166" y="3713759"/>
                  <a:ext cx="176464" cy="202271"/>
                </a:xfrm>
                <a:custGeom>
                  <a:avLst/>
                  <a:gdLst>
                    <a:gd name="connsiteX0" fmla="*/ 165283 w 176464"/>
                    <a:gd name="connsiteY0" fmla="*/ 114296 h 202271"/>
                    <a:gd name="connsiteX1" fmla="*/ 176465 w 176464"/>
                    <a:gd name="connsiteY1" fmla="*/ 165918 h 202271"/>
                    <a:gd name="connsiteX2" fmla="*/ 1037 w 176464"/>
                    <a:gd name="connsiteY2" fmla="*/ 202272 h 202271"/>
                    <a:gd name="connsiteX3" fmla="*/ 54624 w 176464"/>
                    <a:gd name="connsiteY3" fmla="*/ 144106 h 202271"/>
                    <a:gd name="connsiteX4" fmla="*/ 109227 w 176464"/>
                    <a:gd name="connsiteY4" fmla="*/ 102226 h 202271"/>
                    <a:gd name="connsiteX5" fmla="*/ 96738 w 176464"/>
                    <a:gd name="connsiteY5" fmla="*/ 26175 h 202271"/>
                    <a:gd name="connsiteX6" fmla="*/ 159038 w 176464"/>
                    <a:gd name="connsiteY6" fmla="*/ 0 h 202271"/>
                    <a:gd name="connsiteX7" fmla="*/ 165283 w 176464"/>
                    <a:gd name="connsiteY7" fmla="*/ 114151 h 20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6464" h="202271">
                      <a:moveTo>
                        <a:pt x="165283" y="114296"/>
                      </a:moveTo>
                      <a:lnTo>
                        <a:pt x="176465" y="165918"/>
                      </a:lnTo>
                      <a:lnTo>
                        <a:pt x="1037" y="202272"/>
                      </a:lnTo>
                      <a:cubicBezTo>
                        <a:pt x="1037" y="202272"/>
                        <a:pt x="-12033" y="168826"/>
                        <a:pt x="54624" y="144106"/>
                      </a:cubicBezTo>
                      <a:cubicBezTo>
                        <a:pt x="121135" y="119385"/>
                        <a:pt x="109227" y="102226"/>
                        <a:pt x="109227" y="102226"/>
                      </a:cubicBezTo>
                      <a:lnTo>
                        <a:pt x="96738" y="26175"/>
                      </a:lnTo>
                      <a:lnTo>
                        <a:pt x="159038" y="0"/>
                      </a:lnTo>
                      <a:lnTo>
                        <a:pt x="165283" y="11415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2" name="Freeform 140">
                  <a:extLst>
                    <a:ext uri="{FF2B5EF4-FFF2-40B4-BE49-F238E27FC236}">
                      <a16:creationId xmlns:a16="http://schemas.microsoft.com/office/drawing/2014/main" id="{0AFCE329-2DDA-C3F3-8661-C22AB1262BC8}"/>
                    </a:ext>
                  </a:extLst>
                </p:cNvPr>
                <p:cNvSpPr/>
                <p:nvPr/>
              </p:nvSpPr>
              <p:spPr>
                <a:xfrm>
                  <a:off x="8890831" y="2657698"/>
                  <a:ext cx="541010" cy="1163377"/>
                </a:xfrm>
                <a:custGeom>
                  <a:avLst/>
                  <a:gdLst>
                    <a:gd name="connsiteX0" fmla="*/ 10302 w 541010"/>
                    <a:gd name="connsiteY0" fmla="*/ 173686 h 1163377"/>
                    <a:gd name="connsiteX1" fmla="*/ 225084 w 541010"/>
                    <a:gd name="connsiteY1" fmla="*/ 650355 h 1163377"/>
                    <a:gd name="connsiteX2" fmla="*/ 458165 w 541010"/>
                    <a:gd name="connsiteY2" fmla="*/ 1163377 h 1163377"/>
                    <a:gd name="connsiteX3" fmla="*/ 540941 w 541010"/>
                    <a:gd name="connsiteY3" fmla="*/ 1143601 h 1163377"/>
                    <a:gd name="connsiteX4" fmla="*/ 478931 w 541010"/>
                    <a:gd name="connsiteY4" fmla="*/ 777447 h 1163377"/>
                    <a:gd name="connsiteX5" fmla="*/ 359705 w 541010"/>
                    <a:gd name="connsiteY5" fmla="*/ 439503 h 1163377"/>
                    <a:gd name="connsiteX6" fmla="*/ 292467 w 541010"/>
                    <a:gd name="connsiteY6" fmla="*/ 30307 h 1163377"/>
                    <a:gd name="connsiteX7" fmla="*/ 10302 w 541010"/>
                    <a:gd name="connsiteY7" fmla="*/ 173686 h 1163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1010" h="1163377">
                      <a:moveTo>
                        <a:pt x="10302" y="173686"/>
                      </a:moveTo>
                      <a:cubicBezTo>
                        <a:pt x="10302" y="173686"/>
                        <a:pt x="148407" y="534895"/>
                        <a:pt x="225084" y="650355"/>
                      </a:cubicBezTo>
                      <a:cubicBezTo>
                        <a:pt x="314831" y="785590"/>
                        <a:pt x="455551" y="1085290"/>
                        <a:pt x="458165" y="1163377"/>
                      </a:cubicBezTo>
                      <a:lnTo>
                        <a:pt x="540941" y="1143601"/>
                      </a:lnTo>
                      <a:cubicBezTo>
                        <a:pt x="540941" y="1143601"/>
                        <a:pt x="545588" y="888980"/>
                        <a:pt x="478931" y="777447"/>
                      </a:cubicBezTo>
                      <a:cubicBezTo>
                        <a:pt x="412275" y="665914"/>
                        <a:pt x="392670" y="558889"/>
                        <a:pt x="359705" y="439503"/>
                      </a:cubicBezTo>
                      <a:cubicBezTo>
                        <a:pt x="326885" y="320118"/>
                        <a:pt x="292467" y="30307"/>
                        <a:pt x="292467" y="30307"/>
                      </a:cubicBezTo>
                      <a:cubicBezTo>
                        <a:pt x="292467" y="30307"/>
                        <a:pt x="-64487" y="-98094"/>
                        <a:pt x="10302" y="173686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3" name="Freeform 142">
                  <a:extLst>
                    <a:ext uri="{FF2B5EF4-FFF2-40B4-BE49-F238E27FC236}">
                      <a16:creationId xmlns:a16="http://schemas.microsoft.com/office/drawing/2014/main" id="{B28D6D6B-5AB4-5FAC-043E-3317F607088C}"/>
                    </a:ext>
                  </a:extLst>
                </p:cNvPr>
                <p:cNvSpPr/>
                <p:nvPr/>
              </p:nvSpPr>
              <p:spPr>
                <a:xfrm>
                  <a:off x="8425089" y="3733099"/>
                  <a:ext cx="204334" cy="155593"/>
                </a:xfrm>
                <a:custGeom>
                  <a:avLst/>
                  <a:gdLst>
                    <a:gd name="connsiteX0" fmla="*/ 177033 w 204334"/>
                    <a:gd name="connsiteY0" fmla="*/ 105280 h 155593"/>
                    <a:gd name="connsiteX1" fmla="*/ 172240 w 204334"/>
                    <a:gd name="connsiteY1" fmla="*/ 155594 h 155593"/>
                    <a:gd name="connsiteX2" fmla="*/ 8 w 204334"/>
                    <a:gd name="connsiteY2" fmla="*/ 119240 h 155593"/>
                    <a:gd name="connsiteX3" fmla="*/ 66374 w 204334"/>
                    <a:gd name="connsiteY3" fmla="*/ 88412 h 155593"/>
                    <a:gd name="connsiteX4" fmla="*/ 128819 w 204334"/>
                    <a:gd name="connsiteY4" fmla="*/ 72562 h 155593"/>
                    <a:gd name="connsiteX5" fmla="*/ 139420 w 204334"/>
                    <a:gd name="connsiteY5" fmla="*/ 0 h 155593"/>
                    <a:gd name="connsiteX6" fmla="*/ 204334 w 204334"/>
                    <a:gd name="connsiteY6" fmla="*/ 1163 h 155593"/>
                    <a:gd name="connsiteX7" fmla="*/ 177033 w 204334"/>
                    <a:gd name="connsiteY7" fmla="*/ 105280 h 155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334" h="155593">
                      <a:moveTo>
                        <a:pt x="177033" y="105280"/>
                      </a:moveTo>
                      <a:lnTo>
                        <a:pt x="172240" y="155594"/>
                      </a:lnTo>
                      <a:lnTo>
                        <a:pt x="8" y="119240"/>
                      </a:lnTo>
                      <a:cubicBezTo>
                        <a:pt x="8" y="119240"/>
                        <a:pt x="-2171" y="84340"/>
                        <a:pt x="66374" y="88412"/>
                      </a:cubicBezTo>
                      <a:cubicBezTo>
                        <a:pt x="134918" y="92338"/>
                        <a:pt x="128819" y="72562"/>
                        <a:pt x="128819" y="72562"/>
                      </a:cubicBezTo>
                      <a:lnTo>
                        <a:pt x="139420" y="0"/>
                      </a:lnTo>
                      <a:lnTo>
                        <a:pt x="204334" y="1163"/>
                      </a:lnTo>
                      <a:lnTo>
                        <a:pt x="177033" y="10528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4" name="Freeform 217">
                  <a:extLst>
                    <a:ext uri="{FF2B5EF4-FFF2-40B4-BE49-F238E27FC236}">
                      <a16:creationId xmlns:a16="http://schemas.microsoft.com/office/drawing/2014/main" id="{158D3F02-90FE-D262-4E48-4B6475D976EA}"/>
                    </a:ext>
                  </a:extLst>
                </p:cNvPr>
                <p:cNvSpPr/>
                <p:nvPr/>
              </p:nvSpPr>
              <p:spPr>
                <a:xfrm>
                  <a:off x="8525155" y="2446481"/>
                  <a:ext cx="673976" cy="1357466"/>
                </a:xfrm>
                <a:custGeom>
                  <a:avLst/>
                  <a:gdLst>
                    <a:gd name="connsiteX0" fmla="*/ 328201 w 673976"/>
                    <a:gd name="connsiteY0" fmla="*/ 146859 h 1357466"/>
                    <a:gd name="connsiteX1" fmla="*/ 152337 w 673976"/>
                    <a:gd name="connsiteY1" fmla="*/ 768797 h 1357466"/>
                    <a:gd name="connsiteX2" fmla="*/ 0 w 673976"/>
                    <a:gd name="connsiteY2" fmla="*/ 1341440 h 1357466"/>
                    <a:gd name="connsiteX3" fmla="*/ 109352 w 673976"/>
                    <a:gd name="connsiteY3" fmla="*/ 1354091 h 1357466"/>
                    <a:gd name="connsiteX4" fmla="*/ 293202 w 673976"/>
                    <a:gd name="connsiteY4" fmla="*/ 860845 h 1357466"/>
                    <a:gd name="connsiteX5" fmla="*/ 491575 w 673976"/>
                    <a:gd name="connsiteY5" fmla="*/ 548785 h 1357466"/>
                    <a:gd name="connsiteX6" fmla="*/ 672375 w 673976"/>
                    <a:gd name="connsiteY6" fmla="*/ 139443 h 1357466"/>
                    <a:gd name="connsiteX7" fmla="*/ 328491 w 673976"/>
                    <a:gd name="connsiteY7" fmla="*/ 146714 h 135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3976" h="1357466">
                      <a:moveTo>
                        <a:pt x="328201" y="146859"/>
                      </a:moveTo>
                      <a:cubicBezTo>
                        <a:pt x="328201" y="146859"/>
                        <a:pt x="156984" y="759200"/>
                        <a:pt x="152337" y="768797"/>
                      </a:cubicBezTo>
                      <a:cubicBezTo>
                        <a:pt x="147690" y="778395"/>
                        <a:pt x="0" y="1341440"/>
                        <a:pt x="0" y="1341440"/>
                      </a:cubicBezTo>
                      <a:cubicBezTo>
                        <a:pt x="0" y="1341440"/>
                        <a:pt x="67092" y="1366306"/>
                        <a:pt x="109352" y="1354091"/>
                      </a:cubicBezTo>
                      <a:cubicBezTo>
                        <a:pt x="109352" y="1354091"/>
                        <a:pt x="213766" y="1119537"/>
                        <a:pt x="293202" y="860845"/>
                      </a:cubicBezTo>
                      <a:cubicBezTo>
                        <a:pt x="392534" y="726627"/>
                        <a:pt x="431308" y="652611"/>
                        <a:pt x="491575" y="548785"/>
                      </a:cubicBezTo>
                      <a:cubicBezTo>
                        <a:pt x="551842" y="445104"/>
                        <a:pt x="690383" y="375305"/>
                        <a:pt x="672375" y="139443"/>
                      </a:cubicBezTo>
                      <a:cubicBezTo>
                        <a:pt x="654223" y="-96565"/>
                        <a:pt x="347660" y="9442"/>
                        <a:pt x="328491" y="14671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5" name="Freeform 218">
                  <a:extLst>
                    <a:ext uri="{FF2B5EF4-FFF2-40B4-BE49-F238E27FC236}">
                      <a16:creationId xmlns:a16="http://schemas.microsoft.com/office/drawing/2014/main" id="{87CCA8BB-A3B2-19E8-A675-D41D42872AFA}"/>
                    </a:ext>
                  </a:extLst>
                </p:cNvPr>
                <p:cNvSpPr/>
                <p:nvPr/>
              </p:nvSpPr>
              <p:spPr>
                <a:xfrm>
                  <a:off x="8766142" y="1888163"/>
                  <a:ext cx="464306" cy="829137"/>
                </a:xfrm>
                <a:custGeom>
                  <a:avLst/>
                  <a:gdLst>
                    <a:gd name="connsiteX0" fmla="*/ 98976 w 464306"/>
                    <a:gd name="connsiteY0" fmla="*/ 140241 h 829137"/>
                    <a:gd name="connsiteX1" fmla="*/ 6470 w 464306"/>
                    <a:gd name="connsiteY1" fmla="*/ 335823 h 829137"/>
                    <a:gd name="connsiteX2" fmla="*/ 26510 w 464306"/>
                    <a:gd name="connsiteY2" fmla="*/ 623599 h 829137"/>
                    <a:gd name="connsiteX3" fmla="*/ 43356 w 464306"/>
                    <a:gd name="connsiteY3" fmla="*/ 776429 h 829137"/>
                    <a:gd name="connsiteX4" fmla="*/ 144285 w 464306"/>
                    <a:gd name="connsiteY4" fmla="*/ 827179 h 829137"/>
                    <a:gd name="connsiteX5" fmla="*/ 404086 w 464306"/>
                    <a:gd name="connsiteY5" fmla="*/ 795770 h 829137"/>
                    <a:gd name="connsiteX6" fmla="*/ 432695 w 464306"/>
                    <a:gd name="connsiteY6" fmla="*/ 592189 h 829137"/>
                    <a:gd name="connsiteX7" fmla="*/ 457963 w 464306"/>
                    <a:gd name="connsiteY7" fmla="*/ 348183 h 829137"/>
                    <a:gd name="connsiteX8" fmla="*/ 254653 w 464306"/>
                    <a:gd name="connsiteY8" fmla="*/ 26236 h 829137"/>
                    <a:gd name="connsiteX9" fmla="*/ 98831 w 464306"/>
                    <a:gd name="connsiteY9" fmla="*/ 140095 h 82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306" h="829137">
                      <a:moveTo>
                        <a:pt x="98976" y="140241"/>
                      </a:moveTo>
                      <a:cubicBezTo>
                        <a:pt x="52795" y="188809"/>
                        <a:pt x="22008" y="248429"/>
                        <a:pt x="6470" y="335823"/>
                      </a:cubicBezTo>
                      <a:cubicBezTo>
                        <a:pt x="-10666" y="432233"/>
                        <a:pt x="9810" y="528498"/>
                        <a:pt x="26510" y="623599"/>
                      </a:cubicBezTo>
                      <a:cubicBezTo>
                        <a:pt x="34643" y="669550"/>
                        <a:pt x="29705" y="734259"/>
                        <a:pt x="43356" y="776429"/>
                      </a:cubicBezTo>
                      <a:cubicBezTo>
                        <a:pt x="59766" y="827179"/>
                        <a:pt x="86777" y="822962"/>
                        <a:pt x="144285" y="827179"/>
                      </a:cubicBezTo>
                      <a:cubicBezTo>
                        <a:pt x="228659" y="833287"/>
                        <a:pt x="324214" y="825725"/>
                        <a:pt x="404086" y="795770"/>
                      </a:cubicBezTo>
                      <a:cubicBezTo>
                        <a:pt x="500658" y="759707"/>
                        <a:pt x="439811" y="676530"/>
                        <a:pt x="432695" y="592189"/>
                      </a:cubicBezTo>
                      <a:cubicBezTo>
                        <a:pt x="425869" y="512647"/>
                        <a:pt x="444748" y="426562"/>
                        <a:pt x="457963" y="348183"/>
                      </a:cubicBezTo>
                      <a:cubicBezTo>
                        <a:pt x="478585" y="225890"/>
                        <a:pt x="458254" y="-93004"/>
                        <a:pt x="254653" y="26236"/>
                      </a:cubicBezTo>
                      <a:cubicBezTo>
                        <a:pt x="191191" y="63316"/>
                        <a:pt x="139057" y="97634"/>
                        <a:pt x="98831" y="140095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6" name="Freeform 219">
                  <a:extLst>
                    <a:ext uri="{FF2B5EF4-FFF2-40B4-BE49-F238E27FC236}">
                      <a16:creationId xmlns:a16="http://schemas.microsoft.com/office/drawing/2014/main" id="{88F22438-F376-CF69-E8AB-F5328F470B99}"/>
                    </a:ext>
                  </a:extLst>
                </p:cNvPr>
                <p:cNvSpPr/>
                <p:nvPr/>
              </p:nvSpPr>
              <p:spPr>
                <a:xfrm>
                  <a:off x="8637120" y="1912379"/>
                  <a:ext cx="542316" cy="545789"/>
                </a:xfrm>
                <a:custGeom>
                  <a:avLst/>
                  <a:gdLst>
                    <a:gd name="connsiteX0" fmla="*/ 541967 w 542316"/>
                    <a:gd name="connsiteY0" fmla="*/ 141473 h 545789"/>
                    <a:gd name="connsiteX1" fmla="*/ 431453 w 542316"/>
                    <a:gd name="connsiteY1" fmla="*/ 7546 h 545789"/>
                    <a:gd name="connsiteX2" fmla="*/ 345627 w 542316"/>
                    <a:gd name="connsiteY2" fmla="*/ 207927 h 545789"/>
                    <a:gd name="connsiteX3" fmla="*/ 321375 w 542316"/>
                    <a:gd name="connsiteY3" fmla="*/ 415870 h 545789"/>
                    <a:gd name="connsiteX4" fmla="*/ 9004 w 542316"/>
                    <a:gd name="connsiteY4" fmla="*/ 398566 h 545789"/>
                    <a:gd name="connsiteX5" fmla="*/ 0 w 542316"/>
                    <a:gd name="connsiteY5" fmla="*/ 517660 h 545789"/>
                    <a:gd name="connsiteX6" fmla="*/ 460352 w 542316"/>
                    <a:gd name="connsiteY6" fmla="*/ 528712 h 545789"/>
                    <a:gd name="connsiteX7" fmla="*/ 541821 w 542316"/>
                    <a:gd name="connsiteY7" fmla="*/ 141473 h 54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2316" h="545789">
                      <a:moveTo>
                        <a:pt x="541967" y="141473"/>
                      </a:moveTo>
                      <a:cubicBezTo>
                        <a:pt x="539498" y="75309"/>
                        <a:pt x="521200" y="-28953"/>
                        <a:pt x="431453" y="7546"/>
                      </a:cubicBezTo>
                      <a:cubicBezTo>
                        <a:pt x="357535" y="37792"/>
                        <a:pt x="348386" y="139728"/>
                        <a:pt x="345627" y="207927"/>
                      </a:cubicBezTo>
                      <a:cubicBezTo>
                        <a:pt x="342287" y="288342"/>
                        <a:pt x="343594" y="353487"/>
                        <a:pt x="321375" y="415870"/>
                      </a:cubicBezTo>
                      <a:cubicBezTo>
                        <a:pt x="309031" y="450479"/>
                        <a:pt x="9004" y="398566"/>
                        <a:pt x="9004" y="398566"/>
                      </a:cubicBezTo>
                      <a:lnTo>
                        <a:pt x="0" y="517660"/>
                      </a:lnTo>
                      <a:cubicBezTo>
                        <a:pt x="0" y="517660"/>
                        <a:pt x="417076" y="572772"/>
                        <a:pt x="460352" y="528712"/>
                      </a:cubicBezTo>
                      <a:cubicBezTo>
                        <a:pt x="503628" y="484797"/>
                        <a:pt x="547485" y="291541"/>
                        <a:pt x="541821" y="141473"/>
                      </a:cubicBezTo>
                      <a:close/>
                    </a:path>
                  </a:pathLst>
                </a:custGeom>
                <a:solidFill>
                  <a:schemeClr val="accent5">
                    <a:lumMod val="9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7" name="Freeform 221">
                  <a:extLst>
                    <a:ext uri="{FF2B5EF4-FFF2-40B4-BE49-F238E27FC236}">
                      <a16:creationId xmlns:a16="http://schemas.microsoft.com/office/drawing/2014/main" id="{05C7F833-543C-D482-712C-BCEBD9FA01EA}"/>
                    </a:ext>
                  </a:extLst>
                </p:cNvPr>
                <p:cNvSpPr/>
                <p:nvPr/>
              </p:nvSpPr>
              <p:spPr>
                <a:xfrm>
                  <a:off x="8955010" y="1754253"/>
                  <a:ext cx="136072" cy="149919"/>
                </a:xfrm>
                <a:custGeom>
                  <a:avLst/>
                  <a:gdLst>
                    <a:gd name="connsiteX0" fmla="*/ 136072 w 136072"/>
                    <a:gd name="connsiteY0" fmla="*/ 33344 h 149919"/>
                    <a:gd name="connsiteX1" fmla="*/ 117629 w 136072"/>
                    <a:gd name="connsiteY1" fmla="*/ 8187 h 149919"/>
                    <a:gd name="connsiteX2" fmla="*/ 0 w 136072"/>
                    <a:gd name="connsiteY2" fmla="*/ 4697 h 149919"/>
                    <a:gd name="connsiteX3" fmla="*/ 726 w 136072"/>
                    <a:gd name="connsiteY3" fmla="*/ 147494 h 149919"/>
                    <a:gd name="connsiteX4" fmla="*/ 9004 w 136072"/>
                    <a:gd name="connsiteY4" fmla="*/ 149239 h 149919"/>
                    <a:gd name="connsiteX5" fmla="*/ 136072 w 136072"/>
                    <a:gd name="connsiteY5" fmla="*/ 33344 h 149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072" h="149919">
                      <a:moveTo>
                        <a:pt x="136072" y="33344"/>
                      </a:moveTo>
                      <a:cubicBezTo>
                        <a:pt x="132152" y="23165"/>
                        <a:pt x="126633" y="13859"/>
                        <a:pt x="117629" y="8187"/>
                      </a:cubicBezTo>
                      <a:cubicBezTo>
                        <a:pt x="94394" y="-6936"/>
                        <a:pt x="28463" y="3243"/>
                        <a:pt x="0" y="4697"/>
                      </a:cubicBezTo>
                      <a:cubicBezTo>
                        <a:pt x="5664" y="48903"/>
                        <a:pt x="15829" y="102707"/>
                        <a:pt x="726" y="147494"/>
                      </a:cubicBezTo>
                      <a:cubicBezTo>
                        <a:pt x="3485" y="148222"/>
                        <a:pt x="6099" y="148949"/>
                        <a:pt x="9004" y="149239"/>
                      </a:cubicBezTo>
                      <a:cubicBezTo>
                        <a:pt x="61574" y="156365"/>
                        <a:pt x="113127" y="106778"/>
                        <a:pt x="136072" y="3334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8" name="Freeform 223">
                  <a:extLst>
                    <a:ext uri="{FF2B5EF4-FFF2-40B4-BE49-F238E27FC236}">
                      <a16:creationId xmlns:a16="http://schemas.microsoft.com/office/drawing/2014/main" id="{3AE817A6-D7D0-725F-53E4-0D90BF03430B}"/>
                    </a:ext>
                  </a:extLst>
                </p:cNvPr>
                <p:cNvSpPr/>
                <p:nvPr/>
              </p:nvSpPr>
              <p:spPr>
                <a:xfrm>
                  <a:off x="8886012" y="1511577"/>
                  <a:ext cx="248008" cy="352965"/>
                </a:xfrm>
                <a:custGeom>
                  <a:avLst/>
                  <a:gdLst>
                    <a:gd name="connsiteX0" fmla="*/ 242538 w 248008"/>
                    <a:gd name="connsiteY0" fmla="*/ 201278 h 352965"/>
                    <a:gd name="connsiteX1" fmla="*/ 87587 w 248008"/>
                    <a:gd name="connsiteY1" fmla="*/ 351200 h 352965"/>
                    <a:gd name="connsiteX2" fmla="*/ 5537 w 248008"/>
                    <a:gd name="connsiteY2" fmla="*/ 151691 h 352965"/>
                    <a:gd name="connsiteX3" fmla="*/ 160488 w 248008"/>
                    <a:gd name="connsiteY3" fmla="*/ 1769 h 352965"/>
                    <a:gd name="connsiteX4" fmla="*/ 242538 w 248008"/>
                    <a:gd name="connsiteY4" fmla="*/ 201132 h 352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008" h="352965">
                      <a:moveTo>
                        <a:pt x="242538" y="201278"/>
                      </a:moveTo>
                      <a:cubicBezTo>
                        <a:pt x="222352" y="297687"/>
                        <a:pt x="153082" y="364869"/>
                        <a:pt x="87587" y="351200"/>
                      </a:cubicBezTo>
                      <a:cubicBezTo>
                        <a:pt x="22092" y="337531"/>
                        <a:pt x="-14649" y="248246"/>
                        <a:pt x="5537" y="151691"/>
                      </a:cubicBezTo>
                      <a:cubicBezTo>
                        <a:pt x="25722" y="55136"/>
                        <a:pt x="94993" y="-11900"/>
                        <a:pt x="160488" y="1769"/>
                      </a:cubicBezTo>
                      <a:cubicBezTo>
                        <a:pt x="225838" y="15438"/>
                        <a:pt x="262579" y="104722"/>
                        <a:pt x="242538" y="2011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49" name="Freeform 225">
                  <a:extLst>
                    <a:ext uri="{FF2B5EF4-FFF2-40B4-BE49-F238E27FC236}">
                      <a16:creationId xmlns:a16="http://schemas.microsoft.com/office/drawing/2014/main" id="{7987A8CD-D72B-85A8-5E86-CFC2057F9517}"/>
                    </a:ext>
                  </a:extLst>
                </p:cNvPr>
                <p:cNvSpPr/>
                <p:nvPr/>
              </p:nvSpPr>
              <p:spPr>
                <a:xfrm>
                  <a:off x="8861886" y="1493196"/>
                  <a:ext cx="296612" cy="291821"/>
                </a:xfrm>
                <a:custGeom>
                  <a:avLst/>
                  <a:gdLst>
                    <a:gd name="connsiteX0" fmla="*/ 267099 w 296612"/>
                    <a:gd name="connsiteY0" fmla="*/ 71044 h 291821"/>
                    <a:gd name="connsiteX1" fmla="*/ 254610 w 296612"/>
                    <a:gd name="connsiteY1" fmla="*/ 279714 h 291821"/>
                    <a:gd name="connsiteX2" fmla="*/ 208285 w 296612"/>
                    <a:gd name="connsiteY2" fmla="*/ 233182 h 291821"/>
                    <a:gd name="connsiteX3" fmla="*/ 223823 w 296612"/>
                    <a:gd name="connsiteY3" fmla="*/ 192320 h 291821"/>
                    <a:gd name="connsiteX4" fmla="*/ 183452 w 296612"/>
                    <a:gd name="connsiteY4" fmla="*/ 178797 h 291821"/>
                    <a:gd name="connsiteX5" fmla="*/ 168784 w 296612"/>
                    <a:gd name="connsiteY5" fmla="*/ 140407 h 291821"/>
                    <a:gd name="connsiteX6" fmla="*/ 120135 w 296612"/>
                    <a:gd name="connsiteY6" fmla="*/ 124266 h 291821"/>
                    <a:gd name="connsiteX7" fmla="*/ 66258 w 296612"/>
                    <a:gd name="connsiteY7" fmla="*/ 136917 h 291821"/>
                    <a:gd name="connsiteX8" fmla="*/ 23127 w 296612"/>
                    <a:gd name="connsiteY8" fmla="*/ 197701 h 291821"/>
                    <a:gd name="connsiteX9" fmla="*/ 8315 w 296612"/>
                    <a:gd name="connsiteY9" fmla="*/ 80787 h 291821"/>
                    <a:gd name="connsiteX10" fmla="*/ 91381 w 296612"/>
                    <a:gd name="connsiteY10" fmla="*/ 13460 h 291821"/>
                    <a:gd name="connsiteX11" fmla="*/ 266954 w 296612"/>
                    <a:gd name="connsiteY11" fmla="*/ 71044 h 291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6612" h="291821">
                      <a:moveTo>
                        <a:pt x="267099" y="71044"/>
                      </a:moveTo>
                      <a:cubicBezTo>
                        <a:pt x="309068" y="131101"/>
                        <a:pt x="307471" y="221549"/>
                        <a:pt x="254610" y="279714"/>
                      </a:cubicBezTo>
                      <a:cubicBezTo>
                        <a:pt x="226873" y="310252"/>
                        <a:pt x="190568" y="278697"/>
                        <a:pt x="208285" y="233182"/>
                      </a:cubicBezTo>
                      <a:cubicBezTo>
                        <a:pt x="213077" y="220822"/>
                        <a:pt x="233844" y="208025"/>
                        <a:pt x="223823" y="192320"/>
                      </a:cubicBezTo>
                      <a:cubicBezTo>
                        <a:pt x="218305" y="183741"/>
                        <a:pt x="192601" y="188976"/>
                        <a:pt x="183452" y="178797"/>
                      </a:cubicBezTo>
                      <a:cubicBezTo>
                        <a:pt x="175900" y="170508"/>
                        <a:pt x="179676" y="151313"/>
                        <a:pt x="168784" y="140407"/>
                      </a:cubicBezTo>
                      <a:cubicBezTo>
                        <a:pt x="156876" y="128483"/>
                        <a:pt x="135964" y="125575"/>
                        <a:pt x="120135" y="124266"/>
                      </a:cubicBezTo>
                      <a:cubicBezTo>
                        <a:pt x="95593" y="122230"/>
                        <a:pt x="86589" y="121649"/>
                        <a:pt x="66258" y="136917"/>
                      </a:cubicBezTo>
                      <a:cubicBezTo>
                        <a:pt x="44039" y="153640"/>
                        <a:pt x="28210" y="175016"/>
                        <a:pt x="23127" y="197701"/>
                      </a:cubicBezTo>
                      <a:cubicBezTo>
                        <a:pt x="-6498" y="175307"/>
                        <a:pt x="-3158" y="112488"/>
                        <a:pt x="8315" y="80787"/>
                      </a:cubicBezTo>
                      <a:cubicBezTo>
                        <a:pt x="19351" y="50250"/>
                        <a:pt x="65096" y="28874"/>
                        <a:pt x="91381" y="13460"/>
                      </a:cubicBezTo>
                      <a:cubicBezTo>
                        <a:pt x="152229" y="-22312"/>
                        <a:pt x="230649" y="18841"/>
                        <a:pt x="266954" y="71044"/>
                      </a:cubicBezTo>
                      <a:close/>
                    </a:path>
                  </a:pathLst>
                </a:custGeom>
                <a:solidFill>
                  <a:srgbClr val="0B1238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199" name="Графический объект 15">
              <a:extLst>
                <a:ext uri="{FF2B5EF4-FFF2-40B4-BE49-F238E27FC236}">
                  <a16:creationId xmlns:a16="http://schemas.microsoft.com/office/drawing/2014/main" id="{A5113EBF-9BE1-08B8-33B0-EC24ACCEC53F}"/>
                </a:ext>
              </a:extLst>
            </p:cNvPr>
            <p:cNvGrpSpPr/>
            <p:nvPr/>
          </p:nvGrpSpPr>
          <p:grpSpPr>
            <a:xfrm>
              <a:off x="9445063" y="1614764"/>
              <a:ext cx="1969885" cy="2413059"/>
              <a:chOff x="9445063" y="1614764"/>
              <a:chExt cx="1969885" cy="2413059"/>
            </a:xfrm>
          </p:grpSpPr>
          <p:sp>
            <p:nvSpPr>
              <p:cNvPr id="204" name="Freeform 229">
                <a:extLst>
                  <a:ext uri="{FF2B5EF4-FFF2-40B4-BE49-F238E27FC236}">
                    <a16:creationId xmlns:a16="http://schemas.microsoft.com/office/drawing/2014/main" id="{C26BACE7-B374-B323-460B-4DF7E35A7A89}"/>
                  </a:ext>
                </a:extLst>
              </p:cNvPr>
              <p:cNvSpPr/>
              <p:nvPr/>
            </p:nvSpPr>
            <p:spPr>
              <a:xfrm>
                <a:off x="10252564" y="2262667"/>
                <a:ext cx="400923" cy="755348"/>
              </a:xfrm>
              <a:custGeom>
                <a:avLst/>
                <a:gdLst>
                  <a:gd name="connsiteX0" fmla="*/ 38919 w 400923"/>
                  <a:gd name="connsiteY0" fmla="*/ 0 h 755348"/>
                  <a:gd name="connsiteX1" fmla="*/ 251959 w 400923"/>
                  <a:gd name="connsiteY1" fmla="*/ 315259 h 755348"/>
                  <a:gd name="connsiteX2" fmla="*/ 329798 w 400923"/>
                  <a:gd name="connsiteY2" fmla="*/ 626882 h 755348"/>
                  <a:gd name="connsiteX3" fmla="*/ 389048 w 400923"/>
                  <a:gd name="connsiteY3" fmla="*/ 680686 h 755348"/>
                  <a:gd name="connsiteX4" fmla="*/ 361311 w 400923"/>
                  <a:gd name="connsiteY4" fmla="*/ 753102 h 755348"/>
                  <a:gd name="connsiteX5" fmla="*/ 261254 w 400923"/>
                  <a:gd name="connsiteY5" fmla="*/ 623247 h 755348"/>
                  <a:gd name="connsiteX6" fmla="*/ 155677 w 400923"/>
                  <a:gd name="connsiteY6" fmla="*/ 356120 h 755348"/>
                  <a:gd name="connsiteX7" fmla="*/ 0 w 400923"/>
                  <a:gd name="connsiteY7" fmla="*/ 153994 h 755348"/>
                  <a:gd name="connsiteX8" fmla="*/ 38919 w 400923"/>
                  <a:gd name="connsiteY8" fmla="*/ 0 h 75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923" h="755348">
                    <a:moveTo>
                      <a:pt x="38919" y="0"/>
                    </a:moveTo>
                    <a:cubicBezTo>
                      <a:pt x="38919" y="0"/>
                      <a:pt x="229740" y="272652"/>
                      <a:pt x="251959" y="315259"/>
                    </a:cubicBezTo>
                    <a:cubicBezTo>
                      <a:pt x="274178" y="358011"/>
                      <a:pt x="316728" y="574969"/>
                      <a:pt x="329798" y="626882"/>
                    </a:cubicBezTo>
                    <a:cubicBezTo>
                      <a:pt x="342868" y="678795"/>
                      <a:pt x="368717" y="669489"/>
                      <a:pt x="389048" y="680686"/>
                    </a:cubicBezTo>
                    <a:cubicBezTo>
                      <a:pt x="409379" y="691883"/>
                      <a:pt x="405749" y="734489"/>
                      <a:pt x="361311" y="753102"/>
                    </a:cubicBezTo>
                    <a:cubicBezTo>
                      <a:pt x="316728" y="771570"/>
                      <a:pt x="283472" y="671524"/>
                      <a:pt x="261254" y="623247"/>
                    </a:cubicBezTo>
                    <a:cubicBezTo>
                      <a:pt x="239035" y="574969"/>
                      <a:pt x="155677" y="356120"/>
                      <a:pt x="155677" y="356120"/>
                    </a:cubicBezTo>
                    <a:cubicBezTo>
                      <a:pt x="155677" y="356120"/>
                      <a:pt x="46326" y="263346"/>
                      <a:pt x="0" y="153994"/>
                    </a:cubicBezTo>
                    <a:lnTo>
                      <a:pt x="38919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5" name="Freeform 231">
                <a:extLst>
                  <a:ext uri="{FF2B5EF4-FFF2-40B4-BE49-F238E27FC236}">
                    <a16:creationId xmlns:a16="http://schemas.microsoft.com/office/drawing/2014/main" id="{39EE470C-4D27-A502-EBE4-0E521F4C1BED}"/>
                  </a:ext>
                </a:extLst>
              </p:cNvPr>
              <p:cNvSpPr/>
              <p:nvPr/>
            </p:nvSpPr>
            <p:spPr>
              <a:xfrm>
                <a:off x="10684162" y="3741399"/>
                <a:ext cx="179440" cy="266323"/>
              </a:xfrm>
              <a:custGeom>
                <a:avLst/>
                <a:gdLst>
                  <a:gd name="connsiteX0" fmla="*/ 44438 w 179440"/>
                  <a:gd name="connsiteY0" fmla="*/ 77495 h 266323"/>
                  <a:gd name="connsiteX1" fmla="*/ 88876 w 179440"/>
                  <a:gd name="connsiteY1" fmla="*/ 155437 h 266323"/>
                  <a:gd name="connsiteX2" fmla="*/ 59250 w 179440"/>
                  <a:gd name="connsiteY2" fmla="*/ 214766 h 266323"/>
                  <a:gd name="connsiteX3" fmla="*/ 0 w 179440"/>
                  <a:gd name="connsiteY3" fmla="*/ 263044 h 266323"/>
                  <a:gd name="connsiteX4" fmla="*/ 114870 w 179440"/>
                  <a:gd name="connsiteY4" fmla="*/ 255627 h 266323"/>
                  <a:gd name="connsiteX5" fmla="*/ 151902 w 179440"/>
                  <a:gd name="connsiteY5" fmla="*/ 177685 h 266323"/>
                  <a:gd name="connsiteX6" fmla="*/ 163084 w 179440"/>
                  <a:gd name="connsiteY6" fmla="*/ 92327 h 266323"/>
                  <a:gd name="connsiteX7" fmla="*/ 85245 w 179440"/>
                  <a:gd name="connsiteY7" fmla="*/ 3333 h 266323"/>
                  <a:gd name="connsiteX8" fmla="*/ 44583 w 179440"/>
                  <a:gd name="connsiteY8" fmla="*/ 77495 h 26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440" h="266323">
                    <a:moveTo>
                      <a:pt x="44438" y="77495"/>
                    </a:moveTo>
                    <a:cubicBezTo>
                      <a:pt x="44438" y="77495"/>
                      <a:pt x="96282" y="121992"/>
                      <a:pt x="88876" y="155437"/>
                    </a:cubicBezTo>
                    <a:cubicBezTo>
                      <a:pt x="81469" y="188882"/>
                      <a:pt x="88876" y="192663"/>
                      <a:pt x="59250" y="214766"/>
                    </a:cubicBezTo>
                    <a:cubicBezTo>
                      <a:pt x="29625" y="237014"/>
                      <a:pt x="0" y="263044"/>
                      <a:pt x="0" y="263044"/>
                    </a:cubicBezTo>
                    <a:cubicBezTo>
                      <a:pt x="0" y="263044"/>
                      <a:pt x="96427" y="274095"/>
                      <a:pt x="114870" y="255627"/>
                    </a:cubicBezTo>
                    <a:cubicBezTo>
                      <a:pt x="133313" y="237014"/>
                      <a:pt x="117339" y="218547"/>
                      <a:pt x="151902" y="177685"/>
                    </a:cubicBezTo>
                    <a:cubicBezTo>
                      <a:pt x="177896" y="147148"/>
                      <a:pt x="192709" y="99743"/>
                      <a:pt x="163084" y="92327"/>
                    </a:cubicBezTo>
                    <a:cubicBezTo>
                      <a:pt x="133459" y="84911"/>
                      <a:pt x="89021" y="25582"/>
                      <a:pt x="85245" y="3333"/>
                    </a:cubicBezTo>
                    <a:cubicBezTo>
                      <a:pt x="81469" y="-18915"/>
                      <a:pt x="44583" y="77495"/>
                      <a:pt x="44583" y="774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6" name="Freeform 233">
                <a:extLst>
                  <a:ext uri="{FF2B5EF4-FFF2-40B4-BE49-F238E27FC236}">
                    <a16:creationId xmlns:a16="http://schemas.microsoft.com/office/drawing/2014/main" id="{1177950B-640D-22E7-8464-D5642323CCAA}"/>
                  </a:ext>
                </a:extLst>
              </p:cNvPr>
              <p:cNvSpPr/>
              <p:nvPr/>
            </p:nvSpPr>
            <p:spPr>
              <a:xfrm>
                <a:off x="10683447" y="3834017"/>
                <a:ext cx="189124" cy="178109"/>
              </a:xfrm>
              <a:custGeom>
                <a:avLst/>
                <a:gdLst>
                  <a:gd name="connsiteX0" fmla="*/ 164235 w 189124"/>
                  <a:gd name="connsiteY0" fmla="*/ 0 h 178109"/>
                  <a:gd name="connsiteX1" fmla="*/ 100773 w 189124"/>
                  <a:gd name="connsiteY1" fmla="*/ 96264 h 178109"/>
                  <a:gd name="connsiteX2" fmla="*/ 73472 w 189124"/>
                  <a:gd name="connsiteY2" fmla="*/ 111097 h 178109"/>
                  <a:gd name="connsiteX3" fmla="*/ 59966 w 189124"/>
                  <a:gd name="connsiteY3" fmla="*/ 122294 h 178109"/>
                  <a:gd name="connsiteX4" fmla="*/ 715 w 189124"/>
                  <a:gd name="connsiteY4" fmla="*/ 170571 h 178109"/>
                  <a:gd name="connsiteX5" fmla="*/ 115586 w 189124"/>
                  <a:gd name="connsiteY5" fmla="*/ 163155 h 178109"/>
                  <a:gd name="connsiteX6" fmla="*/ 152617 w 189124"/>
                  <a:gd name="connsiteY6" fmla="*/ 85213 h 178109"/>
                  <a:gd name="connsiteX7" fmla="*/ 164235 w 189124"/>
                  <a:gd name="connsiteY7" fmla="*/ 0 h 17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124" h="178109">
                    <a:moveTo>
                      <a:pt x="164235" y="0"/>
                    </a:moveTo>
                    <a:cubicBezTo>
                      <a:pt x="152617" y="24284"/>
                      <a:pt x="127639" y="71980"/>
                      <a:pt x="100773" y="96264"/>
                    </a:cubicBezTo>
                    <a:cubicBezTo>
                      <a:pt x="87413" y="108334"/>
                      <a:pt x="78845" y="111678"/>
                      <a:pt x="73472" y="111097"/>
                    </a:cubicBezTo>
                    <a:cubicBezTo>
                      <a:pt x="70131" y="114441"/>
                      <a:pt x="65775" y="117931"/>
                      <a:pt x="59966" y="122294"/>
                    </a:cubicBezTo>
                    <a:cubicBezTo>
                      <a:pt x="30341" y="144542"/>
                      <a:pt x="-5529" y="159374"/>
                      <a:pt x="715" y="170571"/>
                    </a:cubicBezTo>
                    <a:cubicBezTo>
                      <a:pt x="6960" y="181623"/>
                      <a:pt x="97143" y="181623"/>
                      <a:pt x="115586" y="163155"/>
                    </a:cubicBezTo>
                    <a:cubicBezTo>
                      <a:pt x="134029" y="144542"/>
                      <a:pt x="125461" y="114732"/>
                      <a:pt x="152617" y="85213"/>
                    </a:cubicBezTo>
                    <a:cubicBezTo>
                      <a:pt x="181081" y="54385"/>
                      <a:pt x="212158" y="13087"/>
                      <a:pt x="16423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7" name="Freeform 235">
                <a:extLst>
                  <a:ext uri="{FF2B5EF4-FFF2-40B4-BE49-F238E27FC236}">
                    <a16:creationId xmlns:a16="http://schemas.microsoft.com/office/drawing/2014/main" id="{FEBE44FB-E8D9-E5B9-B8EB-1BB84ABA6D76}"/>
                  </a:ext>
                </a:extLst>
              </p:cNvPr>
              <p:cNvSpPr/>
              <p:nvPr/>
            </p:nvSpPr>
            <p:spPr>
              <a:xfrm>
                <a:off x="10076556" y="3002827"/>
                <a:ext cx="719302" cy="830898"/>
              </a:xfrm>
              <a:custGeom>
                <a:avLst/>
                <a:gdLst>
                  <a:gd name="connsiteX0" fmla="*/ 0 w 719302"/>
                  <a:gd name="connsiteY0" fmla="*/ 14687 h 830898"/>
                  <a:gd name="connsiteX1" fmla="*/ 281584 w 719302"/>
                  <a:gd name="connsiteY1" fmla="*/ 519276 h 830898"/>
                  <a:gd name="connsiteX2" fmla="*/ 641008 w 719302"/>
                  <a:gd name="connsiteY2" fmla="*/ 830899 h 830898"/>
                  <a:gd name="connsiteX3" fmla="*/ 718846 w 719302"/>
                  <a:gd name="connsiteY3" fmla="*/ 756738 h 830898"/>
                  <a:gd name="connsiteX4" fmla="*/ 478069 w 719302"/>
                  <a:gd name="connsiteY4" fmla="*/ 467362 h 830898"/>
                  <a:gd name="connsiteX5" fmla="*/ 374236 w 719302"/>
                  <a:gd name="connsiteY5" fmla="*/ 241097 h 830898"/>
                  <a:gd name="connsiteX6" fmla="*/ 296542 w 719302"/>
                  <a:gd name="connsiteY6" fmla="*/ 0 h 830898"/>
                  <a:gd name="connsiteX7" fmla="*/ 145 w 719302"/>
                  <a:gd name="connsiteY7" fmla="*/ 14832 h 83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302" h="830898">
                    <a:moveTo>
                      <a:pt x="0" y="14687"/>
                    </a:moveTo>
                    <a:lnTo>
                      <a:pt x="281584" y="519276"/>
                    </a:lnTo>
                    <a:cubicBezTo>
                      <a:pt x="281584" y="519276"/>
                      <a:pt x="563169" y="704824"/>
                      <a:pt x="641008" y="830899"/>
                    </a:cubicBezTo>
                    <a:cubicBezTo>
                      <a:pt x="641008" y="830899"/>
                      <a:pt x="726253" y="801234"/>
                      <a:pt x="718846" y="756738"/>
                    </a:cubicBezTo>
                    <a:cubicBezTo>
                      <a:pt x="718846" y="756738"/>
                      <a:pt x="578127" y="511859"/>
                      <a:pt x="478069" y="467362"/>
                    </a:cubicBezTo>
                    <a:cubicBezTo>
                      <a:pt x="378011" y="422866"/>
                      <a:pt x="396600" y="337507"/>
                      <a:pt x="374236" y="241097"/>
                    </a:cubicBezTo>
                    <a:cubicBezTo>
                      <a:pt x="352017" y="144542"/>
                      <a:pt x="296542" y="0"/>
                      <a:pt x="296542" y="0"/>
                    </a:cubicBezTo>
                    <a:lnTo>
                      <a:pt x="145" y="1483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8" name="Freeform 237">
                <a:extLst>
                  <a:ext uri="{FF2B5EF4-FFF2-40B4-BE49-F238E27FC236}">
                    <a16:creationId xmlns:a16="http://schemas.microsoft.com/office/drawing/2014/main" id="{A340E1F7-4F41-FE79-DCBE-8B59027C7B04}"/>
                  </a:ext>
                </a:extLst>
              </p:cNvPr>
              <p:cNvSpPr/>
              <p:nvPr/>
            </p:nvSpPr>
            <p:spPr>
              <a:xfrm>
                <a:off x="9445063" y="3844923"/>
                <a:ext cx="261177" cy="182900"/>
              </a:xfrm>
              <a:custGeom>
                <a:avLst/>
                <a:gdLst>
                  <a:gd name="connsiteX0" fmla="*/ 183194 w 261177"/>
                  <a:gd name="connsiteY0" fmla="*/ 0 h 182900"/>
                  <a:gd name="connsiteX1" fmla="*/ 120168 w 261177"/>
                  <a:gd name="connsiteY1" fmla="*/ 100191 h 182900"/>
                  <a:gd name="connsiteX2" fmla="*/ 3119 w 261177"/>
                  <a:gd name="connsiteY2" fmla="*/ 101790 h 182900"/>
                  <a:gd name="connsiteX3" fmla="*/ 127719 w 261177"/>
                  <a:gd name="connsiteY3" fmla="*/ 152104 h 182900"/>
                  <a:gd name="connsiteX4" fmla="*/ 186970 w 261177"/>
                  <a:gd name="connsiteY4" fmla="*/ 174352 h 182900"/>
                  <a:gd name="connsiteX5" fmla="*/ 235183 w 261177"/>
                  <a:gd name="connsiteY5" fmla="*/ 137271 h 182900"/>
                  <a:gd name="connsiteX6" fmla="*/ 261178 w 261177"/>
                  <a:gd name="connsiteY6" fmla="*/ 18613 h 182900"/>
                  <a:gd name="connsiteX7" fmla="*/ 183339 w 261177"/>
                  <a:gd name="connsiteY7" fmla="*/ 0 h 18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177" h="182900">
                    <a:moveTo>
                      <a:pt x="183194" y="0"/>
                    </a:moveTo>
                    <a:cubicBezTo>
                      <a:pt x="183194" y="0"/>
                      <a:pt x="157199" y="89139"/>
                      <a:pt x="120168" y="100191"/>
                    </a:cubicBezTo>
                    <a:cubicBezTo>
                      <a:pt x="83136" y="111242"/>
                      <a:pt x="25338" y="72126"/>
                      <a:pt x="3119" y="101790"/>
                    </a:cubicBezTo>
                    <a:cubicBezTo>
                      <a:pt x="-19100" y="131600"/>
                      <a:pt x="83136" y="148468"/>
                      <a:pt x="127719" y="152104"/>
                    </a:cubicBezTo>
                    <a:cubicBezTo>
                      <a:pt x="172157" y="155884"/>
                      <a:pt x="157344" y="155884"/>
                      <a:pt x="186970" y="174352"/>
                    </a:cubicBezTo>
                    <a:cubicBezTo>
                      <a:pt x="216595" y="192820"/>
                      <a:pt x="242589" y="181768"/>
                      <a:pt x="235183" y="137271"/>
                    </a:cubicBezTo>
                    <a:cubicBezTo>
                      <a:pt x="227777" y="92775"/>
                      <a:pt x="261178" y="18613"/>
                      <a:pt x="261178" y="18613"/>
                    </a:cubicBezTo>
                    <a:lnTo>
                      <a:pt x="183339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9" name="Freeform 239">
                <a:extLst>
                  <a:ext uri="{FF2B5EF4-FFF2-40B4-BE49-F238E27FC236}">
                    <a16:creationId xmlns:a16="http://schemas.microsoft.com/office/drawing/2014/main" id="{453AC003-8964-C4AC-4BC6-43BCF8D919A3}"/>
                  </a:ext>
                </a:extLst>
              </p:cNvPr>
              <p:cNvSpPr/>
              <p:nvPr/>
            </p:nvSpPr>
            <p:spPr>
              <a:xfrm>
                <a:off x="9609668" y="2953768"/>
                <a:ext cx="566944" cy="950483"/>
              </a:xfrm>
              <a:custGeom>
                <a:avLst/>
                <a:gdLst>
                  <a:gd name="connsiteX0" fmla="*/ 566945 w 566944"/>
                  <a:gd name="connsiteY0" fmla="*/ 104607 h 950483"/>
                  <a:gd name="connsiteX1" fmla="*/ 333574 w 566944"/>
                  <a:gd name="connsiteY1" fmla="*/ 486757 h 950483"/>
                  <a:gd name="connsiteX2" fmla="*/ 263141 w 566944"/>
                  <a:gd name="connsiteY2" fmla="*/ 649912 h 950483"/>
                  <a:gd name="connsiteX3" fmla="*/ 85245 w 566944"/>
                  <a:gd name="connsiteY3" fmla="*/ 950484 h 950483"/>
                  <a:gd name="connsiteX4" fmla="*/ 0 w 566944"/>
                  <a:gd name="connsiteY4" fmla="*/ 924455 h 950483"/>
                  <a:gd name="connsiteX5" fmla="*/ 122277 w 566944"/>
                  <a:gd name="connsiteY5" fmla="*/ 509005 h 950483"/>
                  <a:gd name="connsiteX6" fmla="*/ 333429 w 566944"/>
                  <a:gd name="connsiteY6" fmla="*/ 4562 h 950483"/>
                  <a:gd name="connsiteX7" fmla="*/ 566800 w 566944"/>
                  <a:gd name="connsiteY7" fmla="*/ 104753 h 95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6944" h="950483">
                    <a:moveTo>
                      <a:pt x="566945" y="104607"/>
                    </a:moveTo>
                    <a:cubicBezTo>
                      <a:pt x="566945" y="104607"/>
                      <a:pt x="385273" y="408815"/>
                      <a:pt x="333574" y="486757"/>
                    </a:cubicBezTo>
                    <a:cubicBezTo>
                      <a:pt x="281730" y="564699"/>
                      <a:pt x="277954" y="579531"/>
                      <a:pt x="263141" y="649912"/>
                    </a:cubicBezTo>
                    <a:cubicBezTo>
                      <a:pt x="248329" y="720438"/>
                      <a:pt x="140865" y="820629"/>
                      <a:pt x="85245" y="950484"/>
                    </a:cubicBezTo>
                    <a:lnTo>
                      <a:pt x="0" y="924455"/>
                    </a:lnTo>
                    <a:cubicBezTo>
                      <a:pt x="0" y="924455"/>
                      <a:pt x="88876" y="597999"/>
                      <a:pt x="122277" y="509005"/>
                    </a:cubicBezTo>
                    <a:cubicBezTo>
                      <a:pt x="155677" y="420012"/>
                      <a:pt x="333429" y="4562"/>
                      <a:pt x="333429" y="4562"/>
                    </a:cubicBezTo>
                    <a:cubicBezTo>
                      <a:pt x="333429" y="4562"/>
                      <a:pt x="551987" y="-32519"/>
                      <a:pt x="566800" y="104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0" name="Freeform 241">
                <a:extLst>
                  <a:ext uri="{FF2B5EF4-FFF2-40B4-BE49-F238E27FC236}">
                    <a16:creationId xmlns:a16="http://schemas.microsoft.com/office/drawing/2014/main" id="{AFD8CF7F-02CD-29A4-EC22-0D3CB171202E}"/>
                  </a:ext>
                </a:extLst>
              </p:cNvPr>
              <p:cNvSpPr/>
              <p:nvPr/>
            </p:nvSpPr>
            <p:spPr>
              <a:xfrm>
                <a:off x="9445063" y="3935356"/>
                <a:ext cx="236313" cy="92467"/>
              </a:xfrm>
              <a:custGeom>
                <a:avLst/>
                <a:gdLst>
                  <a:gd name="connsiteX0" fmla="*/ 127574 w 236313"/>
                  <a:gd name="connsiteY0" fmla="*/ 61670 h 92467"/>
                  <a:gd name="connsiteX1" fmla="*/ 186824 w 236313"/>
                  <a:gd name="connsiteY1" fmla="*/ 83919 h 92467"/>
                  <a:gd name="connsiteX2" fmla="*/ 235038 w 236313"/>
                  <a:gd name="connsiteY2" fmla="*/ 46838 h 92467"/>
                  <a:gd name="connsiteX3" fmla="*/ 234167 w 236313"/>
                  <a:gd name="connsiteY3" fmla="*/ 26189 h 92467"/>
                  <a:gd name="connsiteX4" fmla="*/ 134980 w 236313"/>
                  <a:gd name="connsiteY4" fmla="*/ 3359 h 92467"/>
                  <a:gd name="connsiteX5" fmla="*/ 120168 w 236313"/>
                  <a:gd name="connsiteY5" fmla="*/ 9757 h 92467"/>
                  <a:gd name="connsiteX6" fmla="*/ 3119 w 236313"/>
                  <a:gd name="connsiteY6" fmla="*/ 11357 h 92467"/>
                  <a:gd name="connsiteX7" fmla="*/ 127719 w 236313"/>
                  <a:gd name="connsiteY7" fmla="*/ 61670 h 9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13" h="92467">
                    <a:moveTo>
                      <a:pt x="127574" y="61670"/>
                    </a:moveTo>
                    <a:cubicBezTo>
                      <a:pt x="172012" y="65451"/>
                      <a:pt x="157199" y="65451"/>
                      <a:pt x="186824" y="83919"/>
                    </a:cubicBezTo>
                    <a:cubicBezTo>
                      <a:pt x="216450" y="102386"/>
                      <a:pt x="242444" y="91335"/>
                      <a:pt x="235038" y="46838"/>
                    </a:cubicBezTo>
                    <a:cubicBezTo>
                      <a:pt x="234021" y="40440"/>
                      <a:pt x="233731" y="33460"/>
                      <a:pt x="234167" y="26189"/>
                    </a:cubicBezTo>
                    <a:cubicBezTo>
                      <a:pt x="167510" y="50183"/>
                      <a:pt x="111454" y="21681"/>
                      <a:pt x="134980" y="3359"/>
                    </a:cubicBezTo>
                    <a:cubicBezTo>
                      <a:pt x="134980" y="3359"/>
                      <a:pt x="120313" y="9757"/>
                      <a:pt x="120168" y="9757"/>
                    </a:cubicBezTo>
                    <a:cubicBezTo>
                      <a:pt x="83136" y="20809"/>
                      <a:pt x="25338" y="-18308"/>
                      <a:pt x="3119" y="11357"/>
                    </a:cubicBezTo>
                    <a:cubicBezTo>
                      <a:pt x="-19100" y="41167"/>
                      <a:pt x="83136" y="58035"/>
                      <a:pt x="127719" y="61670"/>
                    </a:cubicBezTo>
                    <a:close/>
                  </a:path>
                </a:pathLst>
              </a:custGeom>
              <a:solidFill>
                <a:schemeClr val="tx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1" name="Freeform 242">
                <a:extLst>
                  <a:ext uri="{FF2B5EF4-FFF2-40B4-BE49-F238E27FC236}">
                    <a16:creationId xmlns:a16="http://schemas.microsoft.com/office/drawing/2014/main" id="{7F7D34B2-BFD6-4926-4EBE-0F866C6769EE}"/>
                  </a:ext>
                </a:extLst>
              </p:cNvPr>
              <p:cNvSpPr/>
              <p:nvPr/>
            </p:nvSpPr>
            <p:spPr>
              <a:xfrm>
                <a:off x="10002638" y="1661991"/>
                <a:ext cx="262159" cy="480758"/>
              </a:xfrm>
              <a:custGeom>
                <a:avLst/>
                <a:gdLst>
                  <a:gd name="connsiteX0" fmla="*/ 96137 w 262159"/>
                  <a:gd name="connsiteY0" fmla="*/ 5203 h 480758"/>
                  <a:gd name="connsiteX1" fmla="*/ 55474 w 262159"/>
                  <a:gd name="connsiteY1" fmla="*/ 75729 h 480758"/>
                  <a:gd name="connsiteX2" fmla="*/ 0 w 262159"/>
                  <a:gd name="connsiteY2" fmla="*/ 157306 h 480758"/>
                  <a:gd name="connsiteX3" fmla="*/ 25995 w 262159"/>
                  <a:gd name="connsiteY3" fmla="*/ 175919 h 480758"/>
                  <a:gd name="connsiteX4" fmla="*/ 48213 w 262159"/>
                  <a:gd name="connsiteY4" fmla="*/ 259387 h 480758"/>
                  <a:gd name="connsiteX5" fmla="*/ 127795 w 262159"/>
                  <a:gd name="connsiteY5" fmla="*/ 289052 h 480758"/>
                  <a:gd name="connsiteX6" fmla="*/ 64914 w 262159"/>
                  <a:gd name="connsiteY6" fmla="*/ 457878 h 480758"/>
                  <a:gd name="connsiteX7" fmla="*/ 251959 w 262159"/>
                  <a:gd name="connsiteY7" fmla="*/ 478236 h 480758"/>
                  <a:gd name="connsiteX8" fmla="*/ 239034 w 262159"/>
                  <a:gd name="connsiteY8" fmla="*/ 305775 h 480758"/>
                  <a:gd name="connsiteX9" fmla="*/ 96427 w 262159"/>
                  <a:gd name="connsiteY9" fmla="*/ 5203 h 48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2159" h="480758">
                    <a:moveTo>
                      <a:pt x="96137" y="5203"/>
                    </a:moveTo>
                    <a:cubicBezTo>
                      <a:pt x="96137" y="5203"/>
                      <a:pt x="59105" y="20035"/>
                      <a:pt x="55474" y="75729"/>
                    </a:cubicBezTo>
                    <a:cubicBezTo>
                      <a:pt x="51844" y="131423"/>
                      <a:pt x="14813" y="149890"/>
                      <a:pt x="0" y="157306"/>
                    </a:cubicBezTo>
                    <a:cubicBezTo>
                      <a:pt x="0" y="157306"/>
                      <a:pt x="1888" y="172139"/>
                      <a:pt x="25995" y="175919"/>
                    </a:cubicBezTo>
                    <a:cubicBezTo>
                      <a:pt x="25995" y="175919"/>
                      <a:pt x="22219" y="237139"/>
                      <a:pt x="48213" y="259387"/>
                    </a:cubicBezTo>
                    <a:cubicBezTo>
                      <a:pt x="74063" y="281636"/>
                      <a:pt x="127795" y="289052"/>
                      <a:pt x="127795" y="289052"/>
                    </a:cubicBezTo>
                    <a:cubicBezTo>
                      <a:pt x="127795" y="289052"/>
                      <a:pt x="101800" y="424433"/>
                      <a:pt x="64914" y="457878"/>
                    </a:cubicBezTo>
                    <a:cubicBezTo>
                      <a:pt x="27882" y="491324"/>
                      <a:pt x="251959" y="478236"/>
                      <a:pt x="251959" y="478236"/>
                    </a:cubicBezTo>
                    <a:cubicBezTo>
                      <a:pt x="251959" y="478236"/>
                      <a:pt x="218558" y="353907"/>
                      <a:pt x="239034" y="305775"/>
                    </a:cubicBezTo>
                    <a:cubicBezTo>
                      <a:pt x="259366" y="257497"/>
                      <a:pt x="320504" y="-42929"/>
                      <a:pt x="96427" y="520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2" name="Freeform 926">
                <a:extLst>
                  <a:ext uri="{FF2B5EF4-FFF2-40B4-BE49-F238E27FC236}">
                    <a16:creationId xmlns:a16="http://schemas.microsoft.com/office/drawing/2014/main" id="{52A866D2-4B3C-9747-900F-AB376A68FB21}"/>
                  </a:ext>
                </a:extLst>
              </p:cNvPr>
              <p:cNvSpPr/>
              <p:nvPr/>
            </p:nvSpPr>
            <p:spPr>
              <a:xfrm>
                <a:off x="9915656" y="2052530"/>
                <a:ext cx="539894" cy="1009771"/>
              </a:xfrm>
              <a:custGeom>
                <a:avLst/>
                <a:gdLst>
                  <a:gd name="connsiteX0" fmla="*/ 286806 w 539894"/>
                  <a:gd name="connsiteY0" fmla="*/ 11646 h 1009771"/>
                  <a:gd name="connsiteX1" fmla="*/ 149717 w 539894"/>
                  <a:gd name="connsiteY1" fmla="*/ 67339 h 1009771"/>
                  <a:gd name="connsiteX2" fmla="*/ 1446 w 539894"/>
                  <a:gd name="connsiteY2" fmla="*/ 289969 h 1009771"/>
                  <a:gd name="connsiteX3" fmla="*/ 79720 w 539894"/>
                  <a:gd name="connsiteY3" fmla="*/ 574546 h 1009771"/>
                  <a:gd name="connsiteX4" fmla="*/ 1446 w 539894"/>
                  <a:gd name="connsiteY4" fmla="*/ 946661 h 1009771"/>
                  <a:gd name="connsiteX5" fmla="*/ 101504 w 539894"/>
                  <a:gd name="connsiteY5" fmla="*/ 950442 h 1009771"/>
                  <a:gd name="connsiteX6" fmla="*/ 168160 w 539894"/>
                  <a:gd name="connsiteY6" fmla="*/ 1009771 h 1009771"/>
                  <a:gd name="connsiteX7" fmla="*/ 512626 w 539894"/>
                  <a:gd name="connsiteY7" fmla="*/ 950442 h 1009771"/>
                  <a:gd name="connsiteX8" fmla="*/ 505219 w 539894"/>
                  <a:gd name="connsiteY8" fmla="*/ 842835 h 1009771"/>
                  <a:gd name="connsiteX9" fmla="*/ 390785 w 539894"/>
                  <a:gd name="connsiteY9" fmla="*/ 513326 h 1009771"/>
                  <a:gd name="connsiteX10" fmla="*/ 382943 w 539894"/>
                  <a:gd name="connsiteY10" fmla="*/ 264085 h 1009771"/>
                  <a:gd name="connsiteX11" fmla="*/ 286661 w 539894"/>
                  <a:gd name="connsiteY11" fmla="*/ 11791 h 100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9894" h="1009771">
                    <a:moveTo>
                      <a:pt x="286806" y="11646"/>
                    </a:moveTo>
                    <a:cubicBezTo>
                      <a:pt x="235253" y="-17873"/>
                      <a:pt x="190525" y="11646"/>
                      <a:pt x="149717" y="67339"/>
                    </a:cubicBezTo>
                    <a:cubicBezTo>
                      <a:pt x="108910" y="123033"/>
                      <a:pt x="-9591" y="249108"/>
                      <a:pt x="1446" y="289969"/>
                    </a:cubicBezTo>
                    <a:cubicBezTo>
                      <a:pt x="12628" y="330831"/>
                      <a:pt x="68538" y="474210"/>
                      <a:pt x="79720" y="574546"/>
                    </a:cubicBezTo>
                    <a:cubicBezTo>
                      <a:pt x="90757" y="674736"/>
                      <a:pt x="-13367" y="905945"/>
                      <a:pt x="1446" y="946661"/>
                    </a:cubicBezTo>
                    <a:cubicBezTo>
                      <a:pt x="16259" y="987523"/>
                      <a:pt x="101504" y="950442"/>
                      <a:pt x="101504" y="950442"/>
                    </a:cubicBezTo>
                    <a:cubicBezTo>
                      <a:pt x="101504" y="950442"/>
                      <a:pt x="86691" y="1009771"/>
                      <a:pt x="168160" y="1009771"/>
                    </a:cubicBezTo>
                    <a:cubicBezTo>
                      <a:pt x="249630" y="1009771"/>
                      <a:pt x="460781" y="980107"/>
                      <a:pt x="512626" y="950442"/>
                    </a:cubicBezTo>
                    <a:cubicBezTo>
                      <a:pt x="564470" y="920778"/>
                      <a:pt x="531069" y="905945"/>
                      <a:pt x="505219" y="842835"/>
                    </a:cubicBezTo>
                    <a:cubicBezTo>
                      <a:pt x="479225" y="779871"/>
                      <a:pt x="440741" y="635765"/>
                      <a:pt x="390785" y="513326"/>
                    </a:cubicBezTo>
                    <a:cubicBezTo>
                      <a:pt x="349978" y="413426"/>
                      <a:pt x="368130" y="367911"/>
                      <a:pt x="382943" y="264085"/>
                    </a:cubicBezTo>
                    <a:cubicBezTo>
                      <a:pt x="397755" y="160259"/>
                      <a:pt x="312510" y="26623"/>
                      <a:pt x="286661" y="11791"/>
                    </a:cubicBezTo>
                    <a:close/>
                  </a:path>
                </a:pathLst>
              </a:custGeom>
              <a:solidFill>
                <a:schemeClr val="bg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3" name="Freeform 927">
                <a:extLst>
                  <a:ext uri="{FF2B5EF4-FFF2-40B4-BE49-F238E27FC236}">
                    <a16:creationId xmlns:a16="http://schemas.microsoft.com/office/drawing/2014/main" id="{54E6E144-1CB0-A6DE-4772-F4C00A30FA8B}"/>
                  </a:ext>
                </a:extLst>
              </p:cNvPr>
              <p:cNvSpPr/>
              <p:nvPr/>
            </p:nvSpPr>
            <p:spPr>
              <a:xfrm>
                <a:off x="10019093" y="1614764"/>
                <a:ext cx="528119" cy="664548"/>
              </a:xfrm>
              <a:custGeom>
                <a:avLst/>
                <a:gdLst>
                  <a:gd name="connsiteX0" fmla="*/ 3731 w 528119"/>
                  <a:gd name="connsiteY0" fmla="*/ 13459 h 664548"/>
                  <a:gd name="connsiteX1" fmla="*/ 40762 w 528119"/>
                  <a:gd name="connsiteY1" fmla="*/ 108124 h 664548"/>
                  <a:gd name="connsiteX2" fmla="*/ 166960 w 528119"/>
                  <a:gd name="connsiteY2" fmla="*/ 164108 h 664548"/>
                  <a:gd name="connsiteX3" fmla="*/ 203846 w 528119"/>
                  <a:gd name="connsiteY3" fmla="*/ 171088 h 664548"/>
                  <a:gd name="connsiteX4" fmla="*/ 164926 w 528119"/>
                  <a:gd name="connsiteY4" fmla="*/ 226782 h 664548"/>
                  <a:gd name="connsiteX5" fmla="*/ 166814 w 528119"/>
                  <a:gd name="connsiteY5" fmla="*/ 273169 h 664548"/>
                  <a:gd name="connsiteX6" fmla="*/ 187145 w 528119"/>
                  <a:gd name="connsiteY6" fmla="*/ 354747 h 664548"/>
                  <a:gd name="connsiteX7" fmla="*/ 226065 w 528119"/>
                  <a:gd name="connsiteY7" fmla="*/ 573596 h 664548"/>
                  <a:gd name="connsiteX8" fmla="*/ 440847 w 528119"/>
                  <a:gd name="connsiteY8" fmla="*/ 638451 h 664548"/>
                  <a:gd name="connsiteX9" fmla="*/ 501985 w 528119"/>
                  <a:gd name="connsiteY9" fmla="*/ 386157 h 664548"/>
                  <a:gd name="connsiteX10" fmla="*/ 361266 w 528119"/>
                  <a:gd name="connsiteY10" fmla="*/ 300798 h 664548"/>
                  <a:gd name="connsiteX11" fmla="*/ 377966 w 528119"/>
                  <a:gd name="connsiteY11" fmla="*/ 261827 h 664548"/>
                  <a:gd name="connsiteX12" fmla="*/ 311310 w 528119"/>
                  <a:gd name="connsiteY12" fmla="*/ 228382 h 664548"/>
                  <a:gd name="connsiteX13" fmla="*/ 318716 w 528119"/>
                  <a:gd name="connsiteY13" fmla="*/ 70607 h 664548"/>
                  <a:gd name="connsiteX14" fmla="*/ 157520 w 528119"/>
                  <a:gd name="connsiteY14" fmla="*/ 13168 h 664548"/>
                  <a:gd name="connsiteX15" fmla="*/ 3731 w 528119"/>
                  <a:gd name="connsiteY15" fmla="*/ 13168 h 66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8119" h="664548">
                    <a:moveTo>
                      <a:pt x="3731" y="13459"/>
                    </a:moveTo>
                    <a:cubicBezTo>
                      <a:pt x="-5854" y="-792"/>
                      <a:pt x="1843" y="76569"/>
                      <a:pt x="40762" y="108124"/>
                    </a:cubicBezTo>
                    <a:cubicBezTo>
                      <a:pt x="79681" y="139679"/>
                      <a:pt x="124264" y="178941"/>
                      <a:pt x="166960" y="164108"/>
                    </a:cubicBezTo>
                    <a:cubicBezTo>
                      <a:pt x="166960" y="164108"/>
                      <a:pt x="196440" y="137788"/>
                      <a:pt x="203846" y="171088"/>
                    </a:cubicBezTo>
                    <a:cubicBezTo>
                      <a:pt x="211252" y="204534"/>
                      <a:pt x="187291" y="215585"/>
                      <a:pt x="164926" y="226782"/>
                    </a:cubicBezTo>
                    <a:cubicBezTo>
                      <a:pt x="142707" y="237979"/>
                      <a:pt x="140820" y="260082"/>
                      <a:pt x="166814" y="273169"/>
                    </a:cubicBezTo>
                    <a:cubicBezTo>
                      <a:pt x="192664" y="286111"/>
                      <a:pt x="214883" y="295418"/>
                      <a:pt x="187145" y="354747"/>
                    </a:cubicBezTo>
                    <a:cubicBezTo>
                      <a:pt x="159263" y="414076"/>
                      <a:pt x="177851" y="508741"/>
                      <a:pt x="226065" y="573596"/>
                    </a:cubicBezTo>
                    <a:cubicBezTo>
                      <a:pt x="274133" y="638451"/>
                      <a:pt x="359378" y="701561"/>
                      <a:pt x="440847" y="638451"/>
                    </a:cubicBezTo>
                    <a:cubicBezTo>
                      <a:pt x="522316" y="575341"/>
                      <a:pt x="555717" y="453047"/>
                      <a:pt x="501985" y="386157"/>
                    </a:cubicBezTo>
                    <a:cubicBezTo>
                      <a:pt x="448254" y="319411"/>
                      <a:pt x="361266" y="300798"/>
                      <a:pt x="361266" y="300798"/>
                    </a:cubicBezTo>
                    <a:cubicBezTo>
                      <a:pt x="361266" y="300798"/>
                      <a:pt x="387115" y="293382"/>
                      <a:pt x="377966" y="261827"/>
                    </a:cubicBezTo>
                    <a:cubicBezTo>
                      <a:pt x="368672" y="230272"/>
                      <a:pt x="314940" y="250630"/>
                      <a:pt x="311310" y="228382"/>
                    </a:cubicBezTo>
                    <a:cubicBezTo>
                      <a:pt x="307679" y="206133"/>
                      <a:pt x="363154" y="144914"/>
                      <a:pt x="318716" y="70607"/>
                    </a:cubicBezTo>
                    <a:cubicBezTo>
                      <a:pt x="274278" y="-3555"/>
                      <a:pt x="220546" y="-12861"/>
                      <a:pt x="157520" y="13168"/>
                    </a:cubicBezTo>
                    <a:cubicBezTo>
                      <a:pt x="94494" y="39197"/>
                      <a:pt x="25949" y="46613"/>
                      <a:pt x="3731" y="13168"/>
                    </a:cubicBezTo>
                    <a:close/>
                  </a:path>
                </a:pathLst>
              </a:custGeom>
              <a:solidFill>
                <a:schemeClr val="tx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4" name="Freeform 928">
                <a:extLst>
                  <a:ext uri="{FF2B5EF4-FFF2-40B4-BE49-F238E27FC236}">
                    <a16:creationId xmlns:a16="http://schemas.microsoft.com/office/drawing/2014/main" id="{385704D2-FDB3-B5BE-8C6B-3563484EC398}"/>
                  </a:ext>
                </a:extLst>
              </p:cNvPr>
              <p:cNvSpPr/>
              <p:nvPr/>
            </p:nvSpPr>
            <p:spPr>
              <a:xfrm>
                <a:off x="10439609" y="1886043"/>
                <a:ext cx="38919" cy="27919"/>
              </a:xfrm>
              <a:custGeom>
                <a:avLst/>
                <a:gdLst>
                  <a:gd name="connsiteX0" fmla="*/ 38919 w 38919"/>
                  <a:gd name="connsiteY0" fmla="*/ 13960 h 27919"/>
                  <a:gd name="connsiteX1" fmla="*/ 19460 w 38919"/>
                  <a:gd name="connsiteY1" fmla="*/ 27920 h 27919"/>
                  <a:gd name="connsiteX2" fmla="*/ 0 w 38919"/>
                  <a:gd name="connsiteY2" fmla="*/ 13960 h 27919"/>
                  <a:gd name="connsiteX3" fmla="*/ 19460 w 38919"/>
                  <a:gd name="connsiteY3" fmla="*/ 0 h 27919"/>
                  <a:gd name="connsiteX4" fmla="*/ 38919 w 38919"/>
                  <a:gd name="connsiteY4" fmla="*/ 13960 h 2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19" h="27919">
                    <a:moveTo>
                      <a:pt x="38919" y="13960"/>
                    </a:moveTo>
                    <a:cubicBezTo>
                      <a:pt x="38919" y="21667"/>
                      <a:pt x="30206" y="27920"/>
                      <a:pt x="19460" y="27920"/>
                    </a:cubicBezTo>
                    <a:cubicBezTo>
                      <a:pt x="8713" y="27920"/>
                      <a:pt x="0" y="21667"/>
                      <a:pt x="0" y="13960"/>
                    </a:cubicBezTo>
                    <a:cubicBezTo>
                      <a:pt x="0" y="6253"/>
                      <a:pt x="8713" y="0"/>
                      <a:pt x="19460" y="0"/>
                    </a:cubicBezTo>
                    <a:cubicBezTo>
                      <a:pt x="30206" y="0"/>
                      <a:pt x="38919" y="6253"/>
                      <a:pt x="38919" y="13960"/>
                    </a:cubicBezTo>
                    <a:close/>
                  </a:path>
                </a:pathLst>
              </a:custGeom>
              <a:solidFill>
                <a:srgbClr val="0B1238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5" name="Freeform 1008">
                <a:extLst>
                  <a:ext uri="{FF2B5EF4-FFF2-40B4-BE49-F238E27FC236}">
                    <a16:creationId xmlns:a16="http://schemas.microsoft.com/office/drawing/2014/main" id="{299411A3-768D-5107-7BDA-ECAF1495F677}"/>
                  </a:ext>
                </a:extLst>
              </p:cNvPr>
              <p:cNvSpPr/>
              <p:nvPr/>
            </p:nvSpPr>
            <p:spPr>
              <a:xfrm>
                <a:off x="10345070" y="1661668"/>
                <a:ext cx="39892" cy="129855"/>
              </a:xfrm>
              <a:custGeom>
                <a:avLst/>
                <a:gdLst>
                  <a:gd name="connsiteX0" fmla="*/ 0 w 39892"/>
                  <a:gd name="connsiteY0" fmla="*/ 0 h 129855"/>
                  <a:gd name="connsiteX1" fmla="*/ 12925 w 39892"/>
                  <a:gd name="connsiteY1" fmla="*/ 129855 h 129855"/>
                  <a:gd name="connsiteX2" fmla="*/ 0 w 39892"/>
                  <a:gd name="connsiteY2" fmla="*/ 0 h 12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92" h="129855">
                    <a:moveTo>
                      <a:pt x="0" y="0"/>
                    </a:moveTo>
                    <a:cubicBezTo>
                      <a:pt x="0" y="0"/>
                      <a:pt x="57508" y="55694"/>
                      <a:pt x="12925" y="129855"/>
                    </a:cubicBezTo>
                    <a:cubicBezTo>
                      <a:pt x="12925" y="129855"/>
                      <a:pt x="81469" y="37081"/>
                      <a:pt x="0" y="0"/>
                    </a:cubicBezTo>
                    <a:close/>
                  </a:path>
                </a:pathLst>
              </a:custGeom>
              <a:solidFill>
                <a:srgbClr val="0B1238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6" name="Freeform 1009">
                <a:extLst>
                  <a:ext uri="{FF2B5EF4-FFF2-40B4-BE49-F238E27FC236}">
                    <a16:creationId xmlns:a16="http://schemas.microsoft.com/office/drawing/2014/main" id="{EDF26F8B-EB77-5139-CABC-4559D2CC22F8}"/>
                  </a:ext>
                </a:extLst>
              </p:cNvPr>
              <p:cNvSpPr/>
              <p:nvPr/>
            </p:nvSpPr>
            <p:spPr>
              <a:xfrm>
                <a:off x="9976227" y="2105607"/>
                <a:ext cx="232410" cy="506848"/>
              </a:xfrm>
              <a:custGeom>
                <a:avLst/>
                <a:gdLst>
                  <a:gd name="connsiteX0" fmla="*/ 89291 w 232410"/>
                  <a:gd name="connsiteY0" fmla="*/ 69229 h 506848"/>
                  <a:gd name="connsiteX1" fmla="*/ 220717 w 232410"/>
                  <a:gd name="connsiteY1" fmla="*/ 30694 h 506848"/>
                  <a:gd name="connsiteX2" fmla="*/ 117028 w 232410"/>
                  <a:gd name="connsiteY2" fmla="*/ 484824 h 506848"/>
                  <a:gd name="connsiteX3" fmla="*/ 7677 w 232410"/>
                  <a:gd name="connsiteY3" fmla="*/ 444399 h 506848"/>
                  <a:gd name="connsiteX4" fmla="*/ 89291 w 232410"/>
                  <a:gd name="connsiteY4" fmla="*/ 69229 h 50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0" h="506848">
                    <a:moveTo>
                      <a:pt x="89291" y="69229"/>
                    </a:moveTo>
                    <a:cubicBezTo>
                      <a:pt x="129372" y="18770"/>
                      <a:pt x="176279" y="-35615"/>
                      <a:pt x="220717" y="30694"/>
                    </a:cubicBezTo>
                    <a:cubicBezTo>
                      <a:pt x="270382" y="104565"/>
                      <a:pt x="147670" y="386960"/>
                      <a:pt x="117028" y="484824"/>
                    </a:cubicBezTo>
                    <a:cubicBezTo>
                      <a:pt x="100328" y="538046"/>
                      <a:pt x="-32985" y="482934"/>
                      <a:pt x="7677" y="444399"/>
                    </a:cubicBezTo>
                    <a:cubicBezTo>
                      <a:pt x="48484" y="405718"/>
                      <a:pt x="5789" y="174073"/>
                      <a:pt x="89291" y="692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7" name="Freeform 1010">
                <a:extLst>
                  <a:ext uri="{FF2B5EF4-FFF2-40B4-BE49-F238E27FC236}">
                    <a16:creationId xmlns:a16="http://schemas.microsoft.com/office/drawing/2014/main" id="{5DFE1FE0-29E0-D30E-415B-F4604AD727C7}"/>
                  </a:ext>
                </a:extLst>
              </p:cNvPr>
              <p:cNvSpPr/>
              <p:nvPr/>
            </p:nvSpPr>
            <p:spPr>
              <a:xfrm>
                <a:off x="9569152" y="2685387"/>
                <a:ext cx="226109" cy="272506"/>
              </a:xfrm>
              <a:custGeom>
                <a:avLst/>
                <a:gdLst>
                  <a:gd name="connsiteX0" fmla="*/ 226110 w 226109"/>
                  <a:gd name="connsiteY0" fmla="*/ 171444 h 272506"/>
                  <a:gd name="connsiteX1" fmla="*/ 152918 w 226109"/>
                  <a:gd name="connsiteY1" fmla="*/ 272507 h 272506"/>
                  <a:gd name="connsiteX2" fmla="*/ 0 w 226109"/>
                  <a:gd name="connsiteY2" fmla="*/ 101063 h 272506"/>
                  <a:gd name="connsiteX3" fmla="*/ 73192 w 226109"/>
                  <a:gd name="connsiteY3" fmla="*/ 0 h 272506"/>
                  <a:gd name="connsiteX4" fmla="*/ 226110 w 226109"/>
                  <a:gd name="connsiteY4" fmla="*/ 171444 h 27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09" h="272506">
                    <a:moveTo>
                      <a:pt x="226110" y="171444"/>
                    </a:moveTo>
                    <a:lnTo>
                      <a:pt x="152918" y="272507"/>
                    </a:lnTo>
                    <a:lnTo>
                      <a:pt x="0" y="101063"/>
                    </a:lnTo>
                    <a:lnTo>
                      <a:pt x="73192" y="0"/>
                    </a:lnTo>
                    <a:lnTo>
                      <a:pt x="226110" y="171444"/>
                    </a:lnTo>
                    <a:close/>
                  </a:path>
                </a:pathLst>
              </a:custGeom>
              <a:solidFill>
                <a:srgbClr val="FFFFFF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8" name="Freeform 1012">
                <a:extLst>
                  <a:ext uri="{FF2B5EF4-FFF2-40B4-BE49-F238E27FC236}">
                    <a16:creationId xmlns:a16="http://schemas.microsoft.com/office/drawing/2014/main" id="{2F9A593F-F574-3E8C-02AB-C72740D53FF3}"/>
                  </a:ext>
                </a:extLst>
              </p:cNvPr>
              <p:cNvSpPr/>
              <p:nvPr/>
            </p:nvSpPr>
            <p:spPr>
              <a:xfrm>
                <a:off x="9575106" y="2722177"/>
                <a:ext cx="194306" cy="229464"/>
              </a:xfrm>
              <a:custGeom>
                <a:avLst/>
                <a:gdLst>
                  <a:gd name="connsiteX0" fmla="*/ 194306 w 194306"/>
                  <a:gd name="connsiteY0" fmla="*/ 135672 h 229464"/>
                  <a:gd name="connsiteX1" fmla="*/ 120970 w 194306"/>
                  <a:gd name="connsiteY1" fmla="*/ 229464 h 229464"/>
                  <a:gd name="connsiteX2" fmla="*/ 0 w 194306"/>
                  <a:gd name="connsiteY2" fmla="*/ 93647 h 229464"/>
                  <a:gd name="connsiteX3" fmla="*/ 73337 w 194306"/>
                  <a:gd name="connsiteY3" fmla="*/ 0 h 229464"/>
                  <a:gd name="connsiteX4" fmla="*/ 194306 w 194306"/>
                  <a:gd name="connsiteY4" fmla="*/ 135672 h 22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306" h="229464">
                    <a:moveTo>
                      <a:pt x="194306" y="135672"/>
                    </a:moveTo>
                    <a:lnTo>
                      <a:pt x="120970" y="229464"/>
                    </a:lnTo>
                    <a:lnTo>
                      <a:pt x="0" y="93647"/>
                    </a:lnTo>
                    <a:lnTo>
                      <a:pt x="73337" y="0"/>
                    </a:lnTo>
                    <a:lnTo>
                      <a:pt x="194306" y="135672"/>
                    </a:lnTo>
                    <a:close/>
                  </a:path>
                </a:pathLst>
              </a:custGeom>
              <a:solidFill>
                <a:schemeClr val="tx2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19" name="Freeform 1013">
                <a:extLst>
                  <a:ext uri="{FF2B5EF4-FFF2-40B4-BE49-F238E27FC236}">
                    <a16:creationId xmlns:a16="http://schemas.microsoft.com/office/drawing/2014/main" id="{9F88F856-D73C-BEB7-C6DE-401B58C81EFA}"/>
                  </a:ext>
                </a:extLst>
              </p:cNvPr>
              <p:cNvSpPr/>
              <p:nvPr/>
            </p:nvSpPr>
            <p:spPr>
              <a:xfrm>
                <a:off x="9599488" y="2536773"/>
                <a:ext cx="505077" cy="391060"/>
              </a:xfrm>
              <a:custGeom>
                <a:avLst/>
                <a:gdLst>
                  <a:gd name="connsiteX0" fmla="*/ 504514 w 505077"/>
                  <a:gd name="connsiteY0" fmla="*/ 146 h 391060"/>
                  <a:gd name="connsiteX1" fmla="*/ 232805 w 505077"/>
                  <a:gd name="connsiteY1" fmla="*/ 258402 h 391060"/>
                  <a:gd name="connsiteX2" fmla="*/ 171957 w 505077"/>
                  <a:gd name="connsiteY2" fmla="*/ 286758 h 391060"/>
                  <a:gd name="connsiteX3" fmla="*/ 151335 w 505077"/>
                  <a:gd name="connsiteY3" fmla="*/ 313805 h 391060"/>
                  <a:gd name="connsiteX4" fmla="*/ 113868 w 505077"/>
                  <a:gd name="connsiteY4" fmla="*/ 355975 h 391060"/>
                  <a:gd name="connsiteX5" fmla="*/ 68705 w 505077"/>
                  <a:gd name="connsiteY5" fmla="*/ 390293 h 391060"/>
                  <a:gd name="connsiteX6" fmla="*/ 56361 w 505077"/>
                  <a:gd name="connsiteY6" fmla="*/ 376042 h 391060"/>
                  <a:gd name="connsiteX7" fmla="*/ 43291 w 505077"/>
                  <a:gd name="connsiteY7" fmla="*/ 380259 h 391060"/>
                  <a:gd name="connsiteX8" fmla="*/ 39224 w 505077"/>
                  <a:gd name="connsiteY8" fmla="*/ 357575 h 391060"/>
                  <a:gd name="connsiteX9" fmla="*/ 35594 w 505077"/>
                  <a:gd name="connsiteY9" fmla="*/ 354957 h 391060"/>
                  <a:gd name="connsiteX10" fmla="*/ 21943 w 505077"/>
                  <a:gd name="connsiteY10" fmla="*/ 324711 h 391060"/>
                  <a:gd name="connsiteX11" fmla="*/ 15 w 505077"/>
                  <a:gd name="connsiteY11" fmla="*/ 316568 h 391060"/>
                  <a:gd name="connsiteX12" fmla="*/ 102396 w 505077"/>
                  <a:gd name="connsiteY12" fmla="*/ 244006 h 391060"/>
                  <a:gd name="connsiteX13" fmla="*/ 401262 w 505077"/>
                  <a:gd name="connsiteY13" fmla="*/ 5235 h 391060"/>
                  <a:gd name="connsiteX14" fmla="*/ 504514 w 505077"/>
                  <a:gd name="connsiteY14" fmla="*/ 0 h 39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077" h="391060">
                    <a:moveTo>
                      <a:pt x="504514" y="146"/>
                    </a:moveTo>
                    <a:cubicBezTo>
                      <a:pt x="519327" y="104262"/>
                      <a:pt x="237016" y="255639"/>
                      <a:pt x="232805" y="258402"/>
                    </a:cubicBezTo>
                    <a:cubicBezTo>
                      <a:pt x="212909" y="271925"/>
                      <a:pt x="191997" y="275997"/>
                      <a:pt x="171957" y="286758"/>
                    </a:cubicBezTo>
                    <a:cubicBezTo>
                      <a:pt x="159904" y="293156"/>
                      <a:pt x="157144" y="302753"/>
                      <a:pt x="151335" y="313805"/>
                    </a:cubicBezTo>
                    <a:cubicBezTo>
                      <a:pt x="142041" y="330964"/>
                      <a:pt x="128681" y="343324"/>
                      <a:pt x="113868" y="355975"/>
                    </a:cubicBezTo>
                    <a:cubicBezTo>
                      <a:pt x="101379" y="366590"/>
                      <a:pt x="75094" y="386367"/>
                      <a:pt x="68705" y="390293"/>
                    </a:cubicBezTo>
                    <a:cubicBezTo>
                      <a:pt x="62169" y="394074"/>
                      <a:pt x="57232" y="383022"/>
                      <a:pt x="56361" y="376042"/>
                    </a:cubicBezTo>
                    <a:cubicBezTo>
                      <a:pt x="51423" y="376769"/>
                      <a:pt x="50987" y="383313"/>
                      <a:pt x="43291" y="380259"/>
                    </a:cubicBezTo>
                    <a:cubicBezTo>
                      <a:pt x="35739" y="377205"/>
                      <a:pt x="34432" y="365718"/>
                      <a:pt x="39224" y="357575"/>
                    </a:cubicBezTo>
                    <a:cubicBezTo>
                      <a:pt x="38789" y="357575"/>
                      <a:pt x="36030" y="355393"/>
                      <a:pt x="35594" y="354957"/>
                    </a:cubicBezTo>
                    <a:cubicBezTo>
                      <a:pt x="18603" y="372116"/>
                      <a:pt x="9745" y="339688"/>
                      <a:pt x="21943" y="324711"/>
                    </a:cubicBezTo>
                    <a:cubicBezTo>
                      <a:pt x="13811" y="325874"/>
                      <a:pt x="1322" y="329364"/>
                      <a:pt x="15" y="316568"/>
                    </a:cubicBezTo>
                    <a:cubicBezTo>
                      <a:pt x="-1292" y="303771"/>
                      <a:pt x="84969" y="252294"/>
                      <a:pt x="102396" y="244006"/>
                    </a:cubicBezTo>
                    <a:cubicBezTo>
                      <a:pt x="102396" y="244006"/>
                      <a:pt x="355372" y="35336"/>
                      <a:pt x="401262" y="5235"/>
                    </a:cubicBezTo>
                    <a:lnTo>
                      <a:pt x="504514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grpSp>
            <p:nvGrpSpPr>
              <p:cNvPr id="220" name="Графический объект 15">
                <a:extLst>
                  <a:ext uri="{FF2B5EF4-FFF2-40B4-BE49-F238E27FC236}">
                    <a16:creationId xmlns:a16="http://schemas.microsoft.com/office/drawing/2014/main" id="{298F3C10-1B96-3D98-AA88-C35D74076A0B}"/>
                  </a:ext>
                </a:extLst>
              </p:cNvPr>
              <p:cNvGrpSpPr/>
              <p:nvPr/>
            </p:nvGrpSpPr>
            <p:grpSpPr>
              <a:xfrm>
                <a:off x="10833208" y="3219222"/>
                <a:ext cx="581739" cy="721915"/>
                <a:chOff x="10833208" y="3219222"/>
                <a:chExt cx="581739" cy="721915"/>
              </a:xfrm>
            </p:grpSpPr>
            <p:sp>
              <p:nvSpPr>
                <p:cNvPr id="224" name="Freeform 1063">
                  <a:extLst>
                    <a:ext uri="{FF2B5EF4-FFF2-40B4-BE49-F238E27FC236}">
                      <a16:creationId xmlns:a16="http://schemas.microsoft.com/office/drawing/2014/main" id="{A7C57AAE-8DBF-D245-2896-861C8D195428}"/>
                    </a:ext>
                  </a:extLst>
                </p:cNvPr>
                <p:cNvSpPr/>
                <p:nvPr/>
              </p:nvSpPr>
              <p:spPr>
                <a:xfrm>
                  <a:off x="10833208" y="3219222"/>
                  <a:ext cx="581739" cy="721915"/>
                </a:xfrm>
                <a:custGeom>
                  <a:avLst/>
                  <a:gdLst>
                    <a:gd name="connsiteX0" fmla="*/ 578368 w 581739"/>
                    <a:gd name="connsiteY0" fmla="*/ 556047 h 721915"/>
                    <a:gd name="connsiteX1" fmla="*/ 568203 w 581739"/>
                    <a:gd name="connsiteY1" fmla="*/ 592255 h 721915"/>
                    <a:gd name="connsiteX2" fmla="*/ 343835 w 581739"/>
                    <a:gd name="connsiteY2" fmla="*/ 718475 h 721915"/>
                    <a:gd name="connsiteX3" fmla="*/ 307530 w 581739"/>
                    <a:gd name="connsiteY3" fmla="*/ 708296 h 721915"/>
                    <a:gd name="connsiteX4" fmla="*/ 3436 w 581739"/>
                    <a:gd name="connsiteY4" fmla="*/ 165900 h 721915"/>
                    <a:gd name="connsiteX5" fmla="*/ 13602 w 581739"/>
                    <a:gd name="connsiteY5" fmla="*/ 129691 h 721915"/>
                    <a:gd name="connsiteX6" fmla="*/ 237969 w 581739"/>
                    <a:gd name="connsiteY6" fmla="*/ 3471 h 721915"/>
                    <a:gd name="connsiteX7" fmla="*/ 274274 w 581739"/>
                    <a:gd name="connsiteY7" fmla="*/ 13651 h 721915"/>
                    <a:gd name="connsiteX8" fmla="*/ 578368 w 581739"/>
                    <a:gd name="connsiteY8" fmla="*/ 556047 h 72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1739" h="721915">
                      <a:moveTo>
                        <a:pt x="578368" y="556047"/>
                      </a:moveTo>
                      <a:cubicBezTo>
                        <a:pt x="585484" y="568843"/>
                        <a:pt x="580982" y="585130"/>
                        <a:pt x="568203" y="592255"/>
                      </a:cubicBezTo>
                      <a:lnTo>
                        <a:pt x="343835" y="718475"/>
                      </a:lnTo>
                      <a:cubicBezTo>
                        <a:pt x="331056" y="725746"/>
                        <a:pt x="314791" y="721092"/>
                        <a:pt x="307530" y="708296"/>
                      </a:cubicBezTo>
                      <a:lnTo>
                        <a:pt x="3436" y="165900"/>
                      </a:lnTo>
                      <a:cubicBezTo>
                        <a:pt x="-3825" y="153103"/>
                        <a:pt x="822" y="136817"/>
                        <a:pt x="13602" y="129691"/>
                      </a:cubicBezTo>
                      <a:lnTo>
                        <a:pt x="237969" y="3471"/>
                      </a:lnTo>
                      <a:cubicBezTo>
                        <a:pt x="250894" y="-3799"/>
                        <a:pt x="267013" y="709"/>
                        <a:pt x="274274" y="13651"/>
                      </a:cubicBezTo>
                      <a:lnTo>
                        <a:pt x="578368" y="556047"/>
                      </a:lnTo>
                    </a:path>
                  </a:pathLst>
                </a:custGeom>
                <a:solidFill>
                  <a:schemeClr val="accent6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25" name="Freeform 1064">
                  <a:extLst>
                    <a:ext uri="{FF2B5EF4-FFF2-40B4-BE49-F238E27FC236}">
                      <a16:creationId xmlns:a16="http://schemas.microsoft.com/office/drawing/2014/main" id="{2B9562CD-1583-A190-4F26-090B72FE5F9A}"/>
                    </a:ext>
                  </a:extLst>
                </p:cNvPr>
                <p:cNvSpPr/>
                <p:nvPr/>
              </p:nvSpPr>
              <p:spPr>
                <a:xfrm>
                  <a:off x="10881518" y="3316050"/>
                  <a:ext cx="23235" cy="13232"/>
                </a:xfrm>
                <a:custGeom>
                  <a:avLst/>
                  <a:gdLst>
                    <a:gd name="connsiteX0" fmla="*/ 23235 w 23235"/>
                    <a:gd name="connsiteY0" fmla="*/ 0 h 13232"/>
                    <a:gd name="connsiteX1" fmla="*/ 0 w 23235"/>
                    <a:gd name="connsiteY1" fmla="*/ 13087 h 13232"/>
                    <a:gd name="connsiteX2" fmla="*/ 0 w 23235"/>
                    <a:gd name="connsiteY2" fmla="*/ 13233 h 13232"/>
                    <a:gd name="connsiteX3" fmla="*/ 23235 w 23235"/>
                    <a:gd name="connsiteY3" fmla="*/ 145 h 13232"/>
                    <a:gd name="connsiteX4" fmla="*/ 23235 w 23235"/>
                    <a:gd name="connsiteY4" fmla="*/ 0 h 1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35" h="13232">
                      <a:moveTo>
                        <a:pt x="23235" y="0"/>
                      </a:moveTo>
                      <a:lnTo>
                        <a:pt x="0" y="13087"/>
                      </a:lnTo>
                      <a:lnTo>
                        <a:pt x="0" y="13233"/>
                      </a:lnTo>
                      <a:lnTo>
                        <a:pt x="23235" y="145"/>
                      </a:lnTo>
                      <a:lnTo>
                        <a:pt x="23235" y="0"/>
                      </a:lnTo>
                    </a:path>
                  </a:pathLst>
                </a:custGeom>
                <a:solidFill>
                  <a:srgbClr val="FFFFFF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26" name="Freeform 1065">
                  <a:extLst>
                    <a:ext uri="{FF2B5EF4-FFF2-40B4-BE49-F238E27FC236}">
                      <a16:creationId xmlns:a16="http://schemas.microsoft.com/office/drawing/2014/main" id="{E1537DD2-9872-050E-6FD9-60695A2208B2}"/>
                    </a:ext>
                  </a:extLst>
                </p:cNvPr>
                <p:cNvSpPr/>
                <p:nvPr/>
              </p:nvSpPr>
              <p:spPr>
                <a:xfrm>
                  <a:off x="10881518" y="3316195"/>
                  <a:ext cx="316088" cy="539051"/>
                </a:xfrm>
                <a:custGeom>
                  <a:avLst/>
                  <a:gdLst>
                    <a:gd name="connsiteX0" fmla="*/ 23235 w 316088"/>
                    <a:gd name="connsiteY0" fmla="*/ 0 h 539051"/>
                    <a:gd name="connsiteX1" fmla="*/ 0 w 316088"/>
                    <a:gd name="connsiteY1" fmla="*/ 13087 h 539051"/>
                    <a:gd name="connsiteX2" fmla="*/ 291169 w 316088"/>
                    <a:gd name="connsiteY2" fmla="*/ 532363 h 539051"/>
                    <a:gd name="connsiteX3" fmla="*/ 302932 w 316088"/>
                    <a:gd name="connsiteY3" fmla="*/ 539052 h 539051"/>
                    <a:gd name="connsiteX4" fmla="*/ 309322 w 316088"/>
                    <a:gd name="connsiteY4" fmla="*/ 537452 h 539051"/>
                    <a:gd name="connsiteX5" fmla="*/ 314404 w 316088"/>
                    <a:gd name="connsiteY5" fmla="*/ 519276 h 539051"/>
                    <a:gd name="connsiteX6" fmla="*/ 23235 w 316088"/>
                    <a:gd name="connsiteY6" fmla="*/ 0 h 53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088" h="539051">
                      <a:moveTo>
                        <a:pt x="23235" y="0"/>
                      </a:moveTo>
                      <a:lnTo>
                        <a:pt x="0" y="13087"/>
                      </a:lnTo>
                      <a:lnTo>
                        <a:pt x="291169" y="532363"/>
                      </a:lnTo>
                      <a:cubicBezTo>
                        <a:pt x="293638" y="536580"/>
                        <a:pt x="298285" y="539052"/>
                        <a:pt x="302932" y="539052"/>
                      </a:cubicBezTo>
                      <a:cubicBezTo>
                        <a:pt x="305110" y="539052"/>
                        <a:pt x="307288" y="538470"/>
                        <a:pt x="309322" y="537452"/>
                      </a:cubicBezTo>
                      <a:cubicBezTo>
                        <a:pt x="315857" y="533817"/>
                        <a:pt x="317890" y="525528"/>
                        <a:pt x="314404" y="519276"/>
                      </a:cubicBezTo>
                      <a:lnTo>
                        <a:pt x="23235" y="0"/>
                      </a:lnTo>
                    </a:path>
                  </a:pathLst>
                </a:custGeom>
                <a:solidFill>
                  <a:schemeClr val="accent6">
                    <a:lumMod val="75000"/>
                    <a:alpha val="4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27" name="Freeform 1067">
                  <a:extLst>
                    <a:ext uri="{FF2B5EF4-FFF2-40B4-BE49-F238E27FC236}">
                      <a16:creationId xmlns:a16="http://schemas.microsoft.com/office/drawing/2014/main" id="{3D350EA9-BCCD-AA4D-A58E-30A2FE35DB6F}"/>
                    </a:ext>
                  </a:extLst>
                </p:cNvPr>
                <p:cNvSpPr/>
                <p:nvPr/>
              </p:nvSpPr>
              <p:spPr>
                <a:xfrm>
                  <a:off x="10955000" y="3274752"/>
                  <a:ext cx="23380" cy="13087"/>
                </a:xfrm>
                <a:custGeom>
                  <a:avLst/>
                  <a:gdLst>
                    <a:gd name="connsiteX0" fmla="*/ 23235 w 23380"/>
                    <a:gd name="connsiteY0" fmla="*/ 0 h 13087"/>
                    <a:gd name="connsiteX1" fmla="*/ 0 w 23380"/>
                    <a:gd name="connsiteY1" fmla="*/ 12942 h 13087"/>
                    <a:gd name="connsiteX2" fmla="*/ 145 w 23380"/>
                    <a:gd name="connsiteY2" fmla="*/ 13087 h 13087"/>
                    <a:gd name="connsiteX3" fmla="*/ 23381 w 23380"/>
                    <a:gd name="connsiteY3" fmla="*/ 0 h 13087"/>
                    <a:gd name="connsiteX4" fmla="*/ 23235 w 23380"/>
                    <a:gd name="connsiteY4" fmla="*/ 0 h 1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380" h="13087">
                      <a:moveTo>
                        <a:pt x="23235" y="0"/>
                      </a:moveTo>
                      <a:lnTo>
                        <a:pt x="0" y="12942"/>
                      </a:lnTo>
                      <a:lnTo>
                        <a:pt x="145" y="13087"/>
                      </a:lnTo>
                      <a:lnTo>
                        <a:pt x="23381" y="0"/>
                      </a:lnTo>
                      <a:lnTo>
                        <a:pt x="23235" y="0"/>
                      </a:lnTo>
                    </a:path>
                  </a:pathLst>
                </a:custGeom>
                <a:solidFill>
                  <a:srgbClr val="FFFFFF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28" name="Freeform 1068">
                  <a:extLst>
                    <a:ext uri="{FF2B5EF4-FFF2-40B4-BE49-F238E27FC236}">
                      <a16:creationId xmlns:a16="http://schemas.microsoft.com/office/drawing/2014/main" id="{885C0D0F-AF94-B31C-C4D6-8B3DB4C173BA}"/>
                    </a:ext>
                  </a:extLst>
                </p:cNvPr>
                <p:cNvSpPr/>
                <p:nvPr/>
              </p:nvSpPr>
              <p:spPr>
                <a:xfrm>
                  <a:off x="10955145" y="3274752"/>
                  <a:ext cx="316088" cy="539197"/>
                </a:xfrm>
                <a:custGeom>
                  <a:avLst/>
                  <a:gdLst>
                    <a:gd name="connsiteX0" fmla="*/ 23236 w 316088"/>
                    <a:gd name="connsiteY0" fmla="*/ 0 h 539197"/>
                    <a:gd name="connsiteX1" fmla="*/ 0 w 316088"/>
                    <a:gd name="connsiteY1" fmla="*/ 13087 h 539197"/>
                    <a:gd name="connsiteX2" fmla="*/ 291169 w 316088"/>
                    <a:gd name="connsiteY2" fmla="*/ 532363 h 539197"/>
                    <a:gd name="connsiteX3" fmla="*/ 302787 w 316088"/>
                    <a:gd name="connsiteY3" fmla="*/ 539197 h 539197"/>
                    <a:gd name="connsiteX4" fmla="*/ 309322 w 316088"/>
                    <a:gd name="connsiteY4" fmla="*/ 537452 h 539197"/>
                    <a:gd name="connsiteX5" fmla="*/ 314404 w 316088"/>
                    <a:gd name="connsiteY5" fmla="*/ 519276 h 539197"/>
                    <a:gd name="connsiteX6" fmla="*/ 23236 w 316088"/>
                    <a:gd name="connsiteY6" fmla="*/ 0 h 539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088" h="539197">
                      <a:moveTo>
                        <a:pt x="23236" y="0"/>
                      </a:moveTo>
                      <a:lnTo>
                        <a:pt x="0" y="13087"/>
                      </a:lnTo>
                      <a:lnTo>
                        <a:pt x="291169" y="532363"/>
                      </a:lnTo>
                      <a:cubicBezTo>
                        <a:pt x="293493" y="536580"/>
                        <a:pt x="297995" y="539197"/>
                        <a:pt x="302787" y="539197"/>
                      </a:cubicBezTo>
                      <a:cubicBezTo>
                        <a:pt x="304965" y="539197"/>
                        <a:pt x="307143" y="538616"/>
                        <a:pt x="309322" y="537452"/>
                      </a:cubicBezTo>
                      <a:cubicBezTo>
                        <a:pt x="315857" y="533817"/>
                        <a:pt x="317890" y="525674"/>
                        <a:pt x="314404" y="519276"/>
                      </a:cubicBezTo>
                      <a:lnTo>
                        <a:pt x="23236" y="0"/>
                      </a:lnTo>
                    </a:path>
                  </a:pathLst>
                </a:custGeom>
                <a:solidFill>
                  <a:schemeClr val="accent6">
                    <a:lumMod val="75000"/>
                    <a:alpha val="4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29" name="Freeform 1069">
                  <a:extLst>
                    <a:ext uri="{FF2B5EF4-FFF2-40B4-BE49-F238E27FC236}">
                      <a16:creationId xmlns:a16="http://schemas.microsoft.com/office/drawing/2014/main" id="{27CD897C-25E3-B997-CFA0-EBE8A0492078}"/>
                    </a:ext>
                  </a:extLst>
                </p:cNvPr>
                <p:cNvSpPr/>
                <p:nvPr/>
              </p:nvSpPr>
              <p:spPr>
                <a:xfrm>
                  <a:off x="11028627" y="3233309"/>
                  <a:ext cx="23235" cy="13232"/>
                </a:xfrm>
                <a:custGeom>
                  <a:avLst/>
                  <a:gdLst>
                    <a:gd name="connsiteX0" fmla="*/ 23236 w 23235"/>
                    <a:gd name="connsiteY0" fmla="*/ 0 h 13232"/>
                    <a:gd name="connsiteX1" fmla="*/ 0 w 23235"/>
                    <a:gd name="connsiteY1" fmla="*/ 13087 h 13232"/>
                    <a:gd name="connsiteX2" fmla="*/ 0 w 23235"/>
                    <a:gd name="connsiteY2" fmla="*/ 13233 h 13232"/>
                    <a:gd name="connsiteX3" fmla="*/ 23236 w 23235"/>
                    <a:gd name="connsiteY3" fmla="*/ 145 h 13232"/>
                    <a:gd name="connsiteX4" fmla="*/ 23236 w 23235"/>
                    <a:gd name="connsiteY4" fmla="*/ 0 h 1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35" h="13232">
                      <a:moveTo>
                        <a:pt x="23236" y="0"/>
                      </a:moveTo>
                      <a:lnTo>
                        <a:pt x="0" y="13087"/>
                      </a:lnTo>
                      <a:lnTo>
                        <a:pt x="0" y="13233"/>
                      </a:lnTo>
                      <a:lnTo>
                        <a:pt x="23236" y="145"/>
                      </a:lnTo>
                      <a:lnTo>
                        <a:pt x="23236" y="0"/>
                      </a:lnTo>
                    </a:path>
                  </a:pathLst>
                </a:custGeom>
                <a:solidFill>
                  <a:srgbClr val="FFFFFF"/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  <p:sp>
              <p:nvSpPr>
                <p:cNvPr id="230" name="Freeform 1233">
                  <a:extLst>
                    <a:ext uri="{FF2B5EF4-FFF2-40B4-BE49-F238E27FC236}">
                      <a16:creationId xmlns:a16="http://schemas.microsoft.com/office/drawing/2014/main" id="{17262AEF-2691-583C-E411-106845F8043D}"/>
                    </a:ext>
                  </a:extLst>
                </p:cNvPr>
                <p:cNvSpPr/>
                <p:nvPr/>
              </p:nvSpPr>
              <p:spPr>
                <a:xfrm>
                  <a:off x="11028627" y="3233454"/>
                  <a:ext cx="316028" cy="539197"/>
                </a:xfrm>
                <a:custGeom>
                  <a:avLst/>
                  <a:gdLst>
                    <a:gd name="connsiteX0" fmla="*/ 23236 w 316028"/>
                    <a:gd name="connsiteY0" fmla="*/ 0 h 539197"/>
                    <a:gd name="connsiteX1" fmla="*/ 0 w 316028"/>
                    <a:gd name="connsiteY1" fmla="*/ 13087 h 539197"/>
                    <a:gd name="connsiteX2" fmla="*/ 291169 w 316028"/>
                    <a:gd name="connsiteY2" fmla="*/ 532363 h 539197"/>
                    <a:gd name="connsiteX3" fmla="*/ 302787 w 316028"/>
                    <a:gd name="connsiteY3" fmla="*/ 539197 h 539197"/>
                    <a:gd name="connsiteX4" fmla="*/ 309322 w 316028"/>
                    <a:gd name="connsiteY4" fmla="*/ 537452 h 539197"/>
                    <a:gd name="connsiteX5" fmla="*/ 314405 w 316028"/>
                    <a:gd name="connsiteY5" fmla="*/ 519276 h 539197"/>
                    <a:gd name="connsiteX6" fmla="*/ 23236 w 316028"/>
                    <a:gd name="connsiteY6" fmla="*/ 145 h 539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028" h="539197">
                      <a:moveTo>
                        <a:pt x="23236" y="0"/>
                      </a:moveTo>
                      <a:lnTo>
                        <a:pt x="0" y="13087"/>
                      </a:lnTo>
                      <a:lnTo>
                        <a:pt x="291169" y="532363"/>
                      </a:lnTo>
                      <a:cubicBezTo>
                        <a:pt x="293638" y="536580"/>
                        <a:pt x="298140" y="539197"/>
                        <a:pt x="302787" y="539197"/>
                      </a:cubicBezTo>
                      <a:cubicBezTo>
                        <a:pt x="304965" y="539197"/>
                        <a:pt x="307144" y="538616"/>
                        <a:pt x="309322" y="537452"/>
                      </a:cubicBezTo>
                      <a:cubicBezTo>
                        <a:pt x="315566" y="533962"/>
                        <a:pt x="317890" y="525528"/>
                        <a:pt x="314405" y="519276"/>
                      </a:cubicBezTo>
                      <a:lnTo>
                        <a:pt x="23236" y="145"/>
                      </a:lnTo>
                    </a:path>
                  </a:pathLst>
                </a:custGeom>
                <a:solidFill>
                  <a:schemeClr val="accent6">
                    <a:lumMod val="75000"/>
                    <a:alpha val="40000"/>
                  </a:schemeClr>
                </a:solidFill>
                <a:ln w="144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rtl="0"/>
                  <a:endParaRPr lang="ru-RU" dirty="0"/>
                </a:p>
              </p:txBody>
            </p:sp>
          </p:grpSp>
          <p:sp>
            <p:nvSpPr>
              <p:cNvPr id="221" name="Freeform 1237">
                <a:extLst>
                  <a:ext uri="{FF2B5EF4-FFF2-40B4-BE49-F238E27FC236}">
                    <a16:creationId xmlns:a16="http://schemas.microsoft.com/office/drawing/2014/main" id="{7273447F-BD9C-FD93-A4EF-C7251F4ED92D}"/>
                  </a:ext>
                </a:extLst>
              </p:cNvPr>
              <p:cNvSpPr/>
              <p:nvPr/>
            </p:nvSpPr>
            <p:spPr>
              <a:xfrm>
                <a:off x="10594876" y="2960245"/>
                <a:ext cx="557891" cy="971901"/>
              </a:xfrm>
              <a:custGeom>
                <a:avLst/>
                <a:gdLst>
                  <a:gd name="connsiteX0" fmla="*/ 555883 w 557891"/>
                  <a:gd name="connsiteY0" fmla="*/ 948805 h 971901"/>
                  <a:gd name="connsiteX1" fmla="*/ 549929 w 557891"/>
                  <a:gd name="connsiteY1" fmla="*/ 969890 h 971901"/>
                  <a:gd name="connsiteX2" fmla="*/ 528727 w 557891"/>
                  <a:gd name="connsiteY2" fmla="*/ 963928 h 971901"/>
                  <a:gd name="connsiteX3" fmla="*/ 2008 w 557891"/>
                  <a:gd name="connsiteY3" fmla="*/ 23241 h 971901"/>
                  <a:gd name="connsiteX4" fmla="*/ 7962 w 557891"/>
                  <a:gd name="connsiteY4" fmla="*/ 2011 h 971901"/>
                  <a:gd name="connsiteX5" fmla="*/ 29165 w 557891"/>
                  <a:gd name="connsiteY5" fmla="*/ 7973 h 971901"/>
                  <a:gd name="connsiteX6" fmla="*/ 555883 w 557891"/>
                  <a:gd name="connsiteY6" fmla="*/ 948660 h 97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891" h="971901">
                    <a:moveTo>
                      <a:pt x="555883" y="948805"/>
                    </a:moveTo>
                    <a:cubicBezTo>
                      <a:pt x="560094" y="956367"/>
                      <a:pt x="557480" y="965673"/>
                      <a:pt x="549929" y="969890"/>
                    </a:cubicBezTo>
                    <a:cubicBezTo>
                      <a:pt x="542523" y="974107"/>
                      <a:pt x="532938" y="971490"/>
                      <a:pt x="528727" y="963928"/>
                    </a:cubicBezTo>
                    <a:lnTo>
                      <a:pt x="2008" y="23241"/>
                    </a:lnTo>
                    <a:cubicBezTo>
                      <a:pt x="-2203" y="15680"/>
                      <a:pt x="411" y="6228"/>
                      <a:pt x="7962" y="2011"/>
                    </a:cubicBezTo>
                    <a:cubicBezTo>
                      <a:pt x="15369" y="-2206"/>
                      <a:pt x="24808" y="411"/>
                      <a:pt x="29165" y="7973"/>
                    </a:cubicBezTo>
                    <a:lnTo>
                      <a:pt x="555883" y="94866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2" name="Freeform 1238">
                <a:extLst>
                  <a:ext uri="{FF2B5EF4-FFF2-40B4-BE49-F238E27FC236}">
                    <a16:creationId xmlns:a16="http://schemas.microsoft.com/office/drawing/2014/main" id="{3E337133-15EF-9EC4-3FAD-4581C2EEFD4E}"/>
                  </a:ext>
                </a:extLst>
              </p:cNvPr>
              <p:cNvSpPr/>
              <p:nvPr/>
            </p:nvSpPr>
            <p:spPr>
              <a:xfrm>
                <a:off x="11096167" y="3884923"/>
                <a:ext cx="128784" cy="128815"/>
              </a:xfrm>
              <a:custGeom>
                <a:avLst/>
                <a:gdLst>
                  <a:gd name="connsiteX0" fmla="*/ 120523 w 128784"/>
                  <a:gd name="connsiteY0" fmla="*/ 32853 h 128815"/>
                  <a:gd name="connsiteX1" fmla="*/ 95835 w 128784"/>
                  <a:gd name="connsiteY1" fmla="*/ 120538 h 128815"/>
                  <a:gd name="connsiteX2" fmla="*/ 8267 w 128784"/>
                  <a:gd name="connsiteY2" fmla="*/ 95963 h 128815"/>
                  <a:gd name="connsiteX3" fmla="*/ 32809 w 128784"/>
                  <a:gd name="connsiteY3" fmla="*/ 8277 h 128815"/>
                  <a:gd name="connsiteX4" fmla="*/ 120378 w 128784"/>
                  <a:gd name="connsiteY4" fmla="*/ 32853 h 128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84" h="128815">
                    <a:moveTo>
                      <a:pt x="120523" y="32853"/>
                    </a:moveTo>
                    <a:cubicBezTo>
                      <a:pt x="137949" y="63826"/>
                      <a:pt x="126912" y="103088"/>
                      <a:pt x="95835" y="120538"/>
                    </a:cubicBezTo>
                    <a:cubicBezTo>
                      <a:pt x="64903" y="137987"/>
                      <a:pt x="25693" y="126936"/>
                      <a:pt x="8267" y="95963"/>
                    </a:cubicBezTo>
                    <a:cubicBezTo>
                      <a:pt x="-9160" y="64989"/>
                      <a:pt x="1877" y="25727"/>
                      <a:pt x="32809" y="8277"/>
                    </a:cubicBezTo>
                    <a:cubicBezTo>
                      <a:pt x="63886" y="-9172"/>
                      <a:pt x="103096" y="1879"/>
                      <a:pt x="120378" y="3285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23" name="Freeform 1239">
                <a:extLst>
                  <a:ext uri="{FF2B5EF4-FFF2-40B4-BE49-F238E27FC236}">
                    <a16:creationId xmlns:a16="http://schemas.microsoft.com/office/drawing/2014/main" id="{F9AD942A-E145-8AD9-BA89-358039B5A1CC}"/>
                  </a:ext>
                </a:extLst>
              </p:cNvPr>
              <p:cNvSpPr/>
              <p:nvPr/>
            </p:nvSpPr>
            <p:spPr>
              <a:xfrm>
                <a:off x="11136255" y="3924984"/>
                <a:ext cx="48808" cy="48839"/>
              </a:xfrm>
              <a:custGeom>
                <a:avLst/>
                <a:gdLst>
                  <a:gd name="connsiteX0" fmla="*/ 45727 w 48808"/>
                  <a:gd name="connsiteY0" fmla="*/ 12423 h 48839"/>
                  <a:gd name="connsiteX1" fmla="*/ 36432 w 48808"/>
                  <a:gd name="connsiteY1" fmla="*/ 45723 h 48839"/>
                  <a:gd name="connsiteX2" fmla="*/ 3177 w 48808"/>
                  <a:gd name="connsiteY2" fmla="*/ 36416 h 48839"/>
                  <a:gd name="connsiteX3" fmla="*/ 12471 w 48808"/>
                  <a:gd name="connsiteY3" fmla="*/ 3116 h 48839"/>
                  <a:gd name="connsiteX4" fmla="*/ 45727 w 48808"/>
                  <a:gd name="connsiteY4" fmla="*/ 12423 h 4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08" h="48839">
                    <a:moveTo>
                      <a:pt x="45727" y="12423"/>
                    </a:moveTo>
                    <a:cubicBezTo>
                      <a:pt x="52262" y="24201"/>
                      <a:pt x="48050" y="39034"/>
                      <a:pt x="36432" y="45723"/>
                    </a:cubicBezTo>
                    <a:cubicBezTo>
                      <a:pt x="24669" y="52267"/>
                      <a:pt x="9857" y="48195"/>
                      <a:pt x="3177" y="36416"/>
                    </a:cubicBezTo>
                    <a:cubicBezTo>
                      <a:pt x="-3504" y="24638"/>
                      <a:pt x="708" y="9805"/>
                      <a:pt x="12471" y="3116"/>
                    </a:cubicBezTo>
                    <a:cubicBezTo>
                      <a:pt x="24234" y="-3427"/>
                      <a:pt x="39192" y="644"/>
                      <a:pt x="45727" y="1242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  <p:grpSp>
          <p:nvGrpSpPr>
            <p:cNvPr id="200" name="Графический объект 15">
              <a:extLst>
                <a:ext uri="{FF2B5EF4-FFF2-40B4-BE49-F238E27FC236}">
                  <a16:creationId xmlns:a16="http://schemas.microsoft.com/office/drawing/2014/main" id="{A2B8142E-B635-FE53-AC8A-CE3073DEDDEA}"/>
                </a:ext>
              </a:extLst>
            </p:cNvPr>
            <p:cNvGrpSpPr/>
            <p:nvPr/>
          </p:nvGrpSpPr>
          <p:grpSpPr>
            <a:xfrm>
              <a:off x="8126667" y="1291007"/>
              <a:ext cx="419980" cy="591546"/>
              <a:chOff x="8126667" y="1291007"/>
              <a:chExt cx="419980" cy="591546"/>
            </a:xfrm>
          </p:grpSpPr>
          <p:sp>
            <p:nvSpPr>
              <p:cNvPr id="201" name="Freeform 1271">
                <a:extLst>
                  <a:ext uri="{FF2B5EF4-FFF2-40B4-BE49-F238E27FC236}">
                    <a16:creationId xmlns:a16="http://schemas.microsoft.com/office/drawing/2014/main" id="{3E4ECD90-4F56-0D49-9360-7746477326C3}"/>
                  </a:ext>
                </a:extLst>
              </p:cNvPr>
              <p:cNvSpPr/>
              <p:nvPr/>
            </p:nvSpPr>
            <p:spPr>
              <a:xfrm>
                <a:off x="8126667" y="1291007"/>
                <a:ext cx="419980" cy="591546"/>
              </a:xfrm>
              <a:custGeom>
                <a:avLst/>
                <a:gdLst>
                  <a:gd name="connsiteX0" fmla="*/ 209990 w 419980"/>
                  <a:gd name="connsiteY0" fmla="*/ 0 h 591546"/>
                  <a:gd name="connsiteX1" fmla="*/ 0 w 419980"/>
                  <a:gd name="connsiteY1" fmla="*/ 210270 h 591546"/>
                  <a:gd name="connsiteX2" fmla="*/ 209990 w 419980"/>
                  <a:gd name="connsiteY2" fmla="*/ 591546 h 591546"/>
                  <a:gd name="connsiteX3" fmla="*/ 419981 w 419980"/>
                  <a:gd name="connsiteY3" fmla="*/ 210270 h 591546"/>
                  <a:gd name="connsiteX4" fmla="*/ 209990 w 419980"/>
                  <a:gd name="connsiteY4" fmla="*/ 0 h 5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80" h="591546">
                    <a:moveTo>
                      <a:pt x="209990" y="0"/>
                    </a:moveTo>
                    <a:cubicBezTo>
                      <a:pt x="93958" y="0"/>
                      <a:pt x="0" y="94083"/>
                      <a:pt x="0" y="210270"/>
                    </a:cubicBezTo>
                    <a:cubicBezTo>
                      <a:pt x="0" y="326456"/>
                      <a:pt x="209990" y="591546"/>
                      <a:pt x="209990" y="591546"/>
                    </a:cubicBezTo>
                    <a:cubicBezTo>
                      <a:pt x="209990" y="591546"/>
                      <a:pt x="419981" y="326310"/>
                      <a:pt x="419981" y="210270"/>
                    </a:cubicBezTo>
                    <a:cubicBezTo>
                      <a:pt x="419981" y="94229"/>
                      <a:pt x="326022" y="0"/>
                      <a:pt x="209990" y="0"/>
                    </a:cubicBezTo>
                  </a:path>
                </a:pathLst>
              </a:custGeom>
              <a:solidFill>
                <a:schemeClr val="accent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2" name="Freeform 1272">
                <a:extLst>
                  <a:ext uri="{FF2B5EF4-FFF2-40B4-BE49-F238E27FC236}">
                    <a16:creationId xmlns:a16="http://schemas.microsoft.com/office/drawing/2014/main" id="{61453E9E-97C3-A34F-BB60-C19919E95E01}"/>
                  </a:ext>
                </a:extLst>
              </p:cNvPr>
              <p:cNvSpPr/>
              <p:nvPr/>
            </p:nvSpPr>
            <p:spPr>
              <a:xfrm>
                <a:off x="8279730" y="1345683"/>
                <a:ext cx="213475" cy="213614"/>
              </a:xfrm>
              <a:custGeom>
                <a:avLst/>
                <a:gdLst>
                  <a:gd name="connsiteX0" fmla="*/ 106738 w 213475"/>
                  <a:gd name="connsiteY0" fmla="*/ 0 h 213614"/>
                  <a:gd name="connsiteX1" fmla="*/ 0 w 213475"/>
                  <a:gd name="connsiteY1" fmla="*/ 106880 h 213614"/>
                  <a:gd name="connsiteX2" fmla="*/ 106738 w 213475"/>
                  <a:gd name="connsiteY2" fmla="*/ 213614 h 213614"/>
                  <a:gd name="connsiteX3" fmla="*/ 213476 w 213475"/>
                  <a:gd name="connsiteY3" fmla="*/ 106880 h 213614"/>
                  <a:gd name="connsiteX4" fmla="*/ 106738 w 213475"/>
                  <a:gd name="connsiteY4" fmla="*/ 0 h 21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475" h="213614">
                    <a:moveTo>
                      <a:pt x="106738" y="0"/>
                    </a:moveTo>
                    <a:cubicBezTo>
                      <a:pt x="47778" y="0"/>
                      <a:pt x="0" y="47841"/>
                      <a:pt x="0" y="106880"/>
                    </a:cubicBezTo>
                    <a:cubicBezTo>
                      <a:pt x="0" y="165918"/>
                      <a:pt x="47778" y="213614"/>
                      <a:pt x="106738" y="213614"/>
                    </a:cubicBezTo>
                    <a:cubicBezTo>
                      <a:pt x="165698" y="213614"/>
                      <a:pt x="213476" y="165773"/>
                      <a:pt x="213476" y="106880"/>
                    </a:cubicBezTo>
                    <a:cubicBezTo>
                      <a:pt x="213476" y="47987"/>
                      <a:pt x="165698" y="0"/>
                      <a:pt x="106738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203" name="Freeform 1273">
                <a:extLst>
                  <a:ext uri="{FF2B5EF4-FFF2-40B4-BE49-F238E27FC236}">
                    <a16:creationId xmlns:a16="http://schemas.microsoft.com/office/drawing/2014/main" id="{18B17B57-0FE6-6F8B-76C3-5EBF82B8C7A8}"/>
                  </a:ext>
                </a:extLst>
              </p:cNvPr>
              <p:cNvSpPr/>
              <p:nvPr/>
            </p:nvSpPr>
            <p:spPr>
              <a:xfrm>
                <a:off x="8211737" y="1382587"/>
                <a:ext cx="233002" cy="237492"/>
              </a:xfrm>
              <a:custGeom>
                <a:avLst/>
                <a:gdLst>
                  <a:gd name="connsiteX0" fmla="*/ 227156 w 233002"/>
                  <a:gd name="connsiteY0" fmla="*/ 70412 h 237492"/>
                  <a:gd name="connsiteX1" fmla="*/ 199854 w 233002"/>
                  <a:gd name="connsiteY1" fmla="*/ 60232 h 237492"/>
                  <a:gd name="connsiteX2" fmla="*/ 197385 w 233002"/>
                  <a:gd name="connsiteY2" fmla="*/ 53107 h 237492"/>
                  <a:gd name="connsiteX3" fmla="*/ 157885 w 233002"/>
                  <a:gd name="connsiteY3" fmla="*/ 39874 h 237492"/>
                  <a:gd name="connsiteX4" fmla="*/ 149172 w 233002"/>
                  <a:gd name="connsiteY4" fmla="*/ 45691 h 237492"/>
                  <a:gd name="connsiteX5" fmla="*/ 149898 w 233002"/>
                  <a:gd name="connsiteY5" fmla="*/ 45400 h 237492"/>
                  <a:gd name="connsiteX6" fmla="*/ 174585 w 233002"/>
                  <a:gd name="connsiteY6" fmla="*/ 53689 h 237492"/>
                  <a:gd name="connsiteX7" fmla="*/ 176183 w 233002"/>
                  <a:gd name="connsiteY7" fmla="*/ 58633 h 237492"/>
                  <a:gd name="connsiteX8" fmla="*/ 175166 w 233002"/>
                  <a:gd name="connsiteY8" fmla="*/ 57760 h 237492"/>
                  <a:gd name="connsiteX9" fmla="*/ 131164 w 233002"/>
                  <a:gd name="connsiteY9" fmla="*/ 62850 h 237492"/>
                  <a:gd name="connsiteX10" fmla="*/ 125936 w 233002"/>
                  <a:gd name="connsiteY10" fmla="*/ 72302 h 237492"/>
                  <a:gd name="connsiteX11" fmla="*/ 126372 w 233002"/>
                  <a:gd name="connsiteY11" fmla="*/ 71720 h 237492"/>
                  <a:gd name="connsiteX12" fmla="*/ 153819 w 233002"/>
                  <a:gd name="connsiteY12" fmla="*/ 68521 h 237492"/>
                  <a:gd name="connsiteX13" fmla="*/ 159192 w 233002"/>
                  <a:gd name="connsiteY13" fmla="*/ 91060 h 237492"/>
                  <a:gd name="connsiteX14" fmla="*/ 125936 w 233002"/>
                  <a:gd name="connsiteY14" fmla="*/ 136139 h 237492"/>
                  <a:gd name="connsiteX15" fmla="*/ 114028 w 233002"/>
                  <a:gd name="connsiteY15" fmla="*/ 161732 h 237492"/>
                  <a:gd name="connsiteX16" fmla="*/ 108800 w 233002"/>
                  <a:gd name="connsiteY16" fmla="*/ 135557 h 237492"/>
                  <a:gd name="connsiteX17" fmla="*/ 77432 w 233002"/>
                  <a:gd name="connsiteY17" fmla="*/ 71284 h 237492"/>
                  <a:gd name="connsiteX18" fmla="*/ 89776 w 233002"/>
                  <a:gd name="connsiteY18" fmla="*/ 53253 h 237492"/>
                  <a:gd name="connsiteX19" fmla="*/ 111995 w 233002"/>
                  <a:gd name="connsiteY19" fmla="*/ 75937 h 237492"/>
                  <a:gd name="connsiteX20" fmla="*/ 111995 w 233002"/>
                  <a:gd name="connsiteY20" fmla="*/ 76955 h 237492"/>
                  <a:gd name="connsiteX21" fmla="*/ 114319 w 233002"/>
                  <a:gd name="connsiteY21" fmla="*/ 64013 h 237492"/>
                  <a:gd name="connsiteX22" fmla="*/ 80627 w 233002"/>
                  <a:gd name="connsiteY22" fmla="*/ 27805 h 237492"/>
                  <a:gd name="connsiteX23" fmla="*/ 98199 w 233002"/>
                  <a:gd name="connsiteY23" fmla="*/ 22134 h 237492"/>
                  <a:gd name="connsiteX24" fmla="*/ 114319 w 233002"/>
                  <a:gd name="connsiteY24" fmla="*/ 24606 h 237492"/>
                  <a:gd name="connsiteX25" fmla="*/ 83386 w 233002"/>
                  <a:gd name="connsiteY25" fmla="*/ 9628 h 237492"/>
                  <a:gd name="connsiteX26" fmla="*/ 57827 w 233002"/>
                  <a:gd name="connsiteY26" fmla="*/ 23588 h 237492"/>
                  <a:gd name="connsiteX27" fmla="*/ 61167 w 233002"/>
                  <a:gd name="connsiteY27" fmla="*/ 8319 h 237492"/>
                  <a:gd name="connsiteX28" fmla="*/ 69590 w 233002"/>
                  <a:gd name="connsiteY28" fmla="*/ 31 h 237492"/>
                  <a:gd name="connsiteX29" fmla="*/ 46936 w 233002"/>
                  <a:gd name="connsiteY29" fmla="*/ 11519 h 237492"/>
                  <a:gd name="connsiteX30" fmla="*/ 43596 w 233002"/>
                  <a:gd name="connsiteY30" fmla="*/ 24024 h 237492"/>
                  <a:gd name="connsiteX31" fmla="*/ 41853 w 233002"/>
                  <a:gd name="connsiteY31" fmla="*/ 23588 h 237492"/>
                  <a:gd name="connsiteX32" fmla="*/ 755 w 233002"/>
                  <a:gd name="connsiteY32" fmla="*/ 48599 h 237492"/>
                  <a:gd name="connsiteX33" fmla="*/ 465 w 233002"/>
                  <a:gd name="connsiteY33" fmla="*/ 60378 h 237492"/>
                  <a:gd name="connsiteX34" fmla="*/ 465 w 233002"/>
                  <a:gd name="connsiteY34" fmla="*/ 59505 h 237492"/>
                  <a:gd name="connsiteX35" fmla="*/ 26314 w 233002"/>
                  <a:gd name="connsiteY35" fmla="*/ 43946 h 237492"/>
                  <a:gd name="connsiteX36" fmla="*/ 28057 w 233002"/>
                  <a:gd name="connsiteY36" fmla="*/ 44382 h 237492"/>
                  <a:gd name="connsiteX37" fmla="*/ 12809 w 233002"/>
                  <a:gd name="connsiteY37" fmla="*/ 98040 h 237492"/>
                  <a:gd name="connsiteX38" fmla="*/ 22684 w 233002"/>
                  <a:gd name="connsiteY38" fmla="*/ 108801 h 237492"/>
                  <a:gd name="connsiteX39" fmla="*/ 22103 w 233002"/>
                  <a:gd name="connsiteY39" fmla="*/ 107928 h 237492"/>
                  <a:gd name="connsiteX40" fmla="*/ 31542 w 233002"/>
                  <a:gd name="connsiteY40" fmla="*/ 74483 h 237492"/>
                  <a:gd name="connsiteX41" fmla="*/ 60006 w 233002"/>
                  <a:gd name="connsiteY41" fmla="*/ 78845 h 237492"/>
                  <a:gd name="connsiteX42" fmla="*/ 77287 w 233002"/>
                  <a:gd name="connsiteY42" fmla="*/ 120289 h 237492"/>
                  <a:gd name="connsiteX43" fmla="*/ 67848 w 233002"/>
                  <a:gd name="connsiteY43" fmla="*/ 199685 h 237492"/>
                  <a:gd name="connsiteX44" fmla="*/ 10195 w 233002"/>
                  <a:gd name="connsiteY44" fmla="*/ 237493 h 237492"/>
                  <a:gd name="connsiteX45" fmla="*/ 184606 w 233002"/>
                  <a:gd name="connsiteY45" fmla="*/ 237493 h 237492"/>
                  <a:gd name="connsiteX46" fmla="*/ 147284 w 233002"/>
                  <a:gd name="connsiteY46" fmla="*/ 204484 h 237492"/>
                  <a:gd name="connsiteX47" fmla="*/ 160644 w 233002"/>
                  <a:gd name="connsiteY47" fmla="*/ 127850 h 237492"/>
                  <a:gd name="connsiteX48" fmla="*/ 177780 w 233002"/>
                  <a:gd name="connsiteY48" fmla="*/ 101966 h 237492"/>
                  <a:gd name="connsiteX49" fmla="*/ 199273 w 233002"/>
                  <a:gd name="connsiteY49" fmla="*/ 103711 h 237492"/>
                  <a:gd name="connsiteX50" fmla="*/ 192593 w 233002"/>
                  <a:gd name="connsiteY50" fmla="*/ 132213 h 237492"/>
                  <a:gd name="connsiteX51" fmla="*/ 191722 w 233002"/>
                  <a:gd name="connsiteY51" fmla="*/ 132649 h 237492"/>
                  <a:gd name="connsiteX52" fmla="*/ 203339 w 233002"/>
                  <a:gd name="connsiteY52" fmla="*/ 127123 h 237492"/>
                  <a:gd name="connsiteX53" fmla="*/ 210165 w 233002"/>
                  <a:gd name="connsiteY53" fmla="*/ 80154 h 237492"/>
                  <a:gd name="connsiteX54" fmla="*/ 206534 w 233002"/>
                  <a:gd name="connsiteY54" fmla="*/ 76373 h 237492"/>
                  <a:gd name="connsiteX55" fmla="*/ 206244 w 233002"/>
                  <a:gd name="connsiteY55" fmla="*/ 75356 h 237492"/>
                  <a:gd name="connsiteX56" fmla="*/ 224542 w 233002"/>
                  <a:gd name="connsiteY56" fmla="*/ 86116 h 237492"/>
                  <a:gd name="connsiteX57" fmla="*/ 230205 w 233002"/>
                  <a:gd name="connsiteY57" fmla="*/ 98040 h 237492"/>
                  <a:gd name="connsiteX58" fmla="*/ 227156 w 233002"/>
                  <a:gd name="connsiteY58" fmla="*/ 70412 h 23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33002" h="237492">
                    <a:moveTo>
                      <a:pt x="227156" y="70412"/>
                    </a:moveTo>
                    <a:cubicBezTo>
                      <a:pt x="220475" y="62268"/>
                      <a:pt x="209874" y="58778"/>
                      <a:pt x="199854" y="60232"/>
                    </a:cubicBezTo>
                    <a:cubicBezTo>
                      <a:pt x="199418" y="57906"/>
                      <a:pt x="198692" y="55434"/>
                      <a:pt x="197385" y="53107"/>
                    </a:cubicBezTo>
                    <a:cubicBezTo>
                      <a:pt x="190415" y="39293"/>
                      <a:pt x="172698" y="33331"/>
                      <a:pt x="157885" y="39874"/>
                    </a:cubicBezTo>
                    <a:cubicBezTo>
                      <a:pt x="154545" y="41329"/>
                      <a:pt x="151640" y="43364"/>
                      <a:pt x="149172" y="45691"/>
                    </a:cubicBezTo>
                    <a:lnTo>
                      <a:pt x="149898" y="45400"/>
                    </a:lnTo>
                    <a:cubicBezTo>
                      <a:pt x="159192" y="41329"/>
                      <a:pt x="170229" y="44964"/>
                      <a:pt x="174585" y="53689"/>
                    </a:cubicBezTo>
                    <a:cubicBezTo>
                      <a:pt x="175457" y="55288"/>
                      <a:pt x="175892" y="56888"/>
                      <a:pt x="176183" y="58633"/>
                    </a:cubicBezTo>
                    <a:lnTo>
                      <a:pt x="175166" y="57760"/>
                    </a:lnTo>
                    <a:cubicBezTo>
                      <a:pt x="161516" y="47872"/>
                      <a:pt x="141765" y="50053"/>
                      <a:pt x="131164" y="62850"/>
                    </a:cubicBezTo>
                    <a:cubicBezTo>
                      <a:pt x="128695" y="65758"/>
                      <a:pt x="126953" y="68957"/>
                      <a:pt x="125936" y="72302"/>
                    </a:cubicBezTo>
                    <a:lnTo>
                      <a:pt x="126372" y="71720"/>
                    </a:lnTo>
                    <a:cubicBezTo>
                      <a:pt x="133052" y="63722"/>
                      <a:pt x="145251" y="62268"/>
                      <a:pt x="153819" y="68521"/>
                    </a:cubicBezTo>
                    <a:cubicBezTo>
                      <a:pt x="161806" y="74338"/>
                      <a:pt x="163113" y="83644"/>
                      <a:pt x="159192" y="91060"/>
                    </a:cubicBezTo>
                    <a:cubicBezTo>
                      <a:pt x="147574" y="102403"/>
                      <a:pt x="135811" y="117962"/>
                      <a:pt x="125936" y="136139"/>
                    </a:cubicBezTo>
                    <a:cubicBezTo>
                      <a:pt x="121144" y="144718"/>
                      <a:pt x="117223" y="153443"/>
                      <a:pt x="114028" y="161732"/>
                    </a:cubicBezTo>
                    <a:cubicBezTo>
                      <a:pt x="112866" y="153298"/>
                      <a:pt x="111124" y="144573"/>
                      <a:pt x="108800" y="135557"/>
                    </a:cubicBezTo>
                    <a:cubicBezTo>
                      <a:pt x="101539" y="108219"/>
                      <a:pt x="89776" y="85244"/>
                      <a:pt x="77432" y="71284"/>
                    </a:cubicBezTo>
                    <a:cubicBezTo>
                      <a:pt x="73511" y="60814"/>
                      <a:pt x="78884" y="53253"/>
                      <a:pt x="89776" y="53253"/>
                    </a:cubicBezTo>
                    <a:cubicBezTo>
                      <a:pt x="101975" y="53253"/>
                      <a:pt x="111995" y="63432"/>
                      <a:pt x="111995" y="75937"/>
                    </a:cubicBezTo>
                    <a:lnTo>
                      <a:pt x="111995" y="76955"/>
                    </a:lnTo>
                    <a:cubicBezTo>
                      <a:pt x="113447" y="72884"/>
                      <a:pt x="114319" y="68521"/>
                      <a:pt x="114319" y="64013"/>
                    </a:cubicBezTo>
                    <a:cubicBezTo>
                      <a:pt x="114319" y="44528"/>
                      <a:pt x="99361" y="28677"/>
                      <a:pt x="80627" y="27805"/>
                    </a:cubicBezTo>
                    <a:cubicBezTo>
                      <a:pt x="85710" y="24606"/>
                      <a:pt x="91664" y="22570"/>
                      <a:pt x="98199" y="22134"/>
                    </a:cubicBezTo>
                    <a:cubicBezTo>
                      <a:pt x="103863" y="21698"/>
                      <a:pt x="109381" y="22715"/>
                      <a:pt x="114319" y="24606"/>
                    </a:cubicBezTo>
                    <a:cubicBezTo>
                      <a:pt x="108074" y="15008"/>
                      <a:pt x="96311" y="8901"/>
                      <a:pt x="83386" y="9628"/>
                    </a:cubicBezTo>
                    <a:cubicBezTo>
                      <a:pt x="72640" y="10355"/>
                      <a:pt x="63346" y="15736"/>
                      <a:pt x="57827" y="23588"/>
                    </a:cubicBezTo>
                    <a:cubicBezTo>
                      <a:pt x="57246" y="18499"/>
                      <a:pt x="58263" y="13118"/>
                      <a:pt x="61167" y="8319"/>
                    </a:cubicBezTo>
                    <a:cubicBezTo>
                      <a:pt x="63346" y="4829"/>
                      <a:pt x="66250" y="2067"/>
                      <a:pt x="69590" y="31"/>
                    </a:cubicBezTo>
                    <a:cubicBezTo>
                      <a:pt x="60587" y="-405"/>
                      <a:pt x="51728" y="3812"/>
                      <a:pt x="46936" y="11519"/>
                    </a:cubicBezTo>
                    <a:cubicBezTo>
                      <a:pt x="44467" y="15445"/>
                      <a:pt x="43450" y="19807"/>
                      <a:pt x="43596" y="24024"/>
                    </a:cubicBezTo>
                    <a:lnTo>
                      <a:pt x="41853" y="23588"/>
                    </a:lnTo>
                    <a:cubicBezTo>
                      <a:pt x="23119" y="19807"/>
                      <a:pt x="4676" y="31004"/>
                      <a:pt x="755" y="48599"/>
                    </a:cubicBezTo>
                    <a:cubicBezTo>
                      <a:pt x="-116" y="52525"/>
                      <a:pt x="-261" y="56597"/>
                      <a:pt x="465" y="60378"/>
                    </a:cubicBezTo>
                    <a:lnTo>
                      <a:pt x="465" y="59505"/>
                    </a:lnTo>
                    <a:cubicBezTo>
                      <a:pt x="3079" y="48599"/>
                      <a:pt x="14551" y="41619"/>
                      <a:pt x="26314" y="43946"/>
                    </a:cubicBezTo>
                    <a:lnTo>
                      <a:pt x="28057" y="44382"/>
                    </a:lnTo>
                    <a:cubicBezTo>
                      <a:pt x="7871" y="55288"/>
                      <a:pt x="1191" y="79282"/>
                      <a:pt x="12809" y="98040"/>
                    </a:cubicBezTo>
                    <a:cubicBezTo>
                      <a:pt x="15423" y="102257"/>
                      <a:pt x="18908" y="105893"/>
                      <a:pt x="22684" y="108801"/>
                    </a:cubicBezTo>
                    <a:lnTo>
                      <a:pt x="22103" y="107928"/>
                    </a:lnTo>
                    <a:cubicBezTo>
                      <a:pt x="14842" y="96295"/>
                      <a:pt x="19053" y="81318"/>
                      <a:pt x="31542" y="74483"/>
                    </a:cubicBezTo>
                    <a:cubicBezTo>
                      <a:pt x="43596" y="67939"/>
                      <a:pt x="51002" y="70412"/>
                      <a:pt x="60006" y="78845"/>
                    </a:cubicBezTo>
                    <a:cubicBezTo>
                      <a:pt x="66976" y="90042"/>
                      <a:pt x="73076" y="104293"/>
                      <a:pt x="77287" y="120289"/>
                    </a:cubicBezTo>
                    <a:cubicBezTo>
                      <a:pt x="87598" y="158823"/>
                      <a:pt x="83241" y="193141"/>
                      <a:pt x="67848" y="199685"/>
                    </a:cubicBezTo>
                    <a:cubicBezTo>
                      <a:pt x="34302" y="205211"/>
                      <a:pt x="10195" y="220043"/>
                      <a:pt x="10195" y="237493"/>
                    </a:cubicBezTo>
                    <a:lnTo>
                      <a:pt x="184606" y="237493"/>
                    </a:lnTo>
                    <a:cubicBezTo>
                      <a:pt x="184606" y="223824"/>
                      <a:pt x="169793" y="211754"/>
                      <a:pt x="147284" y="204484"/>
                    </a:cubicBezTo>
                    <a:cubicBezTo>
                      <a:pt x="137844" y="191833"/>
                      <a:pt x="142927" y="160278"/>
                      <a:pt x="160644" y="127850"/>
                    </a:cubicBezTo>
                    <a:cubicBezTo>
                      <a:pt x="165872" y="118253"/>
                      <a:pt x="171826" y="109528"/>
                      <a:pt x="177780" y="101966"/>
                    </a:cubicBezTo>
                    <a:cubicBezTo>
                      <a:pt x="184896" y="97168"/>
                      <a:pt x="194916" y="98622"/>
                      <a:pt x="199273" y="103711"/>
                    </a:cubicBezTo>
                    <a:cubicBezTo>
                      <a:pt x="205227" y="110691"/>
                      <a:pt x="202468" y="125233"/>
                      <a:pt x="192593" y="132213"/>
                    </a:cubicBezTo>
                    <a:lnTo>
                      <a:pt x="191722" y="132649"/>
                    </a:lnTo>
                    <a:cubicBezTo>
                      <a:pt x="195788" y="131486"/>
                      <a:pt x="199709" y="129741"/>
                      <a:pt x="203339" y="127123"/>
                    </a:cubicBezTo>
                    <a:cubicBezTo>
                      <a:pt x="219023" y="115926"/>
                      <a:pt x="222073" y="94986"/>
                      <a:pt x="210165" y="80154"/>
                    </a:cubicBezTo>
                    <a:cubicBezTo>
                      <a:pt x="209003" y="78700"/>
                      <a:pt x="207841" y="77537"/>
                      <a:pt x="206534" y="76373"/>
                    </a:cubicBezTo>
                    <a:lnTo>
                      <a:pt x="206244" y="75356"/>
                    </a:lnTo>
                    <a:cubicBezTo>
                      <a:pt x="213214" y="76664"/>
                      <a:pt x="219895" y="80300"/>
                      <a:pt x="224542" y="86116"/>
                    </a:cubicBezTo>
                    <a:cubicBezTo>
                      <a:pt x="227446" y="89752"/>
                      <a:pt x="229334" y="93823"/>
                      <a:pt x="230205" y="98040"/>
                    </a:cubicBezTo>
                    <a:cubicBezTo>
                      <a:pt x="234707" y="89315"/>
                      <a:pt x="233836" y="78555"/>
                      <a:pt x="227156" y="70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449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49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D1C88-74AE-CB40-EFD7-BB6F7D53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Бюджет инвестиций 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8656D141-8581-4728-37D2-13755A674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08240" y="1636947"/>
            <a:ext cx="1837445" cy="3915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УРОВЕНЬ 4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2DF97C1-34C4-C2C2-248F-C7FE850659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95544" y="2007244"/>
            <a:ext cx="3672825" cy="26096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. CEO (продуктовый лидер), при масштабировании — финансовый директор и директор по развитию. Определяют стратегию, привлекают инвестиции, ведут ключевые партнёрства.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7BC52590-561F-85F3-8F27-5A9F3FC57E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40376" y="2614552"/>
            <a:ext cx="1837445" cy="3915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УРОВЕНЬ 3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D3B1E55F-3394-4193-F28B-3C8F9127B3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3834" y="2875396"/>
            <a:ext cx="3069883" cy="2922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Технический директор, руководитель маркетинга, менеджер по партнёрствам. Координируют работу, управляют ресурсами, масштабируют процессы.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269842FB-E1C6-B9CD-AFC3-C55D6FC15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09131" y="3474973"/>
            <a:ext cx="1837445" cy="3915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УРОВЕНЬ 2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A9295266-AE02-CD28-5F35-4C6E420337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36309" y="4327577"/>
            <a:ext cx="1837445" cy="39158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УРОВЕНЬ 1</a:t>
            </a:r>
          </a:p>
        </p:txBody>
      </p:sp>
      <p:sp>
        <p:nvSpPr>
          <p:cNvPr id="13" name="Полилиния 29">
            <a:extLst>
              <a:ext uri="{FF2B5EF4-FFF2-40B4-BE49-F238E27FC236}">
                <a16:creationId xmlns:a16="http://schemas.microsoft.com/office/drawing/2014/main" id="{23399CF7-69F5-259D-BDF6-0FF411E01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813644" y="4905606"/>
            <a:ext cx="2878230" cy="1723794"/>
          </a:xfrm>
          <a:custGeom>
            <a:avLst/>
            <a:gdLst/>
            <a:ahLst/>
            <a:cxnLst>
              <a:cxn ang="0">
                <a:pos x="349" y="0"/>
              </a:cxn>
              <a:cxn ang="0">
                <a:pos x="0" y="610"/>
              </a:cxn>
              <a:cxn ang="0">
                <a:pos x="1666" y="1358"/>
              </a:cxn>
              <a:cxn ang="0">
                <a:pos x="1666" y="1356"/>
              </a:cxn>
              <a:cxn ang="0">
                <a:pos x="1666" y="591"/>
              </a:cxn>
              <a:cxn ang="0">
                <a:pos x="1666" y="591"/>
              </a:cxn>
              <a:cxn ang="0">
                <a:pos x="349" y="0"/>
              </a:cxn>
            </a:cxnLst>
            <a:rect l="0" t="0" r="r" b="b"/>
            <a:pathLst>
              <a:path w="1666" h="1358">
                <a:moveTo>
                  <a:pt x="349" y="0"/>
                </a:moveTo>
                <a:lnTo>
                  <a:pt x="0" y="610"/>
                </a:lnTo>
                <a:lnTo>
                  <a:pt x="1666" y="1358"/>
                </a:lnTo>
                <a:lnTo>
                  <a:pt x="1666" y="1356"/>
                </a:lnTo>
                <a:lnTo>
                  <a:pt x="1666" y="591"/>
                </a:lnTo>
                <a:lnTo>
                  <a:pt x="1666" y="591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>
            <a:defPPr>
              <a:defRPr lang="ru-RU"/>
            </a:defPPr>
          </a:lstStyle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000000"/>
              </a:solidFill>
              <a:latin typeface="Arial Narrow" pitchFamily="112" charset="0"/>
            </a:endParaRPr>
          </a:p>
        </p:txBody>
      </p:sp>
      <p:sp>
        <p:nvSpPr>
          <p:cNvPr id="14" name="Полилиния 32">
            <a:extLst>
              <a:ext uri="{FF2B5EF4-FFF2-40B4-BE49-F238E27FC236}">
                <a16:creationId xmlns:a16="http://schemas.microsoft.com/office/drawing/2014/main" id="{42075B17-F116-B22F-169B-3B4776DF1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480488" y="4054658"/>
            <a:ext cx="2266515" cy="1518155"/>
          </a:xfrm>
          <a:custGeom>
            <a:avLst/>
            <a:gdLst/>
            <a:ahLst/>
            <a:cxnLst>
              <a:cxn ang="0">
                <a:pos x="349" y="0"/>
              </a:cxn>
              <a:cxn ang="0">
                <a:pos x="0" y="610"/>
              </a:cxn>
              <a:cxn ang="0">
                <a:pos x="1292" y="1189"/>
              </a:cxn>
              <a:cxn ang="0">
                <a:pos x="1292" y="1189"/>
              </a:cxn>
              <a:cxn ang="0">
                <a:pos x="1292" y="424"/>
              </a:cxn>
              <a:cxn ang="0">
                <a:pos x="1292" y="424"/>
              </a:cxn>
              <a:cxn ang="0">
                <a:pos x="349" y="0"/>
              </a:cxn>
            </a:cxnLst>
            <a:rect l="0" t="0" r="r" b="b"/>
            <a:pathLst>
              <a:path w="1292" h="1189">
                <a:moveTo>
                  <a:pt x="349" y="0"/>
                </a:moveTo>
                <a:lnTo>
                  <a:pt x="0" y="610"/>
                </a:lnTo>
                <a:lnTo>
                  <a:pt x="1292" y="1189"/>
                </a:lnTo>
                <a:lnTo>
                  <a:pt x="1292" y="1189"/>
                </a:lnTo>
                <a:lnTo>
                  <a:pt x="1292" y="424"/>
                </a:lnTo>
                <a:lnTo>
                  <a:pt x="1292" y="424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>
            <a:defPPr>
              <a:defRPr lang="ru-RU"/>
            </a:defPPr>
          </a:lstStyle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000000"/>
              </a:solidFill>
              <a:latin typeface="Arial Narrow" pitchFamily="112" charset="0"/>
            </a:endParaRPr>
          </a:p>
        </p:txBody>
      </p:sp>
      <p:sp>
        <p:nvSpPr>
          <p:cNvPr id="15" name="Полилиния 33">
            <a:extLst>
              <a:ext uri="{FF2B5EF4-FFF2-40B4-BE49-F238E27FC236}">
                <a16:creationId xmlns:a16="http://schemas.microsoft.com/office/drawing/2014/main" id="{D3ABB867-DEAB-E546-CAA5-795FF1AF9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03898" y="3234651"/>
            <a:ext cx="1585963" cy="1294747"/>
          </a:xfrm>
          <a:custGeom>
            <a:avLst/>
            <a:gdLst/>
            <a:ahLst/>
            <a:cxnLst>
              <a:cxn ang="0">
                <a:pos x="347" y="0"/>
              </a:cxn>
              <a:cxn ang="0">
                <a:pos x="0" y="609"/>
              </a:cxn>
              <a:cxn ang="0">
                <a:pos x="918" y="1022"/>
              </a:cxn>
              <a:cxn ang="0">
                <a:pos x="918" y="1022"/>
              </a:cxn>
              <a:cxn ang="0">
                <a:pos x="918" y="256"/>
              </a:cxn>
              <a:cxn ang="0">
                <a:pos x="918" y="256"/>
              </a:cxn>
              <a:cxn ang="0">
                <a:pos x="347" y="0"/>
              </a:cxn>
            </a:cxnLst>
            <a:rect l="0" t="0" r="r" b="b"/>
            <a:pathLst>
              <a:path w="918" h="1022">
                <a:moveTo>
                  <a:pt x="347" y="0"/>
                </a:moveTo>
                <a:lnTo>
                  <a:pt x="0" y="609"/>
                </a:lnTo>
                <a:lnTo>
                  <a:pt x="918" y="1022"/>
                </a:lnTo>
                <a:lnTo>
                  <a:pt x="918" y="1022"/>
                </a:lnTo>
                <a:lnTo>
                  <a:pt x="918" y="256"/>
                </a:lnTo>
                <a:lnTo>
                  <a:pt x="918" y="256"/>
                </a:lnTo>
                <a:lnTo>
                  <a:pt x="347" y="0"/>
                </a:lnTo>
                <a:close/>
              </a:path>
            </a:pathLst>
          </a:custGeom>
          <a:solidFill>
            <a:schemeClr val="accent4"/>
          </a:solidFill>
          <a:ln w="254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>
            <a:defPPr>
              <a:defRPr lang="ru-RU"/>
            </a:defPPr>
          </a:lstStyle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000000"/>
              </a:solidFill>
              <a:latin typeface="Arial Narrow" pitchFamily="112" charset="0"/>
            </a:endParaRPr>
          </a:p>
        </p:txBody>
      </p:sp>
      <p:sp>
        <p:nvSpPr>
          <p:cNvPr id="16" name="Полилиния 21">
            <a:extLst>
              <a:ext uri="{FF2B5EF4-FFF2-40B4-BE49-F238E27FC236}">
                <a16:creationId xmlns:a16="http://schemas.microsoft.com/office/drawing/2014/main" id="{D877E709-5EF9-B3FA-A612-A1E6DC214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689854" y="1967826"/>
            <a:ext cx="943285" cy="15181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97"/>
              </a:cxn>
              <a:cxn ang="0">
                <a:pos x="545" y="953"/>
              </a:cxn>
              <a:cxn ang="0">
                <a:pos x="0" y="0"/>
              </a:cxn>
            </a:cxnLst>
            <a:rect l="0" t="0" r="r" b="b"/>
            <a:pathLst>
              <a:path w="545" h="1197">
                <a:moveTo>
                  <a:pt x="0" y="0"/>
                </a:moveTo>
                <a:lnTo>
                  <a:pt x="0" y="1197"/>
                </a:lnTo>
                <a:lnTo>
                  <a:pt x="545" y="9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>
            <a:defPPr>
              <a:defRPr lang="ru-RU"/>
            </a:defPPr>
          </a:lstStyle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ru-RU" sz="1600" dirty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7" name="Полилиния 30">
            <a:extLst>
              <a:ext uri="{FF2B5EF4-FFF2-40B4-BE49-F238E27FC236}">
                <a16:creationId xmlns:a16="http://schemas.microsoft.com/office/drawing/2014/main" id="{42CB737F-0670-BB18-4696-556DFE4A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750026" y="1967826"/>
            <a:ext cx="939828" cy="1518155"/>
          </a:xfrm>
          <a:custGeom>
            <a:avLst/>
            <a:gdLst/>
            <a:ahLst/>
            <a:cxnLst>
              <a:cxn ang="0">
                <a:pos x="0" y="953"/>
              </a:cxn>
              <a:cxn ang="0">
                <a:pos x="544" y="1197"/>
              </a:cxn>
              <a:cxn ang="0">
                <a:pos x="544" y="1197"/>
              </a:cxn>
              <a:cxn ang="0">
                <a:pos x="544" y="0"/>
              </a:cxn>
              <a:cxn ang="0">
                <a:pos x="0" y="953"/>
              </a:cxn>
            </a:cxnLst>
            <a:rect l="0" t="0" r="r" b="b"/>
            <a:pathLst>
              <a:path w="544" h="1197">
                <a:moveTo>
                  <a:pt x="0" y="953"/>
                </a:moveTo>
                <a:lnTo>
                  <a:pt x="544" y="1197"/>
                </a:lnTo>
                <a:lnTo>
                  <a:pt x="544" y="1197"/>
                </a:lnTo>
                <a:lnTo>
                  <a:pt x="544" y="0"/>
                </a:lnTo>
                <a:lnTo>
                  <a:pt x="0" y="953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>
            <a:defPPr>
              <a:defRPr lang="ru-RU"/>
            </a:defPPr>
          </a:lstStyle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ru-RU" sz="1600" dirty="0">
              <a:solidFill>
                <a:srgbClr val="000000"/>
              </a:solidFill>
              <a:latin typeface="Arial Narrow" pitchFamily="112" charset="0"/>
            </a:endParaRPr>
          </a:p>
        </p:txBody>
      </p:sp>
      <p:sp>
        <p:nvSpPr>
          <p:cNvPr id="18" name="Полилиния 10">
            <a:extLst>
              <a:ext uri="{FF2B5EF4-FFF2-40B4-BE49-F238E27FC236}">
                <a16:creationId xmlns:a16="http://schemas.microsoft.com/office/drawing/2014/main" id="{36ACA4F3-1435-72F4-D1ED-34E625CF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7828" y="5160729"/>
            <a:ext cx="1499409" cy="1466133"/>
          </a:xfrm>
          <a:custGeom>
            <a:avLst/>
            <a:gdLst>
              <a:gd name="connsiteX0" fmla="*/ 1499409 w 1499409"/>
              <a:gd name="connsiteY0" fmla="*/ 0 h 1466133"/>
              <a:gd name="connsiteX1" fmla="*/ 1499409 w 1499409"/>
              <a:gd name="connsiteY1" fmla="*/ 972130 h 1466133"/>
              <a:gd name="connsiteX2" fmla="*/ 0 w 1499409"/>
              <a:gd name="connsiteY2" fmla="*/ 1466133 h 1466133"/>
              <a:gd name="connsiteX3" fmla="*/ 0 w 1499409"/>
              <a:gd name="connsiteY3" fmla="*/ 495071 h 146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409" h="1466133">
                <a:moveTo>
                  <a:pt x="1499409" y="0"/>
                </a:moveTo>
                <a:lnTo>
                  <a:pt x="1499409" y="972130"/>
                </a:lnTo>
                <a:lnTo>
                  <a:pt x="0" y="1466133"/>
                </a:lnTo>
                <a:lnTo>
                  <a:pt x="0" y="49507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" name="Полилиния 12">
            <a:extLst>
              <a:ext uri="{FF2B5EF4-FFF2-40B4-BE49-F238E27FC236}">
                <a16:creationId xmlns:a16="http://schemas.microsoft.com/office/drawing/2014/main" id="{81AF56AF-78E7-1FF8-BF74-B4EC552EC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9860" y="4105844"/>
            <a:ext cx="1497378" cy="1466972"/>
          </a:xfrm>
          <a:custGeom>
            <a:avLst/>
            <a:gdLst>
              <a:gd name="connsiteX0" fmla="*/ 1497378 w 1497378"/>
              <a:gd name="connsiteY0" fmla="*/ 0 h 1466972"/>
              <a:gd name="connsiteX1" fmla="*/ 1497378 w 1497378"/>
              <a:gd name="connsiteY1" fmla="*/ 973516 h 1466972"/>
              <a:gd name="connsiteX2" fmla="*/ 0 w 1497378"/>
              <a:gd name="connsiteY2" fmla="*/ 1466972 h 1466972"/>
              <a:gd name="connsiteX3" fmla="*/ 0 w 1497378"/>
              <a:gd name="connsiteY3" fmla="*/ 495093 h 14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78" h="1466972">
                <a:moveTo>
                  <a:pt x="1497378" y="0"/>
                </a:moveTo>
                <a:lnTo>
                  <a:pt x="1497378" y="973516"/>
                </a:lnTo>
                <a:lnTo>
                  <a:pt x="0" y="1466972"/>
                </a:lnTo>
                <a:lnTo>
                  <a:pt x="0" y="4950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" name="Полилиния 14">
            <a:extLst>
              <a:ext uri="{FF2B5EF4-FFF2-40B4-BE49-F238E27FC236}">
                <a16:creationId xmlns:a16="http://schemas.microsoft.com/office/drawing/2014/main" id="{65F0FA77-F012-BBFA-C8C8-D5396D55B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9862" y="3234652"/>
            <a:ext cx="1498963" cy="1294747"/>
          </a:xfrm>
          <a:custGeom>
            <a:avLst/>
            <a:gdLst>
              <a:gd name="connsiteX0" fmla="*/ 986476 w 1498963"/>
              <a:gd name="connsiteY0" fmla="*/ 0 h 1294747"/>
              <a:gd name="connsiteX1" fmla="*/ 1498963 w 1498963"/>
              <a:gd name="connsiteY1" fmla="*/ 659560 h 1294747"/>
              <a:gd name="connsiteX2" fmla="*/ 1498963 w 1498963"/>
              <a:gd name="connsiteY2" fmla="*/ 800229 h 1294747"/>
              <a:gd name="connsiteX3" fmla="*/ 0 w 1498963"/>
              <a:gd name="connsiteY3" fmla="*/ 1294747 h 1294747"/>
              <a:gd name="connsiteX4" fmla="*/ 0 w 1498963"/>
              <a:gd name="connsiteY4" fmla="*/ 324320 h 129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963" h="1294747">
                <a:moveTo>
                  <a:pt x="986476" y="0"/>
                </a:moveTo>
                <a:lnTo>
                  <a:pt x="1498963" y="659560"/>
                </a:lnTo>
                <a:lnTo>
                  <a:pt x="1498963" y="800229"/>
                </a:lnTo>
                <a:lnTo>
                  <a:pt x="0" y="1294747"/>
                </a:lnTo>
                <a:lnTo>
                  <a:pt x="0" y="32432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F2AE8E98-B19C-F1EF-B23D-005C95E86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70664"/>
              </p:ext>
            </p:extLst>
          </p:nvPr>
        </p:nvGraphicFramePr>
        <p:xfrm>
          <a:off x="15092" y="1230364"/>
          <a:ext cx="6324143" cy="55947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08080">
                  <a:extLst>
                    <a:ext uri="{9D8B030D-6E8A-4147-A177-3AD203B41FA5}">
                      <a16:colId xmlns:a16="http://schemas.microsoft.com/office/drawing/2014/main" val="4169814353"/>
                    </a:ext>
                  </a:extLst>
                </a:gridCol>
                <a:gridCol w="709705">
                  <a:extLst>
                    <a:ext uri="{9D8B030D-6E8A-4147-A177-3AD203B41FA5}">
                      <a16:colId xmlns:a16="http://schemas.microsoft.com/office/drawing/2014/main" val="603571410"/>
                    </a:ext>
                  </a:extLst>
                </a:gridCol>
                <a:gridCol w="805120">
                  <a:extLst>
                    <a:ext uri="{9D8B030D-6E8A-4147-A177-3AD203B41FA5}">
                      <a16:colId xmlns:a16="http://schemas.microsoft.com/office/drawing/2014/main" val="2789442744"/>
                    </a:ext>
                  </a:extLst>
                </a:gridCol>
                <a:gridCol w="1437715">
                  <a:extLst>
                    <a:ext uri="{9D8B030D-6E8A-4147-A177-3AD203B41FA5}">
                      <a16:colId xmlns:a16="http://schemas.microsoft.com/office/drawing/2014/main" val="1615913543"/>
                    </a:ext>
                  </a:extLst>
                </a:gridCol>
                <a:gridCol w="1963523">
                  <a:extLst>
                    <a:ext uri="{9D8B030D-6E8A-4147-A177-3AD203B41FA5}">
                      <a16:colId xmlns:a16="http://schemas.microsoft.com/office/drawing/2014/main" val="4239041232"/>
                    </a:ext>
                  </a:extLst>
                </a:gridCol>
              </a:tblGrid>
              <a:tr h="451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Кол-во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Цена, </a:t>
                      </a:r>
                      <a:b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Ссылки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2221931"/>
                  </a:ext>
                </a:extLst>
              </a:tr>
              <a:tr h="45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Регистрация ИП (госпошлина)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4 000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4 000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0974097"/>
                  </a:ext>
                </a:extLst>
              </a:tr>
              <a:tr h="1237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Юрист аутсерсинг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10 000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10 000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sng" strike="noStrike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https://www.avito.ru/kazan/predlozheniya_uslug/yurist_yuridicheskie_uslugi_3571820587?context=H4sIAAAAAAAA_wE_AMD_YToyOntzOjEzOiJsb2NhbFByaW9yaXR5IjtiOjA7czoxOiJ4IjtzOjE2OiJIWkRPNVV3S2wxMncxa3ZmIjt977GcvD8AAAA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2345031"/>
                  </a:ext>
                </a:extLst>
              </a:tr>
              <a:tr h="45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Запуск сайта и сопровождение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27 093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27 093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hlinkClick r:id="rId4"/>
                        </a:rPr>
                        <a:t>Харисов Энвер Рамилевич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563253"/>
                  </a:ext>
                </a:extLst>
              </a:tr>
              <a:tr h="45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Меннеджмент и сопровождение сделок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2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27 093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54 186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Новикова Камила Эмильевна, Пушкарева Аделля Ринадовна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5741345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Реклама сайта (яндекс директ)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60 000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60 000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sng" strike="noStrike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https://direct.yandex.ru/wizard/smb-campaign/1904671713484984392/overview/?ulogin=harisov-enver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8776406"/>
                  </a:ext>
                </a:extLst>
              </a:tr>
              <a:tr h="45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Маркетинговая кампания**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FFFFFF"/>
                          </a:solidFill>
                          <a:effectLst/>
                        </a:rPr>
                        <a:t>   60 000   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60 000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7174428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Прочие расходы (5% от Бюджета Инвестиций)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10 764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10 764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5853538"/>
                  </a:ext>
                </a:extLst>
              </a:tr>
              <a:tr h="451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    226 043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819941"/>
                  </a:ext>
                </a:extLst>
              </a:tr>
            </a:tbl>
          </a:graphicData>
        </a:graphic>
      </p:graphicFrame>
      <p:sp>
        <p:nvSpPr>
          <p:cNvPr id="31" name="Текст 30">
            <a:extLst>
              <a:ext uri="{FF2B5EF4-FFF2-40B4-BE49-F238E27FC236}">
                <a16:creationId xmlns:a16="http://schemas.microsoft.com/office/drawing/2014/main" id="{E8D63DDB-A445-A5B5-6FA9-9841390301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8597" y="4620913"/>
            <a:ext cx="2205166" cy="137949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Разработчики, модераторы документов, поддержка. Обеспечивают работу платформы, проверку сделок, техническую стабильность. На старте — 2–3 человека, при росте — пропорционально объёму сделок</a:t>
            </a:r>
          </a:p>
          <a:p>
            <a:pPr rtl="0"/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BC0D74D2-7E0A-659F-C229-36E03757C9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8702" y="3707899"/>
            <a:ext cx="3069883" cy="7265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/>
              <a:t>Зооэксперт</a:t>
            </a:r>
            <a:r>
              <a:rPr lang="ru-RU" dirty="0"/>
              <a:t>, юрист, маркетологи B2B/B2C. Задают стандарты верификации, юридическую чистоту, выстраивают системное привлечение клиентов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8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59A80-AFD3-2835-8DCD-B482F921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/>
              <a:t>ОСНОВЫ КОМПАНИИ</a:t>
            </a:r>
          </a:p>
        </p:txBody>
      </p:sp>
      <p:pic>
        <p:nvPicPr>
          <p:cNvPr id="18" name="Рисунок 17" descr="Летящие деньги (сплошная заливка)">
            <a:extLst>
              <a:ext uri="{FF2B5EF4-FFF2-40B4-BE49-F238E27FC236}">
                <a16:creationId xmlns:a16="http://schemas.microsoft.com/office/drawing/2014/main" id="{FBD797F2-1F24-BAC4-6198-DC917B33F0F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302D386-E74C-B1B3-1218-D6FB7C94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Новикова Камила 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C4417-69FE-211C-7383-33349F4DA6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Продуктовый лидер / Основатель</a:t>
            </a:r>
          </a:p>
          <a:p>
            <a:pPr rtl="0"/>
            <a:endParaRPr lang="ru-RU" dirty="0"/>
          </a:p>
        </p:txBody>
      </p:sp>
      <p:pic>
        <p:nvPicPr>
          <p:cNvPr id="19" name="Рисунок 18" descr="Группа мужчин (сплошная заливка)">
            <a:extLst>
              <a:ext uri="{FF2B5EF4-FFF2-40B4-BE49-F238E27FC236}">
                <a16:creationId xmlns:a16="http://schemas.microsoft.com/office/drawing/2014/main" id="{8AB7C86F-8B69-F323-A091-DE39E59F7F9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86100" y="632607"/>
            <a:ext cx="914400" cy="9144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DBBDC6A-A98D-8BD2-7824-A1B5B3F131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Харисов Энвер 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2E190A4-1F81-A32C-F838-E1EEC94314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Технический директор / Архитектор.</a:t>
            </a:r>
          </a:p>
        </p:txBody>
      </p:sp>
      <p:pic>
        <p:nvPicPr>
          <p:cNvPr id="20" name="Рисунок 19" descr="Радиация (сплошная заливка)">
            <a:extLst>
              <a:ext uri="{FF2B5EF4-FFF2-40B4-BE49-F238E27FC236}">
                <a16:creationId xmlns:a16="http://schemas.microsoft.com/office/drawing/2014/main" id="{86D5D387-7B3D-3AFA-E26D-477186D6487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55278A2-C1D1-6D28-2C68-5972A19DF7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Пушкарёва </a:t>
            </a:r>
            <a:r>
              <a:rPr lang="ru-RU" dirty="0" err="1"/>
              <a:t>Аделя</a:t>
            </a:r>
            <a:endParaRPr lang="ru-RU" b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089466A-9114-11F7-72AB-5A9D4DC294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Специалист по верификации документов / Эксперт по </a:t>
            </a:r>
            <a:r>
              <a:rPr lang="ru-RU" dirty="0" err="1"/>
              <a:t>зоодокументам</a:t>
            </a:r>
            <a:r>
              <a:rPr lang="ru-RU" dirty="0"/>
              <a:t>.</a:t>
            </a:r>
          </a:p>
        </p:txBody>
      </p:sp>
      <p:pic>
        <p:nvPicPr>
          <p:cNvPr id="21" name="Рисунок 20" descr="Песочные часы на 60 % (сплошная заливка)">
            <a:extLst>
              <a:ext uri="{FF2B5EF4-FFF2-40B4-BE49-F238E27FC236}">
                <a16:creationId xmlns:a16="http://schemas.microsoft.com/office/drawing/2014/main" id="{8D79CB97-AC7E-D264-6A83-877ACCA64F2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88DC7F78-C721-ACAC-258F-DE2CFB8534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64641" y="1448608"/>
            <a:ext cx="2041092" cy="33930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Галеева </a:t>
            </a:r>
            <a:r>
              <a:rPr lang="ru-RU" b="1" dirty="0" err="1"/>
              <a:t>Арина,Живечкова</a:t>
            </a:r>
            <a:r>
              <a:rPr lang="ru-RU" b="1" dirty="0"/>
              <a:t> </a:t>
            </a:r>
            <a:r>
              <a:rPr lang="ru-RU" b="1" dirty="0" err="1"/>
              <a:t>василиса</a:t>
            </a:r>
            <a:r>
              <a:rPr lang="ru-RU" b="1" dirty="0"/>
              <a:t>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F034A55-9CD1-8DF0-2726-751FF87336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64641" y="2603918"/>
            <a:ext cx="2076450" cy="193636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 Руководители по маркетингу и работе с заводчиками.</a:t>
            </a:r>
          </a:p>
        </p:txBody>
      </p:sp>
      <p:pic>
        <p:nvPicPr>
          <p:cNvPr id="22" name="Рисунок 21" descr="Вращающиеся тарелки (сплошная заливка)">
            <a:extLst>
              <a:ext uri="{FF2B5EF4-FFF2-40B4-BE49-F238E27FC236}">
                <a16:creationId xmlns:a16="http://schemas.microsoft.com/office/drawing/2014/main" id="{E36DE347-B2BB-0CDC-11EC-EA73B59E08B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1784F5AE-3651-0D17-800C-20DC8C18ED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Тарасова лия 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3D1FDF4-28D5-EEA0-468D-115864AB83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Юрист</a:t>
            </a:r>
          </a:p>
        </p:txBody>
      </p:sp>
    </p:spTree>
    <p:extLst>
      <p:ext uri="{BB962C8B-B14F-4D97-AF65-F5344CB8AC3E}">
        <p14:creationId xmlns:p14="http://schemas.microsoft.com/office/powerpoint/2010/main" val="2955153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PowerPoint Graphics Sampl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CAFF"/>
      </a:accent1>
      <a:accent2>
        <a:srgbClr val="FF8628"/>
      </a:accent2>
      <a:accent3>
        <a:srgbClr val="692523"/>
      </a:accent3>
      <a:accent4>
        <a:srgbClr val="00936B"/>
      </a:accent4>
      <a:accent5>
        <a:srgbClr val="F8EEE0"/>
      </a:accent5>
      <a:accent6>
        <a:srgbClr val="FF8983"/>
      </a:accent6>
      <a:hlink>
        <a:srgbClr val="0563C1"/>
      </a:hlink>
      <a:folHlink>
        <a:srgbClr val="954F72"/>
      </a:folHlink>
    </a:clrScheme>
    <a:fontScheme name="Custom 46">
      <a:majorFont>
        <a:latin typeface="Congenial"/>
        <a:ea typeface=""/>
        <a:cs typeface="Calibri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482741_TF16401875_Win32.potx" id="{B2C1B97E-29AB-454A-83EB-63A0BC77DC21}" vid="{99466571-05DF-4A59-9C75-5E4AF854300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ACB481-370C-4157-857E-0C6A48FCB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2984E7-597A-4498-AADB-FEFDB8E81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620D6F-1F8F-4A76-8608-4ACC0B8CC7B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Инфографическая презентация</Template>
  <TotalTime>140</TotalTime>
  <Words>1130</Words>
  <Application>Microsoft Office PowerPoint</Application>
  <PresentationFormat>Произвольный</PresentationFormat>
  <Paragraphs>174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Congenial</vt:lpstr>
      <vt:lpstr>quote-cjk-patch</vt:lpstr>
      <vt:lpstr>Times New Roman</vt:lpstr>
      <vt:lpstr>Тема Office</vt:lpstr>
      <vt:lpstr>Гарантия чистопородности и безопасность сделки. </vt:lpstr>
      <vt:lpstr>Проблемы </vt:lpstr>
      <vt:lpstr>Варианты решения </vt:lpstr>
      <vt:lpstr>данные потребителей</vt:lpstr>
      <vt:lpstr>Дорожная карта </vt:lpstr>
      <vt:lpstr>Бюджет инвестиций </vt:lpstr>
      <vt:lpstr>ОСНОВЫ КОМПАНИИ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Гарантия чистопородности и безопасность сделки. </dc:title>
  <dc:subject/>
  <dc:creator>User</dc:creator>
  <cp:keywords/>
  <dc:description/>
  <cp:lastModifiedBy>User</cp:lastModifiedBy>
  <cp:revision>3</cp:revision>
  <dcterms:created xsi:type="dcterms:W3CDTF">2026-03-31T21:20:27Z</dcterms:created>
  <dcterms:modified xsi:type="dcterms:W3CDTF">2026-04-01T17:41:10Z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