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CC2ABE-FBFC-404E-BF63-77DB8F8ADD76}">
  <a:tblStyle styleId="{19CC2ABE-FBFC-404E-BF63-77DB8F8ADD7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9c2071cba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9c2071cba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9c2071cba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9c2071cba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4437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c2071cba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c2071cba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9c2071cba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9c2071cba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9c2071cba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9c2071cba5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c2071cba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9c2071cba5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9c2071cba5_0_1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9c2071cba5_0_1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9c2071cba5_0_1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9c2071cba5_0_1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ustafilova@sfedu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f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jf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fif"/><Relationship Id="rId5" Type="http://schemas.openxmlformats.org/officeDocument/2006/relationships/image" Target="../media/image17.jfif"/><Relationship Id="rId4" Type="http://schemas.openxmlformats.org/officeDocument/2006/relationships/image" Target="../media/image16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080090" y="70604"/>
            <a:ext cx="8144400" cy="93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</a:t>
            </a:r>
            <a:endParaRPr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Единая социальная платформа «Вместе легко»</a:t>
            </a:r>
            <a:endParaRPr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7152300" y="3823546"/>
            <a:ext cx="19917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</a:t>
            </a:r>
            <a:r>
              <a:rPr lang="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Мустафилова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Яна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Аделевна</a:t>
            </a:r>
            <a:endParaRPr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email:</a:t>
            </a:r>
            <a:r>
              <a:rPr lang="ru" sz="12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3"/>
              </a:rPr>
              <a:t>mustafilova@sfedu.ru</a:t>
            </a:r>
            <a:endParaRPr sz="12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тел.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89064390089</a:t>
            </a:r>
            <a:endParaRPr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327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6575" y="4600575"/>
            <a:ext cx="90487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136" y="956336"/>
            <a:ext cx="4187164" cy="4187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2398665" y="178000"/>
            <a:ext cx="522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1624612" y="750700"/>
            <a:ext cx="6903300" cy="19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dirty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Целевой аудиторией проекта являются следующие группы:</a:t>
            </a:r>
            <a:endParaRPr i="1" dirty="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Люди с психологическими проблемами: </a:t>
            </a:r>
            <a:r>
              <a:rPr lang="ru" dirty="0" smtClean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подростки, их родители</a:t>
            </a:r>
            <a:r>
              <a:rPr lang="ru" dirty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dirty="0" smtClean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воспитанники колледжей </a:t>
            </a:r>
            <a:r>
              <a:rPr lang="ru" dirty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 </a:t>
            </a:r>
            <a:r>
              <a:rPr lang="ru" dirty="0" smtClean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университетов</a:t>
            </a:r>
            <a:endParaRPr dirty="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Специалисты сферы образования</a:t>
            </a:r>
            <a:r>
              <a:rPr lang="ru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ru" dirty="0" smtClean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преподаватели </a:t>
            </a:r>
            <a:r>
              <a:rPr lang="ru" dirty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школ, детских садов</a:t>
            </a:r>
            <a:r>
              <a:rPr lang="ru" dirty="0" smtClean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колледжей и университетов, воспитатели</a:t>
            </a:r>
            <a:r>
              <a:rPr lang="ru" dirty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тьюторы. </a:t>
            </a:r>
            <a:endParaRPr dirty="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327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9825" y="4600575"/>
            <a:ext cx="90487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5150" y="2838649"/>
            <a:ext cx="2293725" cy="171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96595" y="2838650"/>
            <a:ext cx="2337755" cy="171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35387" y="2845207"/>
            <a:ext cx="2337750" cy="1711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1960050" y="69701"/>
            <a:ext cx="628441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проблемного интервью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1650609" y="356051"/>
            <a:ext cx="6903300" cy="38498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Проведя анализ проблемного интервью для родителей, можно сделать выводы о том, что наша платформа решает многие проблемы в воспитании подростков и помощь самим подросткам в преодолении жизненных трудностей. Мы даем возможность выбрать для себя удобный формат и подобрать узконаправленного специалиста.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759" y="178000"/>
            <a:ext cx="1327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9825" y="4600575"/>
            <a:ext cx="90487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050" y="1749804"/>
            <a:ext cx="6690969" cy="294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6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1193252" y="-146052"/>
            <a:ext cx="7759800" cy="7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1200"/>
              </a:spcBef>
              <a:buSzPct val="84615"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предлагает,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комплексную 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психологическую  помощь людям:</a:t>
            </a:r>
            <a:endParaRPr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3727125" y="1107688"/>
            <a:ext cx="5285400" cy="38508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5333" dirty="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страдающим от депрессии, тревожных расстройств, зависимостей, потери воли, утраты смысла жизни, потери мотивации </a:t>
            </a:r>
            <a:r>
              <a:rPr lang="ru" sz="53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утраты связей с </a:t>
            </a:r>
            <a:r>
              <a:rPr lang="ru" sz="53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социумом (</a:t>
            </a:r>
            <a:r>
              <a:rPr lang="ru" sz="53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одиночества</a:t>
            </a:r>
            <a:r>
              <a:rPr lang="ru" sz="53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), </a:t>
            </a:r>
            <a:r>
              <a:rPr lang="ru" sz="53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неуверенностью в себе, утратой близкого, проблемами воспитания детей и подростков.</a:t>
            </a:r>
            <a:endParaRPr sz="533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53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Проблемами профессиональных и бытовых отношений – ревностью, конфликтами, больной конкуренцией</a:t>
            </a:r>
            <a:r>
              <a:rPr lang="ru" sz="53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привязанностями</a:t>
            </a:r>
            <a:r>
              <a:rPr lang="ru" sz="53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Проблемами развития интеллекта</a:t>
            </a:r>
            <a:r>
              <a:rPr lang="ru" sz="53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виртуального </a:t>
            </a:r>
            <a:r>
              <a:rPr lang="ru" sz="53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общения и другими проблемами современного общества</a:t>
            </a:r>
            <a:r>
              <a:rPr lang="ru" sz="53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Проблемами </a:t>
            </a:r>
            <a:r>
              <a:rPr lang="ru" sz="53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профессионального выгорания</a:t>
            </a:r>
            <a:r>
              <a:rPr lang="ru" sz="53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психологическую </a:t>
            </a:r>
            <a:r>
              <a:rPr lang="ru" sz="53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помощь специалистам сферы образования</a:t>
            </a:r>
            <a:endParaRPr sz="5333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327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6575" y="4600575"/>
            <a:ext cx="90487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2984" y="2666955"/>
            <a:ext cx="1949006" cy="18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6">
            <a:alphaModFix/>
          </a:blip>
          <a:srcRect l="-8389" t="-8389"/>
          <a:stretch/>
        </p:blipFill>
        <p:spPr>
          <a:xfrm>
            <a:off x="1266575" y="970200"/>
            <a:ext cx="2363981" cy="165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3050367" y="-251894"/>
            <a:ext cx="4268658" cy="3459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основных конкурентов</a:t>
            </a:r>
            <a:endParaRPr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2197825" y="1152475"/>
            <a:ext cx="6634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327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6575" y="4605625"/>
            <a:ext cx="1017500" cy="5378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3868425" y="1953300"/>
            <a:ext cx="3450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296628"/>
              </p:ext>
            </p:extLst>
          </p:nvPr>
        </p:nvGraphicFramePr>
        <p:xfrm>
          <a:off x="1518699" y="389615"/>
          <a:ext cx="7528656" cy="3159066"/>
        </p:xfrm>
        <a:graphic>
          <a:graphicData uri="http://schemas.openxmlformats.org/drawingml/2006/table">
            <a:tbl>
              <a:tblPr firstRow="1" bandRow="1">
                <a:tableStyleId>{19CC2ABE-FBFC-404E-BF63-77DB8F8ADD76}</a:tableStyleId>
              </a:tblPr>
              <a:tblGrid>
                <a:gridCol w="1254776">
                  <a:extLst>
                    <a:ext uri="{9D8B030D-6E8A-4147-A177-3AD203B41FA5}">
                      <a16:colId xmlns:a16="http://schemas.microsoft.com/office/drawing/2014/main" val="4246308710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5670178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233313290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2302159064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2318514751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1807187950"/>
                    </a:ext>
                  </a:extLst>
                </a:gridCol>
              </a:tblGrid>
              <a:tr h="252131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SWOT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Вместе легко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Youtalk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Zigmund.Online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034914"/>
                  </a:ext>
                </a:extLst>
              </a:tr>
              <a:tr h="75639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Формат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сессий и наличие анонимности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Онлайн, офлайн, можно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анонимно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Онлайн,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можно анонимно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Онлайн, не анонимно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Онлайн, не анонимно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Онлайн, не анонимно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119108"/>
                  </a:ext>
                </a:extLst>
              </a:tr>
              <a:tr h="58830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работы для студентов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590274"/>
                  </a:ext>
                </a:extLst>
              </a:tr>
              <a:tr h="74413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 психолога по проблеме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684906"/>
                  </a:ext>
                </a:extLst>
              </a:tr>
              <a:tr h="74413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Ценовая политика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стоимость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стоимость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стоимость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стоимость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стоимость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270869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097081"/>
              </p:ext>
            </p:extLst>
          </p:nvPr>
        </p:nvGraphicFramePr>
        <p:xfrm>
          <a:off x="1518699" y="3559985"/>
          <a:ext cx="7528656" cy="1097280"/>
        </p:xfrm>
        <a:graphic>
          <a:graphicData uri="http://schemas.openxmlformats.org/drawingml/2006/table">
            <a:tbl>
              <a:tblPr firstRow="1" bandRow="1">
                <a:tableStyleId>{19CC2ABE-FBFC-404E-BF63-77DB8F8ADD76}</a:tableStyleId>
              </a:tblPr>
              <a:tblGrid>
                <a:gridCol w="1254776">
                  <a:extLst>
                    <a:ext uri="{9D8B030D-6E8A-4147-A177-3AD203B41FA5}">
                      <a16:colId xmlns:a16="http://schemas.microsoft.com/office/drawing/2014/main" val="2295344411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3553463882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1641253715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1949445226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1474040223"/>
                    </a:ext>
                  </a:extLst>
                </a:gridCol>
                <a:gridCol w="1254776">
                  <a:extLst>
                    <a:ext uri="{9D8B030D-6E8A-4147-A177-3AD203B41FA5}">
                      <a16:colId xmlns:a16="http://schemas.microsoft.com/office/drawing/2014/main" val="2429146541"/>
                    </a:ext>
                  </a:extLst>
                </a:gridCol>
              </a:tblGrid>
              <a:tr h="33367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Узконаправленные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Узконаправленные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Узконаправленные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Узконаправленные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Узконаправленные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558768"/>
                  </a:ext>
                </a:extLst>
              </a:tr>
              <a:tr h="46714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сессий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помощи сразу, в течение 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Ожидание сессии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Ожидание сессии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помощи сразу, в течение 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Ожидание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сессии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52738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3336261" y="-162732"/>
            <a:ext cx="2692579" cy="825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lang="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Предлагаемое решение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1339771" y="345786"/>
            <a:ext cx="7738658" cy="35667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предлагает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клиентам платформу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помощи, созданную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ЮФУ.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 получения психологической помощи необходимо перейти по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ссылкам в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сетях или на сайте ЮФУ с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en-US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QR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кода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страницу социальной платформы, после чего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может выбрать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коммуникации. </a:t>
            </a:r>
            <a:endParaRPr lang="ru" sz="1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могут быть дистанционные ссессии, личные встречи, конфиденциальный чат с психологом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бесплатной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горячей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линии, где также сохраняется анонимность.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выбора формата сессии заявка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попадает в обработку к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 колл-центра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с клиентом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связывается менеджер, рассказывает о тарифных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планах для расширенного прохождения курса психологической помощи. Заключается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о  сотрудничестве.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также предлагается открытый доступ к видеороликам, записанными психологами платформы для психологического просвещения и экстренной самопомощи.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будет проводиться анонимное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тестирование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быстрого выявления потребностей, </a:t>
            </a:r>
            <a:r>
              <a:rPr lang="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клиентов </a:t>
            </a:r>
            <a:r>
              <a:rPr lang="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всех этапах работы. </a:t>
            </a:r>
            <a:r>
              <a:rPr lang="ru" dirty="0"/>
              <a:t/>
            </a:r>
            <a:br>
              <a:rPr lang="ru" dirty="0"/>
            </a:br>
            <a:endParaRPr dirty="0"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327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4200" y="4600575"/>
            <a:ext cx="90487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BAF6D6-A4A1-4179-95D8-33A5293DA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200" y="3595457"/>
            <a:ext cx="7869800" cy="108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264737" y="-109798"/>
            <a:ext cx="85206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r>
              <a:rPr lang="ru" sz="1600" b="1" dirty="0">
                <a:solidFill>
                  <a:srgbClr val="FF0000"/>
                </a:solidFill>
              </a:rPr>
              <a:t> </a:t>
            </a:r>
            <a:endParaRPr sz="3200" dirty="0">
              <a:solidFill>
                <a:srgbClr val="FF0000"/>
              </a:solidFill>
            </a:endParaRPr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1327850" y="370961"/>
            <a:ext cx="7620841" cy="35482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продвижения: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социальные сети ВК ,ОК</a:t>
            </a:r>
            <a:r>
              <a:rPr lang="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мессенджеры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Whatsapp и Telegram, через инструменты продвижения Яндекс Директ</a:t>
            </a:r>
            <a:r>
              <a:rPr lang="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Google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Ads, 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QR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-коды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</a:t>
            </a:r>
            <a:r>
              <a:rPr lang="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промо-роликов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видеохостингах YOUTUBE, RUTUBE. Проведение дня открытых дверей в штабе. Презентации проекта в учебных заведениях. Раздача флаеров.</a:t>
            </a:r>
            <a:r>
              <a:rPr lang="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прибыли: </a:t>
            </a:r>
            <a:r>
              <a:rPr lang="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монетизация методик  в видеохостингах,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платные подписки на углубленные курсы и индивидуальное сопровождение, предоставление консультаций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платно, тренинги и семинары, приводящиеся в психологическом штабе при ЮФУ.</a:t>
            </a:r>
            <a:endParaRPr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3278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0116A6-09DB-44F6-B0DA-0432F0076181}"/>
              </a:ext>
            </a:extLst>
          </p:cNvPr>
          <p:cNvSpPr txBox="1"/>
          <p:nvPr/>
        </p:nvSpPr>
        <p:spPr>
          <a:xfrm>
            <a:off x="3065016" y="2416197"/>
            <a:ext cx="61300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B685D8-436D-4EB9-93F4-1B47D5A73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526" y="3792350"/>
            <a:ext cx="1400370" cy="9907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5C4C5F-0975-4C74-8199-CDC249EB1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572" y="3612286"/>
            <a:ext cx="1390844" cy="9812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561C0D-8C03-444D-B48A-EC59A14E5A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4198" y="3310028"/>
            <a:ext cx="1905266" cy="14575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F2319E-1CCE-4C09-A263-53016E1F5E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9464" y="3637738"/>
            <a:ext cx="1428949" cy="12288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38DAF73-8C32-4627-BCF5-D05E34ACC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8413" y="3443762"/>
            <a:ext cx="1019317" cy="1114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895675" y="-92990"/>
            <a:ext cx="7023600" cy="6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55600" lvl="0" indent="444500" algn="just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lang="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дальнейшего развития стартап-проекта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1"/>
          </p:nvPr>
        </p:nvSpPr>
        <p:spPr>
          <a:xfrm>
            <a:off x="1782307" y="528010"/>
            <a:ext cx="7023600" cy="4009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Январь-март 2024: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развития представленной платформы в структуре психологической службы ЮФУ.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Январь-май 2024: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-специалиста и расширение функционала платформы с его помощью. Поиск сотрудников. Расширение партнерства для развития платформы.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Март-сентябрь 2024: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внедрение психологических методик студентами ЮФУ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 наставничеством преподавателей, экспертов. Покупка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июня 2024: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маркетинговой стратегии. 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сентября 2024: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и запуск платформы.</a:t>
            </a: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327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6575" y="4678000"/>
            <a:ext cx="775825" cy="46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3443350" y="-774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55600" lvl="0" indent="444500" algn="just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lang="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1238641" y="3448373"/>
            <a:ext cx="2121594" cy="10792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Мустафилова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Яна, 2 курс,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Педагог-психолог,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мотиватор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координатор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1" name="Google Shape;12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327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850" y="899589"/>
            <a:ext cx="1720425" cy="25487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388" y="908686"/>
            <a:ext cx="1905851" cy="253059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502" y="923558"/>
            <a:ext cx="2016912" cy="25090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537" y="899589"/>
            <a:ext cx="1830589" cy="2548784"/>
          </a:xfrm>
          <a:prstGeom prst="rect">
            <a:avLst/>
          </a:prstGeom>
        </p:spPr>
      </p:pic>
      <p:sp>
        <p:nvSpPr>
          <p:cNvPr id="20" name="Google Shape;120;p20"/>
          <p:cNvSpPr txBox="1">
            <a:spLocks/>
          </p:cNvSpPr>
          <p:nvPr/>
        </p:nvSpPr>
        <p:spPr>
          <a:xfrm>
            <a:off x="3149644" y="3448373"/>
            <a:ext cx="2121594" cy="1079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Font typeface="Arial"/>
              <a:buNone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Богдан Валерий, 2 курс,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Бизнесмен,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мотиватор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мыслитель</a:t>
            </a:r>
          </a:p>
        </p:txBody>
      </p:sp>
      <p:sp>
        <p:nvSpPr>
          <p:cNvPr id="21" name="Google Shape;120;p20"/>
          <p:cNvSpPr txBox="1">
            <a:spLocks/>
          </p:cNvSpPr>
          <p:nvPr/>
        </p:nvSpPr>
        <p:spPr>
          <a:xfrm>
            <a:off x="5302806" y="3448372"/>
            <a:ext cx="1707695" cy="871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Font typeface="Arial"/>
              <a:buNone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Аразян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Пируз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 курс,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реализатор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исследователь</a:t>
            </a:r>
          </a:p>
        </p:txBody>
      </p:sp>
      <p:sp>
        <p:nvSpPr>
          <p:cNvPr id="22" name="Google Shape;120;p20"/>
          <p:cNvSpPr txBox="1">
            <a:spLocks/>
          </p:cNvSpPr>
          <p:nvPr/>
        </p:nvSpPr>
        <p:spPr>
          <a:xfrm>
            <a:off x="7182241" y="3432605"/>
            <a:ext cx="1845172" cy="887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Font typeface="Arial"/>
              <a:buNone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Шередеко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Владислав, 2 курс,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реализатор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565</Words>
  <Application>Microsoft Office PowerPoint</Application>
  <PresentationFormat>Экран (16:9)</PresentationFormat>
  <Paragraphs>77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Times New Roman</vt:lpstr>
      <vt:lpstr>Simple Light</vt:lpstr>
      <vt:lpstr>Проект:  Единая социальная платформа «Вместе легко»</vt:lpstr>
      <vt:lpstr>Целевая аудитория</vt:lpstr>
      <vt:lpstr>Результаты проблемного интервью</vt:lpstr>
      <vt:lpstr>Наш проект предлагает,  комплексную  психологическую  помощь людям: </vt:lpstr>
      <vt:lpstr>Анализ основных конкурентов </vt:lpstr>
      <vt:lpstr>Предлагаемое решение</vt:lpstr>
      <vt:lpstr>Бизнес-модель </vt:lpstr>
      <vt:lpstr>План дальнейшего развития стартап-проекта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  Единая социальная платформа «Вместе легко»</dc:title>
  <dc:creator>Пользователь</dc:creator>
  <cp:lastModifiedBy>Пользователь</cp:lastModifiedBy>
  <cp:revision>17</cp:revision>
  <dcterms:modified xsi:type="dcterms:W3CDTF">2023-11-24T10:40:05Z</dcterms:modified>
</cp:coreProperties>
</file>