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PT Sans" panose="020B0604020202020204" charset="-52"/>
      <p:regular r:id="rId5"/>
      <p:bold r:id="rId6"/>
      <p:italic r:id="rId7"/>
      <p:boldItalic r:id="rId8"/>
    </p:embeddedFont>
    <p:embeddedFont>
      <p:font typeface="Arial Black" panose="020B0A04020102020204" pitchFamily="34" charset="0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E565880-AC49-43DF-9CAC-9F2420D6F784}">
  <a:tblStyle styleId="{3E565880-AC49-43DF-9CAC-9F2420D6F7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28558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003067-9D49-4CAC-B0E7-36B74FBFA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BA0C8D-221B-47EE-B166-66E2D8956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2DAD063-F30C-470E-AB7D-E7C7A1234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6C297-EB1B-4258-9570-B9E717E5C6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21B955-92AC-44EA-B6C1-66773F83F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17B8D50-ACB4-4BA8-98CB-45796607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4621E-4AB7-44D9-9815-391A77EA69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89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9775" y="1103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PT Sans"/>
                <a:cs typeface="PT Sans"/>
                <a:sym typeface="PT Sans"/>
              </a:rPr>
              <a:t>«Русские Забавы»</a:t>
            </a:r>
            <a:endParaRPr sz="2000" b="1" i="1" u="none" strike="noStrike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9775" y="2814675"/>
            <a:ext cx="2523600" cy="1551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lang="ru" sz="700" b="1" dirty="0" smtClean="0">
                <a:latin typeface="Courier New"/>
                <a:ea typeface="Courier New"/>
                <a:cs typeface="Courier New"/>
                <a:sym typeface="Courier New"/>
              </a:rPr>
              <a:t>клиент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хочет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lang="ru" sz="700" b="1" dirty="0" smtClean="0">
                <a:latin typeface="Courier New"/>
                <a:ea typeface="Courier New"/>
                <a:cs typeface="Courier New"/>
                <a:sym typeface="Courier New"/>
              </a:rPr>
              <a:t>отдых от городской суеты/попробовать натуральные домашние продукты/знакомство с обычаями и </a:t>
            </a:r>
            <a:r>
              <a:rPr lang="ru" sz="700" b="1" dirty="0" smtClean="0">
                <a:latin typeface="Courier New"/>
                <a:ea typeface="Courier New"/>
                <a:cs typeface="Courier New"/>
                <a:sym typeface="Courier New"/>
              </a:rPr>
              <a:t>традициями древней Руси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], </a:t>
            </a: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/>
            </a:r>
            <a:b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но не может, потому что 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ему мешают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[отсутствуют подобные туристические кластеры], 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 существующие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[ недостаточно оснащены для организации рекреационной деятельности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обладают 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[несоответсвие показателей цена/качество]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и потому не позволяют эти барьеры преодолеть.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777650" y="2959892"/>
            <a:ext cx="2461375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[туристов] 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[туристические агро-деревни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будут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[представлять собой], целостную туристскую услугу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 в отличие от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[компаний, предоставляющих альтернативные услуги]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будут </a:t>
            </a: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иметь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[более разнообразную культурно-развлекательную программу]</a:t>
            </a:r>
            <a:endParaRPr sz="700" dirty="0">
              <a:solidFill>
                <a:srgbClr val="595959"/>
              </a:solidFill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9" name="Google Shape;59;p13"/>
          <p:cNvSpPr txBox="1"/>
          <p:nvPr/>
        </p:nvSpPr>
        <p:spPr>
          <a:xfrm>
            <a:off x="5311750" y="88989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3127502275"/>
              </p:ext>
            </p:extLst>
          </p:nvPr>
        </p:nvGraphicFramePr>
        <p:xfrm>
          <a:off x="5356600" y="1430039"/>
          <a:ext cx="3622225" cy="1877130"/>
        </p:xfrm>
        <a:graphic>
          <a:graphicData uri="http://schemas.openxmlformats.org/drawingml/2006/table">
            <a:tbl>
              <a:tblPr>
                <a:noFill/>
                <a:tableStyleId>{3E565880-AC49-43DF-9CAC-9F2420D6F784}</a:tableStyleId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91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Турист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Качественные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туристские услуги 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и разнообразие досуга, посредством туристско-рекреационной деятельности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 err="1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Smm</a:t>
                      </a:r>
                      <a:r>
                        <a:rPr lang="en-US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-manager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Успешного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продвижения проекта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Транспортная компания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Чтобы мы( разработчики) постоянный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поток клиентов, которые готовы отправится в путешествие 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Средства </a:t>
                      </a:r>
                      <a:r>
                        <a:rPr lang="ru-RU" sz="800" dirty="0" err="1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размещения:дома</a:t>
                      </a: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деревенские дома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Регулярный поток клиентов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5239025" y="110351"/>
            <a:ext cx="3499717" cy="440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Цель: За 2 месяца можно полностью </a:t>
            </a:r>
            <a:r>
              <a:rPr lang="ru" sz="900" b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сформировать бизнес-план, учтя </a:t>
            </a:r>
            <a:r>
              <a:rPr lang="ru" sz="900" b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все </a:t>
            </a:r>
            <a:r>
              <a:rPr lang="ru" sz="900" b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особенности и издержки, </a:t>
            </a:r>
            <a:r>
              <a:rPr lang="ru" sz="900" b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только после того выходить с готовым предложением к </a:t>
            </a:r>
            <a:r>
              <a:rPr lang="ru" sz="900" b="1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конечному </a:t>
            </a:r>
            <a:r>
              <a:rPr lang="ru" sz="900" b="1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потребителю.</a:t>
            </a:r>
            <a:endParaRPr sz="9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401450" y="3718491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551350"/>
            <a:ext cx="4806000" cy="27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Тема проекта:  </a:t>
            </a: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Разработка исторических агро-деревень в Новоалександровском районе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01450" y="3718491"/>
            <a:ext cx="3529615" cy="107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7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Имя </a:t>
            </a:r>
            <a:r>
              <a:rPr lang="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– Алексей (лидер). 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Имя –Анна Андреевна (генератор идей)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Юлия – (менеджер)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endParaRPr lang="ru" sz="900" dirty="0" smtClean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" name="Google Shape;63;p13"/>
          <p:cNvSpPr txBox="1"/>
          <p:nvPr/>
        </p:nvSpPr>
        <p:spPr>
          <a:xfrm>
            <a:off x="169775" y="750590"/>
            <a:ext cx="4806000" cy="27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Идея проекта:  </a:t>
            </a:r>
            <a:r>
              <a:rPr lang="ru-RU" sz="800" b="1" dirty="0" smtClean="0">
                <a:latin typeface="PT Sans"/>
                <a:ea typeface="PT Sans"/>
                <a:cs typeface="PT Sans"/>
                <a:sym typeface="PT Sans"/>
              </a:rPr>
              <a:t>Объединить несколько КФХ  </a:t>
            </a:r>
            <a:r>
              <a:rPr lang="ru-RU" sz="800" b="1" dirty="0" err="1" smtClean="0">
                <a:latin typeface="PT Sans"/>
                <a:ea typeface="PT Sans"/>
                <a:cs typeface="PT Sans"/>
                <a:sym typeface="PT Sans"/>
              </a:rPr>
              <a:t>Новоалександровского</a:t>
            </a:r>
            <a:r>
              <a:rPr lang="ru-RU" sz="800" b="1" dirty="0" smtClean="0">
                <a:latin typeface="PT Sans"/>
                <a:ea typeface="PT Sans"/>
                <a:cs typeface="PT Sans"/>
                <a:sym typeface="PT Sans"/>
              </a:rPr>
              <a:t> района в Ставропольском крае, организовав исторические </a:t>
            </a:r>
            <a:r>
              <a:rPr lang="ru-RU" sz="800" b="1" dirty="0" err="1" smtClean="0">
                <a:latin typeface="PT Sans"/>
                <a:ea typeface="PT Sans"/>
                <a:cs typeface="PT Sans"/>
                <a:sym typeface="PT Sans"/>
              </a:rPr>
              <a:t>агро</a:t>
            </a:r>
            <a:r>
              <a:rPr lang="ru-RU" sz="800" b="1" dirty="0" smtClean="0">
                <a:latin typeface="PT Sans"/>
                <a:ea typeface="PT Sans"/>
                <a:cs typeface="PT Sans"/>
                <a:sym typeface="PT Sans"/>
              </a:rPr>
              <a:t>-деревни, где на базе КФХ будут показываться традиции и обряды древней Руси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16667" y="1125289"/>
            <a:ext cx="4078214" cy="1932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  <a:tab pos="1885950" algn="l"/>
              </a:tabLst>
            </a:pP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Для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&lt;Клиентов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от 35 лет семьёй и детьми&gt;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800" dirty="0">
              <a:solidFill>
                <a:srgbClr val="FF0000"/>
              </a:solidFill>
              <a:latin typeface="Courier New" panose="02070309020205020404" pitchFamily="49" charset="0"/>
              <a:ea typeface="Arial" panose="020B0604020202020204" pitchFamily="34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</a:tabLst>
            </a:pPr>
            <a:r>
              <a:rPr lang="ru-RU" sz="800" dirty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которым 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нужно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&lt;отдохнуть от городской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суеты, погрузиться в историю, традиции и быт своего народа.&gt;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800" dirty="0" smtClean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tabLst>
                <a:tab pos="1704975" algn="l"/>
              </a:tabLst>
            </a:pP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наш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ru-RU" sz="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вид 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решения это создание и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сторических </a:t>
            </a:r>
            <a:r>
              <a:rPr lang="ru-RU" sz="800" b="1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агро</a:t>
            </a:r>
            <a:r>
              <a:rPr lang="ru-RU" sz="800" b="1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-деревень в Новоалександровском 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районе: </a:t>
            </a:r>
            <a:r>
              <a:rPr lang="ru-RU" sz="800" b="1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г.Новоалександровск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пос. «</a:t>
            </a:r>
            <a:r>
              <a:rPr lang="ru-RU" sz="800" b="1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Расшиватская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800" b="1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пос.Радуга</a:t>
            </a:r>
            <a:endParaRPr lang="ru-RU" sz="800" b="1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</a:tabLst>
            </a:pP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будет </a:t>
            </a:r>
            <a:r>
              <a:rPr lang="ru-RU" sz="800" dirty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выполнять </a:t>
            </a:r>
            <a:r>
              <a:rPr lang="ru-RU" sz="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главную функцию, а именно: послужит катализатором для развития </a:t>
            </a:r>
            <a:r>
              <a:rPr lang="ru-RU" sz="800" b="1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агро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-туризма в 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Ставропольском крае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800" dirty="0">
              <a:solidFill>
                <a:srgbClr val="FF0000"/>
              </a:solidFill>
              <a:latin typeface="Courier New" panose="02070309020205020404" pitchFamily="49" charset="0"/>
              <a:ea typeface="Arial" panose="020B0604020202020204" pitchFamily="34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</a:tabLst>
            </a:pPr>
            <a:r>
              <a:rPr lang="ru-RU" sz="800" dirty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В отличие 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от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&lt;других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подобных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наш продукт имеет более 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интересные событийные активности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800" dirty="0" smtClean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704975" algn="l"/>
              </a:tabLst>
            </a:pP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наш </a:t>
            </a:r>
            <a:r>
              <a:rPr lang="ru-RU" sz="800" dirty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продукт лучше тем, </a:t>
            </a:r>
            <a:r>
              <a:rPr lang="ru-RU" sz="800" dirty="0" smtClean="0"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что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будет удовлетворять сразу несколько потребностей туристов: познавательную, </a:t>
            </a:r>
            <a:r>
              <a:rPr lang="ru-RU" sz="800" b="1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рекреационную,социально</a:t>
            </a:r>
            <a:r>
              <a:rPr lang="ru-RU" sz="8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-культурную </a:t>
            </a:r>
            <a:r>
              <a:rPr lang="ru-RU" sz="800" dirty="0" smtClean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&gt;. </a:t>
            </a:r>
            <a:endParaRPr lang="ru-RU" sz="800" dirty="0">
              <a:solidFill>
                <a:srgbClr val="FF0000"/>
              </a:solidFill>
              <a:effectLst/>
              <a:latin typeface="Courier New" panose="02070309020205020404" pitchFamily="49" charset="0"/>
              <a:ea typeface="Arial" panose="020B0604020202020204" pitchFamily="34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679657" y="4672012"/>
            <a:ext cx="464344" cy="471488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>
                <a:ln>
                  <a:solidFill>
                    <a:schemeClr val="bg2">
                      <a:lumMod val="90000"/>
                    </a:schemeClr>
                  </a:solidFill>
                </a:ln>
                <a:noFill/>
              </a:rPr>
              <a:t>2</a:t>
            </a:r>
          </a:p>
        </p:txBody>
      </p:sp>
      <p:sp>
        <p:nvSpPr>
          <p:cNvPr id="9" name="Заголовок 6"/>
          <p:cNvSpPr>
            <a:spLocks noGrp="1"/>
          </p:cNvSpPr>
          <p:nvPr>
            <p:ph type="title"/>
          </p:nvPr>
        </p:nvSpPr>
        <p:spPr>
          <a:xfrm>
            <a:off x="82445" y="182127"/>
            <a:ext cx="8670616" cy="953378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+mn-lt"/>
              </a:rPr>
              <a:t>До 30.09.2022 года </a:t>
            </a:r>
            <a:endParaRPr lang="ru-RU" sz="3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421" y="857209"/>
            <a:ext cx="85944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3300" b="1" dirty="0" smtClean="0">
                <a:solidFill>
                  <a:srgbClr val="666666"/>
                </a:solidFill>
              </a:rPr>
              <a:t>Сформулировать идею</a:t>
            </a:r>
          </a:p>
          <a:p>
            <a:pPr marL="514350" indent="-514350">
              <a:buAutoNum type="arabicPeriod"/>
            </a:pPr>
            <a:r>
              <a:rPr lang="ru-RU" sz="3300" b="1" i="1" dirty="0" smtClean="0">
                <a:solidFill>
                  <a:srgbClr val="666666"/>
                </a:solidFill>
              </a:rPr>
              <a:t>Заполнить паспорт проекта</a:t>
            </a:r>
          </a:p>
          <a:p>
            <a:pPr marL="514350" indent="-514350">
              <a:buAutoNum type="arabicPeriod"/>
            </a:pPr>
            <a:r>
              <a:rPr lang="ru-RU" sz="3300" b="1" i="1" dirty="0" smtClean="0">
                <a:solidFill>
                  <a:srgbClr val="666666"/>
                </a:solidFill>
              </a:rPr>
              <a:t>Презентовать идею проекта</a:t>
            </a:r>
          </a:p>
          <a:p>
            <a:pPr marL="514350" indent="-514350">
              <a:buFont typeface="Arial"/>
              <a:buAutoNum type="arabicPeriod"/>
            </a:pPr>
            <a:r>
              <a:rPr lang="ru-RU" sz="3300" b="1" i="1" dirty="0">
                <a:solidFill>
                  <a:srgbClr val="666666"/>
                </a:solidFill>
              </a:rPr>
              <a:t>Сдать паспорт </a:t>
            </a:r>
            <a:r>
              <a:rPr lang="ru-RU" sz="3300" b="1" i="1" dirty="0" smtClean="0">
                <a:solidFill>
                  <a:srgbClr val="666666"/>
                </a:solidFill>
              </a:rPr>
              <a:t>организаторам</a:t>
            </a:r>
            <a:endParaRPr lang="ru-RU" sz="33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70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260</Words>
  <Application>Microsoft Office PowerPoint</Application>
  <PresentationFormat>Экран (16:9)</PresentationFormat>
  <Paragraphs>50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PT Sans</vt:lpstr>
      <vt:lpstr>Courier New</vt:lpstr>
      <vt:lpstr>Arial Black</vt:lpstr>
      <vt:lpstr>Simple Light</vt:lpstr>
      <vt:lpstr>Презентация PowerPoint</vt:lpstr>
      <vt:lpstr>До 30.09.2022 года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vip</dc:creator>
  <cp:lastModifiedBy>vip</cp:lastModifiedBy>
  <cp:revision>18</cp:revision>
  <dcterms:modified xsi:type="dcterms:W3CDTF">2022-10-08T18:54:07Z</dcterms:modified>
</cp:coreProperties>
</file>