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67A65A-471B-4A64-8B4B-755CC722E06C}">
  <a:tblStyle styleId="{7367A65A-471B-4A64-8B4B-755CC722E06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8" name="Google Shape;25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9.jp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863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Разработка крупногабаритного 3Д-принтера Diva-5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602803"/>
            <a:ext cx="6153300" cy="11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4500"/>
              <a:buNone/>
            </a:pPr>
            <a:r>
              <a:rPr lang="ru"/>
              <a:t>Зачастую бывает необходимо изготовить крупный прототип из пластика, способный нести нагрузки и выполнять определенную работу в совокупности всего сборочного узла. На рынке 3д-печати изготовление крупных деталей - новый тренд, и зачастую нет других возможностей изготовить в единичном </a:t>
            </a:r>
            <a:r>
              <a:rPr lang="ru"/>
              <a:t>количестве</a:t>
            </a:r>
            <a:r>
              <a:rPr lang="ru"/>
              <a:t> большую важную деталь. Наше предприятие способно изготавливать уникальное </a:t>
            </a:r>
            <a:r>
              <a:rPr lang="ru"/>
              <a:t>аддитивное</a:t>
            </a:r>
            <a:r>
              <a:rPr lang="ru"/>
              <a:t> оборудование.</a:t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Небольшие предприятия с </a:t>
            </a:r>
            <a:r>
              <a:rPr lang="ru">
                <a:solidFill>
                  <a:srgbClr val="132C40"/>
                </a:solidFill>
              </a:rPr>
              <a:t>оборотом</a:t>
            </a:r>
            <a:r>
              <a:rPr lang="ru">
                <a:solidFill>
                  <a:srgbClr val="132C40"/>
                </a:solidFill>
              </a:rPr>
              <a:t> от 20 млн/год. Где повторяется процесс изготовления новых крупных деталей. Существующий способ дорогой и долгий по сравнению с 3д-печатью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25" y="2568875"/>
            <a:ext cx="77175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клиенту необходимо изготавливать крупные детали из пластика и традиционными производственными технологиями это неудобно, дорого, долго и т.д.</a:t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18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 основе крупногабаритного 3д-принтера лежит собственная научная разработка зонного нагрева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Создан и испытан прототип крупногабаритного аддитивного оборудования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область печати 1мх1мх1м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оборудование оснащено шнековым экструдером и позволяет изготавливать большие прототипы с высокой скоростью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 отличие от других наше решение более энергоэффективное и за 3-5 лет эксплуатации </a:t>
            </a:r>
            <a:r>
              <a:rPr lang="ru">
                <a:solidFill>
                  <a:srgbClr val="132C40"/>
                </a:solidFill>
              </a:rPr>
              <a:t>сэкономит</a:t>
            </a:r>
            <a:r>
              <a:rPr lang="ru">
                <a:solidFill>
                  <a:srgbClr val="132C40"/>
                </a:solidFill>
              </a:rPr>
              <a:t> собственнику около 1-2 млн руб. на электроэнергии.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0" y="2355650"/>
            <a:ext cx="80364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DIVA-3D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производственным компаниям с оборотом от 20-30 млн руб./гож, оказывающим услуги изготовления крупных прототипов из пластика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требуется изготовить уникальные крупные прототипы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изготовления мелко-серийных крупных деталей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3д-печати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экономить на этом 1-2 млн за на электроэнергии.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(B2B, B2G)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2000 производственных компаний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2-3 млн рублей - это 6 млрд.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- 200 млн.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- 20 млн.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Прямые конкуренты -  F2 innovations, SL-1001 “BIGEMOT", о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бъявления на авито, люди способные самостоятельно изготовить большой 3д-принтер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Косвенные - традиционных производственные технологии.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 - они давно на рынке, слабые -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недостаточно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энергоэффективные как мы.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крупногабаритный 3д-принтер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2 млн.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данное оборудование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- продажа оборудования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расходниках и сервисе, пусконаладке и прочее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Создан крупногабаритный 3д-принтер, есть первые заказы на изготовление больших деталей на нём, выигран грант Старт-1, сейчас подана заявка на Старт-2.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{7367A65A-471B-4A64-8B4B-755CC722E06C}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2857" y="1317196"/>
            <a:ext cx="803036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457200" y="1419150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0" name="Google Shape;270;p36"/>
          <p:cNvGraphicFramePr/>
          <p:nvPr/>
        </p:nvGraphicFramePr>
        <p:xfrm>
          <a:off x="636610" y="218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{7367A65A-471B-4A64-8B4B-755CC722E06C}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Изготавливаем 2-3 продукта на 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3D-принтере</a:t>
                      </a:r>
                      <a:r>
                        <a:rPr lang="ru"/>
                        <a:t> и тестируем продажу на маркет-плейсах.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Прозваниваем производственные предприятия и пытаемся им продать наш продукт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Пробуем что-то новое в продажах, если предыдущие два варианта не сработают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 Иван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1" name="Google Shape;271;p36"/>
          <p:cNvSpPr txBox="1"/>
          <p:nvPr/>
        </p:nvSpPr>
        <p:spPr>
          <a:xfrm>
            <a:off x="492500" y="177300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