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65" r:id="rId11"/>
    <p:sldId id="273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custDataLst>
    <p:tags r:id="rId1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B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57AEB27-AA3A-49EF-886F-C70F25A045D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0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29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Регина Хабибуллина" userId="b1d0fc3222c06000" providerId="LiveId" clId="{442CF8AF-F8E4-4AE0-9253-712D1439972E}"/>
    <pc:docChg chg="undo redo custSel modSld">
      <pc:chgData name="Регина Хабибуллина" userId="b1d0fc3222c06000" providerId="LiveId" clId="{442CF8AF-F8E4-4AE0-9253-712D1439972E}" dt="2024-12-07T17:15:37.087" v="1595" actId="14734"/>
      <pc:docMkLst>
        <pc:docMk/>
      </pc:docMkLst>
      <pc:sldChg chg="addSp delSp modSp mod">
        <pc:chgData name="Регина Хабибуллина" userId="b1d0fc3222c06000" providerId="LiveId" clId="{442CF8AF-F8E4-4AE0-9253-712D1439972E}" dt="2024-12-07T12:30:32.383" v="748" actId="478"/>
        <pc:sldMkLst>
          <pc:docMk/>
          <pc:sldMk cId="0" sldId="257"/>
        </pc:sldMkLst>
        <pc:spChg chg="mod">
          <ac:chgData name="Регина Хабибуллина" userId="b1d0fc3222c06000" providerId="LiveId" clId="{442CF8AF-F8E4-4AE0-9253-712D1439972E}" dt="2024-12-07T11:50:43.178" v="10" actId="14100"/>
          <ac:spMkLst>
            <pc:docMk/>
            <pc:sldMk cId="0" sldId="257"/>
            <ac:spMk id="12" creationId="{D4DDC3EB-C438-2CEF-5EDB-BB181FD4C3B9}"/>
          </ac:spMkLst>
        </pc:spChg>
        <pc:spChg chg="add del mod">
          <ac:chgData name="Регина Хабибуллина" userId="b1d0fc3222c06000" providerId="LiveId" clId="{442CF8AF-F8E4-4AE0-9253-712D1439972E}" dt="2024-12-07T11:54:41.720" v="175" actId="478"/>
          <ac:spMkLst>
            <pc:docMk/>
            <pc:sldMk cId="0" sldId="257"/>
            <ac:spMk id="13" creationId="{E9DF3112-A637-10F8-2866-9349272B4EB1}"/>
          </ac:spMkLst>
        </pc:spChg>
        <pc:spChg chg="mod">
          <ac:chgData name="Регина Хабибуллина" userId="b1d0fc3222c06000" providerId="LiveId" clId="{442CF8AF-F8E4-4AE0-9253-712D1439972E}" dt="2024-12-07T11:53:03.926" v="148" actId="18245"/>
          <ac:spMkLst>
            <pc:docMk/>
            <pc:sldMk cId="0" sldId="257"/>
            <ac:spMk id="16" creationId="{00C2110C-F469-FFBA-44C5-17B4BE2B9426}"/>
          </ac:spMkLst>
        </pc:spChg>
        <pc:spChg chg="mod">
          <ac:chgData name="Регина Хабибуллина" userId="b1d0fc3222c06000" providerId="LiveId" clId="{442CF8AF-F8E4-4AE0-9253-712D1439972E}" dt="2024-12-07T11:53:01.984" v="147" actId="18245"/>
          <ac:spMkLst>
            <pc:docMk/>
            <pc:sldMk cId="0" sldId="257"/>
            <ac:spMk id="17" creationId="{3AE4A314-54BE-05F3-4663-505A0BE4C849}"/>
          </ac:spMkLst>
        </pc:spChg>
        <pc:spChg chg="add del mod">
          <ac:chgData name="Регина Хабибуллина" userId="b1d0fc3222c06000" providerId="LiveId" clId="{442CF8AF-F8E4-4AE0-9253-712D1439972E}" dt="2024-12-07T11:54:30.107" v="164" actId="47"/>
          <ac:spMkLst>
            <pc:docMk/>
            <pc:sldMk cId="0" sldId="257"/>
            <ac:spMk id="19" creationId="{D05984F9-8574-1531-5FA4-3E3680BA77A3}"/>
          </ac:spMkLst>
        </pc:spChg>
        <pc:spChg chg="add mod">
          <ac:chgData name="Регина Хабибуллина" userId="b1d0fc3222c06000" providerId="LiveId" clId="{442CF8AF-F8E4-4AE0-9253-712D1439972E}" dt="2024-12-07T12:10:40.584" v="441" actId="1076"/>
          <ac:spMkLst>
            <pc:docMk/>
            <pc:sldMk cId="0" sldId="257"/>
            <ac:spMk id="22" creationId="{64028E17-688B-8F96-AD2F-1BEDAA8016FC}"/>
          </ac:spMkLst>
        </pc:spChg>
        <pc:spChg chg="mod">
          <ac:chgData name="Регина Хабибуллина" userId="b1d0fc3222c06000" providerId="LiveId" clId="{442CF8AF-F8E4-4AE0-9253-712D1439972E}" dt="2024-12-07T12:09:48.330" v="389" actId="207"/>
          <ac:spMkLst>
            <pc:docMk/>
            <pc:sldMk cId="0" sldId="257"/>
            <ac:spMk id="76" creationId="{00000000-0000-0000-0000-000000000000}"/>
          </ac:spMkLst>
        </pc:spChg>
        <pc:grpChg chg="mod">
          <ac:chgData name="Регина Хабибуллина" userId="b1d0fc3222c06000" providerId="LiveId" clId="{442CF8AF-F8E4-4AE0-9253-712D1439972E}" dt="2024-12-07T11:53:03.926" v="148" actId="18245"/>
          <ac:grpSpMkLst>
            <pc:docMk/>
            <pc:sldMk cId="0" sldId="257"/>
            <ac:grpSpMk id="15" creationId="{18201C7E-2B5B-56B8-43F7-415EE65EE1B0}"/>
          </ac:grpSpMkLst>
        </pc:grpChg>
        <pc:graphicFrameChg chg="add del mod">
          <ac:chgData name="Регина Хабибуллина" userId="b1d0fc3222c06000" providerId="LiveId" clId="{442CF8AF-F8E4-4AE0-9253-712D1439972E}" dt="2024-12-07T11:53:03.926" v="148" actId="18245"/>
          <ac:graphicFrameMkLst>
            <pc:docMk/>
            <pc:sldMk cId="0" sldId="257"/>
            <ac:graphicFrameMk id="14" creationId="{A77747DD-3F7A-E2BF-D6C8-59C0B9425AAB}"/>
          </ac:graphicFrameMkLst>
        </pc:graphicFrameChg>
        <pc:graphicFrameChg chg="add del mod">
          <ac:chgData name="Регина Хабибуллина" userId="b1d0fc3222c06000" providerId="LiveId" clId="{442CF8AF-F8E4-4AE0-9253-712D1439972E}" dt="2024-12-07T11:54:32.528" v="166" actId="478"/>
          <ac:graphicFrameMkLst>
            <pc:docMk/>
            <pc:sldMk cId="0" sldId="257"/>
            <ac:graphicFrameMk id="18" creationId="{F28F1217-3BCB-B91A-F4A7-ED220D6FCB53}"/>
          </ac:graphicFrameMkLst>
        </pc:graphicFrameChg>
        <pc:picChg chg="add del mod">
          <ac:chgData name="Регина Хабибуллина" userId="b1d0fc3222c06000" providerId="LiveId" clId="{442CF8AF-F8E4-4AE0-9253-712D1439972E}" dt="2024-12-07T12:30:31.078" v="747" actId="478"/>
          <ac:picMkLst>
            <pc:docMk/>
            <pc:sldMk cId="0" sldId="257"/>
            <ac:picMk id="20" creationId="{3215CFBC-9178-B067-DD47-EDC3C9A23C03}"/>
          </ac:picMkLst>
        </pc:picChg>
        <pc:picChg chg="add del mod">
          <ac:chgData name="Регина Хабибуллина" userId="b1d0fc3222c06000" providerId="LiveId" clId="{442CF8AF-F8E4-4AE0-9253-712D1439972E}" dt="2024-12-07T12:30:32.383" v="748" actId="478"/>
          <ac:picMkLst>
            <pc:docMk/>
            <pc:sldMk cId="0" sldId="257"/>
            <ac:picMk id="21" creationId="{6EDBA5C0-D12D-DE49-F296-A2F31CFD9D61}"/>
          </ac:picMkLst>
        </pc:picChg>
        <pc:picChg chg="add del">
          <ac:chgData name="Регина Хабибуллина" userId="b1d0fc3222c06000" providerId="LiveId" clId="{442CF8AF-F8E4-4AE0-9253-712D1439972E}" dt="2024-12-07T11:54:30.693" v="165" actId="478"/>
          <ac:picMkLst>
            <pc:docMk/>
            <pc:sldMk cId="0" sldId="257"/>
            <ac:picMk id="79" creationId="{00000000-0000-0000-0000-000000000000}"/>
          </ac:picMkLst>
        </pc:picChg>
        <pc:picChg chg="del">
          <ac:chgData name="Регина Хабибуллина" userId="b1d0fc3222c06000" providerId="LiveId" clId="{442CF8AF-F8E4-4AE0-9253-712D1439972E}" dt="2024-12-07T12:10:32.066" v="440" actId="478"/>
          <ac:picMkLst>
            <pc:docMk/>
            <pc:sldMk cId="0" sldId="257"/>
            <ac:picMk id="80" creationId="{00000000-0000-0000-0000-000000000000}"/>
          </ac:picMkLst>
        </pc:picChg>
      </pc:sldChg>
      <pc:sldChg chg="addSp delSp modSp mod">
        <pc:chgData name="Регина Хабибуллина" userId="b1d0fc3222c06000" providerId="LiveId" clId="{442CF8AF-F8E4-4AE0-9253-712D1439972E}" dt="2024-12-07T12:09:41.233" v="388" actId="207"/>
        <pc:sldMkLst>
          <pc:docMk/>
          <pc:sldMk cId="0" sldId="258"/>
        </pc:sldMkLst>
        <pc:spChg chg="add del mod">
          <ac:chgData name="Регина Хабибуллина" userId="b1d0fc3222c06000" providerId="LiveId" clId="{442CF8AF-F8E4-4AE0-9253-712D1439972E}" dt="2024-12-07T12:02:10.553" v="337" actId="12084"/>
          <ac:spMkLst>
            <pc:docMk/>
            <pc:sldMk cId="0" sldId="258"/>
            <ac:spMk id="3" creationId="{D3FCA9DB-E740-ACB4-A6DF-A1C5A8F6AD44}"/>
          </ac:spMkLst>
        </pc:spChg>
        <pc:spChg chg="mod">
          <ac:chgData name="Регина Хабибуллина" userId="b1d0fc3222c06000" providerId="LiveId" clId="{442CF8AF-F8E4-4AE0-9253-712D1439972E}" dt="2024-12-07T12:09:41.233" v="388" actId="207"/>
          <ac:spMkLst>
            <pc:docMk/>
            <pc:sldMk cId="0" sldId="258"/>
            <ac:spMk id="91" creationId="{00000000-0000-0000-0000-000000000000}"/>
          </ac:spMkLst>
        </pc:spChg>
        <pc:graphicFrameChg chg="add mod">
          <ac:chgData name="Регина Хабибуллина" userId="b1d0fc3222c06000" providerId="LiveId" clId="{442CF8AF-F8E4-4AE0-9253-712D1439972E}" dt="2024-12-07T12:05:08.163" v="352" actId="1076"/>
          <ac:graphicFrameMkLst>
            <pc:docMk/>
            <pc:sldMk cId="0" sldId="258"/>
            <ac:graphicFrameMk id="4" creationId="{A41E7172-7B8E-A7B2-A43A-BD370242B36C}"/>
          </ac:graphicFrameMkLst>
        </pc:graphicFrameChg>
        <pc:picChg chg="add del mod">
          <ac:chgData name="Регина Хабибуллина" userId="b1d0fc3222c06000" providerId="LiveId" clId="{442CF8AF-F8E4-4AE0-9253-712D1439972E}" dt="2024-12-07T12:02:39.086" v="341" actId="478"/>
          <ac:picMkLst>
            <pc:docMk/>
            <pc:sldMk cId="0" sldId="258"/>
            <ac:picMk id="2" creationId="{5470E8B4-5D0F-A86F-09D6-204BAE4906CB}"/>
          </ac:picMkLst>
        </pc:picChg>
        <pc:picChg chg="del mod">
          <ac:chgData name="Регина Хабибуллина" userId="b1d0fc3222c06000" providerId="LiveId" clId="{442CF8AF-F8E4-4AE0-9253-712D1439972E}" dt="2024-12-07T12:02:35.315" v="339" actId="478"/>
          <ac:picMkLst>
            <pc:docMk/>
            <pc:sldMk cId="0" sldId="258"/>
            <ac:picMk id="92" creationId="{00000000-0000-0000-0000-000000000000}"/>
          </ac:picMkLst>
        </pc:picChg>
      </pc:sldChg>
      <pc:sldChg chg="addSp delSp modSp mod">
        <pc:chgData name="Регина Хабибуллина" userId="b1d0fc3222c06000" providerId="LiveId" clId="{442CF8AF-F8E4-4AE0-9253-712D1439972E}" dt="2024-12-07T12:37:15.276" v="814" actId="1076"/>
        <pc:sldMkLst>
          <pc:docMk/>
          <pc:sldMk cId="0" sldId="259"/>
        </pc:sldMkLst>
        <pc:spChg chg="add mod">
          <ac:chgData name="Регина Хабибуллина" userId="b1d0fc3222c06000" providerId="LiveId" clId="{442CF8AF-F8E4-4AE0-9253-712D1439972E}" dt="2024-12-07T12:37:09.377" v="811" actId="1076"/>
          <ac:spMkLst>
            <pc:docMk/>
            <pc:sldMk cId="0" sldId="259"/>
            <ac:spMk id="11" creationId="{97E5EE8A-B61B-FCB3-F1F4-686681A7A006}"/>
          </ac:spMkLst>
        </pc:spChg>
        <pc:spChg chg="add del mod">
          <ac:chgData name="Регина Хабибуллина" userId="b1d0fc3222c06000" providerId="LiveId" clId="{442CF8AF-F8E4-4AE0-9253-712D1439972E}" dt="2024-12-07T12:21:32.043" v="619" actId="478"/>
          <ac:spMkLst>
            <pc:docMk/>
            <pc:sldMk cId="0" sldId="259"/>
            <ac:spMk id="12" creationId="{42EC145C-B503-33FE-2835-9EF352944A3A}"/>
          </ac:spMkLst>
        </pc:spChg>
        <pc:spChg chg="add mod">
          <ac:chgData name="Регина Хабибуллина" userId="b1d0fc3222c06000" providerId="LiveId" clId="{442CF8AF-F8E4-4AE0-9253-712D1439972E}" dt="2024-12-07T12:37:15.276" v="814" actId="1076"/>
          <ac:spMkLst>
            <pc:docMk/>
            <pc:sldMk cId="0" sldId="259"/>
            <ac:spMk id="13" creationId="{FAB68742-B93A-A509-DBAC-ADA2C3095C88}"/>
          </ac:spMkLst>
        </pc:spChg>
        <pc:spChg chg="add del">
          <ac:chgData name="Регина Хабибуллина" userId="b1d0fc3222c06000" providerId="LiveId" clId="{442CF8AF-F8E4-4AE0-9253-712D1439972E}" dt="2024-12-07T12:24:04.440" v="667" actId="22"/>
          <ac:spMkLst>
            <pc:docMk/>
            <pc:sldMk cId="0" sldId="259"/>
            <ac:spMk id="15" creationId="{59BB0B1E-0B3A-9B74-6B3A-7150329B0DF1}"/>
          </ac:spMkLst>
        </pc:spChg>
        <pc:spChg chg="mod">
          <ac:chgData name="Регина Хабибуллина" userId="b1d0fc3222c06000" providerId="LiveId" clId="{442CF8AF-F8E4-4AE0-9253-712D1439972E}" dt="2024-12-07T12:31:47.781" v="755" actId="207"/>
          <ac:spMkLst>
            <pc:docMk/>
            <pc:sldMk cId="0" sldId="259"/>
            <ac:spMk id="99" creationId="{00000000-0000-0000-0000-000000000000}"/>
          </ac:spMkLst>
        </pc:spChg>
        <pc:graphicFrameChg chg="add mod modGraphic">
          <ac:chgData name="Регина Хабибуллина" userId="b1d0fc3222c06000" providerId="LiveId" clId="{442CF8AF-F8E4-4AE0-9253-712D1439972E}" dt="2024-12-07T12:37:11.612" v="813" actId="20577"/>
          <ac:graphicFrameMkLst>
            <pc:docMk/>
            <pc:sldMk cId="0" sldId="259"/>
            <ac:graphicFrameMk id="4" creationId="{415363BF-D596-2926-365C-01F4FD61458E}"/>
          </ac:graphicFrameMkLst>
        </pc:graphicFrameChg>
        <pc:picChg chg="add del mod">
          <ac:chgData name="Регина Хабибуллина" userId="b1d0fc3222c06000" providerId="LiveId" clId="{442CF8AF-F8E4-4AE0-9253-712D1439972E}" dt="2024-12-07T12:13:09.892" v="445" actId="478"/>
          <ac:picMkLst>
            <pc:docMk/>
            <pc:sldMk cId="0" sldId="259"/>
            <ac:picMk id="2" creationId="{03AF2FD2-7F46-5DC0-D851-F8A2D1D71A69}"/>
          </ac:picMkLst>
        </pc:picChg>
        <pc:picChg chg="add mod">
          <ac:chgData name="Регина Хабибуллина" userId="b1d0fc3222c06000" providerId="LiveId" clId="{442CF8AF-F8E4-4AE0-9253-712D1439972E}" dt="2024-12-07T12:13:37.337" v="454" actId="1076"/>
          <ac:picMkLst>
            <pc:docMk/>
            <pc:sldMk cId="0" sldId="259"/>
            <ac:picMk id="3" creationId="{E0F06D50-3CF8-B178-BB02-AD0C57160D7E}"/>
          </ac:picMkLst>
        </pc:picChg>
        <pc:picChg chg="add del mod">
          <ac:chgData name="Регина Хабибуллина" userId="b1d0fc3222c06000" providerId="LiveId" clId="{442CF8AF-F8E4-4AE0-9253-712D1439972E}" dt="2024-12-07T12:25:11.747" v="683" actId="478"/>
          <ac:picMkLst>
            <pc:docMk/>
            <pc:sldMk cId="0" sldId="259"/>
            <ac:picMk id="5" creationId="{A5796169-3694-A79D-4007-4FEA10FBB464}"/>
          </ac:picMkLst>
        </pc:picChg>
        <pc:picChg chg="add del mod">
          <ac:chgData name="Регина Хабибуллина" userId="b1d0fc3222c06000" providerId="LiveId" clId="{442CF8AF-F8E4-4AE0-9253-712D1439972E}" dt="2024-12-07T12:17:25.584" v="522" actId="478"/>
          <ac:picMkLst>
            <pc:docMk/>
            <pc:sldMk cId="0" sldId="259"/>
            <ac:picMk id="6" creationId="{40A5A7E3-4D40-FEF5-89F4-8B2068718A4A}"/>
          </ac:picMkLst>
        </pc:picChg>
        <pc:picChg chg="add del mod">
          <ac:chgData name="Регина Хабибуллина" userId="b1d0fc3222c06000" providerId="LiveId" clId="{442CF8AF-F8E4-4AE0-9253-712D1439972E}" dt="2024-12-07T12:24:50.025" v="677" actId="478"/>
          <ac:picMkLst>
            <pc:docMk/>
            <pc:sldMk cId="0" sldId="259"/>
            <ac:picMk id="16" creationId="{683CAAA0-A244-504D-2DC4-B2C96FC76828}"/>
          </ac:picMkLst>
        </pc:picChg>
        <pc:picChg chg="del">
          <ac:chgData name="Регина Хабибуллина" userId="b1d0fc3222c06000" providerId="LiveId" clId="{442CF8AF-F8E4-4AE0-9253-712D1439972E}" dt="2024-12-07T12:20:20.417" v="598" actId="478"/>
          <ac:picMkLst>
            <pc:docMk/>
            <pc:sldMk cId="0" sldId="259"/>
            <ac:picMk id="101" creationId="{00000000-0000-0000-0000-000000000000}"/>
          </ac:picMkLst>
        </pc:picChg>
        <pc:picChg chg="add mod">
          <ac:chgData name="Регина Хабибуллина" userId="b1d0fc3222c06000" providerId="LiveId" clId="{442CF8AF-F8E4-4AE0-9253-712D1439972E}" dt="2024-12-07T12:25:28.807" v="690" actId="14100"/>
          <ac:picMkLst>
            <pc:docMk/>
            <pc:sldMk cId="0" sldId="259"/>
            <ac:picMk id="1026" creationId="{F3C5AC8E-2A24-F94A-E306-1B748F1E88EF}"/>
          </ac:picMkLst>
        </pc:picChg>
        <pc:cxnChg chg="add del mod">
          <ac:chgData name="Регина Хабибуллина" userId="b1d0fc3222c06000" providerId="LiveId" clId="{442CF8AF-F8E4-4AE0-9253-712D1439972E}" dt="2024-12-07T12:20:18.519" v="597" actId="478"/>
          <ac:cxnSpMkLst>
            <pc:docMk/>
            <pc:sldMk cId="0" sldId="259"/>
            <ac:cxnSpMk id="8" creationId="{97863DD5-07E6-024A-CF7F-91BC5D60B94F}"/>
          </ac:cxnSpMkLst>
        </pc:cxnChg>
      </pc:sldChg>
      <pc:sldChg chg="modSp mod">
        <pc:chgData name="Регина Хабибуллина" userId="b1d0fc3222c06000" providerId="LiveId" clId="{442CF8AF-F8E4-4AE0-9253-712D1439972E}" dt="2024-12-07T17:06:59.928" v="1306" actId="1036"/>
        <pc:sldMkLst>
          <pc:docMk/>
          <pc:sldMk cId="0" sldId="260"/>
        </pc:sldMkLst>
        <pc:spChg chg="mod">
          <ac:chgData name="Регина Хабибуллина" userId="b1d0fc3222c06000" providerId="LiveId" clId="{442CF8AF-F8E4-4AE0-9253-712D1439972E}" dt="2024-12-07T12:31:51.968" v="756" actId="207"/>
          <ac:spMkLst>
            <pc:docMk/>
            <pc:sldMk cId="0" sldId="260"/>
            <ac:spMk id="107" creationId="{00000000-0000-0000-0000-000000000000}"/>
          </ac:spMkLst>
        </pc:spChg>
        <pc:picChg chg="mod">
          <ac:chgData name="Регина Хабибуллина" userId="b1d0fc3222c06000" providerId="LiveId" clId="{442CF8AF-F8E4-4AE0-9253-712D1439972E}" dt="2024-12-07T17:06:59.928" v="1306" actId="1036"/>
          <ac:picMkLst>
            <pc:docMk/>
            <pc:sldMk cId="0" sldId="260"/>
            <ac:picMk id="109" creationId="{00000000-0000-0000-0000-000000000000}"/>
          </ac:picMkLst>
        </pc:picChg>
      </pc:sldChg>
      <pc:sldChg chg="addSp delSp modSp mod">
        <pc:chgData name="Регина Хабибуллина" userId="b1d0fc3222c06000" providerId="LiveId" clId="{442CF8AF-F8E4-4AE0-9253-712D1439972E}" dt="2024-12-07T17:13:35.304" v="1582" actId="1076"/>
        <pc:sldMkLst>
          <pc:docMk/>
          <pc:sldMk cId="0" sldId="261"/>
        </pc:sldMkLst>
        <pc:spChg chg="add del mod">
          <ac:chgData name="Регина Хабибуллина" userId="b1d0fc3222c06000" providerId="LiveId" clId="{442CF8AF-F8E4-4AE0-9253-712D1439972E}" dt="2024-12-07T17:13:15.413" v="1578" actId="12084"/>
          <ac:spMkLst>
            <pc:docMk/>
            <pc:sldMk cId="0" sldId="261"/>
            <ac:spMk id="2" creationId="{D846EA0F-4066-29CB-643F-923B23898632}"/>
          </ac:spMkLst>
        </pc:spChg>
        <pc:spChg chg="mod">
          <ac:chgData name="Регина Хабибуллина" userId="b1d0fc3222c06000" providerId="LiveId" clId="{442CF8AF-F8E4-4AE0-9253-712D1439972E}" dt="2024-12-07T12:32:00.589" v="759" actId="207"/>
          <ac:spMkLst>
            <pc:docMk/>
            <pc:sldMk cId="0" sldId="261"/>
            <ac:spMk id="116" creationId="{00000000-0000-0000-0000-000000000000}"/>
          </ac:spMkLst>
        </pc:spChg>
        <pc:graphicFrameChg chg="add mod">
          <ac:chgData name="Регина Хабибуллина" userId="b1d0fc3222c06000" providerId="LiveId" clId="{442CF8AF-F8E4-4AE0-9253-712D1439972E}" dt="2024-12-07T17:13:35.304" v="1582" actId="1076"/>
          <ac:graphicFrameMkLst>
            <pc:docMk/>
            <pc:sldMk cId="0" sldId="261"/>
            <ac:graphicFrameMk id="3" creationId="{C79C4E1A-D006-E78E-A908-8BD2A36EEDCE}"/>
          </ac:graphicFrameMkLst>
        </pc:graphicFrameChg>
        <pc:picChg chg="mod modCrop">
          <ac:chgData name="Регина Хабибуллина" userId="b1d0fc3222c06000" providerId="LiveId" clId="{442CF8AF-F8E4-4AE0-9253-712D1439972E}" dt="2024-12-07T17:10:37.964" v="1340" actId="732"/>
          <ac:picMkLst>
            <pc:docMk/>
            <pc:sldMk cId="0" sldId="261"/>
            <ac:picMk id="117" creationId="{00000000-0000-0000-0000-000000000000}"/>
          </ac:picMkLst>
        </pc:picChg>
      </pc:sldChg>
      <pc:sldChg chg="modSp mod">
        <pc:chgData name="Регина Хабибуллина" userId="b1d0fc3222c06000" providerId="LiveId" clId="{442CF8AF-F8E4-4AE0-9253-712D1439972E}" dt="2024-12-07T12:31:16.085" v="749" actId="207"/>
        <pc:sldMkLst>
          <pc:docMk/>
          <pc:sldMk cId="0" sldId="262"/>
        </pc:sldMkLst>
        <pc:spChg chg="mod">
          <ac:chgData name="Регина Хабибуллина" userId="b1d0fc3222c06000" providerId="LiveId" clId="{442CF8AF-F8E4-4AE0-9253-712D1439972E}" dt="2024-12-07T12:31:16.085" v="749" actId="207"/>
          <ac:spMkLst>
            <pc:docMk/>
            <pc:sldMk cId="0" sldId="262"/>
            <ac:spMk id="124" creationId="{00000000-0000-0000-0000-000000000000}"/>
          </ac:spMkLst>
        </pc:spChg>
      </pc:sldChg>
      <pc:sldChg chg="delSp modSp mod">
        <pc:chgData name="Регина Хабибуллина" userId="b1d0fc3222c06000" providerId="LiveId" clId="{442CF8AF-F8E4-4AE0-9253-712D1439972E}" dt="2024-12-07T12:32:19.117" v="763" actId="113"/>
        <pc:sldMkLst>
          <pc:docMk/>
          <pc:sldMk cId="0" sldId="263"/>
        </pc:sldMkLst>
        <pc:spChg chg="del">
          <ac:chgData name="Регина Хабибуллина" userId="b1d0fc3222c06000" providerId="LiveId" clId="{442CF8AF-F8E4-4AE0-9253-712D1439972E}" dt="2024-12-07T12:31:34.517" v="753" actId="478"/>
          <ac:spMkLst>
            <pc:docMk/>
            <pc:sldMk cId="0" sldId="263"/>
            <ac:spMk id="133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2:32:19.117" v="763" actId="113"/>
          <ac:spMkLst>
            <pc:docMk/>
            <pc:sldMk cId="0" sldId="263"/>
            <ac:spMk id="134" creationId="{00000000-0000-0000-0000-000000000000}"/>
          </ac:spMkLst>
        </pc:spChg>
        <pc:picChg chg="mod">
          <ac:chgData name="Регина Хабибуллина" userId="b1d0fc3222c06000" providerId="LiveId" clId="{442CF8AF-F8E4-4AE0-9253-712D1439972E}" dt="2024-12-07T12:31:28.825" v="752" actId="1076"/>
          <ac:picMkLst>
            <pc:docMk/>
            <pc:sldMk cId="0" sldId="263"/>
            <ac:picMk id="132" creationId="{00000000-0000-0000-0000-000000000000}"/>
          </ac:picMkLst>
        </pc:picChg>
      </pc:sldChg>
      <pc:sldChg chg="addSp delSp modSp mod">
        <pc:chgData name="Регина Хабибуллина" userId="b1d0fc3222c06000" providerId="LiveId" clId="{442CF8AF-F8E4-4AE0-9253-712D1439972E}" dt="2024-12-07T17:02:59.569" v="1279" actId="20577"/>
        <pc:sldMkLst>
          <pc:docMk/>
          <pc:sldMk cId="0" sldId="265"/>
        </pc:sldMkLst>
        <pc:spChg chg="add mod">
          <ac:chgData name="Регина Хабибуллина" userId="b1d0fc3222c06000" providerId="LiveId" clId="{442CF8AF-F8E4-4AE0-9253-712D1439972E}" dt="2024-12-07T12:36:14.331" v="808" actId="20577"/>
          <ac:spMkLst>
            <pc:docMk/>
            <pc:sldMk cId="0" sldId="265"/>
            <ac:spMk id="3" creationId="{CD6C9D1A-6647-F071-71B7-C28A0CBCAC76}"/>
          </ac:spMkLst>
        </pc:spChg>
        <pc:spChg chg="mod">
          <ac:chgData name="Регина Хабибуллина" userId="b1d0fc3222c06000" providerId="LiveId" clId="{442CF8AF-F8E4-4AE0-9253-712D1439972E}" dt="2024-12-07T16:59:21.614" v="1239" actId="1076"/>
          <ac:spMkLst>
            <pc:docMk/>
            <pc:sldMk cId="0" sldId="265"/>
            <ac:spMk id="149" creationId="{00000000-0000-0000-0000-000000000000}"/>
          </ac:spMkLst>
        </pc:spChg>
        <pc:spChg chg="del mod">
          <ac:chgData name="Регина Хабибуллина" userId="b1d0fc3222c06000" providerId="LiveId" clId="{442CF8AF-F8E4-4AE0-9253-712D1439972E}" dt="2024-12-07T12:35:22.113" v="779" actId="478"/>
          <ac:spMkLst>
            <pc:docMk/>
            <pc:sldMk cId="0" sldId="265"/>
            <ac:spMk id="150" creationId="{00000000-0000-0000-0000-000000000000}"/>
          </ac:spMkLst>
        </pc:spChg>
        <pc:spChg chg="del">
          <ac:chgData name="Регина Хабибуллина" userId="b1d0fc3222c06000" providerId="LiveId" clId="{442CF8AF-F8E4-4AE0-9253-712D1439972E}" dt="2024-12-07T12:35:24.831" v="780" actId="478"/>
          <ac:spMkLst>
            <pc:docMk/>
            <pc:sldMk cId="0" sldId="265"/>
            <ac:spMk id="156" creationId="{00000000-0000-0000-0000-000000000000}"/>
          </ac:spMkLst>
        </pc:spChg>
        <pc:spChg chg="del mod">
          <ac:chgData name="Регина Хабибуллина" userId="b1d0fc3222c06000" providerId="LiveId" clId="{442CF8AF-F8E4-4AE0-9253-712D1439972E}" dt="2024-12-07T16:58:46.515" v="1234" actId="478"/>
          <ac:spMkLst>
            <pc:docMk/>
            <pc:sldMk cId="0" sldId="265"/>
            <ac:spMk id="158" creationId="{00000000-0000-0000-0000-000000000000}"/>
          </ac:spMkLst>
        </pc:spChg>
        <pc:spChg chg="del mod">
          <ac:chgData name="Регина Хабибуллина" userId="b1d0fc3222c06000" providerId="LiveId" clId="{442CF8AF-F8E4-4AE0-9253-712D1439972E}" dt="2024-12-07T16:58:41.150" v="1231" actId="12084"/>
          <ac:spMkLst>
            <pc:docMk/>
            <pc:sldMk cId="0" sldId="265"/>
            <ac:spMk id="160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6:59:21.614" v="1239" actId="1076"/>
          <ac:spMkLst>
            <pc:docMk/>
            <pc:sldMk cId="0" sldId="265"/>
            <ac:spMk id="163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6:59:21.614" v="1239" actId="1076"/>
          <ac:spMkLst>
            <pc:docMk/>
            <pc:sldMk cId="0" sldId="265"/>
            <ac:spMk id="164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2:59.569" v="1279" actId="20577"/>
          <ac:spMkLst>
            <pc:docMk/>
            <pc:sldMk cId="0" sldId="265"/>
            <ac:spMk id="165" creationId="{00000000-0000-0000-0000-000000000000}"/>
          </ac:spMkLst>
        </pc:spChg>
        <pc:graphicFrameChg chg="add mod">
          <ac:chgData name="Регина Хабибуллина" userId="b1d0fc3222c06000" providerId="LiveId" clId="{442CF8AF-F8E4-4AE0-9253-712D1439972E}" dt="2024-12-07T16:58:52.340" v="1235" actId="1076"/>
          <ac:graphicFrameMkLst>
            <pc:docMk/>
            <pc:sldMk cId="0" sldId="265"/>
            <ac:graphicFrameMk id="4" creationId="{EC997A94-B70D-B8C2-D781-76896FB476EA}"/>
          </ac:graphicFrameMkLst>
        </pc:graphicFrameChg>
        <pc:picChg chg="add mod">
          <ac:chgData name="Регина Хабибуллина" userId="b1d0fc3222c06000" providerId="LiveId" clId="{442CF8AF-F8E4-4AE0-9253-712D1439972E}" dt="2024-12-07T12:35:40.166" v="788" actId="1076"/>
          <ac:picMkLst>
            <pc:docMk/>
            <pc:sldMk cId="0" sldId="265"/>
            <ac:picMk id="2" creationId="{43989E9C-6E74-9635-34E5-8A7CB46516F8}"/>
          </ac:picMkLst>
        </pc:picChg>
        <pc:picChg chg="mod">
          <ac:chgData name="Регина Хабибуллина" userId="b1d0fc3222c06000" providerId="LiveId" clId="{442CF8AF-F8E4-4AE0-9253-712D1439972E}" dt="2024-12-07T16:59:21.614" v="1239" actId="1076"/>
          <ac:picMkLst>
            <pc:docMk/>
            <pc:sldMk cId="0" sldId="265"/>
            <ac:picMk id="152" creationId="{00000000-0000-0000-0000-000000000000}"/>
          </ac:picMkLst>
        </pc:picChg>
        <pc:picChg chg="mod">
          <ac:chgData name="Регина Хабибуллина" userId="b1d0fc3222c06000" providerId="LiveId" clId="{442CF8AF-F8E4-4AE0-9253-712D1439972E}" dt="2024-12-07T16:59:21.614" v="1239" actId="1076"/>
          <ac:picMkLst>
            <pc:docMk/>
            <pc:sldMk cId="0" sldId="265"/>
            <ac:picMk id="153" creationId="{00000000-0000-0000-0000-000000000000}"/>
          </ac:picMkLst>
        </pc:picChg>
        <pc:picChg chg="mod">
          <ac:chgData name="Регина Хабибуллина" userId="b1d0fc3222c06000" providerId="LiveId" clId="{442CF8AF-F8E4-4AE0-9253-712D1439972E}" dt="2024-12-07T16:59:21.614" v="1239" actId="1076"/>
          <ac:picMkLst>
            <pc:docMk/>
            <pc:sldMk cId="0" sldId="265"/>
            <ac:picMk id="154" creationId="{00000000-0000-0000-0000-000000000000}"/>
          </ac:picMkLst>
        </pc:picChg>
        <pc:picChg chg="del mod">
          <ac:chgData name="Регина Хабибуллина" userId="b1d0fc3222c06000" providerId="LiveId" clId="{442CF8AF-F8E4-4AE0-9253-712D1439972E}" dt="2024-12-07T12:35:25.759" v="781" actId="478"/>
          <ac:picMkLst>
            <pc:docMk/>
            <pc:sldMk cId="0" sldId="265"/>
            <ac:picMk id="155" creationId="{00000000-0000-0000-0000-000000000000}"/>
          </ac:picMkLst>
        </pc:picChg>
        <pc:picChg chg="del">
          <ac:chgData name="Регина Хабибуллина" userId="b1d0fc3222c06000" providerId="LiveId" clId="{442CF8AF-F8E4-4AE0-9253-712D1439972E}" dt="2024-12-07T12:35:28.638" v="782" actId="478"/>
          <ac:picMkLst>
            <pc:docMk/>
            <pc:sldMk cId="0" sldId="265"/>
            <ac:picMk id="157" creationId="{00000000-0000-0000-0000-000000000000}"/>
          </ac:picMkLst>
        </pc:picChg>
        <pc:picChg chg="del">
          <ac:chgData name="Регина Хабибуллина" userId="b1d0fc3222c06000" providerId="LiveId" clId="{442CF8AF-F8E4-4AE0-9253-712D1439972E}" dt="2024-12-07T12:35:30.166" v="783" actId="478"/>
          <ac:picMkLst>
            <pc:docMk/>
            <pc:sldMk cId="0" sldId="265"/>
            <ac:picMk id="159" creationId="{00000000-0000-0000-0000-000000000000}"/>
          </ac:picMkLst>
        </pc:picChg>
        <pc:picChg chg="del">
          <ac:chgData name="Регина Хабибуллина" userId="b1d0fc3222c06000" providerId="LiveId" clId="{442CF8AF-F8E4-4AE0-9253-712D1439972E}" dt="2024-12-07T12:35:31.112" v="784" actId="478"/>
          <ac:picMkLst>
            <pc:docMk/>
            <pc:sldMk cId="0" sldId="265"/>
            <ac:picMk id="161" creationId="{00000000-0000-0000-0000-000000000000}"/>
          </ac:picMkLst>
        </pc:picChg>
        <pc:picChg chg="del">
          <ac:chgData name="Регина Хабибуллина" userId="b1d0fc3222c06000" providerId="LiveId" clId="{442CF8AF-F8E4-4AE0-9253-712D1439972E}" dt="2024-12-07T12:35:32.140" v="785" actId="478"/>
          <ac:picMkLst>
            <pc:docMk/>
            <pc:sldMk cId="0" sldId="265"/>
            <ac:picMk id="162" creationId="{00000000-0000-0000-0000-000000000000}"/>
          </ac:picMkLst>
        </pc:picChg>
      </pc:sldChg>
      <pc:sldChg chg="modSp mod">
        <pc:chgData name="Регина Хабибуллина" userId="b1d0fc3222c06000" providerId="LiveId" clId="{442CF8AF-F8E4-4AE0-9253-712D1439972E}" dt="2024-12-07T17:15:37.087" v="1595" actId="14734"/>
        <pc:sldMkLst>
          <pc:docMk/>
          <pc:sldMk cId="0" sldId="267"/>
        </pc:sldMkLst>
        <pc:spChg chg="mod">
          <ac:chgData name="Регина Хабибуллина" userId="b1d0fc3222c06000" providerId="LiveId" clId="{442CF8AF-F8E4-4AE0-9253-712D1439972E}" dt="2024-12-07T17:14:26.213" v="1586" actId="207"/>
          <ac:spMkLst>
            <pc:docMk/>
            <pc:sldMk cId="0" sldId="267"/>
            <ac:spMk id="183" creationId="{00000000-0000-0000-0000-000000000000}"/>
          </ac:spMkLst>
        </pc:spChg>
        <pc:graphicFrameChg chg="modGraphic">
          <ac:chgData name="Регина Хабибуллина" userId="b1d0fc3222c06000" providerId="LiveId" clId="{442CF8AF-F8E4-4AE0-9253-712D1439972E}" dt="2024-12-07T17:15:37.087" v="1595" actId="14734"/>
          <ac:graphicFrameMkLst>
            <pc:docMk/>
            <pc:sldMk cId="0" sldId="267"/>
            <ac:graphicFrameMk id="180" creationId="{00000000-0000-0000-0000-000000000000}"/>
          </ac:graphicFrameMkLst>
        </pc:graphicFrameChg>
      </pc:sldChg>
      <pc:sldChg chg="addSp delSp modSp mod">
        <pc:chgData name="Регина Хабибуллина" userId="b1d0fc3222c06000" providerId="LiveId" clId="{442CF8AF-F8E4-4AE0-9253-712D1439972E}" dt="2024-12-07T17:04:27.041" v="1302" actId="1076"/>
        <pc:sldMkLst>
          <pc:docMk/>
          <pc:sldMk cId="0" sldId="268"/>
        </pc:sldMkLst>
        <pc:spChg chg="add del mod">
          <ac:chgData name="Регина Хабибуллина" userId="b1d0fc3222c06000" providerId="LiveId" clId="{442CF8AF-F8E4-4AE0-9253-712D1439972E}" dt="2024-12-07T17:03:27.351" v="1292" actId="12084"/>
          <ac:spMkLst>
            <pc:docMk/>
            <pc:sldMk cId="0" sldId="268"/>
            <ac:spMk id="9" creationId="{00000000-0000-0000-0000-000000000000}"/>
          </ac:spMkLst>
        </pc:spChg>
        <pc:spChg chg="add del">
          <ac:chgData name="Регина Хабибуллина" userId="b1d0fc3222c06000" providerId="LiveId" clId="{442CF8AF-F8E4-4AE0-9253-712D1439972E}" dt="2024-12-07T17:03:30.210" v="1293" actId="12084"/>
          <ac:spMkLst>
            <pc:docMk/>
            <pc:sldMk cId="0" sldId="268"/>
            <ac:spMk id="19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3:16.144" v="1291" actId="207"/>
          <ac:spMkLst>
            <pc:docMk/>
            <pc:sldMk cId="0" sldId="268"/>
            <ac:spMk id="28" creationId="{00000000-0000-0000-0000-000000000000}"/>
          </ac:spMkLst>
        </pc:spChg>
        <pc:spChg chg="add del">
          <ac:chgData name="Регина Хабибуллина" userId="b1d0fc3222c06000" providerId="LiveId" clId="{442CF8AF-F8E4-4AE0-9253-712D1439972E}" dt="2024-12-07T17:03:33.184" v="1294" actId="12084"/>
          <ac:spMkLst>
            <pc:docMk/>
            <pc:sldMk cId="0" sldId="268"/>
            <ac:spMk id="33" creationId="{00000000-0000-0000-0000-000000000000}"/>
          </ac:spMkLst>
        </pc:spChg>
        <pc:graphicFrameChg chg="add mod">
          <ac:chgData name="Регина Хабибуллина" userId="b1d0fc3222c06000" providerId="LiveId" clId="{442CF8AF-F8E4-4AE0-9253-712D1439972E}" dt="2024-12-07T17:01:42.549" v="1254" actId="122"/>
          <ac:graphicFrameMkLst>
            <pc:docMk/>
            <pc:sldMk cId="0" sldId="268"/>
            <ac:graphicFrameMk id="2" creationId="{1FDE86B0-98E2-DE41-6CF4-605556F517B2}"/>
          </ac:graphicFrameMkLst>
        </pc:graphicFrameChg>
        <pc:graphicFrameChg chg="add mod">
          <ac:chgData name="Регина Хабибуллина" userId="b1d0fc3222c06000" providerId="LiveId" clId="{442CF8AF-F8E4-4AE0-9253-712D1439972E}" dt="2024-12-07T17:00:58.485" v="1249" actId="12084"/>
          <ac:graphicFrameMkLst>
            <pc:docMk/>
            <pc:sldMk cId="0" sldId="268"/>
            <ac:graphicFrameMk id="3" creationId="{66934E72-98B6-72E4-CFE9-1EE3767FA74C}"/>
          </ac:graphicFrameMkLst>
        </pc:graphicFrameChg>
        <pc:graphicFrameChg chg="add mod">
          <ac:chgData name="Регина Хабибуллина" userId="b1d0fc3222c06000" providerId="LiveId" clId="{442CF8AF-F8E4-4AE0-9253-712D1439972E}" dt="2024-12-07T17:01:06.125" v="1250" actId="12084"/>
          <ac:graphicFrameMkLst>
            <pc:docMk/>
            <pc:sldMk cId="0" sldId="268"/>
            <ac:graphicFrameMk id="4" creationId="{D8A94578-2E15-4882-6CB9-256914374542}"/>
          </ac:graphicFrameMkLst>
        </pc:graphicFrameChg>
        <pc:graphicFrameChg chg="add mod">
          <ac:chgData name="Регина Хабибуллина" userId="b1d0fc3222c06000" providerId="LiveId" clId="{442CF8AF-F8E4-4AE0-9253-712D1439972E}" dt="2024-12-07T17:03:47.994" v="1295" actId="1076"/>
          <ac:graphicFrameMkLst>
            <pc:docMk/>
            <pc:sldMk cId="0" sldId="268"/>
            <ac:graphicFrameMk id="5" creationId="{CC8480C8-1025-7D3F-FD1B-F009696F6009}"/>
          </ac:graphicFrameMkLst>
        </pc:graphicFrameChg>
        <pc:graphicFrameChg chg="add mod">
          <ac:chgData name="Регина Хабибуллина" userId="b1d0fc3222c06000" providerId="LiveId" clId="{442CF8AF-F8E4-4AE0-9253-712D1439972E}" dt="2024-12-07T17:04:19.715" v="1300" actId="12100"/>
          <ac:graphicFrameMkLst>
            <pc:docMk/>
            <pc:sldMk cId="0" sldId="268"/>
            <ac:graphicFrameMk id="6" creationId="{EB1B7DD8-E0CE-BF4C-FCC2-EA6BBCA3B461}"/>
          </ac:graphicFrameMkLst>
        </pc:graphicFrameChg>
        <pc:graphicFrameChg chg="add mod">
          <ac:chgData name="Регина Хабибуллина" userId="b1d0fc3222c06000" providerId="LiveId" clId="{442CF8AF-F8E4-4AE0-9253-712D1439972E}" dt="2024-12-07T17:04:27.041" v="1302" actId="1076"/>
          <ac:graphicFrameMkLst>
            <pc:docMk/>
            <pc:sldMk cId="0" sldId="268"/>
            <ac:graphicFrameMk id="7" creationId="{BC2042EB-58AD-F880-CA07-2309B1E6313D}"/>
          </ac:graphicFrameMkLst>
        </pc:graphicFrameChg>
      </pc:sldChg>
      <pc:sldChg chg="modSp mod">
        <pc:chgData name="Регина Хабибуллина" userId="b1d0fc3222c06000" providerId="LiveId" clId="{442CF8AF-F8E4-4AE0-9253-712D1439972E}" dt="2024-12-07T16:55:17.556" v="1130" actId="20577"/>
        <pc:sldMkLst>
          <pc:docMk/>
          <pc:sldMk cId="0" sldId="269"/>
        </pc:sldMkLst>
        <pc:spChg chg="mod">
          <ac:chgData name="Регина Хабибуллина" userId="b1d0fc3222c06000" providerId="LiveId" clId="{442CF8AF-F8E4-4AE0-9253-712D1439972E}" dt="2024-12-07T16:55:17.556" v="1130" actId="20577"/>
          <ac:spMkLst>
            <pc:docMk/>
            <pc:sldMk cId="0" sldId="269"/>
            <ac:spMk id="6" creationId="{00000000-0000-0000-0000-000000000000}"/>
          </ac:spMkLst>
        </pc:spChg>
      </pc:sldChg>
      <pc:sldChg chg="addSp delSp modSp mod">
        <pc:chgData name="Регина Хабибуллина" userId="b1d0fc3222c06000" providerId="LiveId" clId="{442CF8AF-F8E4-4AE0-9253-712D1439972E}" dt="2024-12-07T12:43:44.958" v="1076" actId="14100"/>
        <pc:sldMkLst>
          <pc:docMk/>
          <pc:sldMk cId="0" sldId="273"/>
        </pc:sldMkLst>
        <pc:spChg chg="add del mod">
          <ac:chgData name="Регина Хабибуллина" userId="b1d0fc3222c06000" providerId="LiveId" clId="{442CF8AF-F8E4-4AE0-9253-712D1439972E}" dt="2024-12-07T12:41:23.409" v="1043" actId="12084"/>
          <ac:spMkLst>
            <pc:docMk/>
            <pc:sldMk cId="0" sldId="273"/>
            <ac:spMk id="3" creationId="{7C26A418-CA88-5D28-D00E-D7107F5E93B5}"/>
          </ac:spMkLst>
        </pc:spChg>
        <pc:spChg chg="del mod">
          <ac:chgData name="Регина Хабибуллина" userId="b1d0fc3222c06000" providerId="LiveId" clId="{442CF8AF-F8E4-4AE0-9253-712D1439972E}" dt="2024-12-07T12:42:22.123" v="1052" actId="478"/>
          <ac:spMkLst>
            <pc:docMk/>
            <pc:sldMk cId="0" sldId="273"/>
            <ac:spMk id="10" creationId="{00000000-0000-0000-0000-000000000000}"/>
          </ac:spMkLst>
        </pc:spChg>
        <pc:spChg chg="del">
          <ac:chgData name="Регина Хабибуллина" userId="b1d0fc3222c06000" providerId="LiveId" clId="{442CF8AF-F8E4-4AE0-9253-712D1439972E}" dt="2024-12-07T12:42:44.261" v="1057" actId="478"/>
          <ac:spMkLst>
            <pc:docMk/>
            <pc:sldMk cId="0" sldId="273"/>
            <ac:spMk id="14" creationId="{00000000-0000-0000-0000-000000000000}"/>
          </ac:spMkLst>
        </pc:spChg>
        <pc:spChg chg="del mod">
          <ac:chgData name="Регина Хабибуллина" userId="b1d0fc3222c06000" providerId="LiveId" clId="{442CF8AF-F8E4-4AE0-9253-712D1439972E}" dt="2024-12-07T12:42:22.123" v="1052" actId="478"/>
          <ac:spMkLst>
            <pc:docMk/>
            <pc:sldMk cId="0" sldId="273"/>
            <ac:spMk id="15" creationId="{00000000-0000-0000-0000-000000000000}"/>
          </ac:spMkLst>
        </pc:spChg>
        <pc:spChg chg="del">
          <ac:chgData name="Регина Хабибуллина" userId="b1d0fc3222c06000" providerId="LiveId" clId="{442CF8AF-F8E4-4AE0-9253-712D1439972E}" dt="2024-12-07T12:42:44.261" v="1057" actId="478"/>
          <ac:spMkLst>
            <pc:docMk/>
            <pc:sldMk cId="0" sldId="273"/>
            <ac:spMk id="16" creationId="{00000000-0000-0000-0000-000000000000}"/>
          </ac:spMkLst>
        </pc:spChg>
        <pc:spChg chg="del mod">
          <ac:chgData name="Регина Хабибуллина" userId="b1d0fc3222c06000" providerId="LiveId" clId="{442CF8AF-F8E4-4AE0-9253-712D1439972E}" dt="2024-12-07T12:42:22.123" v="1052" actId="478"/>
          <ac:spMkLst>
            <pc:docMk/>
            <pc:sldMk cId="0" sldId="273"/>
            <ac:spMk id="17" creationId="{00000000-0000-0000-0000-000000000000}"/>
          </ac:spMkLst>
        </pc:spChg>
        <pc:spChg chg="del">
          <ac:chgData name="Регина Хабибуллина" userId="b1d0fc3222c06000" providerId="LiveId" clId="{442CF8AF-F8E4-4AE0-9253-712D1439972E}" dt="2024-12-07T12:42:44.261" v="1057" actId="478"/>
          <ac:spMkLst>
            <pc:docMk/>
            <pc:sldMk cId="0" sldId="273"/>
            <ac:spMk id="18" creationId="{00000000-0000-0000-0000-000000000000}"/>
          </ac:spMkLst>
        </pc:spChg>
        <pc:spChg chg="del">
          <ac:chgData name="Регина Хабибуллина" userId="b1d0fc3222c06000" providerId="LiveId" clId="{442CF8AF-F8E4-4AE0-9253-712D1439972E}" dt="2024-12-07T12:42:44.261" v="1057" actId="478"/>
          <ac:spMkLst>
            <pc:docMk/>
            <pc:sldMk cId="0" sldId="273"/>
            <ac:spMk id="19" creationId="{00000000-0000-0000-0000-000000000000}"/>
          </ac:spMkLst>
        </pc:spChg>
        <pc:spChg chg="del mod">
          <ac:chgData name="Регина Хабибуллина" userId="b1d0fc3222c06000" providerId="LiveId" clId="{442CF8AF-F8E4-4AE0-9253-712D1439972E}" dt="2024-12-07T12:42:22.123" v="1052" actId="478"/>
          <ac:spMkLst>
            <pc:docMk/>
            <pc:sldMk cId="0" sldId="273"/>
            <ac:spMk id="26" creationId="{00000000-0000-0000-0000-000000000000}"/>
          </ac:spMkLst>
        </pc:spChg>
        <pc:spChg chg="del mod">
          <ac:chgData name="Регина Хабибуллина" userId="b1d0fc3222c06000" providerId="LiveId" clId="{442CF8AF-F8E4-4AE0-9253-712D1439972E}" dt="2024-12-07T12:42:29.068" v="1053" actId="478"/>
          <ac:spMkLst>
            <pc:docMk/>
            <pc:sldMk cId="0" sldId="273"/>
            <ac:spMk id="30" creationId="{00000000-0000-0000-0000-000000000000}"/>
          </ac:spMkLst>
        </pc:spChg>
        <pc:spChg chg="del mod">
          <ac:chgData name="Регина Хабибуллина" userId="b1d0fc3222c06000" providerId="LiveId" clId="{442CF8AF-F8E4-4AE0-9253-712D1439972E}" dt="2024-12-07T12:42:49.585" v="1062" actId="478"/>
          <ac:spMkLst>
            <pc:docMk/>
            <pc:sldMk cId="0" sldId="273"/>
            <ac:spMk id="31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2:37:55.010" v="815" actId="207"/>
          <ac:spMkLst>
            <pc:docMk/>
            <pc:sldMk cId="0" sldId="273"/>
            <ac:spMk id="172" creationId="{00000000-0000-0000-0000-000000000000}"/>
          </ac:spMkLst>
        </pc:spChg>
        <pc:graphicFrameChg chg="add mod modGraphic">
          <ac:chgData name="Регина Хабибуллина" userId="b1d0fc3222c06000" providerId="LiveId" clId="{442CF8AF-F8E4-4AE0-9253-712D1439972E}" dt="2024-12-07T12:43:44.958" v="1076" actId="14100"/>
          <ac:graphicFrameMkLst>
            <pc:docMk/>
            <pc:sldMk cId="0" sldId="273"/>
            <ac:graphicFrameMk id="4" creationId="{22E61956-DB4D-4052-5D61-88B2E6D7896D}"/>
          </ac:graphicFrameMkLst>
        </pc:graphicFrameChg>
        <pc:picChg chg="mod">
          <ac:chgData name="Регина Хабибуллина" userId="b1d0fc3222c06000" providerId="LiveId" clId="{442CF8AF-F8E4-4AE0-9253-712D1439972E}" dt="2024-12-07T12:42:57.671" v="1065" actId="1076"/>
          <ac:picMkLst>
            <pc:docMk/>
            <pc:sldMk cId="0" sldId="273"/>
            <ac:picMk id="2" creationId="{00000000-0000-0000-0000-000000000000}"/>
          </ac:picMkLst>
        </pc:picChg>
      </pc:sldChg>
      <pc:sldChg chg="delSp modSp mod">
        <pc:chgData name="Регина Хабибуллина" userId="b1d0fc3222c06000" providerId="LiveId" clId="{442CF8AF-F8E4-4AE0-9253-712D1439972E}" dt="2024-12-07T17:09:48.213" v="1337" actId="1036"/>
        <pc:sldMkLst>
          <pc:docMk/>
          <pc:sldMk cId="0" sldId="275"/>
        </pc:sldMkLst>
        <pc:spChg chg="mod">
          <ac:chgData name="Регина Хабибуллина" userId="b1d0fc3222c06000" providerId="LiveId" clId="{442CF8AF-F8E4-4AE0-9253-712D1439972E}" dt="2024-12-07T17:07:46.979" v="1311" actId="207"/>
          <ac:spMkLst>
            <pc:docMk/>
            <pc:sldMk cId="0" sldId="275"/>
            <ac:spMk id="2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20.301" v="1320" actId="207"/>
          <ac:spMkLst>
            <pc:docMk/>
            <pc:sldMk cId="0" sldId="275"/>
            <ac:spMk id="4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9:07.613" v="1330" actId="207"/>
          <ac:spMkLst>
            <pc:docMk/>
            <pc:sldMk cId="0" sldId="275"/>
            <ac:spMk id="5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7:34.132" v="1307" actId="207"/>
          <ac:spMkLst>
            <pc:docMk/>
            <pc:sldMk cId="0" sldId="275"/>
            <ac:spMk id="7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10.729" v="1317" actId="207"/>
          <ac:spMkLst>
            <pc:docMk/>
            <pc:sldMk cId="0" sldId="275"/>
            <ac:spMk id="8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44.700" v="1324" actId="207"/>
          <ac:spMkLst>
            <pc:docMk/>
            <pc:sldMk cId="0" sldId="275"/>
            <ac:spMk id="9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9:17.051" v="1332" actId="207"/>
          <ac:spMkLst>
            <pc:docMk/>
            <pc:sldMk cId="0" sldId="275"/>
            <ac:spMk id="10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7:36.214" v="1308" actId="207"/>
          <ac:spMkLst>
            <pc:docMk/>
            <pc:sldMk cId="0" sldId="275"/>
            <ac:spMk id="11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7:37.895" v="1309" actId="207"/>
          <ac:spMkLst>
            <pc:docMk/>
            <pc:sldMk cId="0" sldId="275"/>
            <ac:spMk id="12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7:43.360" v="1310" actId="207"/>
          <ac:spMkLst>
            <pc:docMk/>
            <pc:sldMk cId="0" sldId="275"/>
            <ac:spMk id="13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7:54.556" v="1312" actId="207"/>
          <ac:spMkLst>
            <pc:docMk/>
            <pc:sldMk cId="0" sldId="275"/>
            <ac:spMk id="14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08.120" v="1316" actId="207"/>
          <ac:spMkLst>
            <pc:docMk/>
            <pc:sldMk cId="0" sldId="275"/>
            <ac:spMk id="15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40.184" v="1323" actId="207"/>
          <ac:spMkLst>
            <pc:docMk/>
            <pc:sldMk cId="0" sldId="275"/>
            <ac:spMk id="16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9:11.452" v="1331" actId="207"/>
          <ac:spMkLst>
            <pc:docMk/>
            <pc:sldMk cId="0" sldId="275"/>
            <ac:spMk id="17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9:48.213" v="1337" actId="1036"/>
          <ac:spMkLst>
            <pc:docMk/>
            <pc:sldMk cId="0" sldId="275"/>
            <ac:spMk id="18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02.133" v="1314" actId="207"/>
          <ac:spMkLst>
            <pc:docMk/>
            <pc:sldMk cId="0" sldId="275"/>
            <ac:spMk id="19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9:22.460" v="1334" actId="207"/>
          <ac:spMkLst>
            <pc:docMk/>
            <pc:sldMk cId="0" sldId="275"/>
            <ac:spMk id="20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9:25.254" v="1335" actId="207"/>
          <ac:spMkLst>
            <pc:docMk/>
            <pc:sldMk cId="0" sldId="275"/>
            <ac:spMk id="21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9:19.805" v="1333" actId="207"/>
          <ac:spMkLst>
            <pc:docMk/>
            <pc:sldMk cId="0" sldId="275"/>
            <ac:spMk id="22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00.024" v="1313" actId="207"/>
          <ac:spMkLst>
            <pc:docMk/>
            <pc:sldMk cId="0" sldId="275"/>
            <ac:spMk id="23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13.450" v="1318" actId="207"/>
          <ac:spMkLst>
            <pc:docMk/>
            <pc:sldMk cId="0" sldId="275"/>
            <ac:spMk id="24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52.579" v="1326" actId="207"/>
          <ac:spMkLst>
            <pc:docMk/>
            <pc:sldMk cId="0" sldId="275"/>
            <ac:spMk id="25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04.831" v="1315" actId="207"/>
          <ac:spMkLst>
            <pc:docMk/>
            <pc:sldMk cId="0" sldId="275"/>
            <ac:spMk id="26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24.321" v="1321" actId="207"/>
          <ac:spMkLst>
            <pc:docMk/>
            <pc:sldMk cId="0" sldId="275"/>
            <ac:spMk id="27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29.818" v="1322" actId="207"/>
          <ac:spMkLst>
            <pc:docMk/>
            <pc:sldMk cId="0" sldId="275"/>
            <ac:spMk id="28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55.886" v="1327" actId="207"/>
          <ac:spMkLst>
            <pc:docMk/>
            <pc:sldMk cId="0" sldId="275"/>
            <ac:spMk id="29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7:08:58.941" v="1328" actId="207"/>
          <ac:spMkLst>
            <pc:docMk/>
            <pc:sldMk cId="0" sldId="275"/>
            <ac:spMk id="30" creationId="{00000000-0000-0000-0000-000000000000}"/>
          </ac:spMkLst>
        </pc:spChg>
        <pc:spChg chg="del mod">
          <ac:chgData name="Регина Хабибуллина" userId="b1d0fc3222c06000" providerId="LiveId" clId="{442CF8AF-F8E4-4AE0-9253-712D1439972E}" dt="2024-12-07T12:32:09.493" v="761" actId="478"/>
          <ac:spMkLst>
            <pc:docMk/>
            <pc:sldMk cId="0" sldId="275"/>
            <ac:spMk id="141" creationId="{00000000-0000-0000-0000-000000000000}"/>
          </ac:spMkLst>
        </pc:spChg>
        <pc:spChg chg="mod">
          <ac:chgData name="Регина Хабибуллина" userId="b1d0fc3222c06000" providerId="LiveId" clId="{442CF8AF-F8E4-4AE0-9253-712D1439972E}" dt="2024-12-07T12:32:15.497" v="762" actId="113"/>
          <ac:spMkLst>
            <pc:docMk/>
            <pc:sldMk cId="0" sldId="275"/>
            <ac:spMk id="142" creationId="{00000000-0000-0000-0000-00000000000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E3CDB2-4648-4444-995D-DD6C5DA3F72B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E8C879-181B-4EFF-8B4C-8532FF58F98E}">
      <dgm:prSet/>
      <dgm:spPr/>
      <dgm:t>
        <a:bodyPr/>
        <a:lstStyle/>
        <a:p>
          <a:r>
            <a:rPr lang="ru-RU" b="0" i="0" dirty="0"/>
            <a:t>Люди от 35 до 50</a:t>
          </a:r>
          <a:endParaRPr lang="ru-RU" dirty="0"/>
        </a:p>
      </dgm:t>
    </dgm:pt>
    <dgm:pt modelId="{4776508E-BAFE-4E01-9A2C-4D573159D74A}" type="parTrans" cxnId="{9A988FB1-CD5D-420F-AB8D-4FE44F05D433}">
      <dgm:prSet/>
      <dgm:spPr/>
      <dgm:t>
        <a:bodyPr/>
        <a:lstStyle/>
        <a:p>
          <a:endParaRPr lang="ru-RU"/>
        </a:p>
      </dgm:t>
    </dgm:pt>
    <dgm:pt modelId="{2A5C4C1D-6675-4847-BC64-E12B73743353}" type="sibTrans" cxnId="{9A988FB1-CD5D-420F-AB8D-4FE44F05D433}">
      <dgm:prSet/>
      <dgm:spPr/>
      <dgm:t>
        <a:bodyPr/>
        <a:lstStyle/>
        <a:p>
          <a:endParaRPr lang="ru-RU"/>
        </a:p>
      </dgm:t>
    </dgm:pt>
    <dgm:pt modelId="{60B5D88C-2DBA-4893-A666-74CFCEC0B22F}">
      <dgm:prSet/>
      <dgm:spPr/>
      <dgm:t>
        <a:bodyPr/>
        <a:lstStyle/>
        <a:p>
          <a:r>
            <a:rPr lang="ru-RU" b="0" i="0"/>
            <a:t>Путешественники и граждане, живущие в отдаленных местах</a:t>
          </a:r>
          <a:endParaRPr lang="ru-RU"/>
        </a:p>
      </dgm:t>
    </dgm:pt>
    <dgm:pt modelId="{A1C1FFC0-10B6-4A36-8B60-970A96BAC2C5}" type="parTrans" cxnId="{8C257E52-C745-45B0-B311-7265BD0B4BB6}">
      <dgm:prSet/>
      <dgm:spPr/>
      <dgm:t>
        <a:bodyPr/>
        <a:lstStyle/>
        <a:p>
          <a:endParaRPr lang="ru-RU"/>
        </a:p>
      </dgm:t>
    </dgm:pt>
    <dgm:pt modelId="{5CF74D6C-E2ED-4E3E-9CD2-8923B68C58DA}" type="sibTrans" cxnId="{8C257E52-C745-45B0-B311-7265BD0B4BB6}">
      <dgm:prSet/>
      <dgm:spPr/>
      <dgm:t>
        <a:bodyPr/>
        <a:lstStyle/>
        <a:p>
          <a:endParaRPr lang="ru-RU"/>
        </a:p>
      </dgm:t>
    </dgm:pt>
    <dgm:pt modelId="{5DA63B20-1090-4B85-8A4D-98F85BFECCDC}">
      <dgm:prSet/>
      <dgm:spPr/>
      <dgm:t>
        <a:bodyPr/>
        <a:lstStyle/>
        <a:p>
          <a:r>
            <a:rPr lang="ru-RU" b="0" i="0"/>
            <a:t>Люди, пьющие  минеральную воду по медицинским показаниям</a:t>
          </a:r>
          <a:endParaRPr lang="ru-RU"/>
        </a:p>
      </dgm:t>
    </dgm:pt>
    <dgm:pt modelId="{939010EC-DCAA-4980-9037-2AB284B509C8}" type="parTrans" cxnId="{28C783E0-D6DC-4CFF-B797-C30D560AF9EF}">
      <dgm:prSet/>
      <dgm:spPr/>
      <dgm:t>
        <a:bodyPr/>
        <a:lstStyle/>
        <a:p>
          <a:endParaRPr lang="ru-RU"/>
        </a:p>
      </dgm:t>
    </dgm:pt>
    <dgm:pt modelId="{5774E8BF-8823-45EC-A42A-4D772DE49F9A}" type="sibTrans" cxnId="{28C783E0-D6DC-4CFF-B797-C30D560AF9EF}">
      <dgm:prSet/>
      <dgm:spPr/>
      <dgm:t>
        <a:bodyPr/>
        <a:lstStyle/>
        <a:p>
          <a:endParaRPr lang="ru-RU"/>
        </a:p>
      </dgm:t>
    </dgm:pt>
    <dgm:pt modelId="{3538390B-AB6D-4215-B9CC-850599107D7D}" type="pres">
      <dgm:prSet presAssocID="{FDE3CDB2-4648-4444-995D-DD6C5DA3F72B}" presName="Name0" presStyleCnt="0">
        <dgm:presLayoutVars>
          <dgm:dir/>
          <dgm:resizeHandles val="exact"/>
        </dgm:presLayoutVars>
      </dgm:prSet>
      <dgm:spPr/>
    </dgm:pt>
    <dgm:pt modelId="{9EAB06C8-388B-4E54-A3CA-AE16ACF17B19}" type="pres">
      <dgm:prSet presAssocID="{37E8C879-181B-4EFF-8B4C-8532FF58F98E}" presName="composite" presStyleCnt="0"/>
      <dgm:spPr/>
    </dgm:pt>
    <dgm:pt modelId="{9536DE92-CD84-47D2-A34F-F856522D30B1}" type="pres">
      <dgm:prSet presAssocID="{37E8C879-181B-4EFF-8B4C-8532FF58F98E}" presName="rect1" presStyleLbl="b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</dgm:spPr>
    </dgm:pt>
    <dgm:pt modelId="{C20240F2-3768-4719-88F0-9EC5BBF7B908}" type="pres">
      <dgm:prSet presAssocID="{37E8C879-181B-4EFF-8B4C-8532FF58F98E}" presName="wedgeRectCallout1" presStyleLbl="node1" presStyleIdx="0" presStyleCnt="3">
        <dgm:presLayoutVars>
          <dgm:bulletEnabled val="1"/>
        </dgm:presLayoutVars>
      </dgm:prSet>
      <dgm:spPr/>
    </dgm:pt>
    <dgm:pt modelId="{233CB631-C9D5-4497-8A3B-1F6C8B076DE7}" type="pres">
      <dgm:prSet presAssocID="{2A5C4C1D-6675-4847-BC64-E12B73743353}" presName="sibTrans" presStyleCnt="0"/>
      <dgm:spPr/>
    </dgm:pt>
    <dgm:pt modelId="{7185CDAF-BDF5-48D1-A76D-0667C97B3F7E}" type="pres">
      <dgm:prSet presAssocID="{60B5D88C-2DBA-4893-A666-74CFCEC0B22F}" presName="composite" presStyleCnt="0"/>
      <dgm:spPr/>
    </dgm:pt>
    <dgm:pt modelId="{F2FAECCF-10F3-4D42-94A9-5C3005896184}" type="pres">
      <dgm:prSet presAssocID="{60B5D88C-2DBA-4893-A666-74CFCEC0B22F}" presName="rect1" presStyleLbl="b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10000" r="-10000"/>
          </a:stretch>
        </a:blipFill>
      </dgm:spPr>
    </dgm:pt>
    <dgm:pt modelId="{1EE956A0-4FCC-4F2F-9790-C88E480D316C}" type="pres">
      <dgm:prSet presAssocID="{60B5D88C-2DBA-4893-A666-74CFCEC0B22F}" presName="wedgeRectCallout1" presStyleLbl="node1" presStyleIdx="1" presStyleCnt="3">
        <dgm:presLayoutVars>
          <dgm:bulletEnabled val="1"/>
        </dgm:presLayoutVars>
      </dgm:prSet>
      <dgm:spPr/>
    </dgm:pt>
    <dgm:pt modelId="{6681764D-A979-4FFC-B6E2-BC61D8F0DA6C}" type="pres">
      <dgm:prSet presAssocID="{5CF74D6C-E2ED-4E3E-9CD2-8923B68C58DA}" presName="sibTrans" presStyleCnt="0"/>
      <dgm:spPr/>
    </dgm:pt>
    <dgm:pt modelId="{01C3359E-9418-4580-B9B3-723BA156F2B5}" type="pres">
      <dgm:prSet presAssocID="{5DA63B20-1090-4B85-8A4D-98F85BFECCDC}" presName="composite" presStyleCnt="0"/>
      <dgm:spPr/>
    </dgm:pt>
    <dgm:pt modelId="{EA62CCE4-6377-47D0-95F6-4FD7A06E068D}" type="pres">
      <dgm:prSet presAssocID="{5DA63B20-1090-4B85-8A4D-98F85BFECCDC}" presName="rect1" presStyleLbl="b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3000" r="-3000"/>
          </a:stretch>
        </a:blipFill>
      </dgm:spPr>
    </dgm:pt>
    <dgm:pt modelId="{A7D2312A-9919-498E-9576-06F44F194963}" type="pres">
      <dgm:prSet presAssocID="{5DA63B20-1090-4B85-8A4D-98F85BFECCDC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42E09D3D-7A1D-4D9D-9E0F-B54BF04D7295}" type="presOf" srcId="{37E8C879-181B-4EFF-8B4C-8532FF58F98E}" destId="{C20240F2-3768-4719-88F0-9EC5BBF7B908}" srcOrd="0" destOrd="0" presId="urn:microsoft.com/office/officeart/2008/layout/BendingPictureCaptionList"/>
    <dgm:cxn modelId="{8C257E52-C745-45B0-B311-7265BD0B4BB6}" srcId="{FDE3CDB2-4648-4444-995D-DD6C5DA3F72B}" destId="{60B5D88C-2DBA-4893-A666-74CFCEC0B22F}" srcOrd="1" destOrd="0" parTransId="{A1C1FFC0-10B6-4A36-8B60-970A96BAC2C5}" sibTransId="{5CF74D6C-E2ED-4E3E-9CD2-8923B68C58DA}"/>
    <dgm:cxn modelId="{CBB5769C-DAAB-4A58-AC5C-15F6E54F9F12}" type="presOf" srcId="{60B5D88C-2DBA-4893-A666-74CFCEC0B22F}" destId="{1EE956A0-4FCC-4F2F-9790-C88E480D316C}" srcOrd="0" destOrd="0" presId="urn:microsoft.com/office/officeart/2008/layout/BendingPictureCaptionList"/>
    <dgm:cxn modelId="{9A988FB1-CD5D-420F-AB8D-4FE44F05D433}" srcId="{FDE3CDB2-4648-4444-995D-DD6C5DA3F72B}" destId="{37E8C879-181B-4EFF-8B4C-8532FF58F98E}" srcOrd="0" destOrd="0" parTransId="{4776508E-BAFE-4E01-9A2C-4D573159D74A}" sibTransId="{2A5C4C1D-6675-4847-BC64-E12B73743353}"/>
    <dgm:cxn modelId="{0CF743DB-FC1B-435C-9BB2-623751F7E5B8}" type="presOf" srcId="{FDE3CDB2-4648-4444-995D-DD6C5DA3F72B}" destId="{3538390B-AB6D-4215-B9CC-850599107D7D}" srcOrd="0" destOrd="0" presId="urn:microsoft.com/office/officeart/2008/layout/BendingPictureCaptionList"/>
    <dgm:cxn modelId="{28C783E0-D6DC-4CFF-B797-C30D560AF9EF}" srcId="{FDE3CDB2-4648-4444-995D-DD6C5DA3F72B}" destId="{5DA63B20-1090-4B85-8A4D-98F85BFECCDC}" srcOrd="2" destOrd="0" parTransId="{939010EC-DCAA-4980-9037-2AB284B509C8}" sibTransId="{5774E8BF-8823-45EC-A42A-4D772DE49F9A}"/>
    <dgm:cxn modelId="{14614FFA-2B8D-4767-A0B1-1F6C1D9FA026}" type="presOf" srcId="{5DA63B20-1090-4B85-8A4D-98F85BFECCDC}" destId="{A7D2312A-9919-498E-9576-06F44F194963}" srcOrd="0" destOrd="0" presId="urn:microsoft.com/office/officeart/2008/layout/BendingPictureCaptionList"/>
    <dgm:cxn modelId="{BE6BB08E-8BC0-4443-AC00-A10C84DD9F7C}" type="presParOf" srcId="{3538390B-AB6D-4215-B9CC-850599107D7D}" destId="{9EAB06C8-388B-4E54-A3CA-AE16ACF17B19}" srcOrd="0" destOrd="0" presId="urn:microsoft.com/office/officeart/2008/layout/BendingPictureCaptionList"/>
    <dgm:cxn modelId="{45DAD3E9-6764-4128-8220-4023AAEFB9FC}" type="presParOf" srcId="{9EAB06C8-388B-4E54-A3CA-AE16ACF17B19}" destId="{9536DE92-CD84-47D2-A34F-F856522D30B1}" srcOrd="0" destOrd="0" presId="urn:microsoft.com/office/officeart/2008/layout/BendingPictureCaptionList"/>
    <dgm:cxn modelId="{AC4D9DDF-EE8F-454C-8147-3D32640D6318}" type="presParOf" srcId="{9EAB06C8-388B-4E54-A3CA-AE16ACF17B19}" destId="{C20240F2-3768-4719-88F0-9EC5BBF7B908}" srcOrd="1" destOrd="0" presId="urn:microsoft.com/office/officeart/2008/layout/BendingPictureCaptionList"/>
    <dgm:cxn modelId="{6767D2EA-C4EA-486B-96A9-D0C2FC9C4288}" type="presParOf" srcId="{3538390B-AB6D-4215-B9CC-850599107D7D}" destId="{233CB631-C9D5-4497-8A3B-1F6C8B076DE7}" srcOrd="1" destOrd="0" presId="urn:microsoft.com/office/officeart/2008/layout/BendingPictureCaptionList"/>
    <dgm:cxn modelId="{3E2D35CD-D086-4DCA-899C-C9990F482967}" type="presParOf" srcId="{3538390B-AB6D-4215-B9CC-850599107D7D}" destId="{7185CDAF-BDF5-48D1-A76D-0667C97B3F7E}" srcOrd="2" destOrd="0" presId="urn:microsoft.com/office/officeart/2008/layout/BendingPictureCaptionList"/>
    <dgm:cxn modelId="{F00BCA8F-FE8D-4E4F-A98F-84E055FA037F}" type="presParOf" srcId="{7185CDAF-BDF5-48D1-A76D-0667C97B3F7E}" destId="{F2FAECCF-10F3-4D42-94A9-5C3005896184}" srcOrd="0" destOrd="0" presId="urn:microsoft.com/office/officeart/2008/layout/BendingPictureCaptionList"/>
    <dgm:cxn modelId="{B57083F1-9C05-4A8E-A8E6-05BA77A37E45}" type="presParOf" srcId="{7185CDAF-BDF5-48D1-A76D-0667C97B3F7E}" destId="{1EE956A0-4FCC-4F2F-9790-C88E480D316C}" srcOrd="1" destOrd="0" presId="urn:microsoft.com/office/officeart/2008/layout/BendingPictureCaptionList"/>
    <dgm:cxn modelId="{BD69C892-DCF8-43DE-9688-7FD55CC1C03B}" type="presParOf" srcId="{3538390B-AB6D-4215-B9CC-850599107D7D}" destId="{6681764D-A979-4FFC-B6E2-BC61D8F0DA6C}" srcOrd="3" destOrd="0" presId="urn:microsoft.com/office/officeart/2008/layout/BendingPictureCaptionList"/>
    <dgm:cxn modelId="{2E18C631-1A73-4451-8290-44E6BDCE8D40}" type="presParOf" srcId="{3538390B-AB6D-4215-B9CC-850599107D7D}" destId="{01C3359E-9418-4580-B9B3-723BA156F2B5}" srcOrd="4" destOrd="0" presId="urn:microsoft.com/office/officeart/2008/layout/BendingPictureCaptionList"/>
    <dgm:cxn modelId="{1285E565-D2E6-4A53-94E5-DD058F01937D}" type="presParOf" srcId="{01C3359E-9418-4580-B9B3-723BA156F2B5}" destId="{EA62CCE4-6377-47D0-95F6-4FD7A06E068D}" srcOrd="0" destOrd="0" presId="urn:microsoft.com/office/officeart/2008/layout/BendingPictureCaptionList"/>
    <dgm:cxn modelId="{06579EB4-BF9C-481F-AF93-1193606DD0E8}" type="presParOf" srcId="{01C3359E-9418-4580-B9B3-723BA156F2B5}" destId="{A7D2312A-9919-498E-9576-06F44F194963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80DEB0-6859-4E8F-B0F7-8F394464E8E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23E689-63BD-489E-8BF0-83AE62C7ED10}">
      <dgm:prSet phldrT="[Текст]"/>
      <dgm:spPr/>
      <dgm:t>
        <a:bodyPr/>
        <a:lstStyle/>
        <a:p>
          <a:r>
            <a:rPr lang="ru-RU" dirty="0"/>
            <a:t>Средняя цена    80₽/л</a:t>
          </a:r>
        </a:p>
      </dgm:t>
    </dgm:pt>
    <dgm:pt modelId="{C32B3FD9-66C8-4DDA-9E4A-4CF3D2B734A0}" type="parTrans" cxnId="{5029BDC5-64C5-4FBB-A77E-FF2F10026C11}">
      <dgm:prSet/>
      <dgm:spPr/>
      <dgm:t>
        <a:bodyPr/>
        <a:lstStyle/>
        <a:p>
          <a:endParaRPr lang="ru-RU"/>
        </a:p>
      </dgm:t>
    </dgm:pt>
    <dgm:pt modelId="{00B5A03C-597C-4209-AD62-E1739C2BD40F}" type="sibTrans" cxnId="{5029BDC5-64C5-4FBB-A77E-FF2F10026C11}">
      <dgm:prSet/>
      <dgm:spPr/>
      <dgm:t>
        <a:bodyPr/>
        <a:lstStyle/>
        <a:p>
          <a:endParaRPr lang="ru-RU"/>
        </a:p>
      </dgm:t>
    </dgm:pt>
    <dgm:pt modelId="{24CB9982-4CA6-4A88-88BB-AE80076F0747}">
      <dgm:prSet phldrT="[Текст]"/>
      <dgm:spPr/>
      <dgm:t>
        <a:bodyPr/>
        <a:lstStyle/>
        <a:p>
          <a:r>
            <a:rPr lang="ru-RU" dirty="0"/>
            <a:t>К 2024 году производство пластика в 2 раза   </a:t>
          </a:r>
        </a:p>
      </dgm:t>
    </dgm:pt>
    <dgm:pt modelId="{9238D233-6785-4C04-A88D-7C5BA78610F4}" type="parTrans" cxnId="{49EC7F3A-9EB9-41C2-9D5B-257FCC4249F3}">
      <dgm:prSet/>
      <dgm:spPr/>
      <dgm:t>
        <a:bodyPr/>
        <a:lstStyle/>
        <a:p>
          <a:endParaRPr lang="ru-RU"/>
        </a:p>
      </dgm:t>
    </dgm:pt>
    <dgm:pt modelId="{7C37F78F-4F7E-49E1-AA81-2937AA4D022E}" type="sibTrans" cxnId="{49EC7F3A-9EB9-41C2-9D5B-257FCC4249F3}">
      <dgm:prSet/>
      <dgm:spPr/>
      <dgm:t>
        <a:bodyPr/>
        <a:lstStyle/>
        <a:p>
          <a:endParaRPr lang="ru-RU"/>
        </a:p>
      </dgm:t>
    </dgm:pt>
    <dgm:pt modelId="{49D07C21-F423-4D66-93F9-50E81A28C201}">
      <dgm:prSet phldrT="[Текст]"/>
      <dgm:spPr/>
      <dgm:t>
        <a:bodyPr/>
        <a:lstStyle/>
        <a:p>
          <a:r>
            <a:rPr lang="ru-RU" dirty="0"/>
            <a:t>Загрязнение пластиком в 3 раза</a:t>
          </a:r>
        </a:p>
      </dgm:t>
    </dgm:pt>
    <dgm:pt modelId="{0CFCA936-C256-4A1D-8F4C-24F674508E5B}" type="parTrans" cxnId="{07275412-77B1-4C89-9C4C-C8B211C46CEB}">
      <dgm:prSet/>
      <dgm:spPr/>
      <dgm:t>
        <a:bodyPr/>
        <a:lstStyle/>
        <a:p>
          <a:endParaRPr lang="ru-RU"/>
        </a:p>
      </dgm:t>
    </dgm:pt>
    <dgm:pt modelId="{B0B36FA2-FB8C-41D0-9287-DC819E021E6B}" type="sibTrans" cxnId="{07275412-77B1-4C89-9C4C-C8B211C46CEB}">
      <dgm:prSet/>
      <dgm:spPr/>
      <dgm:t>
        <a:bodyPr/>
        <a:lstStyle/>
        <a:p>
          <a:endParaRPr lang="ru-RU"/>
        </a:p>
      </dgm:t>
    </dgm:pt>
    <dgm:pt modelId="{91E8B738-9FD5-45EA-936D-F0A9C506C09C}" type="pres">
      <dgm:prSet presAssocID="{2080DEB0-6859-4E8F-B0F7-8F394464E8E4}" presName="linear" presStyleCnt="0">
        <dgm:presLayoutVars>
          <dgm:dir/>
          <dgm:animLvl val="lvl"/>
          <dgm:resizeHandles val="exact"/>
        </dgm:presLayoutVars>
      </dgm:prSet>
      <dgm:spPr/>
    </dgm:pt>
    <dgm:pt modelId="{A0ADCA9A-A35B-49EF-920B-463BD8D740A2}" type="pres">
      <dgm:prSet presAssocID="{0B23E689-63BD-489E-8BF0-83AE62C7ED10}" presName="parentLin" presStyleCnt="0"/>
      <dgm:spPr/>
    </dgm:pt>
    <dgm:pt modelId="{1D8B32C9-CB83-45CA-A4BF-41A8BEBFB878}" type="pres">
      <dgm:prSet presAssocID="{0B23E689-63BD-489E-8BF0-83AE62C7ED10}" presName="parentLeftMargin" presStyleLbl="node1" presStyleIdx="0" presStyleCnt="3"/>
      <dgm:spPr/>
    </dgm:pt>
    <dgm:pt modelId="{B38C0F2A-7582-4A03-942E-C37FA6DBC79D}" type="pres">
      <dgm:prSet presAssocID="{0B23E689-63BD-489E-8BF0-83AE62C7ED1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C7BFE0F-7624-4A79-898C-B223A7512972}" type="pres">
      <dgm:prSet presAssocID="{0B23E689-63BD-489E-8BF0-83AE62C7ED10}" presName="negativeSpace" presStyleCnt="0"/>
      <dgm:spPr/>
    </dgm:pt>
    <dgm:pt modelId="{1DF43B3F-8546-484E-AC90-B592A02DC71F}" type="pres">
      <dgm:prSet presAssocID="{0B23E689-63BD-489E-8BF0-83AE62C7ED10}" presName="childText" presStyleLbl="conFgAcc1" presStyleIdx="0" presStyleCnt="3">
        <dgm:presLayoutVars>
          <dgm:bulletEnabled val="1"/>
        </dgm:presLayoutVars>
      </dgm:prSet>
      <dgm:spPr/>
    </dgm:pt>
    <dgm:pt modelId="{91C777AC-AE8A-41E4-BB49-2554E7492214}" type="pres">
      <dgm:prSet presAssocID="{00B5A03C-597C-4209-AD62-E1739C2BD40F}" presName="spaceBetweenRectangles" presStyleCnt="0"/>
      <dgm:spPr/>
    </dgm:pt>
    <dgm:pt modelId="{B0758DF8-A5C3-4DEA-A36C-9E53BDA6FB99}" type="pres">
      <dgm:prSet presAssocID="{24CB9982-4CA6-4A88-88BB-AE80076F0747}" presName="parentLin" presStyleCnt="0"/>
      <dgm:spPr/>
    </dgm:pt>
    <dgm:pt modelId="{14CD3C4F-1542-4396-BF18-102E75AA7BEC}" type="pres">
      <dgm:prSet presAssocID="{24CB9982-4CA6-4A88-88BB-AE80076F0747}" presName="parentLeftMargin" presStyleLbl="node1" presStyleIdx="0" presStyleCnt="3"/>
      <dgm:spPr/>
    </dgm:pt>
    <dgm:pt modelId="{42261983-3BB0-4332-8595-A1ADE87D81B9}" type="pres">
      <dgm:prSet presAssocID="{24CB9982-4CA6-4A88-88BB-AE80076F074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178A79F-8F32-4626-A443-39D95179B64C}" type="pres">
      <dgm:prSet presAssocID="{24CB9982-4CA6-4A88-88BB-AE80076F0747}" presName="negativeSpace" presStyleCnt="0"/>
      <dgm:spPr/>
    </dgm:pt>
    <dgm:pt modelId="{F1993E32-ADF2-4964-A92A-51AF504AE1AC}" type="pres">
      <dgm:prSet presAssocID="{24CB9982-4CA6-4A88-88BB-AE80076F0747}" presName="childText" presStyleLbl="conFgAcc1" presStyleIdx="1" presStyleCnt="3">
        <dgm:presLayoutVars>
          <dgm:bulletEnabled val="1"/>
        </dgm:presLayoutVars>
      </dgm:prSet>
      <dgm:spPr/>
    </dgm:pt>
    <dgm:pt modelId="{2EE0D2B1-469C-4F81-BF60-B588696B9159}" type="pres">
      <dgm:prSet presAssocID="{7C37F78F-4F7E-49E1-AA81-2937AA4D022E}" presName="spaceBetweenRectangles" presStyleCnt="0"/>
      <dgm:spPr/>
    </dgm:pt>
    <dgm:pt modelId="{109600D2-C522-489C-BE98-B0F224C6EE88}" type="pres">
      <dgm:prSet presAssocID="{49D07C21-F423-4D66-93F9-50E81A28C201}" presName="parentLin" presStyleCnt="0"/>
      <dgm:spPr/>
    </dgm:pt>
    <dgm:pt modelId="{703826FD-86FD-41CF-B969-7D02129BD205}" type="pres">
      <dgm:prSet presAssocID="{49D07C21-F423-4D66-93F9-50E81A28C201}" presName="parentLeftMargin" presStyleLbl="node1" presStyleIdx="1" presStyleCnt="3"/>
      <dgm:spPr/>
    </dgm:pt>
    <dgm:pt modelId="{1ED31EF9-94BF-4363-BD0E-7EA8A14CC749}" type="pres">
      <dgm:prSet presAssocID="{49D07C21-F423-4D66-93F9-50E81A28C20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B39E968-3072-43A8-9CFB-CE0414058C3D}" type="pres">
      <dgm:prSet presAssocID="{49D07C21-F423-4D66-93F9-50E81A28C201}" presName="negativeSpace" presStyleCnt="0"/>
      <dgm:spPr/>
    </dgm:pt>
    <dgm:pt modelId="{89426ECB-7CA8-4B91-ADA3-665B4FCFCD1E}" type="pres">
      <dgm:prSet presAssocID="{49D07C21-F423-4D66-93F9-50E81A28C20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51D8911-3223-4FF3-887F-445324E47B63}" type="presOf" srcId="{24CB9982-4CA6-4A88-88BB-AE80076F0747}" destId="{42261983-3BB0-4332-8595-A1ADE87D81B9}" srcOrd="1" destOrd="0" presId="urn:microsoft.com/office/officeart/2005/8/layout/list1"/>
    <dgm:cxn modelId="{07275412-77B1-4C89-9C4C-C8B211C46CEB}" srcId="{2080DEB0-6859-4E8F-B0F7-8F394464E8E4}" destId="{49D07C21-F423-4D66-93F9-50E81A28C201}" srcOrd="2" destOrd="0" parTransId="{0CFCA936-C256-4A1D-8F4C-24F674508E5B}" sibTransId="{B0B36FA2-FB8C-41D0-9287-DC819E021E6B}"/>
    <dgm:cxn modelId="{1440B628-9215-4F40-944D-80D008991B5C}" type="presOf" srcId="{49D07C21-F423-4D66-93F9-50E81A28C201}" destId="{1ED31EF9-94BF-4363-BD0E-7EA8A14CC749}" srcOrd="1" destOrd="0" presId="urn:microsoft.com/office/officeart/2005/8/layout/list1"/>
    <dgm:cxn modelId="{88611333-1F18-4FCC-B599-AF874B0DF57F}" type="presOf" srcId="{49D07C21-F423-4D66-93F9-50E81A28C201}" destId="{703826FD-86FD-41CF-B969-7D02129BD205}" srcOrd="0" destOrd="0" presId="urn:microsoft.com/office/officeart/2005/8/layout/list1"/>
    <dgm:cxn modelId="{49EC7F3A-9EB9-41C2-9D5B-257FCC4249F3}" srcId="{2080DEB0-6859-4E8F-B0F7-8F394464E8E4}" destId="{24CB9982-4CA6-4A88-88BB-AE80076F0747}" srcOrd="1" destOrd="0" parTransId="{9238D233-6785-4C04-A88D-7C5BA78610F4}" sibTransId="{7C37F78F-4F7E-49E1-AA81-2937AA4D022E}"/>
    <dgm:cxn modelId="{67C54796-09EE-40EF-A1C6-140200E5BBA1}" type="presOf" srcId="{0B23E689-63BD-489E-8BF0-83AE62C7ED10}" destId="{B38C0F2A-7582-4A03-942E-C37FA6DBC79D}" srcOrd="1" destOrd="0" presId="urn:microsoft.com/office/officeart/2005/8/layout/list1"/>
    <dgm:cxn modelId="{F7DACDA6-A844-4AB5-AB81-01E0DF3D8FF0}" type="presOf" srcId="{24CB9982-4CA6-4A88-88BB-AE80076F0747}" destId="{14CD3C4F-1542-4396-BF18-102E75AA7BEC}" srcOrd="0" destOrd="0" presId="urn:microsoft.com/office/officeart/2005/8/layout/list1"/>
    <dgm:cxn modelId="{FEF66DBB-91FB-449E-9AAA-925F2FD42336}" type="presOf" srcId="{2080DEB0-6859-4E8F-B0F7-8F394464E8E4}" destId="{91E8B738-9FD5-45EA-936D-F0A9C506C09C}" srcOrd="0" destOrd="0" presId="urn:microsoft.com/office/officeart/2005/8/layout/list1"/>
    <dgm:cxn modelId="{5029BDC5-64C5-4FBB-A77E-FF2F10026C11}" srcId="{2080DEB0-6859-4E8F-B0F7-8F394464E8E4}" destId="{0B23E689-63BD-489E-8BF0-83AE62C7ED10}" srcOrd="0" destOrd="0" parTransId="{C32B3FD9-66C8-4DDA-9E4A-4CF3D2B734A0}" sibTransId="{00B5A03C-597C-4209-AD62-E1739C2BD40F}"/>
    <dgm:cxn modelId="{1E1260C7-682F-4EEB-9B99-096D6375EC53}" type="presOf" srcId="{0B23E689-63BD-489E-8BF0-83AE62C7ED10}" destId="{1D8B32C9-CB83-45CA-A4BF-41A8BEBFB878}" srcOrd="0" destOrd="0" presId="urn:microsoft.com/office/officeart/2005/8/layout/list1"/>
    <dgm:cxn modelId="{6F3A1427-09C7-420D-BB9E-18B415390815}" type="presParOf" srcId="{91E8B738-9FD5-45EA-936D-F0A9C506C09C}" destId="{A0ADCA9A-A35B-49EF-920B-463BD8D740A2}" srcOrd="0" destOrd="0" presId="urn:microsoft.com/office/officeart/2005/8/layout/list1"/>
    <dgm:cxn modelId="{7F3731F6-6331-4343-832F-DE9365C9C812}" type="presParOf" srcId="{A0ADCA9A-A35B-49EF-920B-463BD8D740A2}" destId="{1D8B32C9-CB83-45CA-A4BF-41A8BEBFB878}" srcOrd="0" destOrd="0" presId="urn:microsoft.com/office/officeart/2005/8/layout/list1"/>
    <dgm:cxn modelId="{4528F1DD-7C6C-4F6C-BBC7-4E6ABF9D40E3}" type="presParOf" srcId="{A0ADCA9A-A35B-49EF-920B-463BD8D740A2}" destId="{B38C0F2A-7582-4A03-942E-C37FA6DBC79D}" srcOrd="1" destOrd="0" presId="urn:microsoft.com/office/officeart/2005/8/layout/list1"/>
    <dgm:cxn modelId="{084F1E6C-44C1-4E6A-B38B-EA78E7A9D04F}" type="presParOf" srcId="{91E8B738-9FD5-45EA-936D-F0A9C506C09C}" destId="{3C7BFE0F-7624-4A79-898C-B223A7512972}" srcOrd="1" destOrd="0" presId="urn:microsoft.com/office/officeart/2005/8/layout/list1"/>
    <dgm:cxn modelId="{CC8B0DCE-A53C-4FE7-BFCC-52E67C83E95D}" type="presParOf" srcId="{91E8B738-9FD5-45EA-936D-F0A9C506C09C}" destId="{1DF43B3F-8546-484E-AC90-B592A02DC71F}" srcOrd="2" destOrd="0" presId="urn:microsoft.com/office/officeart/2005/8/layout/list1"/>
    <dgm:cxn modelId="{BB623FD4-91CF-42E4-9EBB-FD60B67820DE}" type="presParOf" srcId="{91E8B738-9FD5-45EA-936D-F0A9C506C09C}" destId="{91C777AC-AE8A-41E4-BB49-2554E7492214}" srcOrd="3" destOrd="0" presId="urn:microsoft.com/office/officeart/2005/8/layout/list1"/>
    <dgm:cxn modelId="{240125DD-FA11-470B-89DA-C005A532F3F6}" type="presParOf" srcId="{91E8B738-9FD5-45EA-936D-F0A9C506C09C}" destId="{B0758DF8-A5C3-4DEA-A36C-9E53BDA6FB99}" srcOrd="4" destOrd="0" presId="urn:microsoft.com/office/officeart/2005/8/layout/list1"/>
    <dgm:cxn modelId="{04746036-54EC-4574-9496-EAB6E7C4B6F2}" type="presParOf" srcId="{B0758DF8-A5C3-4DEA-A36C-9E53BDA6FB99}" destId="{14CD3C4F-1542-4396-BF18-102E75AA7BEC}" srcOrd="0" destOrd="0" presId="urn:microsoft.com/office/officeart/2005/8/layout/list1"/>
    <dgm:cxn modelId="{C5BC2843-AB6B-4E6E-80DC-555A865A0D23}" type="presParOf" srcId="{B0758DF8-A5C3-4DEA-A36C-9E53BDA6FB99}" destId="{42261983-3BB0-4332-8595-A1ADE87D81B9}" srcOrd="1" destOrd="0" presId="urn:microsoft.com/office/officeart/2005/8/layout/list1"/>
    <dgm:cxn modelId="{9272835C-2806-45D7-A1D9-9CC791F59425}" type="presParOf" srcId="{91E8B738-9FD5-45EA-936D-F0A9C506C09C}" destId="{6178A79F-8F32-4626-A443-39D95179B64C}" srcOrd="5" destOrd="0" presId="urn:microsoft.com/office/officeart/2005/8/layout/list1"/>
    <dgm:cxn modelId="{194B9E76-DF65-4A11-94B7-65302180AD1C}" type="presParOf" srcId="{91E8B738-9FD5-45EA-936D-F0A9C506C09C}" destId="{F1993E32-ADF2-4964-A92A-51AF504AE1AC}" srcOrd="6" destOrd="0" presId="urn:microsoft.com/office/officeart/2005/8/layout/list1"/>
    <dgm:cxn modelId="{880F9CF6-AF56-4978-BDBD-0CDE236047F6}" type="presParOf" srcId="{91E8B738-9FD5-45EA-936D-F0A9C506C09C}" destId="{2EE0D2B1-469C-4F81-BF60-B588696B9159}" srcOrd="7" destOrd="0" presId="urn:microsoft.com/office/officeart/2005/8/layout/list1"/>
    <dgm:cxn modelId="{B013B024-F9D6-4F3B-894A-A66896F4B866}" type="presParOf" srcId="{91E8B738-9FD5-45EA-936D-F0A9C506C09C}" destId="{109600D2-C522-489C-BE98-B0F224C6EE88}" srcOrd="8" destOrd="0" presId="urn:microsoft.com/office/officeart/2005/8/layout/list1"/>
    <dgm:cxn modelId="{68E39351-E4D1-450E-97A5-321091A65EE2}" type="presParOf" srcId="{109600D2-C522-489C-BE98-B0F224C6EE88}" destId="{703826FD-86FD-41CF-B969-7D02129BD205}" srcOrd="0" destOrd="0" presId="urn:microsoft.com/office/officeart/2005/8/layout/list1"/>
    <dgm:cxn modelId="{D774BCDD-6942-4117-9A39-D2DAB2579E2C}" type="presParOf" srcId="{109600D2-C522-489C-BE98-B0F224C6EE88}" destId="{1ED31EF9-94BF-4363-BD0E-7EA8A14CC749}" srcOrd="1" destOrd="0" presId="urn:microsoft.com/office/officeart/2005/8/layout/list1"/>
    <dgm:cxn modelId="{ECD8E5B7-C0A8-4CB1-A673-2D8B2C6EC409}" type="presParOf" srcId="{91E8B738-9FD5-45EA-936D-F0A9C506C09C}" destId="{CB39E968-3072-43A8-9CFB-CE0414058C3D}" srcOrd="9" destOrd="0" presId="urn:microsoft.com/office/officeart/2005/8/layout/list1"/>
    <dgm:cxn modelId="{9E5315AC-B313-4D03-8967-9ABCE1C2C723}" type="presParOf" srcId="{91E8B738-9FD5-45EA-936D-F0A9C506C09C}" destId="{89426ECB-7CA8-4B91-ADA3-665B4FCFCD1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70880A-E0E6-4957-91EC-8FE6C9FF097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2FA2446-C39D-4BF9-BB63-B0A8F7B49F14}">
      <dgm:prSet/>
      <dgm:spPr/>
      <dgm:t>
        <a:bodyPr/>
        <a:lstStyle/>
        <a:p>
          <a:r>
            <a:rPr lang="ru-RU" b="0" i="0" dirty="0"/>
            <a:t>Разработка таблеток, обогащающих воду нужным составом </a:t>
          </a:r>
          <a:endParaRPr lang="ru-RU" dirty="0"/>
        </a:p>
      </dgm:t>
    </dgm:pt>
    <dgm:pt modelId="{FD7459C8-A2C2-4F90-8945-201D186B6D72}" type="parTrans" cxnId="{31072BB4-43C2-4A36-AF04-7EDA82316985}">
      <dgm:prSet/>
      <dgm:spPr/>
      <dgm:t>
        <a:bodyPr/>
        <a:lstStyle/>
        <a:p>
          <a:endParaRPr lang="ru-RU"/>
        </a:p>
      </dgm:t>
    </dgm:pt>
    <dgm:pt modelId="{25FD47BC-4BE5-42DB-B261-C44165C6B177}" type="sibTrans" cxnId="{31072BB4-43C2-4A36-AF04-7EDA82316985}">
      <dgm:prSet/>
      <dgm:spPr/>
      <dgm:t>
        <a:bodyPr/>
        <a:lstStyle/>
        <a:p>
          <a:endParaRPr lang="ru-RU"/>
        </a:p>
      </dgm:t>
    </dgm:pt>
    <dgm:pt modelId="{064ED74B-31E3-463C-B49D-9F2939F233EC}">
      <dgm:prSet/>
      <dgm:spPr/>
      <dgm:t>
        <a:bodyPr/>
        <a:lstStyle/>
        <a:p>
          <a:r>
            <a:rPr lang="ru-RU" b="0" i="0"/>
            <a:t>Производство таблеток будет проходить в химической лаборатории</a:t>
          </a:r>
          <a:endParaRPr lang="ru-RU"/>
        </a:p>
      </dgm:t>
    </dgm:pt>
    <dgm:pt modelId="{380611F1-F97B-4A40-B827-C04397A45C1E}" type="parTrans" cxnId="{8F106467-B43A-41CF-A359-88E642C9B7BC}">
      <dgm:prSet/>
      <dgm:spPr/>
      <dgm:t>
        <a:bodyPr/>
        <a:lstStyle/>
        <a:p>
          <a:endParaRPr lang="ru-RU"/>
        </a:p>
      </dgm:t>
    </dgm:pt>
    <dgm:pt modelId="{2A03ED14-2EDA-4AD0-9D53-D0BEAD61B133}" type="sibTrans" cxnId="{8F106467-B43A-41CF-A359-88E642C9B7BC}">
      <dgm:prSet/>
      <dgm:spPr/>
      <dgm:t>
        <a:bodyPr/>
        <a:lstStyle/>
        <a:p>
          <a:endParaRPr lang="ru-RU"/>
        </a:p>
      </dgm:t>
    </dgm:pt>
    <dgm:pt modelId="{D011865F-1935-4A37-BCF6-5D4413B5D286}">
      <dgm:prSet/>
      <dgm:spPr/>
      <dgm:t>
        <a:bodyPr/>
        <a:lstStyle/>
        <a:p>
          <a:r>
            <a:rPr lang="ru-RU" b="0" i="0"/>
            <a:t>Приготовлены в соответствии с управленными государством составом </a:t>
          </a:r>
          <a:endParaRPr lang="ru-RU"/>
        </a:p>
      </dgm:t>
    </dgm:pt>
    <dgm:pt modelId="{4DAE0743-D044-491B-ADC0-3319CB90AAE0}" type="parTrans" cxnId="{81CADF41-706C-4FD9-A410-4C904577B8C1}">
      <dgm:prSet/>
      <dgm:spPr/>
      <dgm:t>
        <a:bodyPr/>
        <a:lstStyle/>
        <a:p>
          <a:endParaRPr lang="ru-RU"/>
        </a:p>
      </dgm:t>
    </dgm:pt>
    <dgm:pt modelId="{74D7EEE2-6AD6-4034-A636-ED53D3FDD576}" type="sibTrans" cxnId="{81CADF41-706C-4FD9-A410-4C904577B8C1}">
      <dgm:prSet/>
      <dgm:spPr/>
      <dgm:t>
        <a:bodyPr/>
        <a:lstStyle/>
        <a:p>
          <a:endParaRPr lang="ru-RU"/>
        </a:p>
      </dgm:t>
    </dgm:pt>
    <dgm:pt modelId="{0EEF65FE-3EC9-4BBB-8AB6-20C2DB30DDBF}" type="pres">
      <dgm:prSet presAssocID="{3C70880A-E0E6-4957-91EC-8FE6C9FF0970}" presName="CompostProcess" presStyleCnt="0">
        <dgm:presLayoutVars>
          <dgm:dir/>
          <dgm:resizeHandles val="exact"/>
        </dgm:presLayoutVars>
      </dgm:prSet>
      <dgm:spPr/>
    </dgm:pt>
    <dgm:pt modelId="{8308F54F-71AE-4AA2-A209-36E806E451EF}" type="pres">
      <dgm:prSet presAssocID="{3C70880A-E0E6-4957-91EC-8FE6C9FF0970}" presName="arrow" presStyleLbl="bgShp" presStyleIdx="0" presStyleCnt="1"/>
      <dgm:spPr/>
    </dgm:pt>
    <dgm:pt modelId="{459CB73B-30D4-4AAF-8A37-7AAC45F250C0}" type="pres">
      <dgm:prSet presAssocID="{3C70880A-E0E6-4957-91EC-8FE6C9FF0970}" presName="linearProcess" presStyleCnt="0"/>
      <dgm:spPr/>
    </dgm:pt>
    <dgm:pt modelId="{35516D30-19E8-4854-A237-C51616A08521}" type="pres">
      <dgm:prSet presAssocID="{42FA2446-C39D-4BF9-BB63-B0A8F7B49F14}" presName="textNode" presStyleLbl="node1" presStyleIdx="0" presStyleCnt="3">
        <dgm:presLayoutVars>
          <dgm:bulletEnabled val="1"/>
        </dgm:presLayoutVars>
      </dgm:prSet>
      <dgm:spPr/>
    </dgm:pt>
    <dgm:pt modelId="{4F4C89AA-2853-4F69-BE21-964654603D63}" type="pres">
      <dgm:prSet presAssocID="{25FD47BC-4BE5-42DB-B261-C44165C6B177}" presName="sibTrans" presStyleCnt="0"/>
      <dgm:spPr/>
    </dgm:pt>
    <dgm:pt modelId="{06F24104-3DB0-444E-A99B-128C8A8E7F35}" type="pres">
      <dgm:prSet presAssocID="{064ED74B-31E3-463C-B49D-9F2939F233EC}" presName="textNode" presStyleLbl="node1" presStyleIdx="1" presStyleCnt="3">
        <dgm:presLayoutVars>
          <dgm:bulletEnabled val="1"/>
        </dgm:presLayoutVars>
      </dgm:prSet>
      <dgm:spPr/>
    </dgm:pt>
    <dgm:pt modelId="{168367A9-DD93-4843-A8D0-942C7C22D78D}" type="pres">
      <dgm:prSet presAssocID="{2A03ED14-2EDA-4AD0-9D53-D0BEAD61B133}" presName="sibTrans" presStyleCnt="0"/>
      <dgm:spPr/>
    </dgm:pt>
    <dgm:pt modelId="{A10E1E7A-A7F3-4244-AD75-014556951016}" type="pres">
      <dgm:prSet presAssocID="{D011865F-1935-4A37-BCF6-5D4413B5D28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1CADF41-706C-4FD9-A410-4C904577B8C1}" srcId="{3C70880A-E0E6-4957-91EC-8FE6C9FF0970}" destId="{D011865F-1935-4A37-BCF6-5D4413B5D286}" srcOrd="2" destOrd="0" parTransId="{4DAE0743-D044-491B-ADC0-3319CB90AAE0}" sibTransId="{74D7EEE2-6AD6-4034-A636-ED53D3FDD576}"/>
    <dgm:cxn modelId="{83191347-DC9E-4C20-806C-03DF94598DF2}" type="presOf" srcId="{42FA2446-C39D-4BF9-BB63-B0A8F7B49F14}" destId="{35516D30-19E8-4854-A237-C51616A08521}" srcOrd="0" destOrd="0" presId="urn:microsoft.com/office/officeart/2005/8/layout/hProcess9"/>
    <dgm:cxn modelId="{8F106467-B43A-41CF-A359-88E642C9B7BC}" srcId="{3C70880A-E0E6-4957-91EC-8FE6C9FF0970}" destId="{064ED74B-31E3-463C-B49D-9F2939F233EC}" srcOrd="1" destOrd="0" parTransId="{380611F1-F97B-4A40-B827-C04397A45C1E}" sibTransId="{2A03ED14-2EDA-4AD0-9D53-D0BEAD61B133}"/>
    <dgm:cxn modelId="{14003369-522A-4908-8BFF-208ECA39AD83}" type="presOf" srcId="{D011865F-1935-4A37-BCF6-5D4413B5D286}" destId="{A10E1E7A-A7F3-4244-AD75-014556951016}" srcOrd="0" destOrd="0" presId="urn:microsoft.com/office/officeart/2005/8/layout/hProcess9"/>
    <dgm:cxn modelId="{31072BB4-43C2-4A36-AF04-7EDA82316985}" srcId="{3C70880A-E0E6-4957-91EC-8FE6C9FF0970}" destId="{42FA2446-C39D-4BF9-BB63-B0A8F7B49F14}" srcOrd="0" destOrd="0" parTransId="{FD7459C8-A2C2-4F90-8945-201D186B6D72}" sibTransId="{25FD47BC-4BE5-42DB-B261-C44165C6B177}"/>
    <dgm:cxn modelId="{7DE48CD8-CBD2-459A-BAC9-48F568FD608A}" type="presOf" srcId="{064ED74B-31E3-463C-B49D-9F2939F233EC}" destId="{06F24104-3DB0-444E-A99B-128C8A8E7F35}" srcOrd="0" destOrd="0" presId="urn:microsoft.com/office/officeart/2005/8/layout/hProcess9"/>
    <dgm:cxn modelId="{9968AFDB-938A-491A-8168-1DCAA8D8AC38}" type="presOf" srcId="{3C70880A-E0E6-4957-91EC-8FE6C9FF0970}" destId="{0EEF65FE-3EC9-4BBB-8AB6-20C2DB30DDBF}" srcOrd="0" destOrd="0" presId="urn:microsoft.com/office/officeart/2005/8/layout/hProcess9"/>
    <dgm:cxn modelId="{331DE131-C2C4-4140-B83F-5584F10C3EE4}" type="presParOf" srcId="{0EEF65FE-3EC9-4BBB-8AB6-20C2DB30DDBF}" destId="{8308F54F-71AE-4AA2-A209-36E806E451EF}" srcOrd="0" destOrd="0" presId="urn:microsoft.com/office/officeart/2005/8/layout/hProcess9"/>
    <dgm:cxn modelId="{FB765FA0-1453-47BD-A0BB-72851815989A}" type="presParOf" srcId="{0EEF65FE-3EC9-4BBB-8AB6-20C2DB30DDBF}" destId="{459CB73B-30D4-4AAF-8A37-7AAC45F250C0}" srcOrd="1" destOrd="0" presId="urn:microsoft.com/office/officeart/2005/8/layout/hProcess9"/>
    <dgm:cxn modelId="{DEF4127C-134D-4076-A84B-4CDE592A15A9}" type="presParOf" srcId="{459CB73B-30D4-4AAF-8A37-7AAC45F250C0}" destId="{35516D30-19E8-4854-A237-C51616A08521}" srcOrd="0" destOrd="0" presId="urn:microsoft.com/office/officeart/2005/8/layout/hProcess9"/>
    <dgm:cxn modelId="{95C659EA-A82C-4EF0-B227-D78D0E37AC2C}" type="presParOf" srcId="{459CB73B-30D4-4AAF-8A37-7AAC45F250C0}" destId="{4F4C89AA-2853-4F69-BE21-964654603D63}" srcOrd="1" destOrd="0" presId="urn:microsoft.com/office/officeart/2005/8/layout/hProcess9"/>
    <dgm:cxn modelId="{AD93B4CC-5414-4AA2-875D-CE4E57279679}" type="presParOf" srcId="{459CB73B-30D4-4AAF-8A37-7AAC45F250C0}" destId="{06F24104-3DB0-444E-A99B-128C8A8E7F35}" srcOrd="2" destOrd="0" presId="urn:microsoft.com/office/officeart/2005/8/layout/hProcess9"/>
    <dgm:cxn modelId="{25C2B99D-660E-4CC3-A57D-FDE17D44E0FE}" type="presParOf" srcId="{459CB73B-30D4-4AAF-8A37-7AAC45F250C0}" destId="{168367A9-DD93-4843-A8D0-942C7C22D78D}" srcOrd="3" destOrd="0" presId="urn:microsoft.com/office/officeart/2005/8/layout/hProcess9"/>
    <dgm:cxn modelId="{B3EFAF30-03A3-4C6B-977A-384C03BAE5F4}" type="presParOf" srcId="{459CB73B-30D4-4AAF-8A37-7AAC45F250C0}" destId="{A10E1E7A-A7F3-4244-AD75-01455695101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8041CF-4F73-426A-AD15-EDFCBAEFC10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95228A7-0CFC-4C39-AAA5-399CB845C809}">
      <dgm:prSet/>
      <dgm:spPr/>
      <dgm:t>
        <a:bodyPr/>
        <a:lstStyle/>
        <a:p>
          <a:r>
            <a:rPr lang="ru-RU" b="0" i="0" dirty="0"/>
            <a:t>Каналы продвижения</a:t>
          </a:r>
          <a:endParaRPr lang="ru-RU" dirty="0"/>
        </a:p>
      </dgm:t>
    </dgm:pt>
    <dgm:pt modelId="{836030B1-F5AD-4DBE-9C5C-BE8214C8187E}" type="parTrans" cxnId="{5A3CACB4-8A64-49DD-A4AC-5A5B20354578}">
      <dgm:prSet/>
      <dgm:spPr/>
      <dgm:t>
        <a:bodyPr/>
        <a:lstStyle/>
        <a:p>
          <a:endParaRPr lang="ru-RU"/>
        </a:p>
      </dgm:t>
    </dgm:pt>
    <dgm:pt modelId="{1A5FA7E6-5FEA-4951-9F23-82712586BE84}" type="sibTrans" cxnId="{5A3CACB4-8A64-49DD-A4AC-5A5B20354578}">
      <dgm:prSet/>
      <dgm:spPr/>
      <dgm:t>
        <a:bodyPr/>
        <a:lstStyle/>
        <a:p>
          <a:endParaRPr lang="ru-RU"/>
        </a:p>
      </dgm:t>
    </dgm:pt>
    <dgm:pt modelId="{19426425-3B80-4B12-9E57-F4F08A9EC88E}">
      <dgm:prSet/>
      <dgm:spPr/>
      <dgm:t>
        <a:bodyPr/>
        <a:lstStyle/>
        <a:p>
          <a:r>
            <a:rPr lang="ru-RU" b="0" i="0"/>
            <a:t>Реклама в социальных сетях </a:t>
          </a:r>
          <a:endParaRPr lang="ru-RU"/>
        </a:p>
      </dgm:t>
    </dgm:pt>
    <dgm:pt modelId="{8C3B5347-3EA5-428E-811E-063CDF0C2419}" type="parTrans" cxnId="{AA3B55DE-36DC-48F6-B047-DAA6D565A5DB}">
      <dgm:prSet/>
      <dgm:spPr/>
      <dgm:t>
        <a:bodyPr/>
        <a:lstStyle/>
        <a:p>
          <a:endParaRPr lang="ru-RU"/>
        </a:p>
      </dgm:t>
    </dgm:pt>
    <dgm:pt modelId="{7054BD4A-840F-4F6C-A66F-4C797F6B1881}" type="sibTrans" cxnId="{AA3B55DE-36DC-48F6-B047-DAA6D565A5DB}">
      <dgm:prSet/>
      <dgm:spPr/>
      <dgm:t>
        <a:bodyPr/>
        <a:lstStyle/>
        <a:p>
          <a:endParaRPr lang="ru-RU"/>
        </a:p>
      </dgm:t>
    </dgm:pt>
    <dgm:pt modelId="{9B8CC62B-9CAB-475F-BA0E-99B1E30E940E}">
      <dgm:prSet/>
      <dgm:spPr/>
      <dgm:t>
        <a:bodyPr/>
        <a:lstStyle/>
        <a:p>
          <a:r>
            <a:rPr lang="ru-RU" b="0" i="0"/>
            <a:t>Реклама у блогеров </a:t>
          </a:r>
          <a:endParaRPr lang="ru-RU"/>
        </a:p>
      </dgm:t>
    </dgm:pt>
    <dgm:pt modelId="{3E1869C0-81D7-4581-9575-05E79C2F09E0}" type="parTrans" cxnId="{A36719F3-60D0-4B88-B747-FC74D56B1BC9}">
      <dgm:prSet/>
      <dgm:spPr/>
      <dgm:t>
        <a:bodyPr/>
        <a:lstStyle/>
        <a:p>
          <a:endParaRPr lang="ru-RU"/>
        </a:p>
      </dgm:t>
    </dgm:pt>
    <dgm:pt modelId="{D91F40BE-7DD7-4F27-AAC3-0D474A5BBF02}" type="sibTrans" cxnId="{A36719F3-60D0-4B88-B747-FC74D56B1BC9}">
      <dgm:prSet/>
      <dgm:spPr/>
      <dgm:t>
        <a:bodyPr/>
        <a:lstStyle/>
        <a:p>
          <a:endParaRPr lang="ru-RU"/>
        </a:p>
      </dgm:t>
    </dgm:pt>
    <dgm:pt modelId="{B1F83F67-4AB1-4DF8-A20F-5C760B3F0393}">
      <dgm:prSet/>
      <dgm:spPr/>
      <dgm:t>
        <a:bodyPr/>
        <a:lstStyle/>
        <a:p>
          <a:r>
            <a:rPr lang="ru-RU" b="0" i="0"/>
            <a:t>партнерства</a:t>
          </a:r>
          <a:endParaRPr lang="ru-RU"/>
        </a:p>
      </dgm:t>
    </dgm:pt>
    <dgm:pt modelId="{72D80A9A-7519-4C47-997E-AE76F90A8A62}" type="parTrans" cxnId="{B15876A8-4D4C-4411-9FEF-1E2462483A56}">
      <dgm:prSet/>
      <dgm:spPr/>
      <dgm:t>
        <a:bodyPr/>
        <a:lstStyle/>
        <a:p>
          <a:endParaRPr lang="ru-RU"/>
        </a:p>
      </dgm:t>
    </dgm:pt>
    <dgm:pt modelId="{0F65E0B2-E35C-43F9-8AE0-DD74616810F1}" type="sibTrans" cxnId="{B15876A8-4D4C-4411-9FEF-1E2462483A56}">
      <dgm:prSet/>
      <dgm:spPr/>
      <dgm:t>
        <a:bodyPr/>
        <a:lstStyle/>
        <a:p>
          <a:endParaRPr lang="ru-RU"/>
        </a:p>
      </dgm:t>
    </dgm:pt>
    <dgm:pt modelId="{A18A9056-BE43-4966-A231-A434C8A4702B}" type="pres">
      <dgm:prSet presAssocID="{A78041CF-4F73-426A-AD15-EDFCBAEFC10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99AD805-8037-4AD4-AA80-D57C4D69719E}" type="pres">
      <dgm:prSet presAssocID="{D95228A7-0CFC-4C39-AAA5-399CB845C809}" presName="hierRoot1" presStyleCnt="0">
        <dgm:presLayoutVars>
          <dgm:hierBranch val="init"/>
        </dgm:presLayoutVars>
      </dgm:prSet>
      <dgm:spPr/>
    </dgm:pt>
    <dgm:pt modelId="{9971DF8A-224F-4CA6-8A8F-3DD075DCBCA7}" type="pres">
      <dgm:prSet presAssocID="{D95228A7-0CFC-4C39-AAA5-399CB845C809}" presName="rootComposite1" presStyleCnt="0"/>
      <dgm:spPr/>
    </dgm:pt>
    <dgm:pt modelId="{6E92E929-E41E-4D09-A51C-AB8965D17D3E}" type="pres">
      <dgm:prSet presAssocID="{D95228A7-0CFC-4C39-AAA5-399CB845C809}" presName="rootText1" presStyleLbl="node0" presStyleIdx="0" presStyleCnt="1">
        <dgm:presLayoutVars>
          <dgm:chPref val="3"/>
        </dgm:presLayoutVars>
      </dgm:prSet>
      <dgm:spPr/>
    </dgm:pt>
    <dgm:pt modelId="{EA710BD2-0F75-4BD9-AC0A-D0532FADA5D8}" type="pres">
      <dgm:prSet presAssocID="{D95228A7-0CFC-4C39-AAA5-399CB845C809}" presName="rootConnector1" presStyleLbl="node1" presStyleIdx="0" presStyleCnt="0"/>
      <dgm:spPr/>
    </dgm:pt>
    <dgm:pt modelId="{FBE3564B-F6D4-41F6-A0E2-7B33B140D2FA}" type="pres">
      <dgm:prSet presAssocID="{D95228A7-0CFC-4C39-AAA5-399CB845C809}" presName="hierChild2" presStyleCnt="0"/>
      <dgm:spPr/>
    </dgm:pt>
    <dgm:pt modelId="{27D123EA-B259-4E7E-B6FA-4ACAB55AA855}" type="pres">
      <dgm:prSet presAssocID="{8C3B5347-3EA5-428E-811E-063CDF0C2419}" presName="Name37" presStyleLbl="parChTrans1D2" presStyleIdx="0" presStyleCnt="3"/>
      <dgm:spPr/>
    </dgm:pt>
    <dgm:pt modelId="{B455B626-9561-4319-B068-D689FD9F313C}" type="pres">
      <dgm:prSet presAssocID="{19426425-3B80-4B12-9E57-F4F08A9EC88E}" presName="hierRoot2" presStyleCnt="0">
        <dgm:presLayoutVars>
          <dgm:hierBranch val="init"/>
        </dgm:presLayoutVars>
      </dgm:prSet>
      <dgm:spPr/>
    </dgm:pt>
    <dgm:pt modelId="{46809886-603F-4F35-BA03-E899E1E8B2AE}" type="pres">
      <dgm:prSet presAssocID="{19426425-3B80-4B12-9E57-F4F08A9EC88E}" presName="rootComposite" presStyleCnt="0"/>
      <dgm:spPr/>
    </dgm:pt>
    <dgm:pt modelId="{19D4F8DD-C507-4C86-84B2-26CD3F3E0ADC}" type="pres">
      <dgm:prSet presAssocID="{19426425-3B80-4B12-9E57-F4F08A9EC88E}" presName="rootText" presStyleLbl="node2" presStyleIdx="0" presStyleCnt="3">
        <dgm:presLayoutVars>
          <dgm:chPref val="3"/>
        </dgm:presLayoutVars>
      </dgm:prSet>
      <dgm:spPr/>
    </dgm:pt>
    <dgm:pt modelId="{6759AE5B-84F8-47F9-AA28-27649824FB6D}" type="pres">
      <dgm:prSet presAssocID="{19426425-3B80-4B12-9E57-F4F08A9EC88E}" presName="rootConnector" presStyleLbl="node2" presStyleIdx="0" presStyleCnt="3"/>
      <dgm:spPr/>
    </dgm:pt>
    <dgm:pt modelId="{83ABDBB1-411D-435D-A6D3-B70F4BB41872}" type="pres">
      <dgm:prSet presAssocID="{19426425-3B80-4B12-9E57-F4F08A9EC88E}" presName="hierChild4" presStyleCnt="0"/>
      <dgm:spPr/>
    </dgm:pt>
    <dgm:pt modelId="{D1C79F78-3B12-4833-95DA-70926B2F1CAF}" type="pres">
      <dgm:prSet presAssocID="{19426425-3B80-4B12-9E57-F4F08A9EC88E}" presName="hierChild5" presStyleCnt="0"/>
      <dgm:spPr/>
    </dgm:pt>
    <dgm:pt modelId="{D42FC5A2-3BE2-4D73-8D6C-C91FA9B79838}" type="pres">
      <dgm:prSet presAssocID="{3E1869C0-81D7-4581-9575-05E79C2F09E0}" presName="Name37" presStyleLbl="parChTrans1D2" presStyleIdx="1" presStyleCnt="3"/>
      <dgm:spPr/>
    </dgm:pt>
    <dgm:pt modelId="{21CAC76E-19FB-4CD1-BC03-56F38EB8A04B}" type="pres">
      <dgm:prSet presAssocID="{9B8CC62B-9CAB-475F-BA0E-99B1E30E940E}" presName="hierRoot2" presStyleCnt="0">
        <dgm:presLayoutVars>
          <dgm:hierBranch val="init"/>
        </dgm:presLayoutVars>
      </dgm:prSet>
      <dgm:spPr/>
    </dgm:pt>
    <dgm:pt modelId="{BC3850C8-61B7-4D3C-8F61-88A5C47B616B}" type="pres">
      <dgm:prSet presAssocID="{9B8CC62B-9CAB-475F-BA0E-99B1E30E940E}" presName="rootComposite" presStyleCnt="0"/>
      <dgm:spPr/>
    </dgm:pt>
    <dgm:pt modelId="{D2BB6A00-E57C-490D-B3DB-6CCD86455848}" type="pres">
      <dgm:prSet presAssocID="{9B8CC62B-9CAB-475F-BA0E-99B1E30E940E}" presName="rootText" presStyleLbl="node2" presStyleIdx="1" presStyleCnt="3">
        <dgm:presLayoutVars>
          <dgm:chPref val="3"/>
        </dgm:presLayoutVars>
      </dgm:prSet>
      <dgm:spPr/>
    </dgm:pt>
    <dgm:pt modelId="{8E468545-66B8-4F84-A465-6F84B221735C}" type="pres">
      <dgm:prSet presAssocID="{9B8CC62B-9CAB-475F-BA0E-99B1E30E940E}" presName="rootConnector" presStyleLbl="node2" presStyleIdx="1" presStyleCnt="3"/>
      <dgm:spPr/>
    </dgm:pt>
    <dgm:pt modelId="{A6E4661D-030F-41A1-A6B1-0B7F22DF4FDB}" type="pres">
      <dgm:prSet presAssocID="{9B8CC62B-9CAB-475F-BA0E-99B1E30E940E}" presName="hierChild4" presStyleCnt="0"/>
      <dgm:spPr/>
    </dgm:pt>
    <dgm:pt modelId="{79C4BC63-20E2-46A1-8D4E-643C803A0E04}" type="pres">
      <dgm:prSet presAssocID="{9B8CC62B-9CAB-475F-BA0E-99B1E30E940E}" presName="hierChild5" presStyleCnt="0"/>
      <dgm:spPr/>
    </dgm:pt>
    <dgm:pt modelId="{DC8B2024-1508-4C51-8C33-38AA41167E0C}" type="pres">
      <dgm:prSet presAssocID="{72D80A9A-7519-4C47-997E-AE76F90A8A62}" presName="Name37" presStyleLbl="parChTrans1D2" presStyleIdx="2" presStyleCnt="3"/>
      <dgm:spPr/>
    </dgm:pt>
    <dgm:pt modelId="{D02D53D8-E511-448A-8C2A-A4D83AD961C6}" type="pres">
      <dgm:prSet presAssocID="{B1F83F67-4AB1-4DF8-A20F-5C760B3F0393}" presName="hierRoot2" presStyleCnt="0">
        <dgm:presLayoutVars>
          <dgm:hierBranch val="init"/>
        </dgm:presLayoutVars>
      </dgm:prSet>
      <dgm:spPr/>
    </dgm:pt>
    <dgm:pt modelId="{D9C0A627-492E-4408-964B-0F97094C3618}" type="pres">
      <dgm:prSet presAssocID="{B1F83F67-4AB1-4DF8-A20F-5C760B3F0393}" presName="rootComposite" presStyleCnt="0"/>
      <dgm:spPr/>
    </dgm:pt>
    <dgm:pt modelId="{5F906EF7-779B-4BFC-82BC-6127B35C7846}" type="pres">
      <dgm:prSet presAssocID="{B1F83F67-4AB1-4DF8-A20F-5C760B3F0393}" presName="rootText" presStyleLbl="node2" presStyleIdx="2" presStyleCnt="3">
        <dgm:presLayoutVars>
          <dgm:chPref val="3"/>
        </dgm:presLayoutVars>
      </dgm:prSet>
      <dgm:spPr/>
    </dgm:pt>
    <dgm:pt modelId="{44D89B93-24FD-4067-90C6-F660B41F66C4}" type="pres">
      <dgm:prSet presAssocID="{B1F83F67-4AB1-4DF8-A20F-5C760B3F0393}" presName="rootConnector" presStyleLbl="node2" presStyleIdx="2" presStyleCnt="3"/>
      <dgm:spPr/>
    </dgm:pt>
    <dgm:pt modelId="{EC1459D8-889E-4961-AB28-F7DEBB981BC8}" type="pres">
      <dgm:prSet presAssocID="{B1F83F67-4AB1-4DF8-A20F-5C760B3F0393}" presName="hierChild4" presStyleCnt="0"/>
      <dgm:spPr/>
    </dgm:pt>
    <dgm:pt modelId="{2AA12688-110B-4E21-91F3-6C2F2A539BBE}" type="pres">
      <dgm:prSet presAssocID="{B1F83F67-4AB1-4DF8-A20F-5C760B3F0393}" presName="hierChild5" presStyleCnt="0"/>
      <dgm:spPr/>
    </dgm:pt>
    <dgm:pt modelId="{6CE304FA-5D91-40DE-9252-E9C8374EB56A}" type="pres">
      <dgm:prSet presAssocID="{D95228A7-0CFC-4C39-AAA5-399CB845C809}" presName="hierChild3" presStyleCnt="0"/>
      <dgm:spPr/>
    </dgm:pt>
  </dgm:ptLst>
  <dgm:cxnLst>
    <dgm:cxn modelId="{3B8E3B0F-728F-441D-8B69-39FD09F3F5FF}" type="presOf" srcId="{B1F83F67-4AB1-4DF8-A20F-5C760B3F0393}" destId="{5F906EF7-779B-4BFC-82BC-6127B35C7846}" srcOrd="0" destOrd="0" presId="urn:microsoft.com/office/officeart/2005/8/layout/orgChart1"/>
    <dgm:cxn modelId="{B4CB7F16-C292-45A3-8DAB-C4DA81E6712C}" type="presOf" srcId="{A78041CF-4F73-426A-AD15-EDFCBAEFC10B}" destId="{A18A9056-BE43-4966-A231-A434C8A4702B}" srcOrd="0" destOrd="0" presId="urn:microsoft.com/office/officeart/2005/8/layout/orgChart1"/>
    <dgm:cxn modelId="{E253C126-D48F-4877-A142-95B0AE858E48}" type="presOf" srcId="{8C3B5347-3EA5-428E-811E-063CDF0C2419}" destId="{27D123EA-B259-4E7E-B6FA-4ACAB55AA855}" srcOrd="0" destOrd="0" presId="urn:microsoft.com/office/officeart/2005/8/layout/orgChart1"/>
    <dgm:cxn modelId="{C1483E6C-27EF-472B-990F-C6ADD5EAC74B}" type="presOf" srcId="{19426425-3B80-4B12-9E57-F4F08A9EC88E}" destId="{6759AE5B-84F8-47F9-AA28-27649824FB6D}" srcOrd="1" destOrd="0" presId="urn:microsoft.com/office/officeart/2005/8/layout/orgChart1"/>
    <dgm:cxn modelId="{FFC76075-4B85-423B-82C2-B0F3F10038B2}" type="presOf" srcId="{D95228A7-0CFC-4C39-AAA5-399CB845C809}" destId="{EA710BD2-0F75-4BD9-AC0A-D0532FADA5D8}" srcOrd="1" destOrd="0" presId="urn:microsoft.com/office/officeart/2005/8/layout/orgChart1"/>
    <dgm:cxn modelId="{2DA48076-AE73-45EA-A0A9-E7C3BBC46413}" type="presOf" srcId="{D95228A7-0CFC-4C39-AAA5-399CB845C809}" destId="{6E92E929-E41E-4D09-A51C-AB8965D17D3E}" srcOrd="0" destOrd="0" presId="urn:microsoft.com/office/officeart/2005/8/layout/orgChart1"/>
    <dgm:cxn modelId="{1E81CC8B-7C54-41B1-B02D-23A781BFABFC}" type="presOf" srcId="{9B8CC62B-9CAB-475F-BA0E-99B1E30E940E}" destId="{8E468545-66B8-4F84-A465-6F84B221735C}" srcOrd="1" destOrd="0" presId="urn:microsoft.com/office/officeart/2005/8/layout/orgChart1"/>
    <dgm:cxn modelId="{E47FF097-2295-46D5-A4A2-31BE57C49F27}" type="presOf" srcId="{B1F83F67-4AB1-4DF8-A20F-5C760B3F0393}" destId="{44D89B93-24FD-4067-90C6-F660B41F66C4}" srcOrd="1" destOrd="0" presId="urn:microsoft.com/office/officeart/2005/8/layout/orgChart1"/>
    <dgm:cxn modelId="{B15876A8-4D4C-4411-9FEF-1E2462483A56}" srcId="{D95228A7-0CFC-4C39-AAA5-399CB845C809}" destId="{B1F83F67-4AB1-4DF8-A20F-5C760B3F0393}" srcOrd="2" destOrd="0" parTransId="{72D80A9A-7519-4C47-997E-AE76F90A8A62}" sibTransId="{0F65E0B2-E35C-43F9-8AE0-DD74616810F1}"/>
    <dgm:cxn modelId="{5A3CACB4-8A64-49DD-A4AC-5A5B20354578}" srcId="{A78041CF-4F73-426A-AD15-EDFCBAEFC10B}" destId="{D95228A7-0CFC-4C39-AAA5-399CB845C809}" srcOrd="0" destOrd="0" parTransId="{836030B1-F5AD-4DBE-9C5C-BE8214C8187E}" sibTransId="{1A5FA7E6-5FEA-4951-9F23-82712586BE84}"/>
    <dgm:cxn modelId="{211C12BB-831F-4375-B145-AECBDA95D1B4}" type="presOf" srcId="{72D80A9A-7519-4C47-997E-AE76F90A8A62}" destId="{DC8B2024-1508-4C51-8C33-38AA41167E0C}" srcOrd="0" destOrd="0" presId="urn:microsoft.com/office/officeart/2005/8/layout/orgChart1"/>
    <dgm:cxn modelId="{1E9A8BC2-FD22-4830-B6C3-B97017E52A50}" type="presOf" srcId="{9B8CC62B-9CAB-475F-BA0E-99B1E30E940E}" destId="{D2BB6A00-E57C-490D-B3DB-6CCD86455848}" srcOrd="0" destOrd="0" presId="urn:microsoft.com/office/officeart/2005/8/layout/orgChart1"/>
    <dgm:cxn modelId="{553674C9-25C7-4966-B63C-EC74E2FE27CC}" type="presOf" srcId="{19426425-3B80-4B12-9E57-F4F08A9EC88E}" destId="{19D4F8DD-C507-4C86-84B2-26CD3F3E0ADC}" srcOrd="0" destOrd="0" presId="urn:microsoft.com/office/officeart/2005/8/layout/orgChart1"/>
    <dgm:cxn modelId="{AA3B55DE-36DC-48F6-B047-DAA6D565A5DB}" srcId="{D95228A7-0CFC-4C39-AAA5-399CB845C809}" destId="{19426425-3B80-4B12-9E57-F4F08A9EC88E}" srcOrd="0" destOrd="0" parTransId="{8C3B5347-3EA5-428E-811E-063CDF0C2419}" sibTransId="{7054BD4A-840F-4F6C-A66F-4C797F6B1881}"/>
    <dgm:cxn modelId="{270241EE-71C4-4BAD-8927-B1D5684FF581}" type="presOf" srcId="{3E1869C0-81D7-4581-9575-05E79C2F09E0}" destId="{D42FC5A2-3BE2-4D73-8D6C-C91FA9B79838}" srcOrd="0" destOrd="0" presId="urn:microsoft.com/office/officeart/2005/8/layout/orgChart1"/>
    <dgm:cxn modelId="{A36719F3-60D0-4B88-B747-FC74D56B1BC9}" srcId="{D95228A7-0CFC-4C39-AAA5-399CB845C809}" destId="{9B8CC62B-9CAB-475F-BA0E-99B1E30E940E}" srcOrd="1" destOrd="0" parTransId="{3E1869C0-81D7-4581-9575-05E79C2F09E0}" sibTransId="{D91F40BE-7DD7-4F27-AAC3-0D474A5BBF02}"/>
    <dgm:cxn modelId="{A331A0C4-A3CA-4D96-8B34-E0C2F81B71C0}" type="presParOf" srcId="{A18A9056-BE43-4966-A231-A434C8A4702B}" destId="{299AD805-8037-4AD4-AA80-D57C4D69719E}" srcOrd="0" destOrd="0" presId="urn:microsoft.com/office/officeart/2005/8/layout/orgChart1"/>
    <dgm:cxn modelId="{1E49C51D-37CE-4B85-8C9E-4AE6E634C41C}" type="presParOf" srcId="{299AD805-8037-4AD4-AA80-D57C4D69719E}" destId="{9971DF8A-224F-4CA6-8A8F-3DD075DCBCA7}" srcOrd="0" destOrd="0" presId="urn:microsoft.com/office/officeart/2005/8/layout/orgChart1"/>
    <dgm:cxn modelId="{69F5A0D7-FE85-471B-A3E3-0ADAA728C496}" type="presParOf" srcId="{9971DF8A-224F-4CA6-8A8F-3DD075DCBCA7}" destId="{6E92E929-E41E-4D09-A51C-AB8965D17D3E}" srcOrd="0" destOrd="0" presId="urn:microsoft.com/office/officeart/2005/8/layout/orgChart1"/>
    <dgm:cxn modelId="{C7882A2D-48F6-49F1-8443-B6904C1E3A16}" type="presParOf" srcId="{9971DF8A-224F-4CA6-8A8F-3DD075DCBCA7}" destId="{EA710BD2-0F75-4BD9-AC0A-D0532FADA5D8}" srcOrd="1" destOrd="0" presId="urn:microsoft.com/office/officeart/2005/8/layout/orgChart1"/>
    <dgm:cxn modelId="{50A536A1-5577-44FD-A6B6-ADB28E6CBE80}" type="presParOf" srcId="{299AD805-8037-4AD4-AA80-D57C4D69719E}" destId="{FBE3564B-F6D4-41F6-A0E2-7B33B140D2FA}" srcOrd="1" destOrd="0" presId="urn:microsoft.com/office/officeart/2005/8/layout/orgChart1"/>
    <dgm:cxn modelId="{04407125-D42B-4394-B6A3-8B5FC7EFA0B9}" type="presParOf" srcId="{FBE3564B-F6D4-41F6-A0E2-7B33B140D2FA}" destId="{27D123EA-B259-4E7E-B6FA-4ACAB55AA855}" srcOrd="0" destOrd="0" presId="urn:microsoft.com/office/officeart/2005/8/layout/orgChart1"/>
    <dgm:cxn modelId="{7D4B7C55-6587-4F38-8C59-202DAF3F0697}" type="presParOf" srcId="{FBE3564B-F6D4-41F6-A0E2-7B33B140D2FA}" destId="{B455B626-9561-4319-B068-D689FD9F313C}" srcOrd="1" destOrd="0" presId="urn:microsoft.com/office/officeart/2005/8/layout/orgChart1"/>
    <dgm:cxn modelId="{1DBC8EFD-2739-4A74-B7A9-F03C2B3F95BD}" type="presParOf" srcId="{B455B626-9561-4319-B068-D689FD9F313C}" destId="{46809886-603F-4F35-BA03-E899E1E8B2AE}" srcOrd="0" destOrd="0" presId="urn:microsoft.com/office/officeart/2005/8/layout/orgChart1"/>
    <dgm:cxn modelId="{A3DBA357-3110-4400-9562-D2ED3BB68266}" type="presParOf" srcId="{46809886-603F-4F35-BA03-E899E1E8B2AE}" destId="{19D4F8DD-C507-4C86-84B2-26CD3F3E0ADC}" srcOrd="0" destOrd="0" presId="urn:microsoft.com/office/officeart/2005/8/layout/orgChart1"/>
    <dgm:cxn modelId="{51CAC183-822E-4B81-A5C2-B06F7AA53C97}" type="presParOf" srcId="{46809886-603F-4F35-BA03-E899E1E8B2AE}" destId="{6759AE5B-84F8-47F9-AA28-27649824FB6D}" srcOrd="1" destOrd="0" presId="urn:microsoft.com/office/officeart/2005/8/layout/orgChart1"/>
    <dgm:cxn modelId="{655108A7-A3F0-4132-8792-6AF96A7775AF}" type="presParOf" srcId="{B455B626-9561-4319-B068-D689FD9F313C}" destId="{83ABDBB1-411D-435D-A6D3-B70F4BB41872}" srcOrd="1" destOrd="0" presId="urn:microsoft.com/office/officeart/2005/8/layout/orgChart1"/>
    <dgm:cxn modelId="{D402A40A-64D5-4C09-8567-BE5BE7DABEE4}" type="presParOf" srcId="{B455B626-9561-4319-B068-D689FD9F313C}" destId="{D1C79F78-3B12-4833-95DA-70926B2F1CAF}" srcOrd="2" destOrd="0" presId="urn:microsoft.com/office/officeart/2005/8/layout/orgChart1"/>
    <dgm:cxn modelId="{8FAF4CDC-914E-4647-93AD-4009399106DD}" type="presParOf" srcId="{FBE3564B-F6D4-41F6-A0E2-7B33B140D2FA}" destId="{D42FC5A2-3BE2-4D73-8D6C-C91FA9B79838}" srcOrd="2" destOrd="0" presId="urn:microsoft.com/office/officeart/2005/8/layout/orgChart1"/>
    <dgm:cxn modelId="{FE27180B-E52D-4CCB-81A3-2320A9E5C6F2}" type="presParOf" srcId="{FBE3564B-F6D4-41F6-A0E2-7B33B140D2FA}" destId="{21CAC76E-19FB-4CD1-BC03-56F38EB8A04B}" srcOrd="3" destOrd="0" presId="urn:microsoft.com/office/officeart/2005/8/layout/orgChart1"/>
    <dgm:cxn modelId="{D61DFA7F-1D5D-40B6-AA8C-AB7F041BC57F}" type="presParOf" srcId="{21CAC76E-19FB-4CD1-BC03-56F38EB8A04B}" destId="{BC3850C8-61B7-4D3C-8F61-88A5C47B616B}" srcOrd="0" destOrd="0" presId="urn:microsoft.com/office/officeart/2005/8/layout/orgChart1"/>
    <dgm:cxn modelId="{754385BF-E82B-4609-B3DF-7DFE2AF6B771}" type="presParOf" srcId="{BC3850C8-61B7-4D3C-8F61-88A5C47B616B}" destId="{D2BB6A00-E57C-490D-B3DB-6CCD86455848}" srcOrd="0" destOrd="0" presId="urn:microsoft.com/office/officeart/2005/8/layout/orgChart1"/>
    <dgm:cxn modelId="{876F436A-663C-4E53-8A0F-79C0A528EBCA}" type="presParOf" srcId="{BC3850C8-61B7-4D3C-8F61-88A5C47B616B}" destId="{8E468545-66B8-4F84-A465-6F84B221735C}" srcOrd="1" destOrd="0" presId="urn:microsoft.com/office/officeart/2005/8/layout/orgChart1"/>
    <dgm:cxn modelId="{4F176476-DB17-4F72-990C-B72211FD053D}" type="presParOf" srcId="{21CAC76E-19FB-4CD1-BC03-56F38EB8A04B}" destId="{A6E4661D-030F-41A1-A6B1-0B7F22DF4FDB}" srcOrd="1" destOrd="0" presId="urn:microsoft.com/office/officeart/2005/8/layout/orgChart1"/>
    <dgm:cxn modelId="{2EE0B2DA-4973-473F-92FD-2054199AFD85}" type="presParOf" srcId="{21CAC76E-19FB-4CD1-BC03-56F38EB8A04B}" destId="{79C4BC63-20E2-46A1-8D4E-643C803A0E04}" srcOrd="2" destOrd="0" presId="urn:microsoft.com/office/officeart/2005/8/layout/orgChart1"/>
    <dgm:cxn modelId="{7067EF45-062A-46DC-BB6A-CE8D7EF60498}" type="presParOf" srcId="{FBE3564B-F6D4-41F6-A0E2-7B33B140D2FA}" destId="{DC8B2024-1508-4C51-8C33-38AA41167E0C}" srcOrd="4" destOrd="0" presId="urn:microsoft.com/office/officeart/2005/8/layout/orgChart1"/>
    <dgm:cxn modelId="{B7C55802-EE62-42F5-A377-142899E0C76B}" type="presParOf" srcId="{FBE3564B-F6D4-41F6-A0E2-7B33B140D2FA}" destId="{D02D53D8-E511-448A-8C2A-A4D83AD961C6}" srcOrd="5" destOrd="0" presId="urn:microsoft.com/office/officeart/2005/8/layout/orgChart1"/>
    <dgm:cxn modelId="{1C56BEA3-DBFC-4A56-B491-2E402750AECE}" type="presParOf" srcId="{D02D53D8-E511-448A-8C2A-A4D83AD961C6}" destId="{D9C0A627-492E-4408-964B-0F97094C3618}" srcOrd="0" destOrd="0" presId="urn:microsoft.com/office/officeart/2005/8/layout/orgChart1"/>
    <dgm:cxn modelId="{59D23305-290C-425A-B840-856EB640B08A}" type="presParOf" srcId="{D9C0A627-492E-4408-964B-0F97094C3618}" destId="{5F906EF7-779B-4BFC-82BC-6127B35C7846}" srcOrd="0" destOrd="0" presId="urn:microsoft.com/office/officeart/2005/8/layout/orgChart1"/>
    <dgm:cxn modelId="{7780BEFD-DA52-4D73-AB28-CB4E7BBCF526}" type="presParOf" srcId="{D9C0A627-492E-4408-964B-0F97094C3618}" destId="{44D89B93-24FD-4067-90C6-F660B41F66C4}" srcOrd="1" destOrd="0" presId="urn:microsoft.com/office/officeart/2005/8/layout/orgChart1"/>
    <dgm:cxn modelId="{410775BB-31A4-491C-8686-B478033A2A89}" type="presParOf" srcId="{D02D53D8-E511-448A-8C2A-A4D83AD961C6}" destId="{EC1459D8-889E-4961-AB28-F7DEBB981BC8}" srcOrd="1" destOrd="0" presId="urn:microsoft.com/office/officeart/2005/8/layout/orgChart1"/>
    <dgm:cxn modelId="{61072651-EA45-403E-B342-22EDAF525C58}" type="presParOf" srcId="{D02D53D8-E511-448A-8C2A-A4D83AD961C6}" destId="{2AA12688-110B-4E21-91F3-6C2F2A539BBE}" srcOrd="2" destOrd="0" presId="urn:microsoft.com/office/officeart/2005/8/layout/orgChart1"/>
    <dgm:cxn modelId="{89585757-0547-4983-8D21-8F9D5A1658E1}" type="presParOf" srcId="{299AD805-8037-4AD4-AA80-D57C4D69719E}" destId="{6CE304FA-5D91-40DE-9252-E9C8374EB5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051782-6830-4F06-BDC2-FC08155F3430}" type="doc">
      <dgm:prSet loTypeId="urn:microsoft.com/office/officeart/2008/layout/VerticalCircleList" loCatId="list" qsTypeId="urn:microsoft.com/office/officeart/2005/8/quickstyle/simple4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BFD3A6D8-CF1D-4838-B964-06062B672465}">
      <dgm:prSet/>
      <dgm:spPr/>
      <dgm:t>
        <a:bodyPr/>
        <a:lstStyle/>
        <a:p>
          <a:r>
            <a:rPr lang="ru-RU" b="1" i="0" dirty="0">
              <a:solidFill>
                <a:schemeClr val="accent1"/>
              </a:solidFill>
            </a:rPr>
            <a:t>Заинтересованность инвесторов </a:t>
          </a:r>
          <a:endParaRPr lang="ru-RU" b="1" dirty="0">
            <a:solidFill>
              <a:schemeClr val="accent1"/>
            </a:solidFill>
          </a:endParaRPr>
        </a:p>
      </dgm:t>
    </dgm:pt>
    <dgm:pt modelId="{03B5E7C4-EBA5-40D6-B161-07DD1DAF1B7F}" type="parTrans" cxnId="{C2C50F97-601B-40ED-BCE8-BBC012AC73A7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DAE5E1B2-62B6-49AD-B68E-1C70E307C73B}" type="sibTrans" cxnId="{C2C50F97-601B-40ED-BCE8-BBC012AC73A7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435BEC66-0F60-40F1-A3E3-D3559BF688F4}">
      <dgm:prSet/>
      <dgm:spPr/>
      <dgm:t>
        <a:bodyPr/>
        <a:lstStyle/>
        <a:p>
          <a:r>
            <a:rPr lang="ru-RU" b="1" i="0" dirty="0">
              <a:solidFill>
                <a:schemeClr val="accent1"/>
              </a:solidFill>
            </a:rPr>
            <a:t>З</a:t>
          </a:r>
          <a:r>
            <a:rPr lang="en-US" b="1" i="0" dirty="0">
              <a:solidFill>
                <a:schemeClr val="accent1"/>
              </a:solidFill>
            </a:rPr>
            <a:t>авершение лабораторных испытаний на стабильность и растворимость таблеток</a:t>
          </a:r>
          <a:endParaRPr lang="ru-RU" b="1" dirty="0">
            <a:solidFill>
              <a:schemeClr val="accent1"/>
            </a:solidFill>
          </a:endParaRPr>
        </a:p>
      </dgm:t>
    </dgm:pt>
    <dgm:pt modelId="{AD897C4E-70DA-485B-94FE-E19609F7A437}" type="parTrans" cxnId="{3A825A75-0925-4C15-9F40-AE1EEE1344F2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404B7E49-7483-4C84-A051-8C24A126F882}" type="sibTrans" cxnId="{3A825A75-0925-4C15-9F40-AE1EEE1344F2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BBA8747B-4BFB-410A-B7DB-511E24DCF0E6}">
      <dgm:prSet/>
      <dgm:spPr/>
      <dgm:t>
        <a:bodyPr/>
        <a:lstStyle/>
        <a:p>
          <a:r>
            <a:rPr lang="ru-RU" b="1" i="0" dirty="0">
              <a:solidFill>
                <a:schemeClr val="accent1"/>
              </a:solidFill>
            </a:rPr>
            <a:t>Добавление таблеткам «Шипучесть»</a:t>
          </a:r>
          <a:endParaRPr lang="ru-RU" b="1" dirty="0">
            <a:solidFill>
              <a:schemeClr val="accent1"/>
            </a:solidFill>
          </a:endParaRPr>
        </a:p>
      </dgm:t>
    </dgm:pt>
    <dgm:pt modelId="{9401BF05-931D-4150-B805-79B78581FFB0}" type="parTrans" cxnId="{5BDECFE6-4247-4EB8-B4E4-964AC02982D3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DF90ABA5-C644-412F-8769-5DBB06BE34AE}" type="sibTrans" cxnId="{5BDECFE6-4247-4EB8-B4E4-964AC02982D3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157E16BD-0D29-4F68-9A7F-32075B6F7F43}">
      <dgm:prSet/>
      <dgm:spPr/>
      <dgm:t>
        <a:bodyPr/>
        <a:lstStyle/>
        <a:p>
          <a:r>
            <a:rPr lang="ru-RU" b="1" i="0" dirty="0">
              <a:solidFill>
                <a:schemeClr val="accent1"/>
              </a:solidFill>
            </a:rPr>
            <a:t>Создание дизайна упаковки</a:t>
          </a:r>
          <a:endParaRPr lang="ru-RU" b="1" dirty="0">
            <a:solidFill>
              <a:schemeClr val="accent1"/>
            </a:solidFill>
          </a:endParaRPr>
        </a:p>
      </dgm:t>
    </dgm:pt>
    <dgm:pt modelId="{444653B5-13B1-4BE9-9552-3FE3FDE5CC98}" type="parTrans" cxnId="{F6D18C3E-1907-4507-808B-4C5EF6A04B17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D96F9AE0-A82D-4B38-B99F-B6C3D77D1DA9}" type="sibTrans" cxnId="{F6D18C3E-1907-4507-808B-4C5EF6A04B17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C399B5C6-A5F1-4CB9-9DCF-1874B87C28B4}">
      <dgm:prSet/>
      <dgm:spPr/>
      <dgm:t>
        <a:bodyPr/>
        <a:lstStyle/>
        <a:p>
          <a:r>
            <a:rPr lang="ru-RU" b="1" i="0" dirty="0">
              <a:solidFill>
                <a:schemeClr val="accent1"/>
              </a:solidFill>
            </a:rPr>
            <a:t>Взяли интервью у аптек и продавцов маркетплейсов, чтобы определить выгодное место продаж</a:t>
          </a:r>
          <a:endParaRPr lang="ru-RU" b="1" dirty="0">
            <a:solidFill>
              <a:schemeClr val="accent1"/>
            </a:solidFill>
          </a:endParaRPr>
        </a:p>
      </dgm:t>
    </dgm:pt>
    <dgm:pt modelId="{970A5AAC-F683-488F-92D8-A21036EF5814}" type="parTrans" cxnId="{C12B0BB4-17A6-471E-80D9-1752832647ED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6F90EEA1-EEA5-4A9A-BD0E-60BB64483D63}" type="sibTrans" cxnId="{C12B0BB4-17A6-471E-80D9-1752832647ED}">
      <dgm:prSet/>
      <dgm:spPr/>
      <dgm:t>
        <a:bodyPr/>
        <a:lstStyle/>
        <a:p>
          <a:endParaRPr lang="ru-RU">
            <a:solidFill>
              <a:schemeClr val="accent1"/>
            </a:solidFill>
          </a:endParaRPr>
        </a:p>
      </dgm:t>
    </dgm:pt>
    <dgm:pt modelId="{1B60C281-5E9B-40E0-B6C6-4210396F4CBB}" type="pres">
      <dgm:prSet presAssocID="{6D051782-6830-4F06-BDC2-FC08155F3430}" presName="Name0" presStyleCnt="0">
        <dgm:presLayoutVars>
          <dgm:dir/>
        </dgm:presLayoutVars>
      </dgm:prSet>
      <dgm:spPr/>
    </dgm:pt>
    <dgm:pt modelId="{3CE203A1-7E42-4746-9A60-38483C09CFF2}" type="pres">
      <dgm:prSet presAssocID="{BFD3A6D8-CF1D-4838-B964-06062B672465}" presName="noChildren" presStyleCnt="0"/>
      <dgm:spPr/>
    </dgm:pt>
    <dgm:pt modelId="{21B374B3-3229-475D-B1A3-339BA3137C5D}" type="pres">
      <dgm:prSet presAssocID="{BFD3A6D8-CF1D-4838-B964-06062B672465}" presName="gap" presStyleCnt="0"/>
      <dgm:spPr/>
    </dgm:pt>
    <dgm:pt modelId="{F9121A1D-3D62-4B4B-AD14-35858BFC16BD}" type="pres">
      <dgm:prSet presAssocID="{BFD3A6D8-CF1D-4838-B964-06062B672465}" presName="medCircle2" presStyleLbl="vennNode1" presStyleIdx="0" presStyleCnt="5"/>
      <dgm:spPr/>
    </dgm:pt>
    <dgm:pt modelId="{7E6DF9F1-00BC-457C-A1D9-BA1E5F7F5518}" type="pres">
      <dgm:prSet presAssocID="{BFD3A6D8-CF1D-4838-B964-06062B672465}" presName="txLvlOnly1" presStyleLbl="revTx" presStyleIdx="0" presStyleCnt="5"/>
      <dgm:spPr/>
    </dgm:pt>
    <dgm:pt modelId="{25463F29-F338-406C-8497-30D90A885642}" type="pres">
      <dgm:prSet presAssocID="{435BEC66-0F60-40F1-A3E3-D3559BF688F4}" presName="noChildren" presStyleCnt="0"/>
      <dgm:spPr/>
    </dgm:pt>
    <dgm:pt modelId="{6115CFF2-B2E1-48C9-A5DD-0ECE4F17E382}" type="pres">
      <dgm:prSet presAssocID="{435BEC66-0F60-40F1-A3E3-D3559BF688F4}" presName="gap" presStyleCnt="0"/>
      <dgm:spPr/>
    </dgm:pt>
    <dgm:pt modelId="{B5615073-C12B-4455-A11E-6F3165553C36}" type="pres">
      <dgm:prSet presAssocID="{435BEC66-0F60-40F1-A3E3-D3559BF688F4}" presName="medCircle2" presStyleLbl="vennNode1" presStyleIdx="1" presStyleCnt="5"/>
      <dgm:spPr/>
    </dgm:pt>
    <dgm:pt modelId="{85469301-94F4-4704-BFF8-870B8D3248AA}" type="pres">
      <dgm:prSet presAssocID="{435BEC66-0F60-40F1-A3E3-D3559BF688F4}" presName="txLvlOnly1" presStyleLbl="revTx" presStyleIdx="1" presStyleCnt="5"/>
      <dgm:spPr/>
    </dgm:pt>
    <dgm:pt modelId="{E02AF15D-DC68-4DC4-8476-AF8DD15D71E6}" type="pres">
      <dgm:prSet presAssocID="{BBA8747B-4BFB-410A-B7DB-511E24DCF0E6}" presName="noChildren" presStyleCnt="0"/>
      <dgm:spPr/>
    </dgm:pt>
    <dgm:pt modelId="{043A36EC-DC9B-4EDF-B05C-F9A59E6DC1B7}" type="pres">
      <dgm:prSet presAssocID="{BBA8747B-4BFB-410A-B7DB-511E24DCF0E6}" presName="gap" presStyleCnt="0"/>
      <dgm:spPr/>
    </dgm:pt>
    <dgm:pt modelId="{046A8DBE-6402-448D-9ACA-4878683A7BF5}" type="pres">
      <dgm:prSet presAssocID="{BBA8747B-4BFB-410A-B7DB-511E24DCF0E6}" presName="medCircle2" presStyleLbl="vennNode1" presStyleIdx="2" presStyleCnt="5"/>
      <dgm:spPr/>
    </dgm:pt>
    <dgm:pt modelId="{711977FB-DAD7-40CE-8166-E092337A9662}" type="pres">
      <dgm:prSet presAssocID="{BBA8747B-4BFB-410A-B7DB-511E24DCF0E6}" presName="txLvlOnly1" presStyleLbl="revTx" presStyleIdx="2" presStyleCnt="5"/>
      <dgm:spPr/>
    </dgm:pt>
    <dgm:pt modelId="{2C5AD8F6-8276-413C-871D-96C3C3053EAD}" type="pres">
      <dgm:prSet presAssocID="{157E16BD-0D29-4F68-9A7F-32075B6F7F43}" presName="noChildren" presStyleCnt="0"/>
      <dgm:spPr/>
    </dgm:pt>
    <dgm:pt modelId="{ABB879DC-D44D-4E94-BD94-287F496EB689}" type="pres">
      <dgm:prSet presAssocID="{157E16BD-0D29-4F68-9A7F-32075B6F7F43}" presName="gap" presStyleCnt="0"/>
      <dgm:spPr/>
    </dgm:pt>
    <dgm:pt modelId="{3FA5B468-F1DD-43A4-BD00-2F435205FDE8}" type="pres">
      <dgm:prSet presAssocID="{157E16BD-0D29-4F68-9A7F-32075B6F7F43}" presName="medCircle2" presStyleLbl="vennNode1" presStyleIdx="3" presStyleCnt="5"/>
      <dgm:spPr/>
    </dgm:pt>
    <dgm:pt modelId="{3BA39694-4039-4861-989C-DC34E8FC3A92}" type="pres">
      <dgm:prSet presAssocID="{157E16BD-0D29-4F68-9A7F-32075B6F7F43}" presName="txLvlOnly1" presStyleLbl="revTx" presStyleIdx="3" presStyleCnt="5"/>
      <dgm:spPr/>
    </dgm:pt>
    <dgm:pt modelId="{04198633-66A2-4505-9726-A2AF546AC73B}" type="pres">
      <dgm:prSet presAssocID="{C399B5C6-A5F1-4CB9-9DCF-1874B87C28B4}" presName="noChildren" presStyleCnt="0"/>
      <dgm:spPr/>
    </dgm:pt>
    <dgm:pt modelId="{8CC75FD4-6EBB-4C24-B07B-83DCBD655321}" type="pres">
      <dgm:prSet presAssocID="{C399B5C6-A5F1-4CB9-9DCF-1874B87C28B4}" presName="gap" presStyleCnt="0"/>
      <dgm:spPr/>
    </dgm:pt>
    <dgm:pt modelId="{E460E12B-6D5F-4ACF-97D7-00EBDC8F6C5B}" type="pres">
      <dgm:prSet presAssocID="{C399B5C6-A5F1-4CB9-9DCF-1874B87C28B4}" presName="medCircle2" presStyleLbl="vennNode1" presStyleIdx="4" presStyleCnt="5"/>
      <dgm:spPr/>
    </dgm:pt>
    <dgm:pt modelId="{2AFD80E0-8083-4BE5-AE6E-FCE78E13EAE9}" type="pres">
      <dgm:prSet presAssocID="{C399B5C6-A5F1-4CB9-9DCF-1874B87C28B4}" presName="txLvlOnly1" presStyleLbl="revTx" presStyleIdx="4" presStyleCnt="5"/>
      <dgm:spPr/>
    </dgm:pt>
  </dgm:ptLst>
  <dgm:cxnLst>
    <dgm:cxn modelId="{F86C930A-634E-44F1-830E-0443322A3A52}" type="presOf" srcId="{C399B5C6-A5F1-4CB9-9DCF-1874B87C28B4}" destId="{2AFD80E0-8083-4BE5-AE6E-FCE78E13EAE9}" srcOrd="0" destOrd="0" presId="urn:microsoft.com/office/officeart/2008/layout/VerticalCircleList"/>
    <dgm:cxn modelId="{2719632B-5FAE-4FA1-9ED0-587E31722C3C}" type="presOf" srcId="{435BEC66-0F60-40F1-A3E3-D3559BF688F4}" destId="{85469301-94F4-4704-BFF8-870B8D3248AA}" srcOrd="0" destOrd="0" presId="urn:microsoft.com/office/officeart/2008/layout/VerticalCircleList"/>
    <dgm:cxn modelId="{6FB64433-8448-44C7-B0BA-7896C7D06556}" type="presOf" srcId="{157E16BD-0D29-4F68-9A7F-32075B6F7F43}" destId="{3BA39694-4039-4861-989C-DC34E8FC3A92}" srcOrd="0" destOrd="0" presId="urn:microsoft.com/office/officeart/2008/layout/VerticalCircleList"/>
    <dgm:cxn modelId="{F6D18C3E-1907-4507-808B-4C5EF6A04B17}" srcId="{6D051782-6830-4F06-BDC2-FC08155F3430}" destId="{157E16BD-0D29-4F68-9A7F-32075B6F7F43}" srcOrd="3" destOrd="0" parTransId="{444653B5-13B1-4BE9-9552-3FE3FDE5CC98}" sibTransId="{D96F9AE0-A82D-4B38-B99F-B6C3D77D1DA9}"/>
    <dgm:cxn modelId="{3A825A75-0925-4C15-9F40-AE1EEE1344F2}" srcId="{6D051782-6830-4F06-BDC2-FC08155F3430}" destId="{435BEC66-0F60-40F1-A3E3-D3559BF688F4}" srcOrd="1" destOrd="0" parTransId="{AD897C4E-70DA-485B-94FE-E19609F7A437}" sibTransId="{404B7E49-7483-4C84-A051-8C24A126F882}"/>
    <dgm:cxn modelId="{FEACDB7B-AE3B-48CC-A967-41183270B1C2}" type="presOf" srcId="{BFD3A6D8-CF1D-4838-B964-06062B672465}" destId="{7E6DF9F1-00BC-457C-A1D9-BA1E5F7F5518}" srcOrd="0" destOrd="0" presId="urn:microsoft.com/office/officeart/2008/layout/VerticalCircleList"/>
    <dgm:cxn modelId="{C2C50F97-601B-40ED-BCE8-BBC012AC73A7}" srcId="{6D051782-6830-4F06-BDC2-FC08155F3430}" destId="{BFD3A6D8-CF1D-4838-B964-06062B672465}" srcOrd="0" destOrd="0" parTransId="{03B5E7C4-EBA5-40D6-B161-07DD1DAF1B7F}" sibTransId="{DAE5E1B2-62B6-49AD-B68E-1C70E307C73B}"/>
    <dgm:cxn modelId="{0175A39B-7B0C-4497-9E3E-7E77C5ED25A0}" type="presOf" srcId="{BBA8747B-4BFB-410A-B7DB-511E24DCF0E6}" destId="{711977FB-DAD7-40CE-8166-E092337A9662}" srcOrd="0" destOrd="0" presId="urn:microsoft.com/office/officeart/2008/layout/VerticalCircleList"/>
    <dgm:cxn modelId="{C12B0BB4-17A6-471E-80D9-1752832647ED}" srcId="{6D051782-6830-4F06-BDC2-FC08155F3430}" destId="{C399B5C6-A5F1-4CB9-9DCF-1874B87C28B4}" srcOrd="4" destOrd="0" parTransId="{970A5AAC-F683-488F-92D8-A21036EF5814}" sibTransId="{6F90EEA1-EEA5-4A9A-BD0E-60BB64483D63}"/>
    <dgm:cxn modelId="{D327F6DE-759A-4522-9DD6-E7190A6E0F06}" type="presOf" srcId="{6D051782-6830-4F06-BDC2-FC08155F3430}" destId="{1B60C281-5E9B-40E0-B6C6-4210396F4CBB}" srcOrd="0" destOrd="0" presId="urn:microsoft.com/office/officeart/2008/layout/VerticalCircleList"/>
    <dgm:cxn modelId="{5BDECFE6-4247-4EB8-B4E4-964AC02982D3}" srcId="{6D051782-6830-4F06-BDC2-FC08155F3430}" destId="{BBA8747B-4BFB-410A-B7DB-511E24DCF0E6}" srcOrd="2" destOrd="0" parTransId="{9401BF05-931D-4150-B805-79B78581FFB0}" sibTransId="{DF90ABA5-C644-412F-8769-5DBB06BE34AE}"/>
    <dgm:cxn modelId="{4882CE4A-37AC-4081-B7EA-F4465F263696}" type="presParOf" srcId="{1B60C281-5E9B-40E0-B6C6-4210396F4CBB}" destId="{3CE203A1-7E42-4746-9A60-38483C09CFF2}" srcOrd="0" destOrd="0" presId="urn:microsoft.com/office/officeart/2008/layout/VerticalCircleList"/>
    <dgm:cxn modelId="{B3F2A4ED-B33E-4932-8A73-900355C4E6BF}" type="presParOf" srcId="{3CE203A1-7E42-4746-9A60-38483C09CFF2}" destId="{21B374B3-3229-475D-B1A3-339BA3137C5D}" srcOrd="0" destOrd="0" presId="urn:microsoft.com/office/officeart/2008/layout/VerticalCircleList"/>
    <dgm:cxn modelId="{08F86D8D-2B11-49D4-822E-2BA8DD80EFBB}" type="presParOf" srcId="{3CE203A1-7E42-4746-9A60-38483C09CFF2}" destId="{F9121A1D-3D62-4B4B-AD14-35858BFC16BD}" srcOrd="1" destOrd="0" presId="urn:microsoft.com/office/officeart/2008/layout/VerticalCircleList"/>
    <dgm:cxn modelId="{3D83B8B0-397C-4444-B185-1571631C414C}" type="presParOf" srcId="{3CE203A1-7E42-4746-9A60-38483C09CFF2}" destId="{7E6DF9F1-00BC-457C-A1D9-BA1E5F7F5518}" srcOrd="2" destOrd="0" presId="urn:microsoft.com/office/officeart/2008/layout/VerticalCircleList"/>
    <dgm:cxn modelId="{0AC86441-E085-447C-AD64-6AE3FC4DCFDE}" type="presParOf" srcId="{1B60C281-5E9B-40E0-B6C6-4210396F4CBB}" destId="{25463F29-F338-406C-8497-30D90A885642}" srcOrd="1" destOrd="0" presId="urn:microsoft.com/office/officeart/2008/layout/VerticalCircleList"/>
    <dgm:cxn modelId="{A4A9C119-AC76-4B26-A44F-2603073190B6}" type="presParOf" srcId="{25463F29-F338-406C-8497-30D90A885642}" destId="{6115CFF2-B2E1-48C9-A5DD-0ECE4F17E382}" srcOrd="0" destOrd="0" presId="urn:microsoft.com/office/officeart/2008/layout/VerticalCircleList"/>
    <dgm:cxn modelId="{318F5904-2591-436F-A333-0703FAB82EFC}" type="presParOf" srcId="{25463F29-F338-406C-8497-30D90A885642}" destId="{B5615073-C12B-4455-A11E-6F3165553C36}" srcOrd="1" destOrd="0" presId="urn:microsoft.com/office/officeart/2008/layout/VerticalCircleList"/>
    <dgm:cxn modelId="{48CF424D-01F2-4976-A39E-9B21FC3EFC7C}" type="presParOf" srcId="{25463F29-F338-406C-8497-30D90A885642}" destId="{85469301-94F4-4704-BFF8-870B8D3248AA}" srcOrd="2" destOrd="0" presId="urn:microsoft.com/office/officeart/2008/layout/VerticalCircleList"/>
    <dgm:cxn modelId="{A1DB91D3-A8C3-4C78-B132-92525F80920C}" type="presParOf" srcId="{1B60C281-5E9B-40E0-B6C6-4210396F4CBB}" destId="{E02AF15D-DC68-4DC4-8476-AF8DD15D71E6}" srcOrd="2" destOrd="0" presId="urn:microsoft.com/office/officeart/2008/layout/VerticalCircleList"/>
    <dgm:cxn modelId="{0DFC5C2C-31F6-4CB6-B252-7583D132A850}" type="presParOf" srcId="{E02AF15D-DC68-4DC4-8476-AF8DD15D71E6}" destId="{043A36EC-DC9B-4EDF-B05C-F9A59E6DC1B7}" srcOrd="0" destOrd="0" presId="urn:microsoft.com/office/officeart/2008/layout/VerticalCircleList"/>
    <dgm:cxn modelId="{71488E96-EB91-48B6-83A8-419B46AA746A}" type="presParOf" srcId="{E02AF15D-DC68-4DC4-8476-AF8DD15D71E6}" destId="{046A8DBE-6402-448D-9ACA-4878683A7BF5}" srcOrd="1" destOrd="0" presId="urn:microsoft.com/office/officeart/2008/layout/VerticalCircleList"/>
    <dgm:cxn modelId="{A4DF7A60-140F-4918-A298-80A0959EA1E5}" type="presParOf" srcId="{E02AF15D-DC68-4DC4-8476-AF8DD15D71E6}" destId="{711977FB-DAD7-40CE-8166-E092337A9662}" srcOrd="2" destOrd="0" presId="urn:microsoft.com/office/officeart/2008/layout/VerticalCircleList"/>
    <dgm:cxn modelId="{3338E7AB-E370-493B-A949-F687395DF6AF}" type="presParOf" srcId="{1B60C281-5E9B-40E0-B6C6-4210396F4CBB}" destId="{2C5AD8F6-8276-413C-871D-96C3C3053EAD}" srcOrd="3" destOrd="0" presId="urn:microsoft.com/office/officeart/2008/layout/VerticalCircleList"/>
    <dgm:cxn modelId="{25738941-7D20-4CC8-A25B-94A6C2ECB623}" type="presParOf" srcId="{2C5AD8F6-8276-413C-871D-96C3C3053EAD}" destId="{ABB879DC-D44D-4E94-BD94-287F496EB689}" srcOrd="0" destOrd="0" presId="urn:microsoft.com/office/officeart/2008/layout/VerticalCircleList"/>
    <dgm:cxn modelId="{65004BD0-D081-4111-A797-77F2BD8A7D9A}" type="presParOf" srcId="{2C5AD8F6-8276-413C-871D-96C3C3053EAD}" destId="{3FA5B468-F1DD-43A4-BD00-2F435205FDE8}" srcOrd="1" destOrd="0" presId="urn:microsoft.com/office/officeart/2008/layout/VerticalCircleList"/>
    <dgm:cxn modelId="{16EE6E75-2B6B-4402-8345-2C345086E601}" type="presParOf" srcId="{2C5AD8F6-8276-413C-871D-96C3C3053EAD}" destId="{3BA39694-4039-4861-989C-DC34E8FC3A92}" srcOrd="2" destOrd="0" presId="urn:microsoft.com/office/officeart/2008/layout/VerticalCircleList"/>
    <dgm:cxn modelId="{47E53220-D289-4934-8A34-4E1810B37B1E}" type="presParOf" srcId="{1B60C281-5E9B-40E0-B6C6-4210396F4CBB}" destId="{04198633-66A2-4505-9726-A2AF546AC73B}" srcOrd="4" destOrd="0" presId="urn:microsoft.com/office/officeart/2008/layout/VerticalCircleList"/>
    <dgm:cxn modelId="{FEDD36AE-5AD5-4848-87C4-EC3F52A55C53}" type="presParOf" srcId="{04198633-66A2-4505-9726-A2AF546AC73B}" destId="{8CC75FD4-6EBB-4C24-B07B-83DCBD655321}" srcOrd="0" destOrd="0" presId="urn:microsoft.com/office/officeart/2008/layout/VerticalCircleList"/>
    <dgm:cxn modelId="{D27863BC-7D29-4509-BEC6-3494733F15DD}" type="presParOf" srcId="{04198633-66A2-4505-9726-A2AF546AC73B}" destId="{E460E12B-6D5F-4ACF-97D7-00EBDC8F6C5B}" srcOrd="1" destOrd="0" presId="urn:microsoft.com/office/officeart/2008/layout/VerticalCircleList"/>
    <dgm:cxn modelId="{27C5D80F-8CD9-40F9-B80C-BE4435B8F758}" type="presParOf" srcId="{04198633-66A2-4505-9726-A2AF546AC73B}" destId="{2AFD80E0-8083-4BE5-AE6E-FCE78E13EAE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DB6FD2-5219-4631-BBDD-8B7270D7AA3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ED8D222-22C3-4378-872D-10B216FCB2A4}">
      <dgm:prSet/>
      <dgm:spPr/>
      <dgm:t>
        <a:bodyPr/>
        <a:lstStyle/>
        <a:p>
          <a:r>
            <a:rPr lang="ru-RU" b="0" i="0" dirty="0"/>
            <a:t>З</a:t>
          </a:r>
          <a:r>
            <a:rPr lang="en-US" b="0" i="0" dirty="0" err="1"/>
            <a:t>авершение</a:t>
          </a:r>
          <a:r>
            <a:rPr lang="en-US" b="0" i="0" dirty="0"/>
            <a:t> </a:t>
          </a:r>
          <a:r>
            <a:rPr lang="en-US" b="0" i="0" dirty="0" err="1"/>
            <a:t>акселератора</a:t>
          </a:r>
          <a:endParaRPr lang="ru-RU" dirty="0"/>
        </a:p>
      </dgm:t>
    </dgm:pt>
    <dgm:pt modelId="{F071AA7B-E18D-48D8-8A6E-1FF7AF275BEA}" type="parTrans" cxnId="{E031081C-3F47-44FD-B8D6-22BAF24D3C0A}">
      <dgm:prSet/>
      <dgm:spPr/>
      <dgm:t>
        <a:bodyPr/>
        <a:lstStyle/>
        <a:p>
          <a:endParaRPr lang="ru-RU"/>
        </a:p>
      </dgm:t>
    </dgm:pt>
    <dgm:pt modelId="{78132BDE-2988-4CC8-8401-67837139F857}" type="sibTrans" cxnId="{E031081C-3F47-44FD-B8D6-22BAF24D3C0A}">
      <dgm:prSet/>
      <dgm:spPr/>
      <dgm:t>
        <a:bodyPr/>
        <a:lstStyle/>
        <a:p>
          <a:endParaRPr lang="ru-RU"/>
        </a:p>
      </dgm:t>
    </dgm:pt>
    <dgm:pt modelId="{E254AD35-4301-492F-A33B-B2C68E443E51}" type="pres">
      <dgm:prSet presAssocID="{8BDB6FD2-5219-4631-BBDD-8B7270D7AA38}" presName="Name0" presStyleCnt="0">
        <dgm:presLayoutVars>
          <dgm:dir/>
          <dgm:resizeHandles val="exact"/>
        </dgm:presLayoutVars>
      </dgm:prSet>
      <dgm:spPr/>
    </dgm:pt>
    <dgm:pt modelId="{DFFB9BEB-5D22-4742-B525-B3CB0140108A}" type="pres">
      <dgm:prSet presAssocID="{8ED8D222-22C3-4378-872D-10B216FCB2A4}" presName="node" presStyleLbl="node1" presStyleIdx="0" presStyleCnt="1">
        <dgm:presLayoutVars>
          <dgm:bulletEnabled val="1"/>
        </dgm:presLayoutVars>
      </dgm:prSet>
      <dgm:spPr/>
    </dgm:pt>
  </dgm:ptLst>
  <dgm:cxnLst>
    <dgm:cxn modelId="{E031081C-3F47-44FD-B8D6-22BAF24D3C0A}" srcId="{8BDB6FD2-5219-4631-BBDD-8B7270D7AA38}" destId="{8ED8D222-22C3-4378-872D-10B216FCB2A4}" srcOrd="0" destOrd="0" parTransId="{F071AA7B-E18D-48D8-8A6E-1FF7AF275BEA}" sibTransId="{78132BDE-2988-4CC8-8401-67837139F857}"/>
    <dgm:cxn modelId="{EEEEA393-B798-4ABF-A852-176CD2191F23}" type="presOf" srcId="{8ED8D222-22C3-4378-872D-10B216FCB2A4}" destId="{DFFB9BEB-5D22-4742-B525-B3CB0140108A}" srcOrd="0" destOrd="0" presId="urn:microsoft.com/office/officeart/2005/8/layout/process1"/>
    <dgm:cxn modelId="{FE6745F1-AEE2-4F69-97F8-C248FEA23E99}" type="presOf" srcId="{8BDB6FD2-5219-4631-BBDD-8B7270D7AA38}" destId="{E254AD35-4301-492F-A33B-B2C68E443E51}" srcOrd="0" destOrd="0" presId="urn:microsoft.com/office/officeart/2005/8/layout/process1"/>
    <dgm:cxn modelId="{8DEA42AB-33B8-43AC-8437-0790DADD7197}" type="presParOf" srcId="{E254AD35-4301-492F-A33B-B2C68E443E51}" destId="{DFFB9BEB-5D22-4742-B525-B3CB0140108A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25D7A0F-D23C-42C4-AD51-8955A0D83887}" type="doc">
      <dgm:prSet loTypeId="urn:microsoft.com/office/officeart/2005/8/layout/process1" loCatId="process" qsTypeId="urn:microsoft.com/office/officeart/2005/8/quickstyle/simple1" qsCatId="simple" csTypeId="urn:microsoft.com/office/officeart/2005/8/colors/accent4_3" csCatId="accent4"/>
      <dgm:spPr/>
      <dgm:t>
        <a:bodyPr/>
        <a:lstStyle/>
        <a:p>
          <a:endParaRPr lang="ru-RU"/>
        </a:p>
      </dgm:t>
    </dgm:pt>
    <dgm:pt modelId="{65C877D5-935A-45D8-A1C0-95E383766A90}">
      <dgm:prSet/>
      <dgm:spPr/>
      <dgm:t>
        <a:bodyPr/>
        <a:lstStyle/>
        <a:p>
          <a:r>
            <a:rPr lang="ru-RU" b="0" i="0" dirty="0"/>
            <a:t>Э</a:t>
          </a:r>
          <a:r>
            <a:rPr lang="en-US" b="0" i="0" dirty="0" err="1"/>
            <a:t>кспериментально-опытная</a:t>
          </a:r>
          <a:r>
            <a:rPr lang="en-US" b="0" i="0" dirty="0"/>
            <a:t> </a:t>
          </a:r>
          <a:r>
            <a:rPr lang="en-US" b="0" i="0" dirty="0" err="1"/>
            <a:t>работа</a:t>
          </a:r>
          <a:r>
            <a:rPr lang="en-US" b="0" i="0" dirty="0"/>
            <a:t> </a:t>
          </a:r>
          <a:r>
            <a:rPr lang="en-US" b="0" i="0" dirty="0" err="1"/>
            <a:t>над</a:t>
          </a:r>
          <a:r>
            <a:rPr lang="en-US" b="0" i="0" dirty="0"/>
            <a:t> </a:t>
          </a:r>
          <a:r>
            <a:rPr lang="en-US" b="0" i="0" dirty="0" err="1"/>
            <a:t>вкусовыми</a:t>
          </a:r>
          <a:r>
            <a:rPr lang="en-US" b="0" i="0" dirty="0"/>
            <a:t> </a:t>
          </a:r>
          <a:r>
            <a:rPr lang="en-US" b="0" i="0" dirty="0" err="1"/>
            <a:t>качествами</a:t>
          </a:r>
          <a:r>
            <a:rPr lang="en-US" b="0" i="0" dirty="0"/>
            <a:t> </a:t>
          </a:r>
          <a:r>
            <a:rPr lang="en-US" b="0" i="0" dirty="0" err="1"/>
            <a:t>продукта</a:t>
          </a:r>
          <a:endParaRPr lang="ru-RU" dirty="0"/>
        </a:p>
      </dgm:t>
    </dgm:pt>
    <dgm:pt modelId="{41F1DFD2-634D-47CB-BCAE-B105FD8F6BCA}" type="parTrans" cxnId="{4467B726-9CFD-46CA-AF7C-7BEDA671F7A5}">
      <dgm:prSet/>
      <dgm:spPr/>
      <dgm:t>
        <a:bodyPr/>
        <a:lstStyle/>
        <a:p>
          <a:endParaRPr lang="ru-RU"/>
        </a:p>
      </dgm:t>
    </dgm:pt>
    <dgm:pt modelId="{B04665F4-B165-4775-B44C-51BA4B2D0A88}" type="sibTrans" cxnId="{4467B726-9CFD-46CA-AF7C-7BEDA671F7A5}">
      <dgm:prSet/>
      <dgm:spPr/>
      <dgm:t>
        <a:bodyPr/>
        <a:lstStyle/>
        <a:p>
          <a:endParaRPr lang="ru-RU"/>
        </a:p>
      </dgm:t>
    </dgm:pt>
    <dgm:pt modelId="{B04BB9E8-F5DB-4D32-952C-6147DE485A76}" type="pres">
      <dgm:prSet presAssocID="{525D7A0F-D23C-42C4-AD51-8955A0D83887}" presName="Name0" presStyleCnt="0">
        <dgm:presLayoutVars>
          <dgm:dir/>
          <dgm:resizeHandles val="exact"/>
        </dgm:presLayoutVars>
      </dgm:prSet>
      <dgm:spPr/>
    </dgm:pt>
    <dgm:pt modelId="{7934801B-5A17-42B8-A31C-721ABCE45822}" type="pres">
      <dgm:prSet presAssocID="{65C877D5-935A-45D8-A1C0-95E383766A90}" presName="node" presStyleLbl="node1" presStyleIdx="0" presStyleCnt="1">
        <dgm:presLayoutVars>
          <dgm:bulletEnabled val="1"/>
        </dgm:presLayoutVars>
      </dgm:prSet>
      <dgm:spPr/>
    </dgm:pt>
  </dgm:ptLst>
  <dgm:cxnLst>
    <dgm:cxn modelId="{4467B726-9CFD-46CA-AF7C-7BEDA671F7A5}" srcId="{525D7A0F-D23C-42C4-AD51-8955A0D83887}" destId="{65C877D5-935A-45D8-A1C0-95E383766A90}" srcOrd="0" destOrd="0" parTransId="{41F1DFD2-634D-47CB-BCAE-B105FD8F6BCA}" sibTransId="{B04665F4-B165-4775-B44C-51BA4B2D0A88}"/>
    <dgm:cxn modelId="{0C6D4490-6842-4D33-BB3D-662539B20EBE}" type="presOf" srcId="{65C877D5-935A-45D8-A1C0-95E383766A90}" destId="{7934801B-5A17-42B8-A31C-721ABCE45822}" srcOrd="0" destOrd="0" presId="urn:microsoft.com/office/officeart/2005/8/layout/process1"/>
    <dgm:cxn modelId="{0F4B15E0-CED2-4E13-A2DA-9365A0F4C120}" type="presOf" srcId="{525D7A0F-D23C-42C4-AD51-8955A0D83887}" destId="{B04BB9E8-F5DB-4D32-952C-6147DE485A76}" srcOrd="0" destOrd="0" presId="urn:microsoft.com/office/officeart/2005/8/layout/process1"/>
    <dgm:cxn modelId="{09A25835-792E-4D43-8EF3-583C7036D0BF}" type="presParOf" srcId="{B04BB9E8-F5DB-4D32-952C-6147DE485A76}" destId="{7934801B-5A17-42B8-A31C-721ABCE45822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DD8DFA0-D29B-432C-BE6C-3D5CDD397E7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E006329-02DA-4D94-A7AD-17A8297FA188}">
      <dgm:prSet/>
      <dgm:spPr/>
      <dgm:t>
        <a:bodyPr/>
        <a:lstStyle/>
        <a:p>
          <a:r>
            <a:rPr lang="ru-RU" b="0" i="0" dirty="0"/>
            <a:t>П</a:t>
          </a:r>
          <a:r>
            <a:rPr lang="en-US" b="0" i="0" dirty="0" err="1"/>
            <a:t>олучение</a:t>
          </a:r>
          <a:r>
            <a:rPr lang="en-US" b="0" i="0" dirty="0"/>
            <a:t> </a:t>
          </a:r>
          <a:r>
            <a:rPr lang="en-US" b="0" i="0" dirty="0" err="1"/>
            <a:t>всех</a:t>
          </a:r>
          <a:r>
            <a:rPr lang="en-US" b="0" i="0" dirty="0"/>
            <a:t> </a:t>
          </a:r>
          <a:r>
            <a:rPr lang="en-US" b="0" i="0" dirty="0" err="1"/>
            <a:t>необходимых</a:t>
          </a:r>
          <a:r>
            <a:rPr lang="en-US" b="0" i="0" dirty="0"/>
            <a:t> </a:t>
          </a:r>
          <a:r>
            <a:rPr lang="en-US" b="0" i="0" dirty="0" err="1"/>
            <a:t>сертификатов</a:t>
          </a:r>
          <a:r>
            <a:rPr lang="en-US" b="0" i="0" dirty="0"/>
            <a:t> </a:t>
          </a:r>
          <a:r>
            <a:rPr lang="en-US" b="0" i="0" dirty="0" err="1"/>
            <a:t>соответствия</a:t>
          </a:r>
          <a:r>
            <a:rPr lang="en-US" b="0" i="0" dirty="0"/>
            <a:t> и </a:t>
          </a:r>
          <a:r>
            <a:rPr lang="en-US" b="0" i="0" dirty="0" err="1"/>
            <a:t>оформление</a:t>
          </a:r>
          <a:r>
            <a:rPr lang="en-US" b="0" i="0" dirty="0"/>
            <a:t> </a:t>
          </a:r>
          <a:r>
            <a:rPr lang="en-US" b="0" i="0" dirty="0" err="1"/>
            <a:t>патента</a:t>
          </a:r>
          <a:r>
            <a:rPr lang="en-US" b="0" i="0" dirty="0"/>
            <a:t> </a:t>
          </a:r>
          <a:r>
            <a:rPr lang="en-US" b="0" i="0" dirty="0" err="1"/>
            <a:t>на</a:t>
          </a:r>
          <a:r>
            <a:rPr lang="en-US" b="0" i="0" dirty="0"/>
            <a:t> </a:t>
          </a:r>
          <a:r>
            <a:rPr lang="en-US" b="0" i="0" dirty="0" err="1"/>
            <a:t>нашу</a:t>
          </a:r>
          <a:r>
            <a:rPr lang="en-US" b="0" i="0" dirty="0"/>
            <a:t> </a:t>
          </a:r>
          <a:r>
            <a:rPr lang="en-US" b="0" i="0" dirty="0" err="1"/>
            <a:t>технологию</a:t>
          </a:r>
          <a:r>
            <a:rPr lang="en-US" b="0" i="0" dirty="0"/>
            <a:t> </a:t>
          </a:r>
          <a:r>
            <a:rPr lang="en-US" b="0" i="0" dirty="0" err="1"/>
            <a:t>производства</a:t>
          </a:r>
          <a:r>
            <a:rPr lang="en-US" b="0" i="0" dirty="0"/>
            <a:t> </a:t>
          </a:r>
          <a:r>
            <a:rPr lang="en-US" b="0" i="0" dirty="0" err="1"/>
            <a:t>таблеток</a:t>
          </a:r>
          <a:endParaRPr lang="ru-RU" dirty="0"/>
        </a:p>
      </dgm:t>
    </dgm:pt>
    <dgm:pt modelId="{4A18B8DD-106E-49FE-8CF2-5206B2A65063}" type="parTrans" cxnId="{27D15355-32EC-429A-B519-5E8A126AA364}">
      <dgm:prSet/>
      <dgm:spPr/>
      <dgm:t>
        <a:bodyPr/>
        <a:lstStyle/>
        <a:p>
          <a:endParaRPr lang="ru-RU"/>
        </a:p>
      </dgm:t>
    </dgm:pt>
    <dgm:pt modelId="{10D3FBCB-0E29-456F-9206-5ACCD46E460A}" type="sibTrans" cxnId="{27D15355-32EC-429A-B519-5E8A126AA364}">
      <dgm:prSet/>
      <dgm:spPr/>
      <dgm:t>
        <a:bodyPr/>
        <a:lstStyle/>
        <a:p>
          <a:endParaRPr lang="ru-RU"/>
        </a:p>
      </dgm:t>
    </dgm:pt>
    <dgm:pt modelId="{91D85F24-4E5E-46CF-A342-CBAB50EC9DF3}" type="pres">
      <dgm:prSet presAssocID="{4DD8DFA0-D29B-432C-BE6C-3D5CDD397E75}" presName="Name0" presStyleCnt="0">
        <dgm:presLayoutVars>
          <dgm:dir/>
          <dgm:resizeHandles val="exact"/>
        </dgm:presLayoutVars>
      </dgm:prSet>
      <dgm:spPr/>
    </dgm:pt>
    <dgm:pt modelId="{4D4552D0-2FAC-4DDA-B9E7-5E18C76C8A03}" type="pres">
      <dgm:prSet presAssocID="{AE006329-02DA-4D94-A7AD-17A8297FA188}" presName="node" presStyleLbl="node1" presStyleIdx="0" presStyleCnt="1" custLinFactNeighborX="-8245" custLinFactNeighborY="-2220">
        <dgm:presLayoutVars>
          <dgm:bulletEnabled val="1"/>
        </dgm:presLayoutVars>
      </dgm:prSet>
      <dgm:spPr/>
    </dgm:pt>
  </dgm:ptLst>
  <dgm:cxnLst>
    <dgm:cxn modelId="{27D15355-32EC-429A-B519-5E8A126AA364}" srcId="{4DD8DFA0-D29B-432C-BE6C-3D5CDD397E75}" destId="{AE006329-02DA-4D94-A7AD-17A8297FA188}" srcOrd="0" destOrd="0" parTransId="{4A18B8DD-106E-49FE-8CF2-5206B2A65063}" sibTransId="{10D3FBCB-0E29-456F-9206-5ACCD46E460A}"/>
    <dgm:cxn modelId="{81F47B92-983B-476A-A77E-DB0D0A662205}" type="presOf" srcId="{AE006329-02DA-4D94-A7AD-17A8297FA188}" destId="{4D4552D0-2FAC-4DDA-B9E7-5E18C76C8A03}" srcOrd="0" destOrd="0" presId="urn:microsoft.com/office/officeart/2005/8/layout/process1"/>
    <dgm:cxn modelId="{6FBFEDCB-36E1-4102-9D0C-2D52AD493B88}" type="presOf" srcId="{4DD8DFA0-D29B-432C-BE6C-3D5CDD397E75}" destId="{91D85F24-4E5E-46CF-A342-CBAB50EC9DF3}" srcOrd="0" destOrd="0" presId="urn:microsoft.com/office/officeart/2005/8/layout/process1"/>
    <dgm:cxn modelId="{6C18A6C8-BA77-4457-BDC3-81CD0F2CBD39}" type="presParOf" srcId="{91D85F24-4E5E-46CF-A342-CBAB50EC9DF3}" destId="{4D4552D0-2FAC-4DDA-B9E7-5E18C76C8A03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36DE92-CD84-47D2-A34F-F856522D30B1}">
      <dsp:nvSpPr>
        <dsp:cNvPr id="0" name=""/>
        <dsp:cNvSpPr/>
      </dsp:nvSpPr>
      <dsp:spPr>
        <a:xfrm>
          <a:off x="0" y="638001"/>
          <a:ext cx="2459181" cy="1967345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0240F2-3768-4719-88F0-9EC5BBF7B908}">
      <dsp:nvSpPr>
        <dsp:cNvPr id="0" name=""/>
        <dsp:cNvSpPr/>
      </dsp:nvSpPr>
      <dsp:spPr>
        <a:xfrm>
          <a:off x="221326" y="2408612"/>
          <a:ext cx="2188671" cy="68857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 dirty="0"/>
            <a:t>Люди от 35 до 50</a:t>
          </a:r>
          <a:endParaRPr lang="ru-RU" sz="1300" kern="1200" dirty="0"/>
        </a:p>
      </dsp:txBody>
      <dsp:txXfrm>
        <a:off x="221326" y="2408612"/>
        <a:ext cx="2188671" cy="688570"/>
      </dsp:txXfrm>
    </dsp:sp>
    <dsp:sp modelId="{F2FAECCF-10F3-4D42-94A9-5C3005896184}">
      <dsp:nvSpPr>
        <dsp:cNvPr id="0" name=""/>
        <dsp:cNvSpPr/>
      </dsp:nvSpPr>
      <dsp:spPr>
        <a:xfrm>
          <a:off x="2705099" y="638001"/>
          <a:ext cx="2459181" cy="1967345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10000" r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956A0-4FCC-4F2F-9790-C88E480D316C}">
      <dsp:nvSpPr>
        <dsp:cNvPr id="0" name=""/>
        <dsp:cNvSpPr/>
      </dsp:nvSpPr>
      <dsp:spPr>
        <a:xfrm>
          <a:off x="2926426" y="2408612"/>
          <a:ext cx="2188671" cy="68857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Путешественники и граждане, живущие в отдаленных местах</a:t>
          </a:r>
          <a:endParaRPr lang="ru-RU" sz="1300" kern="1200"/>
        </a:p>
      </dsp:txBody>
      <dsp:txXfrm>
        <a:off x="2926426" y="2408612"/>
        <a:ext cx="2188671" cy="688570"/>
      </dsp:txXfrm>
    </dsp:sp>
    <dsp:sp modelId="{EA62CCE4-6377-47D0-95F6-4FD7A06E068D}">
      <dsp:nvSpPr>
        <dsp:cNvPr id="0" name=""/>
        <dsp:cNvSpPr/>
      </dsp:nvSpPr>
      <dsp:spPr>
        <a:xfrm>
          <a:off x="5410199" y="638001"/>
          <a:ext cx="2459181" cy="1967345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D2312A-9919-498E-9576-06F44F194963}">
      <dsp:nvSpPr>
        <dsp:cNvPr id="0" name=""/>
        <dsp:cNvSpPr/>
      </dsp:nvSpPr>
      <dsp:spPr>
        <a:xfrm>
          <a:off x="5631525" y="2408612"/>
          <a:ext cx="2188671" cy="68857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0" kern="1200"/>
            <a:t>Люди, пьющие  минеральную воду по медицинским показаниям</a:t>
          </a:r>
          <a:endParaRPr lang="ru-RU" sz="1300" kern="1200"/>
        </a:p>
      </dsp:txBody>
      <dsp:txXfrm>
        <a:off x="5631525" y="2408612"/>
        <a:ext cx="2188671" cy="6885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F43B3F-8546-484E-AC90-B592A02DC71F}">
      <dsp:nvSpPr>
        <dsp:cNvPr id="0" name=""/>
        <dsp:cNvSpPr/>
      </dsp:nvSpPr>
      <dsp:spPr>
        <a:xfrm>
          <a:off x="0" y="1154276"/>
          <a:ext cx="458585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C0F2A-7582-4A03-942E-C37FA6DBC79D}">
      <dsp:nvSpPr>
        <dsp:cNvPr id="0" name=""/>
        <dsp:cNvSpPr/>
      </dsp:nvSpPr>
      <dsp:spPr>
        <a:xfrm>
          <a:off x="229292" y="873836"/>
          <a:ext cx="3210097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334" tIns="0" rIns="12133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Средняя цена    80₽/л</a:t>
          </a:r>
        </a:p>
      </dsp:txBody>
      <dsp:txXfrm>
        <a:off x="256672" y="901216"/>
        <a:ext cx="3155337" cy="506120"/>
      </dsp:txXfrm>
    </dsp:sp>
    <dsp:sp modelId="{F1993E32-ADF2-4964-A92A-51AF504AE1AC}">
      <dsp:nvSpPr>
        <dsp:cNvPr id="0" name=""/>
        <dsp:cNvSpPr/>
      </dsp:nvSpPr>
      <dsp:spPr>
        <a:xfrm>
          <a:off x="0" y="2016116"/>
          <a:ext cx="458585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61983-3BB0-4332-8595-A1ADE87D81B9}">
      <dsp:nvSpPr>
        <dsp:cNvPr id="0" name=""/>
        <dsp:cNvSpPr/>
      </dsp:nvSpPr>
      <dsp:spPr>
        <a:xfrm>
          <a:off x="229292" y="1735676"/>
          <a:ext cx="3210097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334" tIns="0" rIns="12133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К 2024 году производство пластика в 2 раза   </a:t>
          </a:r>
        </a:p>
      </dsp:txBody>
      <dsp:txXfrm>
        <a:off x="256672" y="1763056"/>
        <a:ext cx="3155337" cy="506120"/>
      </dsp:txXfrm>
    </dsp:sp>
    <dsp:sp modelId="{89426ECB-7CA8-4B91-ADA3-665B4FCFCD1E}">
      <dsp:nvSpPr>
        <dsp:cNvPr id="0" name=""/>
        <dsp:cNvSpPr/>
      </dsp:nvSpPr>
      <dsp:spPr>
        <a:xfrm>
          <a:off x="0" y="2877957"/>
          <a:ext cx="458585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D31EF9-94BF-4363-BD0E-7EA8A14CC749}">
      <dsp:nvSpPr>
        <dsp:cNvPr id="0" name=""/>
        <dsp:cNvSpPr/>
      </dsp:nvSpPr>
      <dsp:spPr>
        <a:xfrm>
          <a:off x="229292" y="2597517"/>
          <a:ext cx="3210097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334" tIns="0" rIns="12133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Загрязнение пластиком в 3 раза</a:t>
          </a:r>
        </a:p>
      </dsp:txBody>
      <dsp:txXfrm>
        <a:off x="256672" y="2624897"/>
        <a:ext cx="3155337" cy="506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08F54F-71AE-4AA2-A209-36E806E451EF}">
      <dsp:nvSpPr>
        <dsp:cNvPr id="0" name=""/>
        <dsp:cNvSpPr/>
      </dsp:nvSpPr>
      <dsp:spPr>
        <a:xfrm>
          <a:off x="386126" y="0"/>
          <a:ext cx="4376096" cy="304695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516D30-19E8-4854-A237-C51616A08521}">
      <dsp:nvSpPr>
        <dsp:cNvPr id="0" name=""/>
        <dsp:cNvSpPr/>
      </dsp:nvSpPr>
      <dsp:spPr>
        <a:xfrm>
          <a:off x="5530" y="914085"/>
          <a:ext cx="1657124" cy="12187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Разработка таблеток, обогащающих воду нужным составом </a:t>
          </a:r>
          <a:endParaRPr lang="ru-RU" sz="1400" kern="1200" dirty="0"/>
        </a:p>
      </dsp:txBody>
      <dsp:txXfrm>
        <a:off x="65026" y="973581"/>
        <a:ext cx="1538132" cy="1099788"/>
      </dsp:txXfrm>
    </dsp:sp>
    <dsp:sp modelId="{06F24104-3DB0-444E-A99B-128C8A8E7F35}">
      <dsp:nvSpPr>
        <dsp:cNvPr id="0" name=""/>
        <dsp:cNvSpPr/>
      </dsp:nvSpPr>
      <dsp:spPr>
        <a:xfrm>
          <a:off x="1745612" y="914085"/>
          <a:ext cx="1657124" cy="12187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/>
            <a:t>Производство таблеток будет проходить в химической лаборатории</a:t>
          </a:r>
          <a:endParaRPr lang="ru-RU" sz="1400" kern="1200"/>
        </a:p>
      </dsp:txBody>
      <dsp:txXfrm>
        <a:off x="1805108" y="973581"/>
        <a:ext cx="1538132" cy="1099788"/>
      </dsp:txXfrm>
    </dsp:sp>
    <dsp:sp modelId="{A10E1E7A-A7F3-4244-AD75-014556951016}">
      <dsp:nvSpPr>
        <dsp:cNvPr id="0" name=""/>
        <dsp:cNvSpPr/>
      </dsp:nvSpPr>
      <dsp:spPr>
        <a:xfrm>
          <a:off x="3485693" y="914085"/>
          <a:ext cx="1657124" cy="12187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/>
            <a:t>Приготовлены в соответствии с управленными государством составом </a:t>
          </a:r>
          <a:endParaRPr lang="ru-RU" sz="1400" kern="1200"/>
        </a:p>
      </dsp:txBody>
      <dsp:txXfrm>
        <a:off x="3545189" y="973581"/>
        <a:ext cx="1538132" cy="10997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8B2024-1508-4C51-8C33-38AA41167E0C}">
      <dsp:nvSpPr>
        <dsp:cNvPr id="0" name=""/>
        <dsp:cNvSpPr/>
      </dsp:nvSpPr>
      <dsp:spPr>
        <a:xfrm>
          <a:off x="2338647" y="1182313"/>
          <a:ext cx="1654609" cy="287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581"/>
              </a:lnTo>
              <a:lnTo>
                <a:pt x="1654609" y="143581"/>
              </a:lnTo>
              <a:lnTo>
                <a:pt x="1654609" y="2871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FC5A2-3BE2-4D73-8D6C-C91FA9B79838}">
      <dsp:nvSpPr>
        <dsp:cNvPr id="0" name=""/>
        <dsp:cNvSpPr/>
      </dsp:nvSpPr>
      <dsp:spPr>
        <a:xfrm>
          <a:off x="2292927" y="1182313"/>
          <a:ext cx="91440" cy="2871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1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D123EA-B259-4E7E-B6FA-4ACAB55AA855}">
      <dsp:nvSpPr>
        <dsp:cNvPr id="0" name=""/>
        <dsp:cNvSpPr/>
      </dsp:nvSpPr>
      <dsp:spPr>
        <a:xfrm>
          <a:off x="684037" y="1182313"/>
          <a:ext cx="1654609" cy="287163"/>
        </a:xfrm>
        <a:custGeom>
          <a:avLst/>
          <a:gdLst/>
          <a:ahLst/>
          <a:cxnLst/>
          <a:rect l="0" t="0" r="0" b="0"/>
          <a:pathLst>
            <a:path>
              <a:moveTo>
                <a:pt x="1654609" y="0"/>
              </a:moveTo>
              <a:lnTo>
                <a:pt x="1654609" y="143581"/>
              </a:lnTo>
              <a:lnTo>
                <a:pt x="0" y="143581"/>
              </a:lnTo>
              <a:lnTo>
                <a:pt x="0" y="2871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2E929-E41E-4D09-A51C-AB8965D17D3E}">
      <dsp:nvSpPr>
        <dsp:cNvPr id="0" name=""/>
        <dsp:cNvSpPr/>
      </dsp:nvSpPr>
      <dsp:spPr>
        <a:xfrm>
          <a:off x="1654923" y="498590"/>
          <a:ext cx="1367446" cy="68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Каналы продвижения</a:t>
          </a:r>
          <a:endParaRPr lang="ru-RU" sz="1600" kern="1200" dirty="0"/>
        </a:p>
      </dsp:txBody>
      <dsp:txXfrm>
        <a:off x="1654923" y="498590"/>
        <a:ext cx="1367446" cy="683723"/>
      </dsp:txXfrm>
    </dsp:sp>
    <dsp:sp modelId="{19D4F8DD-C507-4C86-84B2-26CD3F3E0ADC}">
      <dsp:nvSpPr>
        <dsp:cNvPr id="0" name=""/>
        <dsp:cNvSpPr/>
      </dsp:nvSpPr>
      <dsp:spPr>
        <a:xfrm>
          <a:off x="314" y="1469477"/>
          <a:ext cx="1367446" cy="68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Реклама в социальных сетях </a:t>
          </a:r>
          <a:endParaRPr lang="ru-RU" sz="1600" kern="1200"/>
        </a:p>
      </dsp:txBody>
      <dsp:txXfrm>
        <a:off x="314" y="1469477"/>
        <a:ext cx="1367446" cy="683723"/>
      </dsp:txXfrm>
    </dsp:sp>
    <dsp:sp modelId="{D2BB6A00-E57C-490D-B3DB-6CCD86455848}">
      <dsp:nvSpPr>
        <dsp:cNvPr id="0" name=""/>
        <dsp:cNvSpPr/>
      </dsp:nvSpPr>
      <dsp:spPr>
        <a:xfrm>
          <a:off x="1654923" y="1469477"/>
          <a:ext cx="1367446" cy="68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Реклама у блогеров </a:t>
          </a:r>
          <a:endParaRPr lang="ru-RU" sz="1600" kern="1200"/>
        </a:p>
      </dsp:txBody>
      <dsp:txXfrm>
        <a:off x="1654923" y="1469477"/>
        <a:ext cx="1367446" cy="683723"/>
      </dsp:txXfrm>
    </dsp:sp>
    <dsp:sp modelId="{5F906EF7-779B-4BFC-82BC-6127B35C7846}">
      <dsp:nvSpPr>
        <dsp:cNvPr id="0" name=""/>
        <dsp:cNvSpPr/>
      </dsp:nvSpPr>
      <dsp:spPr>
        <a:xfrm>
          <a:off x="3309533" y="1469477"/>
          <a:ext cx="1367446" cy="683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/>
            <a:t>партнерства</a:t>
          </a:r>
          <a:endParaRPr lang="ru-RU" sz="1600" kern="1200"/>
        </a:p>
      </dsp:txBody>
      <dsp:txXfrm>
        <a:off x="3309533" y="1469477"/>
        <a:ext cx="1367446" cy="6837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21A1D-3D62-4B4B-AD14-35858BFC16BD}">
      <dsp:nvSpPr>
        <dsp:cNvPr id="0" name=""/>
        <dsp:cNvSpPr/>
      </dsp:nvSpPr>
      <dsp:spPr>
        <a:xfrm>
          <a:off x="177955" y="611634"/>
          <a:ext cx="678714" cy="67871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E6DF9F1-00BC-457C-A1D9-BA1E5F7F5518}">
      <dsp:nvSpPr>
        <dsp:cNvPr id="0" name=""/>
        <dsp:cNvSpPr/>
      </dsp:nvSpPr>
      <dsp:spPr>
        <a:xfrm>
          <a:off x="517312" y="611634"/>
          <a:ext cx="3621188" cy="67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>
              <a:solidFill>
                <a:schemeClr val="accent1"/>
              </a:solidFill>
            </a:rPr>
            <a:t>Заинтересованность инвесторов </a:t>
          </a:r>
          <a:endParaRPr lang="ru-RU" sz="1500" b="1" kern="1200" dirty="0">
            <a:solidFill>
              <a:schemeClr val="accent1"/>
            </a:solidFill>
          </a:endParaRPr>
        </a:p>
      </dsp:txBody>
      <dsp:txXfrm>
        <a:off x="517312" y="611634"/>
        <a:ext cx="3621188" cy="678714"/>
      </dsp:txXfrm>
    </dsp:sp>
    <dsp:sp modelId="{B5615073-C12B-4455-A11E-6F3165553C36}">
      <dsp:nvSpPr>
        <dsp:cNvPr id="0" name=""/>
        <dsp:cNvSpPr/>
      </dsp:nvSpPr>
      <dsp:spPr>
        <a:xfrm>
          <a:off x="177955" y="1290348"/>
          <a:ext cx="678714" cy="67871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522599"/>
                <a:satOff val="2632"/>
                <a:lumOff val="-1495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-522599"/>
                <a:satOff val="2632"/>
                <a:lumOff val="-1495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5469301-94F4-4704-BFF8-870B8D3248AA}">
      <dsp:nvSpPr>
        <dsp:cNvPr id="0" name=""/>
        <dsp:cNvSpPr/>
      </dsp:nvSpPr>
      <dsp:spPr>
        <a:xfrm>
          <a:off x="517312" y="1290348"/>
          <a:ext cx="3621188" cy="67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>
              <a:solidFill>
                <a:schemeClr val="accent1"/>
              </a:solidFill>
            </a:rPr>
            <a:t>З</a:t>
          </a:r>
          <a:r>
            <a:rPr lang="en-US" sz="1500" b="1" i="0" kern="1200" dirty="0">
              <a:solidFill>
                <a:schemeClr val="accent1"/>
              </a:solidFill>
            </a:rPr>
            <a:t>авершение лабораторных испытаний на стабильность и растворимость таблеток</a:t>
          </a:r>
          <a:endParaRPr lang="ru-RU" sz="1500" b="1" kern="1200" dirty="0">
            <a:solidFill>
              <a:schemeClr val="accent1"/>
            </a:solidFill>
          </a:endParaRPr>
        </a:p>
      </dsp:txBody>
      <dsp:txXfrm>
        <a:off x="517312" y="1290348"/>
        <a:ext cx="3621188" cy="678714"/>
      </dsp:txXfrm>
    </dsp:sp>
    <dsp:sp modelId="{046A8DBE-6402-448D-9ACA-4878683A7BF5}">
      <dsp:nvSpPr>
        <dsp:cNvPr id="0" name=""/>
        <dsp:cNvSpPr/>
      </dsp:nvSpPr>
      <dsp:spPr>
        <a:xfrm>
          <a:off x="177955" y="1969062"/>
          <a:ext cx="678714" cy="67871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1045199"/>
                <a:satOff val="5264"/>
                <a:lumOff val="-2990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-1045199"/>
                <a:satOff val="5264"/>
                <a:lumOff val="-2990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11977FB-DAD7-40CE-8166-E092337A9662}">
      <dsp:nvSpPr>
        <dsp:cNvPr id="0" name=""/>
        <dsp:cNvSpPr/>
      </dsp:nvSpPr>
      <dsp:spPr>
        <a:xfrm>
          <a:off x="517312" y="1969062"/>
          <a:ext cx="3621188" cy="67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>
              <a:solidFill>
                <a:schemeClr val="accent1"/>
              </a:solidFill>
            </a:rPr>
            <a:t>Добавление таблеткам «Шипучесть»</a:t>
          </a:r>
          <a:endParaRPr lang="ru-RU" sz="1500" b="1" kern="1200" dirty="0">
            <a:solidFill>
              <a:schemeClr val="accent1"/>
            </a:solidFill>
          </a:endParaRPr>
        </a:p>
      </dsp:txBody>
      <dsp:txXfrm>
        <a:off x="517312" y="1969062"/>
        <a:ext cx="3621188" cy="678714"/>
      </dsp:txXfrm>
    </dsp:sp>
    <dsp:sp modelId="{3FA5B468-F1DD-43A4-BD00-2F435205FDE8}">
      <dsp:nvSpPr>
        <dsp:cNvPr id="0" name=""/>
        <dsp:cNvSpPr/>
      </dsp:nvSpPr>
      <dsp:spPr>
        <a:xfrm>
          <a:off x="177955" y="2647777"/>
          <a:ext cx="678714" cy="67871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1567798"/>
                <a:satOff val="7895"/>
                <a:lumOff val="-4485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-1567798"/>
                <a:satOff val="7895"/>
                <a:lumOff val="-4485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BA39694-4039-4861-989C-DC34E8FC3A92}">
      <dsp:nvSpPr>
        <dsp:cNvPr id="0" name=""/>
        <dsp:cNvSpPr/>
      </dsp:nvSpPr>
      <dsp:spPr>
        <a:xfrm>
          <a:off x="517312" y="2647777"/>
          <a:ext cx="3621188" cy="67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>
              <a:solidFill>
                <a:schemeClr val="accent1"/>
              </a:solidFill>
            </a:rPr>
            <a:t>Создание дизайна упаковки</a:t>
          </a:r>
          <a:endParaRPr lang="ru-RU" sz="1500" b="1" kern="1200" dirty="0">
            <a:solidFill>
              <a:schemeClr val="accent1"/>
            </a:solidFill>
          </a:endParaRPr>
        </a:p>
      </dsp:txBody>
      <dsp:txXfrm>
        <a:off x="517312" y="2647777"/>
        <a:ext cx="3621188" cy="678714"/>
      </dsp:txXfrm>
    </dsp:sp>
    <dsp:sp modelId="{E460E12B-6D5F-4ACF-97D7-00EBDC8F6C5B}">
      <dsp:nvSpPr>
        <dsp:cNvPr id="0" name=""/>
        <dsp:cNvSpPr/>
      </dsp:nvSpPr>
      <dsp:spPr>
        <a:xfrm>
          <a:off x="177955" y="3326491"/>
          <a:ext cx="678714" cy="67871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2090398"/>
                <a:satOff val="10527"/>
                <a:lumOff val="-5980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-2090398"/>
                <a:satOff val="10527"/>
                <a:lumOff val="-5980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AFD80E0-8083-4BE5-AE6E-FCE78E13EAE9}">
      <dsp:nvSpPr>
        <dsp:cNvPr id="0" name=""/>
        <dsp:cNvSpPr/>
      </dsp:nvSpPr>
      <dsp:spPr>
        <a:xfrm>
          <a:off x="517312" y="3326491"/>
          <a:ext cx="3621188" cy="678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>
              <a:solidFill>
                <a:schemeClr val="accent1"/>
              </a:solidFill>
            </a:rPr>
            <a:t>Взяли интервью у аптек и продавцов маркетплейсов, чтобы определить выгодное место продаж</a:t>
          </a:r>
          <a:endParaRPr lang="ru-RU" sz="1500" b="1" kern="1200" dirty="0">
            <a:solidFill>
              <a:schemeClr val="accent1"/>
            </a:solidFill>
          </a:endParaRPr>
        </a:p>
      </dsp:txBody>
      <dsp:txXfrm>
        <a:off x="517312" y="3326491"/>
        <a:ext cx="3621188" cy="6787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FB9BEB-5D22-4742-B525-B3CB0140108A}">
      <dsp:nvSpPr>
        <dsp:cNvPr id="0" name=""/>
        <dsp:cNvSpPr/>
      </dsp:nvSpPr>
      <dsp:spPr>
        <a:xfrm>
          <a:off x="726" y="138000"/>
          <a:ext cx="1486069" cy="89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З</a:t>
          </a:r>
          <a:r>
            <a:rPr lang="en-US" sz="1600" b="0" i="0" kern="1200" dirty="0" err="1"/>
            <a:t>авершение</a:t>
          </a:r>
          <a:r>
            <a:rPr lang="en-US" sz="1600" b="0" i="0" kern="1200" dirty="0"/>
            <a:t> </a:t>
          </a:r>
          <a:r>
            <a:rPr lang="en-US" sz="1600" b="0" i="0" kern="1200" dirty="0" err="1"/>
            <a:t>акселератора</a:t>
          </a:r>
          <a:endParaRPr lang="ru-RU" sz="1600" kern="1200" dirty="0"/>
        </a:p>
      </dsp:txBody>
      <dsp:txXfrm>
        <a:off x="26841" y="164115"/>
        <a:ext cx="1433839" cy="8394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4801B-5A17-42B8-A31C-721ABCE45822}">
      <dsp:nvSpPr>
        <dsp:cNvPr id="0" name=""/>
        <dsp:cNvSpPr/>
      </dsp:nvSpPr>
      <dsp:spPr>
        <a:xfrm>
          <a:off x="726" y="204420"/>
          <a:ext cx="1485526" cy="891316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/>
            <a:t>Э</a:t>
          </a:r>
          <a:r>
            <a:rPr lang="en-US" sz="1100" b="0" i="0" kern="1200" dirty="0" err="1"/>
            <a:t>кспериментально-опытная</a:t>
          </a:r>
          <a:r>
            <a:rPr lang="en-US" sz="1100" b="0" i="0" kern="1200" dirty="0"/>
            <a:t> </a:t>
          </a:r>
          <a:r>
            <a:rPr lang="en-US" sz="1100" b="0" i="0" kern="1200" dirty="0" err="1"/>
            <a:t>работа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над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вкусовыми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качествами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продукта</a:t>
          </a:r>
          <a:endParaRPr lang="ru-RU" sz="1100" kern="1200" dirty="0"/>
        </a:p>
      </dsp:txBody>
      <dsp:txXfrm>
        <a:off x="26832" y="230526"/>
        <a:ext cx="1433314" cy="8391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552D0-2FAC-4DDA-B9E7-5E18C76C8A03}">
      <dsp:nvSpPr>
        <dsp:cNvPr id="0" name=""/>
        <dsp:cNvSpPr/>
      </dsp:nvSpPr>
      <dsp:spPr>
        <a:xfrm>
          <a:off x="0" y="0"/>
          <a:ext cx="2045875" cy="1167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/>
            <a:t>П</a:t>
          </a:r>
          <a:r>
            <a:rPr lang="en-US" sz="1100" b="0" i="0" kern="1200" dirty="0" err="1"/>
            <a:t>олучение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всех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необходимых</a:t>
          </a:r>
          <a:r>
            <a:rPr lang="en-US" sz="1100" b="0" i="0" kern="1200" dirty="0"/>
            <a:t> </a:t>
          </a:r>
          <a:r>
            <a:rPr lang="en-US" sz="1100" b="0" i="0" kern="1200" dirty="0" err="1"/>
            <a:t>сертификатов</a:t>
          </a:r>
          <a:r>
            <a:rPr lang="en-US" sz="1100" b="0" i="0" kern="1200" dirty="0"/>
            <a:t> </a:t>
          </a:r>
          <a:r>
            <a:rPr lang="en-US" sz="1100" b="0" i="0" kern="1200" dirty="0" err="1"/>
            <a:t>соответствия</a:t>
          </a:r>
          <a:r>
            <a:rPr lang="en-US" sz="1100" b="0" i="0" kern="1200" dirty="0"/>
            <a:t> и </a:t>
          </a:r>
          <a:r>
            <a:rPr lang="en-US" sz="1100" b="0" i="0" kern="1200" dirty="0" err="1"/>
            <a:t>оформление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патента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на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нашу</a:t>
          </a:r>
          <a:r>
            <a:rPr lang="en-US" sz="1100" b="0" i="0" kern="1200" dirty="0"/>
            <a:t> </a:t>
          </a:r>
          <a:r>
            <a:rPr lang="en-US" sz="1100" b="0" i="0" kern="1200" dirty="0" err="1"/>
            <a:t>технологию</a:t>
          </a:r>
          <a:r>
            <a:rPr lang="en-US" sz="1100" b="0" i="0" kern="1200" dirty="0"/>
            <a:t> </a:t>
          </a:r>
          <a:r>
            <a:rPr lang="en-US" sz="1100" b="0" i="0" kern="1200" dirty="0" err="1"/>
            <a:t>производства</a:t>
          </a:r>
          <a:r>
            <a:rPr lang="en-US" sz="1100" b="0" i="0" kern="1200" dirty="0"/>
            <a:t> </a:t>
          </a:r>
          <a:r>
            <a:rPr lang="en-US" sz="1100" b="0" i="0" kern="1200" dirty="0" err="1"/>
            <a:t>таблеток</a:t>
          </a:r>
          <a:endParaRPr lang="ru-RU" sz="1100" kern="1200" dirty="0"/>
        </a:p>
      </dsp:txBody>
      <dsp:txXfrm>
        <a:off x="34203" y="34203"/>
        <a:ext cx="1977469" cy="1099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" name="Google Shape;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/>
          <a:srcRect t="1753" r="2181" b="4320"/>
          <a:stretch>
            <a:fillRect/>
          </a:stretch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>
            <a:fillRect/>
          </a:stretch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3.png"/><Relationship Id="rId7" Type="http://schemas.openxmlformats.org/officeDocument/2006/relationships/diagramLayout" Target="../diagrams/layout2.xml"/><Relationship Id="rId12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microsoft.com/office/2007/relationships/diagramDrawing" Target="../diagrams/drawing2.xml"/><Relationship Id="rId4" Type="http://schemas.openxmlformats.org/officeDocument/2006/relationships/image" Target="../media/image24.pn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7.png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diagramData" Target="../diagrams/data4.xml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microsoft.com/office/2007/relationships/diagramDrawing" Target="../diagrams/drawing4.xml"/><Relationship Id="rId5" Type="http://schemas.openxmlformats.org/officeDocument/2006/relationships/image" Target="../media/image31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30.png"/><Relationship Id="rId9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34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13.xml"/><Relationship Id="rId18" Type="http://schemas.openxmlformats.org/officeDocument/2006/relationships/diagramColors" Target="../diagrams/colors6.xml"/><Relationship Id="rId26" Type="http://schemas.openxmlformats.org/officeDocument/2006/relationships/diagramLayout" Target="../diagrams/layout8.xml"/><Relationship Id="rId3" Type="http://schemas.openxmlformats.org/officeDocument/2006/relationships/tags" Target="../tags/tag4.xml"/><Relationship Id="rId21" Type="http://schemas.openxmlformats.org/officeDocument/2006/relationships/diagramLayout" Target="../diagrams/layout7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17" Type="http://schemas.openxmlformats.org/officeDocument/2006/relationships/diagramQuickStyle" Target="../diagrams/quickStyle6.xml"/><Relationship Id="rId25" Type="http://schemas.openxmlformats.org/officeDocument/2006/relationships/diagramData" Target="../diagrams/data8.xml"/><Relationship Id="rId2" Type="http://schemas.openxmlformats.org/officeDocument/2006/relationships/tags" Target="../tags/tag3.xml"/><Relationship Id="rId16" Type="http://schemas.openxmlformats.org/officeDocument/2006/relationships/diagramLayout" Target="../diagrams/layout6.xml"/><Relationship Id="rId20" Type="http://schemas.openxmlformats.org/officeDocument/2006/relationships/diagramData" Target="../diagrams/data7.xml"/><Relationship Id="rId29" Type="http://schemas.microsoft.com/office/2007/relationships/diagramDrawing" Target="../diagrams/drawing8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microsoft.com/office/2007/relationships/diagramDrawing" Target="../diagrams/drawing7.xml"/><Relationship Id="rId5" Type="http://schemas.openxmlformats.org/officeDocument/2006/relationships/tags" Target="../tags/tag6.xml"/><Relationship Id="rId15" Type="http://schemas.openxmlformats.org/officeDocument/2006/relationships/diagramData" Target="../diagrams/data6.xml"/><Relationship Id="rId23" Type="http://schemas.openxmlformats.org/officeDocument/2006/relationships/diagramColors" Target="../diagrams/colors7.xml"/><Relationship Id="rId28" Type="http://schemas.openxmlformats.org/officeDocument/2006/relationships/diagramColors" Target="../diagrams/colors8.xml"/><Relationship Id="rId10" Type="http://schemas.openxmlformats.org/officeDocument/2006/relationships/tags" Target="../tags/tag11.xml"/><Relationship Id="rId19" Type="http://schemas.microsoft.com/office/2007/relationships/diagramDrawing" Target="../diagrams/drawing6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3.png"/><Relationship Id="rId22" Type="http://schemas.openxmlformats.org/officeDocument/2006/relationships/diagramQuickStyle" Target="../diagrams/quickStyle7.xml"/><Relationship Id="rId27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38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2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2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4" name="Google Shape;64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5" name="Google Shape;65;p12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462352" y="1257875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2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</a:t>
            </a:fld>
            <a:endParaRPr lang="en-US"/>
          </a:p>
        </p:txBody>
      </p:sp>
      <p:pic>
        <p:nvPicPr>
          <p:cNvPr id="68" name="Google Shape;68;p12"/>
          <p:cNvPicPr preferRelativeResize="0"/>
          <p:nvPr/>
        </p:nvPicPr>
        <p:blipFill>
          <a:blip r:embed="rId9"/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2"/>
          <p:cNvPicPr preferRelativeResize="0"/>
          <p:nvPr/>
        </p:nvPicPr>
        <p:blipFill>
          <a:blip r:embed="rId10"/>
          <a:stretch>
            <a:fillRect/>
          </a:stretch>
        </p:blipFill>
        <p:spPr>
          <a:xfrm>
            <a:off x="348413" y="1618188"/>
            <a:ext cx="55530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2"/>
          <p:cNvPicPr preferRelativeResize="0"/>
          <p:nvPr/>
        </p:nvPicPr>
        <p:blipFill>
          <a:blip r:embed="rId11"/>
          <a:stretch>
            <a:fillRect/>
          </a:stretch>
        </p:blipFill>
        <p:spPr>
          <a:xfrm>
            <a:off x="1883850" y="1910000"/>
            <a:ext cx="4657725" cy="86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3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-7" y="2944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bg1"/>
                </a:solidFill>
              </a:rPr>
              <a:t>АКТУАЛЬНОСТЬ ИДЕИ</a:t>
            </a:r>
            <a:endParaRPr sz="3000" dirty="0">
              <a:solidFill>
                <a:schemeClr val="bg1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8" name="Google Shape;78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2</a:t>
            </a:fld>
            <a:endParaRPr sz="900"/>
          </a:p>
        </p:txBody>
      </p:sp>
      <p:pic>
        <p:nvPicPr>
          <p:cNvPr id="79" name="Google Shape;79;p13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56150" y="1100150"/>
            <a:ext cx="5124150" cy="347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6685625" y="1269988"/>
            <a:ext cx="5086350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5432700" y="2297456"/>
            <a:ext cx="3558901" cy="204589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D25353C-028E-B1C2-45A8-A9848ACD0A95}"/>
              </a:ext>
            </a:extLst>
          </p:cNvPr>
          <p:cNvSpPr/>
          <p:nvPr/>
        </p:nvSpPr>
        <p:spPr>
          <a:xfrm>
            <a:off x="897361" y="3320402"/>
            <a:ext cx="550912" cy="973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99939B-999A-47D8-978F-D70DE2DDBC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167" b="92500" l="9557" r="89977">
                        <a14:foregroundMark x1="51282" y1="31167" x2="49883" y2="47833"/>
                        <a14:foregroundMark x1="49883" y1="47833" x2="50583" y2="26000"/>
                        <a14:foregroundMark x1="50583" y1="26000" x2="42424" y2="56500"/>
                        <a14:foregroundMark x1="42424" y1="56500" x2="42657" y2="55500"/>
                        <a14:foregroundMark x1="49883" y1="9333" x2="49883" y2="9333"/>
                        <a14:foregroundMark x1="43590" y1="92500" x2="43590" y2="92500"/>
                        <a14:foregroundMark x1="49184" y1="22333" x2="49184" y2="22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9694" y="3180097"/>
            <a:ext cx="872008" cy="121959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3BB81C-410D-7B21-D503-8DA69E3E0AFA}"/>
              </a:ext>
            </a:extLst>
          </p:cNvPr>
          <p:cNvSpPr/>
          <p:nvPr/>
        </p:nvSpPr>
        <p:spPr>
          <a:xfrm>
            <a:off x="1935201" y="3010137"/>
            <a:ext cx="369168" cy="12835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48ABBD-9729-55E4-5A1C-3022F9D183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5940" y="2941983"/>
            <a:ext cx="1042259" cy="145770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A64B264-9DC8-AC06-99F7-E4FC7C7A2916}"/>
              </a:ext>
            </a:extLst>
          </p:cNvPr>
          <p:cNvSpPr/>
          <p:nvPr/>
        </p:nvSpPr>
        <p:spPr>
          <a:xfrm>
            <a:off x="2885188" y="2873829"/>
            <a:ext cx="295334" cy="1419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478A50-E9AA-E7F3-12D0-6B5BF4D35F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56597" y="2769246"/>
            <a:ext cx="1152516" cy="161993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54889FB-4243-0BBE-0ED7-EA4BD15D0D57}"/>
              </a:ext>
            </a:extLst>
          </p:cNvPr>
          <p:cNvSpPr/>
          <p:nvPr/>
        </p:nvSpPr>
        <p:spPr>
          <a:xfrm>
            <a:off x="3782549" y="2243404"/>
            <a:ext cx="369168" cy="20502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B19715-3112-97AA-CF2F-64D7452AD5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32922" y="2203647"/>
            <a:ext cx="1271894" cy="222941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08EAE18-AE66-0EBC-0445-70C23A3E3D74}"/>
              </a:ext>
            </a:extLst>
          </p:cNvPr>
          <p:cNvSpPr/>
          <p:nvPr/>
        </p:nvSpPr>
        <p:spPr>
          <a:xfrm>
            <a:off x="4732979" y="1894470"/>
            <a:ext cx="321464" cy="23992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6F4B9CE-FC61-D3A4-1CD2-1001DB3840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67767" y="1722847"/>
            <a:ext cx="1447950" cy="2742478"/>
          </a:xfrm>
          <a:prstGeom prst="rect">
            <a:avLst/>
          </a:prstGeom>
        </p:spPr>
      </p:pic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D4DDC3EB-C438-2CEF-5EDB-BB181FD4C3B9}"/>
              </a:ext>
            </a:extLst>
          </p:cNvPr>
          <p:cNvSpPr/>
          <p:nvPr/>
        </p:nvSpPr>
        <p:spPr>
          <a:xfrm rot="10800000">
            <a:off x="6450561" y="1499388"/>
            <a:ext cx="336445" cy="5722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028E17-688B-8F96-AD2F-1BEDAA8016FC}"/>
              </a:ext>
            </a:extLst>
          </p:cNvPr>
          <p:cNvSpPr txBox="1"/>
          <p:nvPr/>
        </p:nvSpPr>
        <p:spPr>
          <a:xfrm>
            <a:off x="1185698" y="4516522"/>
            <a:ext cx="3572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Продажи минеральных вод в России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pic>
        <p:nvPicPr>
          <p:cNvPr id="89" name="Google Shape;89;p14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3</a:t>
            </a:fld>
            <a:endParaRPr sz="900"/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59942" y="2944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bg1"/>
                </a:solidFill>
              </a:rPr>
              <a:t>ЦЕЛЕВАЯ АУДИТОРИЯ</a:t>
            </a:r>
            <a:endParaRPr sz="3000" dirty="0">
              <a:solidFill>
                <a:schemeClr val="bg1"/>
              </a:solidFill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A41E7172-7B8E-A7B2-A43A-BD370242B3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631753"/>
              </p:ext>
            </p:extLst>
          </p:nvPr>
        </p:nvGraphicFramePr>
        <p:xfrm>
          <a:off x="637309" y="953346"/>
          <a:ext cx="7869381" cy="3735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4</a:t>
            </a:fld>
            <a:endParaRPr sz="900"/>
          </a:p>
        </p:txBody>
      </p:sp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-8" y="2944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bg1"/>
                </a:solidFill>
              </a:rPr>
              <a:t>ПРОБЛЕМА</a:t>
            </a:r>
            <a:endParaRPr sz="3000" dirty="0">
              <a:solidFill>
                <a:schemeClr val="bg1"/>
              </a:solidFill>
            </a:endParaRPr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52400" y="790881"/>
            <a:ext cx="4200219" cy="4200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F06D50-3CF8-B178-BB02-AD0C57160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439266" y="3419301"/>
            <a:ext cx="302586" cy="329071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15363BF-D596-2926-365C-01F4FD6145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369259"/>
              </p:ext>
            </p:extLst>
          </p:nvPr>
        </p:nvGraphicFramePr>
        <p:xfrm>
          <a:off x="4405746" y="861649"/>
          <a:ext cx="4585854" cy="423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97E5EE8A-B61B-FCB3-F1F4-686681A7A006}"/>
              </a:ext>
            </a:extLst>
          </p:cNvPr>
          <p:cNvSpPr/>
          <p:nvPr/>
        </p:nvSpPr>
        <p:spPr>
          <a:xfrm rot="10800000">
            <a:off x="6856338" y="2865184"/>
            <a:ext cx="205047" cy="2235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FAB68742-B93A-A509-DBAC-ADA2C3095C88}"/>
              </a:ext>
            </a:extLst>
          </p:cNvPr>
          <p:cNvSpPr/>
          <p:nvPr/>
        </p:nvSpPr>
        <p:spPr>
          <a:xfrm rot="10800000">
            <a:off x="5547359" y="3748372"/>
            <a:ext cx="138545" cy="216130"/>
          </a:xfrm>
          <a:prstGeom prst="downArrow">
            <a:avLst>
              <a:gd name="adj1" fmla="val 50000"/>
              <a:gd name="adj2" fmla="val 54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3C5AC8E-2A24-F94A-E306-1B748F1E8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568" b="92316" l="9315" r="89315">
                        <a14:foregroundMark x1="45479" y1="5679" x2="53699" y2="5679"/>
                        <a14:foregroundMark x1="25205" y1="90980" x2="48767" y2="91871"/>
                        <a14:foregroundMark x1="59726" y1="91425" x2="69863" y2="923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504" y="1784465"/>
            <a:ext cx="288619" cy="49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6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05475" cy="63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2" y="68000"/>
            <a:ext cx="5718000" cy="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000" dirty="0">
                <a:solidFill>
                  <a:schemeClr val="bg1"/>
                </a:solidFill>
              </a:rPr>
              <a:t>ЦЕННОСТЬ, ЦЕННОСТНОЕ ПРЕДЛОЖЕНИЕ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5</a:t>
            </a:fld>
            <a:endParaRPr sz="900"/>
          </a:p>
        </p:txBody>
      </p:sp>
      <p:pic>
        <p:nvPicPr>
          <p:cNvPr id="109" name="Google Shape;109;p16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23288" y="966568"/>
            <a:ext cx="8458900" cy="380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7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6</a:t>
            </a:fld>
            <a:endParaRPr sz="900"/>
          </a:p>
        </p:txBody>
      </p:sp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-8" y="2944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bg1"/>
                </a:solidFill>
              </a:rPr>
              <a:t>РЕШЕНИЕ</a:t>
            </a:r>
            <a:endParaRPr sz="3000" dirty="0">
              <a:solidFill>
                <a:schemeClr val="bg1"/>
              </a:solidFill>
            </a:endParaRPr>
          </a:p>
        </p:txBody>
      </p:sp>
      <p:pic>
        <p:nvPicPr>
          <p:cNvPr id="117" name="Google Shape;117;p17"/>
          <p:cNvPicPr preferRelativeResize="0"/>
          <p:nvPr/>
        </p:nvPicPr>
        <p:blipFill>
          <a:blip r:embed="rId4"/>
          <a:srcRect r="60993"/>
          <a:stretch/>
        </p:blipFill>
        <p:spPr>
          <a:xfrm>
            <a:off x="380907" y="1020743"/>
            <a:ext cx="3165857" cy="34798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79C4E1A-D006-E78E-A908-8BD2A36EED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495385"/>
              </p:ext>
            </p:extLst>
          </p:nvPr>
        </p:nvGraphicFramePr>
        <p:xfrm>
          <a:off x="3682785" y="1170690"/>
          <a:ext cx="5148349" cy="304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8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7</a:t>
            </a:fld>
            <a:endParaRPr sz="900"/>
          </a:p>
        </p:txBody>
      </p:sp>
      <p:sp>
        <p:nvSpPr>
          <p:cNvPr id="124" name="Google Shape;124;p18"/>
          <p:cNvSpPr txBox="1">
            <a:spLocks noGrp="1"/>
          </p:cNvSpPr>
          <p:nvPr>
            <p:ph type="title"/>
          </p:nvPr>
        </p:nvSpPr>
        <p:spPr>
          <a:xfrm>
            <a:off x="-8" y="565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bg1"/>
                </a:solidFill>
              </a:rPr>
              <a:t>РЕШЕНИЕ</a:t>
            </a:r>
            <a:endParaRPr sz="3000" dirty="0">
              <a:solidFill>
                <a:schemeClr val="bg1"/>
              </a:solidFill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82672" y="968700"/>
            <a:ext cx="8174104" cy="37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9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8</a:t>
            </a:fld>
            <a:endParaRPr sz="900"/>
          </a:p>
        </p:txBody>
      </p:sp>
      <p:pic>
        <p:nvPicPr>
          <p:cNvPr id="132" name="Google Shape;132;p19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90438" y="1160575"/>
            <a:ext cx="8163125" cy="33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108057" y="2227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b="1" dirty="0">
                <a:solidFill>
                  <a:schemeClr val="lt1"/>
                </a:solidFill>
              </a:rPr>
              <a:t>РЫНОК</a:t>
            </a:r>
            <a:endParaRPr sz="30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0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9</a:t>
            </a:fld>
            <a:endParaRPr sz="900"/>
          </a:p>
        </p:txBody>
      </p:sp>
      <p:sp>
        <p:nvSpPr>
          <p:cNvPr id="142" name="Google Shape;142;p20"/>
          <p:cNvSpPr txBox="1">
            <a:spLocks noGrp="1"/>
          </p:cNvSpPr>
          <p:nvPr>
            <p:ph type="title"/>
          </p:nvPr>
        </p:nvSpPr>
        <p:spPr>
          <a:xfrm>
            <a:off x="0" y="64135"/>
            <a:ext cx="3406140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2800" b="1" dirty="0">
                <a:solidFill>
                  <a:schemeClr val="lt1"/>
                </a:solidFill>
              </a:rPr>
              <a:t>КОНКУРЕНТЫ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71550" y="833120"/>
            <a:ext cx="6858000" cy="5600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71550" y="1651635"/>
            <a:ext cx="6858000" cy="5600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71550" y="2519045"/>
            <a:ext cx="6858000" cy="5600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1550" y="3386455"/>
            <a:ext cx="6858000" cy="5600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71550" y="4253865"/>
            <a:ext cx="6858000" cy="5600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108710" y="1771650"/>
            <a:ext cx="1280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8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ЦЕНА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1240155" y="2639695"/>
            <a:ext cx="9258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8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ВЕС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108710" y="3375025"/>
            <a:ext cx="1611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16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ECO-FRIENDLY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1108710" y="4254500"/>
            <a:ext cx="14859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БОГАТЫЙ СОСТАВ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2388870" y="977900"/>
            <a:ext cx="13487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Боржоми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3714750" y="975995"/>
            <a:ext cx="11315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b="1" dirty="0" err="1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Акватек</a:t>
            </a:r>
            <a:endParaRPr lang="ru-RU" altLang="en-US" sz="1600" b="1" dirty="0">
              <a:solidFill>
                <a:schemeClr val="bg1"/>
              </a:solidFill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4914900" y="975995"/>
            <a:ext cx="1382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Рычал -Су</a:t>
            </a:r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6480810" y="971550"/>
            <a:ext cx="12230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600" b="1" dirty="0" err="1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AquaTab</a:t>
            </a:r>
            <a:endParaRPr lang="en-US" altLang="en-US" sz="1600" b="1" dirty="0">
              <a:solidFill>
                <a:schemeClr val="bg1"/>
              </a:solidFill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6858000" y="1572260"/>
            <a:ext cx="468630" cy="7677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+</a:t>
            </a: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6858000" y="2427605"/>
            <a:ext cx="98298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+</a:t>
            </a: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6858000" y="3274060"/>
            <a:ext cx="4686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+</a:t>
            </a: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858000" y="4181302"/>
            <a:ext cx="4349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+</a:t>
            </a:r>
          </a:p>
        </p:txBody>
      </p:sp>
      <p:sp>
        <p:nvSpPr>
          <p:cNvPr id="19" name="Текстовое поле 18"/>
          <p:cNvSpPr txBox="1"/>
          <p:nvPr/>
        </p:nvSpPr>
        <p:spPr>
          <a:xfrm>
            <a:off x="3909060" y="1562735"/>
            <a:ext cx="5829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+</a:t>
            </a:r>
          </a:p>
        </p:txBody>
      </p:sp>
      <p:sp>
        <p:nvSpPr>
          <p:cNvPr id="20" name="Текстовое поле 19"/>
          <p:cNvSpPr txBox="1"/>
          <p:nvPr/>
        </p:nvSpPr>
        <p:spPr>
          <a:xfrm>
            <a:off x="3909060" y="4152900"/>
            <a:ext cx="43370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+</a:t>
            </a:r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5382895" y="4152900"/>
            <a:ext cx="4349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+</a:t>
            </a:r>
          </a:p>
        </p:txBody>
      </p:sp>
      <p:sp>
        <p:nvSpPr>
          <p:cNvPr id="22" name="Текстовое поле 21"/>
          <p:cNvSpPr txBox="1"/>
          <p:nvPr/>
        </p:nvSpPr>
        <p:spPr>
          <a:xfrm>
            <a:off x="2594610" y="4152900"/>
            <a:ext cx="4349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+</a:t>
            </a:r>
          </a:p>
        </p:txBody>
      </p:sp>
      <p:sp>
        <p:nvSpPr>
          <p:cNvPr id="23" name="Текстовое поле 22"/>
          <p:cNvSpPr txBox="1"/>
          <p:nvPr/>
        </p:nvSpPr>
        <p:spPr>
          <a:xfrm>
            <a:off x="2640330" y="1548765"/>
            <a:ext cx="560070" cy="5245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</a:rPr>
              <a:t>-</a:t>
            </a:r>
          </a:p>
        </p:txBody>
      </p:sp>
      <p:sp>
        <p:nvSpPr>
          <p:cNvPr id="24" name="Текстовое поле 23"/>
          <p:cNvSpPr txBox="1"/>
          <p:nvPr/>
        </p:nvSpPr>
        <p:spPr>
          <a:xfrm>
            <a:off x="2640330" y="2376170"/>
            <a:ext cx="43370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-</a:t>
            </a:r>
          </a:p>
        </p:txBody>
      </p:sp>
      <p:sp>
        <p:nvSpPr>
          <p:cNvPr id="25" name="Текстовое поле 24"/>
          <p:cNvSpPr txBox="1"/>
          <p:nvPr/>
        </p:nvSpPr>
        <p:spPr>
          <a:xfrm>
            <a:off x="2640330" y="3264535"/>
            <a:ext cx="50355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-</a:t>
            </a:r>
          </a:p>
        </p:txBody>
      </p:sp>
      <p:sp>
        <p:nvSpPr>
          <p:cNvPr id="26" name="Текстовое поле 25"/>
          <p:cNvSpPr txBox="1"/>
          <p:nvPr/>
        </p:nvSpPr>
        <p:spPr>
          <a:xfrm>
            <a:off x="5382895" y="1546860"/>
            <a:ext cx="4349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-</a:t>
            </a:r>
          </a:p>
        </p:txBody>
      </p:sp>
      <p:sp>
        <p:nvSpPr>
          <p:cNvPr id="27" name="Текстовое поле 26"/>
          <p:cNvSpPr txBox="1"/>
          <p:nvPr/>
        </p:nvSpPr>
        <p:spPr>
          <a:xfrm>
            <a:off x="3829050" y="2371725"/>
            <a:ext cx="43370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-</a:t>
            </a:r>
          </a:p>
        </p:txBody>
      </p:sp>
      <p:sp>
        <p:nvSpPr>
          <p:cNvPr id="28" name="Текстовое поле 27"/>
          <p:cNvSpPr txBox="1"/>
          <p:nvPr/>
        </p:nvSpPr>
        <p:spPr>
          <a:xfrm>
            <a:off x="5383530" y="2371725"/>
            <a:ext cx="3543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-</a:t>
            </a:r>
          </a:p>
        </p:txBody>
      </p:sp>
      <p:sp>
        <p:nvSpPr>
          <p:cNvPr id="29" name="Текстовое поле 28"/>
          <p:cNvSpPr txBox="1"/>
          <p:nvPr/>
        </p:nvSpPr>
        <p:spPr>
          <a:xfrm>
            <a:off x="3829050" y="3194050"/>
            <a:ext cx="4222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-</a:t>
            </a:r>
          </a:p>
        </p:txBody>
      </p:sp>
      <p:sp>
        <p:nvSpPr>
          <p:cNvPr id="30" name="Текстовое поле 29"/>
          <p:cNvSpPr txBox="1"/>
          <p:nvPr/>
        </p:nvSpPr>
        <p:spPr>
          <a:xfrm>
            <a:off x="5360035" y="3225165"/>
            <a:ext cx="46926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4000" b="1" dirty="0">
                <a:solidFill>
                  <a:schemeClr val="bg1"/>
                </a:solidFill>
                <a:latin typeface="Comic Sans MS" panose="030F0702030302020204" charset="0"/>
                <a:cs typeface="Comic Sans MS" panose="030F0702030302020204" charset="0"/>
                <a:sym typeface="+mn-ea"/>
              </a:rPr>
              <a:t>-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1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>
            <a:spLocks noGrp="1"/>
          </p:cNvSpPr>
          <p:nvPr>
            <p:ph type="sldNum" idx="12"/>
          </p:nvPr>
        </p:nvSpPr>
        <p:spPr>
          <a:xfrm>
            <a:off x="8271434" y="4255886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10</a:t>
            </a:fld>
            <a:endParaRPr sz="900"/>
          </a:p>
        </p:txBody>
      </p:sp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>
          <a:xfrm>
            <a:off x="73801" y="-4012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152" name="Google Shape;152;p2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118050" y="1227110"/>
            <a:ext cx="4025950" cy="36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5927925" y="2187210"/>
            <a:ext cx="3216075" cy="300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6608975" y="2855759"/>
            <a:ext cx="2535025" cy="25830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C997A94-B70D-B8C2-D781-76896FB476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8505287"/>
              </p:ext>
            </p:extLst>
          </p:nvPr>
        </p:nvGraphicFramePr>
        <p:xfrm>
          <a:off x="271549" y="1919900"/>
          <a:ext cx="4677294" cy="2651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3" name="Google Shape;163;p21"/>
          <p:cNvSpPr txBox="1"/>
          <p:nvPr/>
        </p:nvSpPr>
        <p:spPr>
          <a:xfrm>
            <a:off x="5858650" y="1633935"/>
            <a:ext cx="300000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 dirty="0">
                <a:solidFill>
                  <a:schemeClr val="bg1"/>
                </a:solidFill>
              </a:rPr>
              <a:t>TAM = </a:t>
            </a:r>
            <a:r>
              <a:rPr lang="ru-RU" altLang="en-US" sz="1600" b="1" i="1" dirty="0">
                <a:solidFill>
                  <a:schemeClr val="bg1"/>
                </a:solidFill>
              </a:rPr>
              <a:t>32 </a:t>
            </a:r>
            <a:r>
              <a:rPr lang="en-US" sz="1600" b="1" i="1" dirty="0" err="1">
                <a:solidFill>
                  <a:schemeClr val="bg1"/>
                </a:solidFill>
              </a:rPr>
              <a:t>млрд</a:t>
            </a:r>
            <a:r>
              <a:rPr lang="ru-RU" sz="1600" b="1" i="1" dirty="0">
                <a:solidFill>
                  <a:schemeClr val="bg1"/>
                </a:solidFill>
              </a:rPr>
              <a:t> ₽</a:t>
            </a:r>
            <a:endParaRPr sz="1600" b="1" i="1" dirty="0">
              <a:solidFill>
                <a:schemeClr val="bg1"/>
              </a:solidFill>
            </a:endParaRPr>
          </a:p>
        </p:txBody>
      </p:sp>
      <p:sp>
        <p:nvSpPr>
          <p:cNvPr id="164" name="Google Shape;164;p21"/>
          <p:cNvSpPr txBox="1"/>
          <p:nvPr/>
        </p:nvSpPr>
        <p:spPr>
          <a:xfrm>
            <a:off x="6520575" y="2464206"/>
            <a:ext cx="300000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 dirty="0">
                <a:solidFill>
                  <a:schemeClr val="bg1"/>
                </a:solidFill>
              </a:rPr>
              <a:t>SAM = </a:t>
            </a:r>
            <a:r>
              <a:rPr lang="ru-RU" altLang="en-US" sz="1600" b="1" i="1" dirty="0">
                <a:solidFill>
                  <a:schemeClr val="bg1"/>
                </a:solidFill>
              </a:rPr>
              <a:t>13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млрд</a:t>
            </a:r>
            <a:r>
              <a:rPr lang="ru-RU" sz="1600" b="1" i="1" dirty="0">
                <a:solidFill>
                  <a:schemeClr val="bg1"/>
                </a:solidFill>
              </a:rPr>
              <a:t> ₽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165" name="Google Shape;165;p21"/>
          <p:cNvSpPr txBox="1"/>
          <p:nvPr/>
        </p:nvSpPr>
        <p:spPr>
          <a:xfrm>
            <a:off x="6704738" y="3769860"/>
            <a:ext cx="2535000" cy="427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 dirty="0">
                <a:solidFill>
                  <a:schemeClr val="bg1"/>
                </a:solidFill>
              </a:rPr>
              <a:t>SOM = </a:t>
            </a:r>
            <a:r>
              <a:rPr lang="ru-RU" sz="1600" b="1" i="1" dirty="0">
                <a:solidFill>
                  <a:schemeClr val="bg1"/>
                </a:solidFill>
              </a:rPr>
              <a:t>1 млн ₽</a:t>
            </a:r>
            <a:endParaRPr i="1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989E9C-6E74-9635-34E5-8A7CB46516F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245" b="89958" l="9919" r="89991">
                        <a14:foregroundMark x1="39766" y1="12262" x2="32281" y2="16385"/>
                        <a14:foregroundMark x1="32281" y1="16385" x2="20559" y2="34144"/>
                        <a14:foregroundMark x1="20559" y1="34144" x2="34896" y2="13108"/>
                        <a14:foregroundMark x1="34896" y1="13108" x2="44004" y2="8562"/>
                        <a14:foregroundMark x1="44004" y1="8562" x2="54283" y2="8245"/>
                        <a14:foregroundMark x1="54283" y1="8245" x2="53021" y2="8245"/>
                        <a14:foregroundMark x1="40667" y1="85412" x2="55546" y2="85307"/>
                        <a14:foregroundMark x1="34355" y1="82558" x2="58431" y2="85835"/>
                        <a14:foregroundMark x1="58431" y1="85835" x2="49324" y2="85835"/>
                        <a14:foregroundMark x1="49324" y1="85835" x2="56808" y2="85201"/>
                        <a14:foregroundMark x1="37151" y1="84672" x2="54554" y2="86047"/>
                        <a14:foregroundMark x1="41118" y1="85307" x2="47340" y2="86786"/>
                        <a14:backgroundMark x1="77096" y1="75159" x2="85032" y2="64693"/>
                        <a14:backgroundMark x1="50609" y1="88202" x2="54103" y2="89006"/>
                        <a14:backgroundMark x1="49740" y1="88002" x2="50208" y2="881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01" y="651181"/>
            <a:ext cx="1477134" cy="12600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6C9D1A-6647-F071-71B7-C28A0CBCAC76}"/>
              </a:ext>
            </a:extLst>
          </p:cNvPr>
          <p:cNvSpPr txBox="1"/>
          <p:nvPr/>
        </p:nvSpPr>
        <p:spPr>
          <a:xfrm>
            <a:off x="1468582" y="1108364"/>
            <a:ext cx="297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</a:rPr>
              <a:t>- 30 ₽/</a:t>
            </a:r>
            <a:r>
              <a:rPr lang="ru-RU" sz="2000" dirty="0" err="1">
                <a:solidFill>
                  <a:schemeClr val="accent1"/>
                </a:solidFill>
              </a:rPr>
              <a:t>таб</a:t>
            </a:r>
            <a:endParaRPr lang="ru-RU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2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11</a:t>
            </a:fld>
            <a:endParaRPr sz="900"/>
          </a:p>
        </p:txBody>
      </p:sp>
      <p:sp>
        <p:nvSpPr>
          <p:cNvPr id="172" name="Google Shape;172;p22"/>
          <p:cNvSpPr txBox="1">
            <a:spLocks noGrp="1"/>
          </p:cNvSpPr>
          <p:nvPr>
            <p:ph type="title"/>
          </p:nvPr>
        </p:nvSpPr>
        <p:spPr>
          <a:xfrm>
            <a:off x="-8" y="951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b="1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rcRect l="17170" t="4849" r="10332" b="8071"/>
          <a:stretch>
            <a:fillRect/>
          </a:stretch>
        </p:blipFill>
        <p:spPr>
          <a:xfrm>
            <a:off x="899549" y="864286"/>
            <a:ext cx="1898650" cy="3885565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2E61956-DB4D-4052-5D61-88B2E6D789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440203"/>
              </p:ext>
            </p:extLst>
          </p:nvPr>
        </p:nvGraphicFramePr>
        <p:xfrm>
          <a:off x="4105950" y="431554"/>
          <a:ext cx="4138501" cy="461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0" name="Google Shape;180;p23"/>
          <p:cNvGraphicFramePr/>
          <p:nvPr>
            <p:extLst>
              <p:ext uri="{D42A27DB-BD31-4B8C-83A1-F6EECF244321}">
                <p14:modId xmlns:p14="http://schemas.microsoft.com/office/powerpoint/2010/main" val="4150781073"/>
              </p:ext>
            </p:extLst>
          </p:nvPr>
        </p:nvGraphicFramePr>
        <p:xfrm>
          <a:off x="443345" y="915588"/>
          <a:ext cx="7956565" cy="4102788"/>
        </p:xfrm>
        <a:graphic>
          <a:graphicData uri="http://schemas.openxmlformats.org/drawingml/2006/table">
            <a:tbl>
              <a:tblPr>
                <a:noFill/>
                <a:tableStyleId>{657AEB27-AA3A-49EF-886F-C70F25A045D2}</a:tableStyleId>
              </a:tblPr>
              <a:tblGrid>
                <a:gridCol w="1999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4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5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chemeClr val="bg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chemeClr val="bg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chemeClr val="bg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chemeClr val="bg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chemeClr val="bg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strike="noStrike" cap="none" dirty="0">
                        <a:solidFill>
                          <a:schemeClr val="bg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chemeClr val="bg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strike="noStrike" cap="none" dirty="0">
                        <a:solidFill>
                          <a:schemeClr val="bg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2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Гасанова</a:t>
                      </a:r>
                      <a:r>
                        <a:rPr lang="en-US" sz="12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Наргиз</a:t>
                      </a:r>
                      <a:endParaRPr sz="1200" b="1" u="none" strike="noStrike" cap="none" dirty="0">
                        <a:solidFill>
                          <a:schemeClr val="tx1">
                            <a:lumMod val="50000"/>
                          </a:schemeClr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СЕО</a:t>
                      </a:r>
                      <a:endParaRPr sz="1100" u="none" strike="noStrike" cap="none" dirty="0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Осуществлять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организацию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работы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команды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и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управлять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ею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формировать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стратегические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планы</a:t>
                      </a:r>
                      <a:endParaRPr sz="1100" u="none" strike="noStrike" cap="none" dirty="0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Студент 2 курса</a:t>
                      </a:r>
                      <a:endParaRPr sz="110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  направлению Химия</a:t>
                      </a:r>
                      <a:endParaRPr sz="1100" u="none" strike="noStrike" cap="none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2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Абсатарова</a:t>
                      </a:r>
                      <a:r>
                        <a:rPr lang="en-US" sz="12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Аделина</a:t>
                      </a:r>
                      <a:endParaRPr sz="1200" b="1" u="none" strike="noStrike" cap="none" dirty="0">
                        <a:solidFill>
                          <a:schemeClr val="tx1">
                            <a:lumMod val="50000"/>
                          </a:schemeClr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Медийщик, аналитик</a:t>
                      </a:r>
                      <a:endParaRPr sz="1100" u="none" strike="noStrike" cap="none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Учитывать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изменения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требований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поддерживать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обратную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связь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с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заказчиком</a:t>
                      </a:r>
                      <a:endParaRPr sz="1100" u="none" strike="noStrike" cap="none" dirty="0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Студент 2 курса </a:t>
                      </a:r>
                      <a:endParaRPr sz="110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  направлению Химия</a:t>
                      </a:r>
                      <a:endParaRPr sz="1100" u="none" strike="noStrike" cap="none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Хабибуллина Регина</a:t>
                      </a:r>
                      <a:endParaRPr sz="1200" b="1" u="none" strike="noStrike" cap="none">
                        <a:solidFill>
                          <a:schemeClr val="tx1">
                            <a:lumMod val="50000"/>
                          </a:schemeClr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1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Экономист</a:t>
                      </a:r>
                      <a:endParaRPr sz="1100" u="none" strike="noStrike" cap="none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Разрабатывать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стратегии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оптимизируя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ресурсы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прогнозируя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доходы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и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выявляя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экономические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риски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что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способствует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устойчивому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развитию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компании</a:t>
                      </a:r>
                      <a:endParaRPr sz="1100" u="none" strike="noStrike" cap="none" dirty="0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Студент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2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курса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endParaRPr sz="11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направлению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Экономическая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безопасность</a:t>
                      </a:r>
                      <a:endParaRPr sz="1100" u="none" strike="noStrike" cap="none" dirty="0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200" b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Мехоношин Александр</a:t>
                      </a:r>
                      <a:endParaRPr sz="1200" b="1" u="none" strike="noStrike" cap="none">
                        <a:solidFill>
                          <a:schemeClr val="tx1">
                            <a:lumMod val="50000"/>
                          </a:schemeClr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Программист, дизайнер </a:t>
                      </a:r>
                      <a:endParaRPr sz="1100" u="none" strike="noStrike" cap="none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Создать  сайт для компании, реализуя идеи дизайнера и обеспечивая техническую функциональность</a:t>
                      </a:r>
                      <a:endParaRPr sz="1100" u="none" strike="noStrike" cap="none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Студент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3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курса</a:t>
                      </a:r>
                      <a:endParaRPr sz="11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направлению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Информатика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и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вычислительная</a:t>
                      </a:r>
                      <a:r>
                        <a:rPr lang="en-US" sz="11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техника</a:t>
                      </a:r>
                      <a:endParaRPr sz="1100" u="none" strike="noStrike" cap="none" dirty="0">
                        <a:solidFill>
                          <a:schemeClr val="tx1">
                            <a:lumMod val="50000"/>
                          </a:schemeClr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81" name="Google Shape;181;p23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12</a:t>
            </a:fld>
            <a:endParaRPr sz="900"/>
          </a:p>
        </p:txBody>
      </p:sp>
      <p:sp>
        <p:nvSpPr>
          <p:cNvPr id="183" name="Google Shape;183;p23"/>
          <p:cNvSpPr txBox="1">
            <a:spLocks noGrp="1"/>
          </p:cNvSpPr>
          <p:nvPr>
            <p:ph type="title"/>
          </p:nvPr>
        </p:nvSpPr>
        <p:spPr>
          <a:xfrm>
            <a:off x="-7" y="912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bg1"/>
                </a:solidFill>
              </a:rPr>
              <a:t>КОМАНДА СТАРТАПА</a:t>
            </a:r>
            <a:endParaRPr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4"/>
          <p:cNvPicPr preferRelativeResize="0"/>
          <p:nvPr/>
        </p:nvPicPr>
        <p:blipFill rotWithShape="1">
          <a:blip r:embed="rId14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13</a:t>
            </a:fld>
            <a:endParaRPr sz="900"/>
          </a:p>
        </p:txBody>
      </p:sp>
      <p:sp>
        <p:nvSpPr>
          <p:cNvPr id="190" name="Google Shape;190;p24"/>
          <p:cNvSpPr txBox="1">
            <a:spLocks noGrp="1"/>
          </p:cNvSpPr>
          <p:nvPr>
            <p:ph type="title"/>
          </p:nvPr>
        </p:nvSpPr>
        <p:spPr>
          <a:xfrm>
            <a:off x="-8" y="8978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cxnSp>
        <p:nvCxnSpPr>
          <p:cNvPr id="8" name="直接连接符 31"/>
          <p:cNvCxnSpPr/>
          <p:nvPr>
            <p:custDataLst>
              <p:tags r:id="rId1"/>
            </p:custDataLst>
          </p:nvPr>
        </p:nvCxnSpPr>
        <p:spPr>
          <a:xfrm>
            <a:off x="1798053" y="3426089"/>
            <a:ext cx="1350121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1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CC8480C8-1025-7D3F-FD1B-F009696F60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3553121"/>
              </p:ext>
            </p:extLst>
          </p:nvPr>
        </p:nvGraphicFramePr>
        <p:xfrm>
          <a:off x="1584081" y="3426089"/>
          <a:ext cx="1487522" cy="1167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0" name="标题"/>
          <p:cNvSpPr txBox="1"/>
          <p:nvPr>
            <p:custDataLst>
              <p:tags r:id="rId2"/>
            </p:custDataLst>
          </p:nvPr>
        </p:nvSpPr>
        <p:spPr>
          <a:xfrm>
            <a:off x="1798053" y="2919930"/>
            <a:ext cx="1486979" cy="4534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ru-RU" sz="1540" b="1" dirty="0">
                <a:solidFill>
                  <a:schemeClr val="accent1"/>
                </a:solidFill>
                <a:latin typeface="+mj-lt"/>
                <a:sym typeface="+mn-ea"/>
              </a:rPr>
              <a:t> </a:t>
            </a:r>
            <a:r>
              <a:rPr lang="ru-RU" altLang="en-US" sz="1540" b="1" dirty="0">
                <a:solidFill>
                  <a:schemeClr val="accent1"/>
                </a:solidFill>
                <a:latin typeface="+mj-lt"/>
                <a:sym typeface="+mn-ea"/>
              </a:rPr>
              <a:t>Д</a:t>
            </a:r>
            <a:r>
              <a:rPr lang="en-US" altLang="en-US" sz="1540" b="1" dirty="0">
                <a:solidFill>
                  <a:schemeClr val="accent1"/>
                </a:solidFill>
                <a:latin typeface="+mj-lt"/>
                <a:sym typeface="+mn-ea"/>
              </a:rPr>
              <a:t>екабрь</a:t>
            </a:r>
            <a:r>
              <a:rPr lang="en-US" altLang="ru-RU" sz="1540" b="1" dirty="0">
                <a:solidFill>
                  <a:schemeClr val="accent1"/>
                </a:solidFill>
                <a:latin typeface="+mj-lt"/>
                <a:sym typeface="+mn-ea"/>
              </a:rPr>
              <a:t> 2024</a:t>
            </a:r>
          </a:p>
        </p:txBody>
      </p:sp>
      <p:sp>
        <p:nvSpPr>
          <p:cNvPr id="11" name="平行四边形 21"/>
          <p:cNvSpPr/>
          <p:nvPr>
            <p:custDataLst>
              <p:tags r:id="rId3"/>
            </p:custDataLst>
          </p:nvPr>
        </p:nvSpPr>
        <p:spPr>
          <a:xfrm flipH="1">
            <a:off x="4650359" y="1622489"/>
            <a:ext cx="1333285" cy="803773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任意多边形 22"/>
          <p:cNvSpPr/>
          <p:nvPr>
            <p:custDataLst>
              <p:tags r:id="rId4"/>
            </p:custDataLst>
          </p:nvPr>
        </p:nvSpPr>
        <p:spPr>
          <a:xfrm>
            <a:off x="5311843" y="798078"/>
            <a:ext cx="2031155" cy="1629269"/>
          </a:xfrm>
          <a:custGeom>
            <a:avLst/>
            <a:gdLst>
              <a:gd name="adj" fmla="val 64618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740" h="3000">
                <a:moveTo>
                  <a:pt x="3027" y="0"/>
                </a:moveTo>
                <a:lnTo>
                  <a:pt x="3740" y="1091"/>
                </a:lnTo>
                <a:lnTo>
                  <a:pt x="3259" y="1091"/>
                </a:lnTo>
                <a:lnTo>
                  <a:pt x="2026" y="3000"/>
                </a:lnTo>
                <a:lnTo>
                  <a:pt x="0" y="3000"/>
                </a:lnTo>
                <a:lnTo>
                  <a:pt x="1247" y="1069"/>
                </a:lnTo>
                <a:lnTo>
                  <a:pt x="909" y="1062"/>
                </a:lnTo>
                <a:lnTo>
                  <a:pt x="3027" y="0"/>
                </a:lnTo>
                <a:close/>
              </a:path>
            </a:pathLst>
          </a:custGeom>
          <a:gradFill>
            <a:gsLst>
              <a:gs pos="39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642475" tIns="826039" rIns="849935" bIns="312819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sz="2735" b="1" dirty="0">
                <a:solidFill>
                  <a:srgbClr val="FFFFFF"/>
                </a:solidFill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4" name="平行四边形 4"/>
          <p:cNvSpPr/>
          <p:nvPr>
            <p:custDataLst>
              <p:tags r:id="rId5"/>
            </p:custDataLst>
          </p:nvPr>
        </p:nvSpPr>
        <p:spPr>
          <a:xfrm flipH="1">
            <a:off x="2881517" y="1870137"/>
            <a:ext cx="1333285" cy="803773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平行四边形 3"/>
          <p:cNvSpPr/>
          <p:nvPr>
            <p:custDataLst>
              <p:tags r:id="rId6"/>
            </p:custDataLst>
          </p:nvPr>
        </p:nvSpPr>
        <p:spPr>
          <a:xfrm>
            <a:off x="1777415" y="1870137"/>
            <a:ext cx="1779162" cy="1050878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sz="2735" b="1">
                <a:solidFill>
                  <a:srgbClr val="FFFFFF"/>
                </a:solidFill>
                <a:sym typeface="+mn-lt"/>
              </a:rPr>
              <a:t>01</a:t>
            </a:r>
          </a:p>
        </p:txBody>
      </p:sp>
      <p:sp>
        <p:nvSpPr>
          <p:cNvPr id="16" name="平行四边形 19"/>
          <p:cNvSpPr/>
          <p:nvPr>
            <p:custDataLst>
              <p:tags r:id="rId7"/>
            </p:custDataLst>
          </p:nvPr>
        </p:nvSpPr>
        <p:spPr>
          <a:xfrm>
            <a:off x="3543543" y="1624118"/>
            <a:ext cx="1779162" cy="1050878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sz="2735" b="1">
                <a:solidFill>
                  <a:srgbClr val="FFFFFF"/>
                </a:solidFill>
                <a:sym typeface="+mn-lt"/>
              </a:rPr>
              <a:t>02</a:t>
            </a:r>
          </a:p>
        </p:txBody>
      </p:sp>
      <p:cxnSp>
        <p:nvCxnSpPr>
          <p:cNvPr id="18" name="直接连接符 34"/>
          <p:cNvCxnSpPr/>
          <p:nvPr>
            <p:custDataLst>
              <p:tags r:id="rId8"/>
            </p:custDataLst>
          </p:nvPr>
        </p:nvCxnSpPr>
        <p:spPr>
          <a:xfrm>
            <a:off x="3532681" y="3169751"/>
            <a:ext cx="1350121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4">
                    <a:alpha val="0"/>
                  </a:schemeClr>
                </a:gs>
                <a:gs pos="0">
                  <a:schemeClr val="accent4"/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EB1B7DD8-E0CE-BF4C-FCC2-EA6BBCA3B4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1999642"/>
              </p:ext>
            </p:extLst>
          </p:nvPr>
        </p:nvGraphicFramePr>
        <p:xfrm>
          <a:off x="3395823" y="3141940"/>
          <a:ext cx="1486979" cy="1300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sp>
        <p:nvSpPr>
          <p:cNvPr id="28" name="标题"/>
          <p:cNvSpPr txBox="1"/>
          <p:nvPr>
            <p:custDataLst>
              <p:tags r:id="rId9"/>
            </p:custDataLst>
          </p:nvPr>
        </p:nvSpPr>
        <p:spPr>
          <a:xfrm>
            <a:off x="3559986" y="2778326"/>
            <a:ext cx="1486979" cy="44424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lnSpcReduction="10000"/>
          </a:bodyPr>
          <a:lstStyle/>
          <a:p>
            <a:pPr lvl="0" algn="l">
              <a:buClrTx/>
              <a:buSzTx/>
              <a:buFontTx/>
            </a:pPr>
            <a:r>
              <a:rPr lang="ru-RU" altLang="en-US" sz="1540" b="1" dirty="0">
                <a:solidFill>
                  <a:schemeClr val="accent4">
                    <a:lumMod val="75000"/>
                  </a:schemeClr>
                </a:solidFill>
                <a:latin typeface="+mj-lt"/>
                <a:sym typeface="+mn-ea"/>
              </a:rPr>
              <a:t>Д</a:t>
            </a:r>
            <a:r>
              <a:rPr lang="en-US" altLang="en-US" sz="1540" b="1" dirty="0">
                <a:solidFill>
                  <a:schemeClr val="accent4">
                    <a:lumMod val="75000"/>
                  </a:schemeClr>
                </a:solidFill>
                <a:latin typeface="+mj-lt"/>
                <a:sym typeface="+mn-ea"/>
              </a:rPr>
              <a:t>екабрь</a:t>
            </a:r>
            <a:r>
              <a:rPr lang="en-US" altLang="ru-RU" sz="1540" b="1" dirty="0">
                <a:solidFill>
                  <a:schemeClr val="accent4">
                    <a:lumMod val="75000"/>
                  </a:schemeClr>
                </a:solidFill>
                <a:latin typeface="+mj-lt"/>
                <a:sym typeface="+mn-ea"/>
              </a:rPr>
              <a:t> 24 - </a:t>
            </a:r>
            <a:r>
              <a:rPr lang="en-US" altLang="en-US" sz="1540" b="1" dirty="0">
                <a:solidFill>
                  <a:schemeClr val="accent4">
                    <a:lumMod val="75000"/>
                  </a:schemeClr>
                </a:solidFill>
                <a:latin typeface="+mj-lt"/>
                <a:sym typeface="+mn-ea"/>
              </a:rPr>
              <a:t>январь</a:t>
            </a:r>
            <a:r>
              <a:rPr lang="en-US" altLang="ru-RU" sz="1540" b="1" dirty="0">
                <a:solidFill>
                  <a:schemeClr val="accent4">
                    <a:lumMod val="75000"/>
                  </a:schemeClr>
                </a:solidFill>
                <a:latin typeface="+mj-lt"/>
                <a:sym typeface="+mn-ea"/>
              </a:rPr>
              <a:t> 25</a:t>
            </a:r>
          </a:p>
        </p:txBody>
      </p:sp>
      <p:cxnSp>
        <p:nvCxnSpPr>
          <p:cNvPr id="29" name="直接连接符 55"/>
          <p:cNvCxnSpPr/>
          <p:nvPr>
            <p:custDataLst>
              <p:tags r:id="rId10"/>
            </p:custDataLst>
          </p:nvPr>
        </p:nvCxnSpPr>
        <p:spPr>
          <a:xfrm>
            <a:off x="5321075" y="2924817"/>
            <a:ext cx="1350121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1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BC2042EB-58AD-F880-CA07-2309B1E631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3583069"/>
              </p:ext>
            </p:extLst>
          </p:nvPr>
        </p:nvGraphicFramePr>
        <p:xfrm>
          <a:off x="5040626" y="3177657"/>
          <a:ext cx="2047875" cy="1167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  <p:sp>
        <p:nvSpPr>
          <p:cNvPr id="40" name="标题"/>
          <p:cNvSpPr txBox="1"/>
          <p:nvPr>
            <p:custDataLst>
              <p:tags r:id="rId11"/>
            </p:custDataLst>
          </p:nvPr>
        </p:nvSpPr>
        <p:spPr>
          <a:xfrm>
            <a:off x="5321075" y="2427347"/>
            <a:ext cx="1486979" cy="444247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ru-RU" altLang="en-US" sz="1540" b="1" dirty="0">
                <a:solidFill>
                  <a:schemeClr val="accent1"/>
                </a:solidFill>
                <a:latin typeface="+mj-lt"/>
                <a:sym typeface="+mn-ea"/>
              </a:rPr>
              <a:t>Ф</a:t>
            </a:r>
            <a:r>
              <a:rPr lang="en-US" altLang="en-US" sz="1540" b="1" dirty="0">
                <a:solidFill>
                  <a:schemeClr val="accent1"/>
                </a:solidFill>
                <a:latin typeface="+mj-lt"/>
                <a:sym typeface="+mn-ea"/>
              </a:rPr>
              <a:t>евраль</a:t>
            </a:r>
            <a:r>
              <a:rPr lang="en-US" altLang="ru-RU" sz="1540" b="1" dirty="0">
                <a:solidFill>
                  <a:schemeClr val="accent1"/>
                </a:solidFill>
                <a:latin typeface="+mj-lt"/>
                <a:sym typeface="+mn-ea"/>
              </a:rPr>
              <a:t> 25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5"/>
          <p:cNvPicPr preferRelativeResize="0"/>
          <p:nvPr/>
        </p:nvPicPr>
        <p:blipFill rotWithShape="1">
          <a:blip r:embed="rId5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14</a:t>
            </a:fld>
            <a:endParaRPr sz="900"/>
          </a:p>
        </p:txBody>
      </p:sp>
      <p:sp>
        <p:nvSpPr>
          <p:cNvPr id="3" name="矩形 1"/>
          <p:cNvSpPr/>
          <p:nvPr>
            <p:custDataLst>
              <p:tags r:id="rId1"/>
            </p:custDataLst>
          </p:nvPr>
        </p:nvSpPr>
        <p:spPr>
          <a:xfrm>
            <a:off x="2505710" y="2222500"/>
            <a:ext cx="4132580" cy="11303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600" dirty="0">
              <a:solidFill>
                <a:srgbClr val="404040"/>
              </a:solidFill>
              <a:latin typeface="+mn-lt"/>
            </a:endParaRPr>
          </a:p>
        </p:txBody>
      </p:sp>
      <p:sp>
        <p:nvSpPr>
          <p:cNvPr id="4" name="矩形 2"/>
          <p:cNvSpPr/>
          <p:nvPr>
            <p:custDataLst>
              <p:tags r:id="rId2"/>
            </p:custDataLst>
          </p:nvPr>
        </p:nvSpPr>
        <p:spPr>
          <a:xfrm>
            <a:off x="228601" y="110836"/>
            <a:ext cx="4343399" cy="6303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en-US" sz="2800" dirty="0">
                <a:solidFill>
                  <a:schemeClr val="dk1">
                    <a:lumMod val="100000"/>
                  </a:schemeClr>
                </a:solidFill>
                <a:latin typeface="Raleway SemiBold" panose="020B0703030101060003" pitchFamily="34" charset="-52"/>
              </a:rPr>
              <a:t>Запрос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355" y="2135848"/>
            <a:ext cx="5639289" cy="8718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7" b="97222" l="1889" r="99000">
                        <a14:foregroundMark x1="16222" y1="17163" x2="16222" y2="17163"/>
                        <a14:foregroundMark x1="71556" y1="50397" x2="71556" y2="50397"/>
                        <a14:foregroundMark x1="72333" y1="62996" x2="72333" y2="62996"/>
                        <a14:foregroundMark x1="80222" y1="76290" x2="80222" y2="76290"/>
                        <a14:foregroundMark x1="82667" y1="83234" x2="82667" y2="83234"/>
                        <a14:foregroundMark x1="41556" y1="87599" x2="80222" y2="87996"/>
                        <a14:foregroundMark x1="6444" y1="96528" x2="4444" y2="83135"/>
                        <a14:foregroundMark x1="5000" y1="82738" x2="3889" y2="73710"/>
                        <a14:foregroundMark x1="9667" y1="95933" x2="91667" y2="94444"/>
                        <a14:foregroundMark x1="79222" y1="91567" x2="98444" y2="91071"/>
                        <a14:foregroundMark x1="4444" y1="34325" x2="4778" y2="30952"/>
                        <a14:foregroundMark x1="5111" y1="30754" x2="5333" y2="27679"/>
                        <a14:foregroundMark x1="5333" y1="27381" x2="6222" y2="25397"/>
                        <a14:foregroundMark x1="7000" y1="13591" x2="6000" y2="17163"/>
                        <a14:foregroundMark x1="6556" y1="12103" x2="9444" y2="11806"/>
                        <a14:foregroundMark x1="8444" y1="12004" x2="7444" y2="11607"/>
                        <a14:foregroundMark x1="4556" y1="28373" x2="5444" y2="22024"/>
                        <a14:foregroundMark x1="5667" y1="21825" x2="6000" y2="17262"/>
                        <a14:foregroundMark x1="5333" y1="22024" x2="5889" y2="17262"/>
                        <a14:foregroundMark x1="6444" y1="14187" x2="6444" y2="14187"/>
                        <a14:foregroundMark x1="6222" y1="13393" x2="6222" y2="12103"/>
                        <a14:foregroundMark x1="7111" y1="12599" x2="8778" y2="12401"/>
                        <a14:foregroundMark x1="18889" y1="11508" x2="14000" y2="11310"/>
                        <a14:foregroundMark x1="53222" y1="13095" x2="59444" y2="14087"/>
                        <a14:foregroundMark x1="51000" y1="11607" x2="68444" y2="13393"/>
                        <a14:foregroundMark x1="67000" y1="13790" x2="60333" y2="20536"/>
                        <a14:foregroundMark x1="53000" y1="11310" x2="55778" y2="8433"/>
                        <a14:foregroundMark x1="62889" y1="7440" x2="66667" y2="4861"/>
                        <a14:foregroundMark x1="63556" y1="1587" x2="65222" y2="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532" y="547908"/>
            <a:ext cx="3614003" cy="40476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52796" y="1773735"/>
            <a:ext cx="3199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800" i="1" dirty="0">
                <a:solidFill>
                  <a:schemeClr val="bg1"/>
                </a:solidFill>
              </a:rPr>
              <a:t>Предоставление лабораторного пресса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800" i="1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800" i="1" dirty="0">
                <a:solidFill>
                  <a:schemeClr val="bg1"/>
                </a:solidFill>
              </a:rPr>
              <a:t>Привлечение финансирования через грант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800" i="1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800" i="1" dirty="0">
                <a:solidFill>
                  <a:schemeClr val="bg1"/>
                </a:solidFill>
              </a:rPr>
              <a:t>Получение необходимой сертификации </a:t>
            </a:r>
          </a:p>
          <a:p>
            <a:endParaRPr lang="ru-RU" sz="18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8601" y="1835989"/>
            <a:ext cx="1988838" cy="19888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47892" y="1610203"/>
            <a:ext cx="2729059" cy="240924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6"/>
          <p:cNvPicPr preferRelativeResize="0"/>
          <p:nvPr/>
        </p:nvPicPr>
        <p:blipFill rotWithShape="1">
          <a:blip r:embed="rId3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900"/>
              <a:t>15</a:t>
            </a:fld>
            <a:endParaRPr sz="900"/>
          </a:p>
        </p:txBody>
      </p:sp>
      <p:sp>
        <p:nvSpPr>
          <p:cNvPr id="207" name="Google Shape;207;p26"/>
          <p:cNvSpPr txBox="1">
            <a:spLocks noGrp="1"/>
          </p:cNvSpPr>
          <p:nvPr>
            <p:ph type="title"/>
          </p:nvPr>
        </p:nvSpPr>
        <p:spPr>
          <a:xfrm>
            <a:off x="87842" y="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208" name="Google Shape;208;p26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9335" y="1486043"/>
            <a:ext cx="9056149" cy="2651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401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072" y="24612"/>
            <a:ext cx="4655700" cy="615523"/>
          </a:xfrm>
        </p:spPr>
        <p:txBody>
          <a:bodyPr/>
          <a:lstStyle/>
          <a:p>
            <a:r>
              <a:rPr lang="ru-RU" sz="2800" dirty="0"/>
              <a:t>Гр</a:t>
            </a:r>
            <a:r>
              <a:rPr lang="en-US" sz="2800" dirty="0"/>
              <a:t>y</a:t>
            </a:r>
            <a:r>
              <a:rPr lang="ru-RU" sz="2800" dirty="0" err="1"/>
              <a:t>ппа</a:t>
            </a:r>
            <a:r>
              <a:rPr lang="ru-RU" sz="2800" dirty="0"/>
              <a:t> в </a:t>
            </a:r>
            <a:r>
              <a:rPr lang="ru-RU" sz="2800" dirty="0" err="1"/>
              <a:t>В</a:t>
            </a:r>
            <a:r>
              <a:rPr lang="en-US" sz="2800" dirty="0">
                <a:solidFill>
                  <a:schemeClr val="dk1"/>
                </a:solidFill>
              </a:rPr>
              <a:t>К</a:t>
            </a:r>
            <a:endParaRPr lang="ru-RU" sz="2800" dirty="0"/>
          </a:p>
        </p:txBody>
      </p:sp>
      <p:pic>
        <p:nvPicPr>
          <p:cNvPr id="1026" name="Picture 2" descr="https://sun9-74.userapi.com/impg/qWFie-SIh27IqYcQbUTE-rU_6yFNdB5HCT4gnA/yxNFtTEt8r0.jpg?size=476x476&amp;quality=95&amp;sign=816142832005f281625d08fbd53ab59f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1365938"/>
            <a:ext cx="2960644" cy="296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70&quot;:[3322150,3322980,3321916,3320460,3320470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2*m_h_i*1_1_1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1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8169_2*m_h_a*1_1_1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2*m_h_i*1_3_3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]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3_1"/>
  <p:tag name="KSO_WM_UNIT_ID" val="diagram20238169_2*m_h_i*1_3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UNIT_PRESET_TEXT" val="03"/>
  <p:tag name="KSO_WM_UNIT_FILL_TYPE" val="3"/>
  <p:tag name="KSO_WM_DIAGRAM_USE_COLOR_VALUE" val="{&quot;color_scheme&quot;:1,&quot;color_type&quot;:1,&quot;theme_color_indexes&quot;:[]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2*m_h_i*1_2_3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]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2*m_h_i*1_1_2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2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3"/>
  <p:tag name="KSO_WM_DIAGRAM_USE_COLOR_VALUE" val="{&quot;color_scheme&quot;:1,&quot;color_type&quot;:1,&quot;theme_color_indexes&quot;:[]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2*m_h_i*1_2_1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3"/>
  <p:tag name="KSO_WM_DIAGRAM_USE_COLOR_VALUE" val="{&quot;color_scheme&quot;:1,&quot;color_type&quot;:1,&quot;theme_color_indexes&quot;:[]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2*m_h_i*1_2_2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8169_2*m_h_a*1_2_1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2*m_h_i*1_3_2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8169_2*m_h_a*1_3_1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-61.85360984021281,&quot;top&quot;:19.57137490099808,&quot;width&quot;:841.8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.15"/>
  <p:tag name="KSO_WM_UNIT_TEXT_FILL_TYPE" val="1"/>
  <p:tag name="KSO_WM_DIAGRAM_MAX_ITEMCNT" val="1"/>
  <p:tag name="KSO_WM_DIAGRAM_MIN_ITEMCNT" val="1"/>
  <p:tag name="KSO_WM_DIAGRAM_VIRTUALLY_FRAME" val="{&quot;height&quot;:122.9000015258789,&quot;left&quot;:197.3,&quot;top&quot;:141.09999923706056,&quot;width&quot;:325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7939_1*l_h_f*1_1_1"/>
  <p:tag name="KSO_WM_TEMPLATE_CATEGORY" val="diagram"/>
  <p:tag name="KSO_WM_TEMPLATE_INDEX" val="20237939"/>
  <p:tag name="KSO_WM_UNIT_LAYERLEVEL" val="1_1_1"/>
  <p:tag name="KSO_WM_TAG_VERSION" val="3.0"/>
  <p:tag name="KSO_WM_UNIT_PRESET_TEXT" val="Presentations are communication tools that can be used as demonstrations."/>
  <p:tag name="KSO_WM_DIAGRAM_USE_COLOR_VALUE" val="{&quot;color_scheme&quot;:1,&quot;color_type&quot;:1,&quot;theme_color_indexes&quot;:[]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.15"/>
  <p:tag name="KSO_WM_DIAGRAM_MAX_ITEMCNT" val="1"/>
  <p:tag name="KSO_WM_DIAGRAM_MIN_ITEMCNT" val="1"/>
  <p:tag name="KSO_WM_DIAGRAM_VIRTUALLY_FRAME" val="{&quot;height&quot;:122.9000015258789,&quot;left&quot;:197.3,&quot;top&quot;:141.09999923706056,&quot;width&quot;:325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7939_1*l_h_a*1_1_1"/>
  <p:tag name="KSO_WM_TEMPLATE_CATEGORY" val="diagram"/>
  <p:tag name="KSO_WM_TEMPLATE_INDEX" val="20237939"/>
  <p:tag name="KSO_WM_UNIT_LAYERLEVEL" val="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353</Words>
  <Application>Microsoft Office PowerPoint</Application>
  <PresentationFormat>Экран (16:9)</PresentationFormat>
  <Paragraphs>115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Century Gothic</vt:lpstr>
      <vt:lpstr>Comic Sans MS</vt:lpstr>
      <vt:lpstr>Raleway</vt:lpstr>
      <vt:lpstr>Raleway SemiBold</vt:lpstr>
      <vt:lpstr>Wingdings</vt:lpstr>
      <vt:lpstr>Simple Light</vt:lpstr>
      <vt:lpstr>Презентация PowerPoint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РЕШЕНИЕ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Презентация PowerPoint</vt:lpstr>
      <vt:lpstr>КОНТАКТЫ ЛИДЕРА</vt:lpstr>
      <vt:lpstr>Грyппа в ВК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Ринат Абсатаров</dc:creator>
  <cp:lastModifiedBy>Регина Хабибуллина</cp:lastModifiedBy>
  <cp:revision>8</cp:revision>
  <dcterms:created xsi:type="dcterms:W3CDTF">2024-11-27T18:50:00Z</dcterms:created>
  <dcterms:modified xsi:type="dcterms:W3CDTF">2024-12-07T17:16:08Z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92CC6EFC720A4629BBA2F1F8C0FB9C35_13</vt:lpwstr>
  </property>
  <property fmtid="{D5CDD505-2E9C-101B-9397-08002B2CF9AE}" pid="3" name="KSOProductBuildVer">
    <vt:lpwstr>1049-12.2.0.19307</vt:lpwstr>
  </property>
</Properties>
</file>