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298" r:id="rId8"/>
    <p:sldId id="304" r:id="rId9"/>
    <p:sldId id="297" r:id="rId10"/>
    <p:sldId id="300" r:id="rId11"/>
    <p:sldId id="305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68" d="100"/>
          <a:sy n="68" d="100"/>
        </p:scale>
        <p:origin x="1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804E80-2D61-4697-9645-9639B7851A65}" type="doc">
      <dgm:prSet loTypeId="urn:microsoft.com/office/officeart/2005/8/layout/lProcess2" loCatId="list" qsTypeId="urn:microsoft.com/office/officeart/2005/8/quickstyle/simple5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1CE59A0F-36DE-4047-936E-0815D7D2F0F4}">
      <dgm:prSet phldrT="[Текст]" custT="1"/>
      <dgm:spPr/>
      <dgm:t>
        <a:bodyPr/>
        <a:lstStyle/>
        <a:p>
          <a:r>
            <a:rPr lang="ru-RU" sz="3600" b="1" dirty="0" smtClean="0"/>
            <a:t>Были определены требования: </a:t>
          </a:r>
          <a:endParaRPr lang="ru-RU" sz="3600" dirty="0"/>
        </a:p>
      </dgm:t>
    </dgm:pt>
    <dgm:pt modelId="{99049AE2-2653-4B34-8943-7C566552F41C}" type="parTrans" cxnId="{7F8290BC-D284-48AD-A3DB-081B96B5D266}">
      <dgm:prSet/>
      <dgm:spPr/>
      <dgm:t>
        <a:bodyPr/>
        <a:lstStyle/>
        <a:p>
          <a:endParaRPr lang="ru-RU"/>
        </a:p>
      </dgm:t>
    </dgm:pt>
    <dgm:pt modelId="{3333B14F-A6BC-490D-9A8F-2748D17BB24D}" type="sibTrans" cxnId="{7F8290BC-D284-48AD-A3DB-081B96B5D266}">
      <dgm:prSet/>
      <dgm:spPr/>
      <dgm:t>
        <a:bodyPr/>
        <a:lstStyle/>
        <a:p>
          <a:endParaRPr lang="ru-RU"/>
        </a:p>
      </dgm:t>
    </dgm:pt>
    <dgm:pt modelId="{7F3E4C47-4077-4016-8489-FA18E1EB22E8}">
      <dgm:prSet phldrT="[Текст]"/>
      <dgm:spPr/>
      <dgm:t>
        <a:bodyPr/>
        <a:lstStyle/>
        <a:p>
          <a:pPr algn="ctr"/>
          <a:r>
            <a:rPr lang="ru-RU" dirty="0" smtClean="0"/>
            <a:t>определение функциональных возможностей приложения</a:t>
          </a:r>
          <a:endParaRPr lang="ru-RU" dirty="0"/>
        </a:p>
      </dgm:t>
    </dgm:pt>
    <dgm:pt modelId="{6000F275-CB97-4DF4-82E9-C2D391EB553C}" type="parTrans" cxnId="{538B453E-670A-4823-8E22-545F79EFB77E}">
      <dgm:prSet/>
      <dgm:spPr/>
      <dgm:t>
        <a:bodyPr/>
        <a:lstStyle/>
        <a:p>
          <a:endParaRPr lang="ru-RU"/>
        </a:p>
      </dgm:t>
    </dgm:pt>
    <dgm:pt modelId="{49FC4DA1-B287-4D57-AC25-ADE1558B59F8}" type="sibTrans" cxnId="{538B453E-670A-4823-8E22-545F79EFB77E}">
      <dgm:prSet/>
      <dgm:spPr/>
      <dgm:t>
        <a:bodyPr/>
        <a:lstStyle/>
        <a:p>
          <a:endParaRPr lang="ru-RU"/>
        </a:p>
      </dgm:t>
    </dgm:pt>
    <dgm:pt modelId="{B3589516-5C63-4F91-AD89-2F422A6135EE}">
      <dgm:prSet phldrT="[Текст]"/>
      <dgm:spPr/>
      <dgm:t>
        <a:bodyPr/>
        <a:lstStyle/>
        <a:p>
          <a:r>
            <a:rPr lang="ru-RU" dirty="0" smtClean="0"/>
            <a:t>интерфейса пользователя</a:t>
          </a:r>
          <a:endParaRPr lang="ru-RU" dirty="0"/>
        </a:p>
      </dgm:t>
    </dgm:pt>
    <dgm:pt modelId="{1D7397A7-8BF8-411F-973D-A53F5B8C6194}" type="parTrans" cxnId="{AAD83016-4202-4289-BBAB-76108D876D7E}">
      <dgm:prSet/>
      <dgm:spPr/>
      <dgm:t>
        <a:bodyPr/>
        <a:lstStyle/>
        <a:p>
          <a:endParaRPr lang="ru-RU"/>
        </a:p>
      </dgm:t>
    </dgm:pt>
    <dgm:pt modelId="{522561EB-BCA5-404A-AC34-61A867FF37D8}" type="sibTrans" cxnId="{AAD83016-4202-4289-BBAB-76108D876D7E}">
      <dgm:prSet/>
      <dgm:spPr/>
      <dgm:t>
        <a:bodyPr/>
        <a:lstStyle/>
        <a:p>
          <a:endParaRPr lang="ru-RU"/>
        </a:p>
      </dgm:t>
    </dgm:pt>
    <dgm:pt modelId="{112630BE-722D-47BF-BF06-DD5AAAD7223C}">
      <dgm:prSet phldrT="[Текст]"/>
      <dgm:spPr/>
      <dgm:t>
        <a:bodyPr/>
        <a:lstStyle/>
        <a:p>
          <a:r>
            <a:rPr lang="ru-RU" dirty="0" smtClean="0"/>
            <a:t>разработка архитектуры приложения</a:t>
          </a:r>
          <a:endParaRPr lang="ru-RU" dirty="0"/>
        </a:p>
      </dgm:t>
    </dgm:pt>
    <dgm:pt modelId="{6CC501CE-84B9-4455-848D-31D936268B32}" type="parTrans" cxnId="{DE1AFE03-C3D0-44BE-BCFD-C4ADED4F13B3}">
      <dgm:prSet/>
      <dgm:spPr/>
      <dgm:t>
        <a:bodyPr/>
        <a:lstStyle/>
        <a:p>
          <a:endParaRPr lang="ru-RU"/>
        </a:p>
      </dgm:t>
    </dgm:pt>
    <dgm:pt modelId="{4B8C8DCF-2878-45B8-BC3B-A5FE0388B7E0}" type="sibTrans" cxnId="{DE1AFE03-C3D0-44BE-BCFD-C4ADED4F13B3}">
      <dgm:prSet/>
      <dgm:spPr/>
      <dgm:t>
        <a:bodyPr/>
        <a:lstStyle/>
        <a:p>
          <a:endParaRPr lang="ru-RU"/>
        </a:p>
      </dgm:t>
    </dgm:pt>
    <dgm:pt modelId="{CEE37DCC-205A-46FF-B07E-D684B4440059}">
      <dgm:prSet phldrT="[Текст]"/>
      <dgm:spPr/>
      <dgm:t>
        <a:bodyPr/>
        <a:lstStyle/>
        <a:p>
          <a:r>
            <a:rPr lang="ru-RU" dirty="0" smtClean="0"/>
            <a:t>создание дизайна пользовательского интерфейса.</a:t>
          </a:r>
          <a:endParaRPr lang="ru-RU" dirty="0"/>
        </a:p>
      </dgm:t>
    </dgm:pt>
    <dgm:pt modelId="{35916C2D-F11F-44AA-9AEE-CDC689B6DD6F}" type="parTrans" cxnId="{11DAD982-154E-4525-9A06-9831472DA8EC}">
      <dgm:prSet/>
      <dgm:spPr/>
      <dgm:t>
        <a:bodyPr/>
        <a:lstStyle/>
        <a:p>
          <a:endParaRPr lang="ru-RU"/>
        </a:p>
      </dgm:t>
    </dgm:pt>
    <dgm:pt modelId="{97E61272-735C-46A1-AF91-E3E9B5BCE1CB}" type="sibTrans" cxnId="{11DAD982-154E-4525-9A06-9831472DA8EC}">
      <dgm:prSet/>
      <dgm:spPr/>
      <dgm:t>
        <a:bodyPr/>
        <a:lstStyle/>
        <a:p>
          <a:endParaRPr lang="ru-RU"/>
        </a:p>
      </dgm:t>
    </dgm:pt>
    <dgm:pt modelId="{EE274DC7-A7EC-472B-A786-CB4B39D64745}">
      <dgm:prSet phldrT="[Текст]" custT="1"/>
      <dgm:spPr/>
      <dgm:t>
        <a:bodyPr/>
        <a:lstStyle/>
        <a:p>
          <a:r>
            <a:rPr lang="ru-RU" sz="3600" b="1" dirty="0" smtClean="0"/>
            <a:t>Разработка:</a:t>
          </a:r>
          <a:endParaRPr lang="ru-RU" sz="3600" dirty="0"/>
        </a:p>
      </dgm:t>
    </dgm:pt>
    <dgm:pt modelId="{2573C5DE-62C7-4216-95F6-E94EBA0625E6}" type="parTrans" cxnId="{E8CFAF48-A26A-4E62-9B04-8E4DE040C987}">
      <dgm:prSet/>
      <dgm:spPr/>
      <dgm:t>
        <a:bodyPr/>
        <a:lstStyle/>
        <a:p>
          <a:endParaRPr lang="ru-RU"/>
        </a:p>
      </dgm:t>
    </dgm:pt>
    <dgm:pt modelId="{789CE1E8-BBD5-4168-82BD-EA36D40801EA}" type="sibTrans" cxnId="{E8CFAF48-A26A-4E62-9B04-8E4DE040C987}">
      <dgm:prSet/>
      <dgm:spPr/>
      <dgm:t>
        <a:bodyPr/>
        <a:lstStyle/>
        <a:p>
          <a:endParaRPr lang="ru-RU"/>
        </a:p>
      </dgm:t>
    </dgm:pt>
    <dgm:pt modelId="{70DB468B-DF89-4091-B4E5-39795E5DAB8E}">
      <dgm:prSet phldrT="[Текст]"/>
      <dgm:spPr/>
      <dgm:t>
        <a:bodyPr/>
        <a:lstStyle/>
        <a:p>
          <a:r>
            <a:rPr lang="ru-RU" dirty="0" smtClean="0"/>
            <a:t>разработка программного кода</a:t>
          </a:r>
          <a:endParaRPr lang="ru-RU" dirty="0"/>
        </a:p>
      </dgm:t>
    </dgm:pt>
    <dgm:pt modelId="{BD1485A3-ACB7-4950-8CFA-980F77770191}" type="parTrans" cxnId="{44B622ED-73CD-4E6A-A519-B72A4B874280}">
      <dgm:prSet/>
      <dgm:spPr/>
      <dgm:t>
        <a:bodyPr/>
        <a:lstStyle/>
        <a:p>
          <a:endParaRPr lang="ru-RU"/>
        </a:p>
      </dgm:t>
    </dgm:pt>
    <dgm:pt modelId="{C5B1016F-785A-48FD-9677-9051D06CD5F3}" type="sibTrans" cxnId="{44B622ED-73CD-4E6A-A519-B72A4B874280}">
      <dgm:prSet/>
      <dgm:spPr/>
      <dgm:t>
        <a:bodyPr/>
        <a:lstStyle/>
        <a:p>
          <a:endParaRPr lang="ru-RU"/>
        </a:p>
      </dgm:t>
    </dgm:pt>
    <dgm:pt modelId="{7D09894E-FAA4-434A-97DA-05F119CF5080}">
      <dgm:prSet phldrT="[Текст]"/>
      <dgm:spPr/>
      <dgm:t>
        <a:bodyPr/>
        <a:lstStyle/>
        <a:p>
          <a:r>
            <a:rPr lang="ru-RU" dirty="0" smtClean="0"/>
            <a:t>серверной и клиентской части приложения</a:t>
          </a:r>
          <a:endParaRPr lang="ru-RU" dirty="0"/>
        </a:p>
      </dgm:t>
    </dgm:pt>
    <dgm:pt modelId="{64500DB6-3977-4CC4-BE98-CF9012F6A520}" type="parTrans" cxnId="{C0045EDC-88F0-4575-B9F9-9D9CAF86F85C}">
      <dgm:prSet/>
      <dgm:spPr/>
      <dgm:t>
        <a:bodyPr/>
        <a:lstStyle/>
        <a:p>
          <a:endParaRPr lang="ru-RU"/>
        </a:p>
      </dgm:t>
    </dgm:pt>
    <dgm:pt modelId="{2CE74CD4-502B-489B-AD46-59DB9813F6C0}" type="sibTrans" cxnId="{C0045EDC-88F0-4575-B9F9-9D9CAF86F85C}">
      <dgm:prSet/>
      <dgm:spPr/>
      <dgm:t>
        <a:bodyPr/>
        <a:lstStyle/>
        <a:p>
          <a:endParaRPr lang="ru-RU"/>
        </a:p>
      </dgm:t>
    </dgm:pt>
    <dgm:pt modelId="{D7290F74-CABD-4463-890A-33C36A2C0226}">
      <dgm:prSet phldrT="[Текст]"/>
      <dgm:spPr/>
      <dgm:t>
        <a:bodyPr/>
        <a:lstStyle/>
        <a:p>
          <a:r>
            <a:rPr lang="ru-RU" dirty="0" smtClean="0"/>
            <a:t>необходимых технологий</a:t>
          </a:r>
          <a:endParaRPr lang="ru-RU" dirty="0"/>
        </a:p>
      </dgm:t>
    </dgm:pt>
    <dgm:pt modelId="{37E6531F-E6FC-4788-B21B-20C68717A6B0}" type="parTrans" cxnId="{8E9742FC-18C5-4DC9-B2AB-ECA7D4EDD5FE}">
      <dgm:prSet/>
      <dgm:spPr/>
      <dgm:t>
        <a:bodyPr/>
        <a:lstStyle/>
        <a:p>
          <a:endParaRPr lang="ru-RU"/>
        </a:p>
      </dgm:t>
    </dgm:pt>
    <dgm:pt modelId="{3BDC61E3-6F6A-46A7-967B-7E42A4D14C3C}" type="sibTrans" cxnId="{8E9742FC-18C5-4DC9-B2AB-ECA7D4EDD5FE}">
      <dgm:prSet/>
      <dgm:spPr/>
      <dgm:t>
        <a:bodyPr/>
        <a:lstStyle/>
        <a:p>
          <a:endParaRPr lang="ru-RU"/>
        </a:p>
      </dgm:t>
    </dgm:pt>
    <dgm:pt modelId="{6D301826-5FF4-44AC-A0CE-DC4DBC4ACED7}">
      <dgm:prSet/>
      <dgm:spPr/>
      <dgm:t>
        <a:bodyPr/>
        <a:lstStyle/>
        <a:p>
          <a:r>
            <a:rPr lang="ru-RU" dirty="0" smtClean="0"/>
            <a:t>типов контента</a:t>
          </a:r>
          <a:endParaRPr lang="ru-RU" dirty="0" smtClean="0"/>
        </a:p>
      </dgm:t>
    </dgm:pt>
    <dgm:pt modelId="{2A4DBE30-D40F-4F35-83D5-0027E2802F18}" type="parTrans" cxnId="{40D51AE6-9B0F-4BB9-BE48-211F59B15AE0}">
      <dgm:prSet/>
      <dgm:spPr/>
      <dgm:t>
        <a:bodyPr/>
        <a:lstStyle/>
        <a:p>
          <a:endParaRPr lang="ru-RU"/>
        </a:p>
      </dgm:t>
    </dgm:pt>
    <dgm:pt modelId="{0851FC3B-B0A4-4CAB-98B9-F6328AF7845B}" type="sibTrans" cxnId="{40D51AE6-9B0F-4BB9-BE48-211F59B15AE0}">
      <dgm:prSet/>
      <dgm:spPr/>
      <dgm:t>
        <a:bodyPr/>
        <a:lstStyle/>
        <a:p>
          <a:endParaRPr lang="ru-RU"/>
        </a:p>
      </dgm:t>
    </dgm:pt>
    <dgm:pt modelId="{757DCFCD-3D16-400A-A01F-8DEAB6427277}">
      <dgm:prSet custT="1"/>
      <dgm:spPr/>
      <dgm:t>
        <a:bodyPr/>
        <a:lstStyle/>
        <a:p>
          <a:r>
            <a:rPr lang="ru-RU" sz="3600" b="1" dirty="0" smtClean="0"/>
            <a:t>Проектирование приложения:</a:t>
          </a:r>
          <a:endParaRPr lang="ru-RU" sz="3600" b="1" dirty="0" smtClean="0"/>
        </a:p>
      </dgm:t>
    </dgm:pt>
    <dgm:pt modelId="{191B8A16-DB9B-4CB8-BC1B-C35C6C90E5C8}" type="parTrans" cxnId="{C1DF60BF-448E-4284-9CDA-8949E0601579}">
      <dgm:prSet/>
      <dgm:spPr/>
      <dgm:t>
        <a:bodyPr/>
        <a:lstStyle/>
        <a:p>
          <a:endParaRPr lang="ru-RU"/>
        </a:p>
      </dgm:t>
    </dgm:pt>
    <dgm:pt modelId="{4485A9F9-29D3-4241-A841-7ADC26A56C8E}" type="sibTrans" cxnId="{C1DF60BF-448E-4284-9CDA-8949E0601579}">
      <dgm:prSet/>
      <dgm:spPr/>
      <dgm:t>
        <a:bodyPr/>
        <a:lstStyle/>
        <a:p>
          <a:endParaRPr lang="ru-RU"/>
        </a:p>
      </dgm:t>
    </dgm:pt>
    <dgm:pt modelId="{317CE7C7-7F54-42A6-90B9-441F76A06AFD}" type="pres">
      <dgm:prSet presAssocID="{E1804E80-2D61-4697-9645-9639B7851A65}" presName="theList" presStyleCnt="0">
        <dgm:presLayoutVars>
          <dgm:dir/>
          <dgm:animLvl val="lvl"/>
          <dgm:resizeHandles val="exact"/>
        </dgm:presLayoutVars>
      </dgm:prSet>
      <dgm:spPr/>
    </dgm:pt>
    <dgm:pt modelId="{959D2903-6752-4AFE-9C60-FDD97B775571}" type="pres">
      <dgm:prSet presAssocID="{1CE59A0F-36DE-4047-936E-0815D7D2F0F4}" presName="compNode" presStyleCnt="0"/>
      <dgm:spPr/>
    </dgm:pt>
    <dgm:pt modelId="{D9007867-3195-42A6-8C47-0A853DE03F18}" type="pres">
      <dgm:prSet presAssocID="{1CE59A0F-36DE-4047-936E-0815D7D2F0F4}" presName="aNode" presStyleLbl="bgShp" presStyleIdx="0" presStyleCnt="3" custLinFactNeighborX="-40378" custLinFactNeighborY="13994"/>
      <dgm:spPr/>
      <dgm:t>
        <a:bodyPr/>
        <a:lstStyle/>
        <a:p>
          <a:endParaRPr lang="ru-RU"/>
        </a:p>
      </dgm:t>
    </dgm:pt>
    <dgm:pt modelId="{9A93B899-2DCF-4EBD-9AFD-12C795FD25EA}" type="pres">
      <dgm:prSet presAssocID="{1CE59A0F-36DE-4047-936E-0815D7D2F0F4}" presName="textNode" presStyleLbl="bgShp" presStyleIdx="0" presStyleCnt="3"/>
      <dgm:spPr/>
      <dgm:t>
        <a:bodyPr/>
        <a:lstStyle/>
        <a:p>
          <a:endParaRPr lang="ru-RU"/>
        </a:p>
      </dgm:t>
    </dgm:pt>
    <dgm:pt modelId="{65588539-F509-4AB4-82BB-B3BFB46C5551}" type="pres">
      <dgm:prSet presAssocID="{1CE59A0F-36DE-4047-936E-0815D7D2F0F4}" presName="compChildNode" presStyleCnt="0"/>
      <dgm:spPr/>
    </dgm:pt>
    <dgm:pt modelId="{FCF3FBF8-19D0-4DE4-A0C0-60C62CA13E78}" type="pres">
      <dgm:prSet presAssocID="{1CE59A0F-36DE-4047-936E-0815D7D2F0F4}" presName="theInnerList" presStyleCnt="0"/>
      <dgm:spPr/>
    </dgm:pt>
    <dgm:pt modelId="{FF6F549A-0A1C-4A95-B375-FCD61BE6C32F}" type="pres">
      <dgm:prSet presAssocID="{7F3E4C47-4077-4016-8489-FA18E1EB22E8}" presName="child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E574AB-9DC9-42C8-92BA-85816E2F41D3}" type="pres">
      <dgm:prSet presAssocID="{7F3E4C47-4077-4016-8489-FA18E1EB22E8}" presName="aSpace2" presStyleCnt="0"/>
      <dgm:spPr/>
    </dgm:pt>
    <dgm:pt modelId="{AC3AD193-BCB7-424D-9117-D1107D422929}" type="pres">
      <dgm:prSet presAssocID="{B3589516-5C63-4F91-AD89-2F422A6135EE}" presName="child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7AB476-FA31-48E9-8ABD-85E409B551C6}" type="pres">
      <dgm:prSet presAssocID="{B3589516-5C63-4F91-AD89-2F422A6135EE}" presName="aSpace2" presStyleCnt="0"/>
      <dgm:spPr/>
    </dgm:pt>
    <dgm:pt modelId="{4A2D0B5C-1FCD-4842-85F8-D609113B71A8}" type="pres">
      <dgm:prSet presAssocID="{D7290F74-CABD-4463-890A-33C36A2C0226}" presName="child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01C29F-77E4-45DD-B04E-013E63CA4A13}" type="pres">
      <dgm:prSet presAssocID="{D7290F74-CABD-4463-890A-33C36A2C0226}" presName="aSpace2" presStyleCnt="0"/>
      <dgm:spPr/>
    </dgm:pt>
    <dgm:pt modelId="{5BE762C3-02FA-492A-99F0-C2E10647FA6D}" type="pres">
      <dgm:prSet presAssocID="{6D301826-5FF4-44AC-A0CE-DC4DBC4ACED7}" presName="child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DE5F43-CC6F-4286-B828-1A4B2A5CD7BD}" type="pres">
      <dgm:prSet presAssocID="{1CE59A0F-36DE-4047-936E-0815D7D2F0F4}" presName="aSpace" presStyleCnt="0"/>
      <dgm:spPr/>
    </dgm:pt>
    <dgm:pt modelId="{1BD9F337-85B1-495D-BC35-B3EB5959D817}" type="pres">
      <dgm:prSet presAssocID="{757DCFCD-3D16-400A-A01F-8DEAB6427277}" presName="compNode" presStyleCnt="0"/>
      <dgm:spPr/>
    </dgm:pt>
    <dgm:pt modelId="{7BA9E6FB-35F6-4797-A94C-A5DC5AE428F3}" type="pres">
      <dgm:prSet presAssocID="{757DCFCD-3D16-400A-A01F-8DEAB6427277}" presName="aNode" presStyleLbl="bgShp" presStyleIdx="1" presStyleCnt="3"/>
      <dgm:spPr/>
    </dgm:pt>
    <dgm:pt modelId="{C37CF683-5A74-4930-94E9-2C4FF11D2347}" type="pres">
      <dgm:prSet presAssocID="{757DCFCD-3D16-400A-A01F-8DEAB6427277}" presName="textNode" presStyleLbl="bgShp" presStyleIdx="1" presStyleCnt="3"/>
      <dgm:spPr/>
    </dgm:pt>
    <dgm:pt modelId="{70A860D9-4FF8-433B-B804-93310377CCEB}" type="pres">
      <dgm:prSet presAssocID="{757DCFCD-3D16-400A-A01F-8DEAB6427277}" presName="compChildNode" presStyleCnt="0"/>
      <dgm:spPr/>
    </dgm:pt>
    <dgm:pt modelId="{B82797E6-B727-4503-8F5B-D690ECF94FA0}" type="pres">
      <dgm:prSet presAssocID="{757DCFCD-3D16-400A-A01F-8DEAB6427277}" presName="theInnerList" presStyleCnt="0"/>
      <dgm:spPr/>
    </dgm:pt>
    <dgm:pt modelId="{40495A86-B191-4FED-85DB-8EC66D7B8A0B}" type="pres">
      <dgm:prSet presAssocID="{112630BE-722D-47BF-BF06-DD5AAAD7223C}" presName="child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BB7BA5-4F79-4076-9DE5-C45ADB6E1A03}" type="pres">
      <dgm:prSet presAssocID="{112630BE-722D-47BF-BF06-DD5AAAD7223C}" presName="aSpace2" presStyleCnt="0"/>
      <dgm:spPr/>
    </dgm:pt>
    <dgm:pt modelId="{CC9E454B-24CE-4F56-8C69-0596B26B4C62}" type="pres">
      <dgm:prSet presAssocID="{CEE37DCC-205A-46FF-B07E-D684B4440059}" presName="child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A85DD4-F6ED-4E51-9E18-E5AFE1B71B3F}" type="pres">
      <dgm:prSet presAssocID="{757DCFCD-3D16-400A-A01F-8DEAB6427277}" presName="aSpace" presStyleCnt="0"/>
      <dgm:spPr/>
    </dgm:pt>
    <dgm:pt modelId="{243DD5C3-DBFE-4E70-81A7-38D0DDAA703E}" type="pres">
      <dgm:prSet presAssocID="{EE274DC7-A7EC-472B-A786-CB4B39D64745}" presName="compNode" presStyleCnt="0"/>
      <dgm:spPr/>
    </dgm:pt>
    <dgm:pt modelId="{E49FD743-A5DD-49D9-996A-A2262AB018C4}" type="pres">
      <dgm:prSet presAssocID="{EE274DC7-A7EC-472B-A786-CB4B39D64745}" presName="aNode" presStyleLbl="bgShp" presStyleIdx="2" presStyleCnt="3"/>
      <dgm:spPr/>
      <dgm:t>
        <a:bodyPr/>
        <a:lstStyle/>
        <a:p>
          <a:endParaRPr lang="ru-RU"/>
        </a:p>
      </dgm:t>
    </dgm:pt>
    <dgm:pt modelId="{9C01D829-B43B-47D7-89B3-F407E967A61C}" type="pres">
      <dgm:prSet presAssocID="{EE274DC7-A7EC-472B-A786-CB4B39D64745}" presName="textNode" presStyleLbl="bgShp" presStyleIdx="2" presStyleCnt="3"/>
      <dgm:spPr/>
      <dgm:t>
        <a:bodyPr/>
        <a:lstStyle/>
        <a:p>
          <a:endParaRPr lang="ru-RU"/>
        </a:p>
      </dgm:t>
    </dgm:pt>
    <dgm:pt modelId="{3AA2B066-4304-4293-BFBE-F65426EDC612}" type="pres">
      <dgm:prSet presAssocID="{EE274DC7-A7EC-472B-A786-CB4B39D64745}" presName="compChildNode" presStyleCnt="0"/>
      <dgm:spPr/>
    </dgm:pt>
    <dgm:pt modelId="{771CD44B-D301-4F9D-8789-1F15231A0712}" type="pres">
      <dgm:prSet presAssocID="{EE274DC7-A7EC-472B-A786-CB4B39D64745}" presName="theInnerList" presStyleCnt="0"/>
      <dgm:spPr/>
    </dgm:pt>
    <dgm:pt modelId="{5521326F-89AF-42F9-8960-C2B12038C5F7}" type="pres">
      <dgm:prSet presAssocID="{70DB468B-DF89-4091-B4E5-39795E5DAB8E}" presName="child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07AD9E-4982-43DC-90F9-48C38F36441B}" type="pres">
      <dgm:prSet presAssocID="{70DB468B-DF89-4091-B4E5-39795E5DAB8E}" presName="aSpace2" presStyleCnt="0"/>
      <dgm:spPr/>
    </dgm:pt>
    <dgm:pt modelId="{95D8F8F4-F095-4408-8D34-4F48CE83D5FD}" type="pres">
      <dgm:prSet presAssocID="{7D09894E-FAA4-434A-97DA-05F119CF5080}" presName="child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9742FC-18C5-4DC9-B2AB-ECA7D4EDD5FE}" srcId="{1CE59A0F-36DE-4047-936E-0815D7D2F0F4}" destId="{D7290F74-CABD-4463-890A-33C36A2C0226}" srcOrd="2" destOrd="0" parTransId="{37E6531F-E6FC-4788-B21B-20C68717A6B0}" sibTransId="{3BDC61E3-6F6A-46A7-967B-7E42A4D14C3C}"/>
    <dgm:cxn modelId="{2C78B898-289F-4283-80F8-A6609B3DB195}" type="presOf" srcId="{EE274DC7-A7EC-472B-A786-CB4B39D64745}" destId="{9C01D829-B43B-47D7-89B3-F407E967A61C}" srcOrd="1" destOrd="0" presId="urn:microsoft.com/office/officeart/2005/8/layout/lProcess2"/>
    <dgm:cxn modelId="{95DABE87-FDE5-4916-A067-44B170A405F5}" type="presOf" srcId="{CEE37DCC-205A-46FF-B07E-D684B4440059}" destId="{CC9E454B-24CE-4F56-8C69-0596B26B4C62}" srcOrd="0" destOrd="0" presId="urn:microsoft.com/office/officeart/2005/8/layout/lProcess2"/>
    <dgm:cxn modelId="{5FE8E23F-857A-4EBB-B459-6A3DEE3716F4}" type="presOf" srcId="{1CE59A0F-36DE-4047-936E-0815D7D2F0F4}" destId="{D9007867-3195-42A6-8C47-0A853DE03F18}" srcOrd="0" destOrd="0" presId="urn:microsoft.com/office/officeart/2005/8/layout/lProcess2"/>
    <dgm:cxn modelId="{0402CAF3-2138-4B0B-B0CF-37F8315A1F92}" type="presOf" srcId="{EE274DC7-A7EC-472B-A786-CB4B39D64745}" destId="{E49FD743-A5DD-49D9-996A-A2262AB018C4}" srcOrd="0" destOrd="0" presId="urn:microsoft.com/office/officeart/2005/8/layout/lProcess2"/>
    <dgm:cxn modelId="{75335BA7-2B86-44F1-8B6C-7DA259EDC2C4}" type="presOf" srcId="{757DCFCD-3D16-400A-A01F-8DEAB6427277}" destId="{C37CF683-5A74-4930-94E9-2C4FF11D2347}" srcOrd="1" destOrd="0" presId="urn:microsoft.com/office/officeart/2005/8/layout/lProcess2"/>
    <dgm:cxn modelId="{40D51AE6-9B0F-4BB9-BE48-211F59B15AE0}" srcId="{1CE59A0F-36DE-4047-936E-0815D7D2F0F4}" destId="{6D301826-5FF4-44AC-A0CE-DC4DBC4ACED7}" srcOrd="3" destOrd="0" parTransId="{2A4DBE30-D40F-4F35-83D5-0027E2802F18}" sibTransId="{0851FC3B-B0A4-4CAB-98B9-F6328AF7845B}"/>
    <dgm:cxn modelId="{C1DF60BF-448E-4284-9CDA-8949E0601579}" srcId="{E1804E80-2D61-4697-9645-9639B7851A65}" destId="{757DCFCD-3D16-400A-A01F-8DEAB6427277}" srcOrd="1" destOrd="0" parTransId="{191B8A16-DB9B-4CB8-BC1B-C35C6C90E5C8}" sibTransId="{4485A9F9-29D3-4241-A841-7ADC26A56C8E}"/>
    <dgm:cxn modelId="{48D0BD26-452B-485C-89D9-1A515DBBB468}" type="presOf" srcId="{757DCFCD-3D16-400A-A01F-8DEAB6427277}" destId="{7BA9E6FB-35F6-4797-A94C-A5DC5AE428F3}" srcOrd="0" destOrd="0" presId="urn:microsoft.com/office/officeart/2005/8/layout/lProcess2"/>
    <dgm:cxn modelId="{47D10756-E672-49C7-8E66-A9F264878A4F}" type="presOf" srcId="{70DB468B-DF89-4091-B4E5-39795E5DAB8E}" destId="{5521326F-89AF-42F9-8960-C2B12038C5F7}" srcOrd="0" destOrd="0" presId="urn:microsoft.com/office/officeart/2005/8/layout/lProcess2"/>
    <dgm:cxn modelId="{11DAD982-154E-4525-9A06-9831472DA8EC}" srcId="{757DCFCD-3D16-400A-A01F-8DEAB6427277}" destId="{CEE37DCC-205A-46FF-B07E-D684B4440059}" srcOrd="1" destOrd="0" parTransId="{35916C2D-F11F-44AA-9AEE-CDC689B6DD6F}" sibTransId="{97E61272-735C-46A1-AF91-E3E9B5BCE1CB}"/>
    <dgm:cxn modelId="{538B453E-670A-4823-8E22-545F79EFB77E}" srcId="{1CE59A0F-36DE-4047-936E-0815D7D2F0F4}" destId="{7F3E4C47-4077-4016-8489-FA18E1EB22E8}" srcOrd="0" destOrd="0" parTransId="{6000F275-CB97-4DF4-82E9-C2D391EB553C}" sibTransId="{49FC4DA1-B287-4D57-AC25-ADE1558B59F8}"/>
    <dgm:cxn modelId="{2A501CEC-0E44-42FC-8181-BD9373F075F7}" type="presOf" srcId="{6D301826-5FF4-44AC-A0CE-DC4DBC4ACED7}" destId="{5BE762C3-02FA-492A-99F0-C2E10647FA6D}" srcOrd="0" destOrd="0" presId="urn:microsoft.com/office/officeart/2005/8/layout/lProcess2"/>
    <dgm:cxn modelId="{E8CFAF48-A26A-4E62-9B04-8E4DE040C987}" srcId="{E1804E80-2D61-4697-9645-9639B7851A65}" destId="{EE274DC7-A7EC-472B-A786-CB4B39D64745}" srcOrd="2" destOrd="0" parTransId="{2573C5DE-62C7-4216-95F6-E94EBA0625E6}" sibTransId="{789CE1E8-BBD5-4168-82BD-EA36D40801EA}"/>
    <dgm:cxn modelId="{D71D82C4-1057-4B0B-8737-1C46A4043137}" type="presOf" srcId="{E1804E80-2D61-4697-9645-9639B7851A65}" destId="{317CE7C7-7F54-42A6-90B9-441F76A06AFD}" srcOrd="0" destOrd="0" presId="urn:microsoft.com/office/officeart/2005/8/layout/lProcess2"/>
    <dgm:cxn modelId="{E35D9A99-40D6-4B76-89BA-D5FB5A440D64}" type="presOf" srcId="{D7290F74-CABD-4463-890A-33C36A2C0226}" destId="{4A2D0B5C-1FCD-4842-85F8-D609113B71A8}" srcOrd="0" destOrd="0" presId="urn:microsoft.com/office/officeart/2005/8/layout/lProcess2"/>
    <dgm:cxn modelId="{AF9FFFE1-425F-4539-A752-375FE716AA05}" type="presOf" srcId="{B3589516-5C63-4F91-AD89-2F422A6135EE}" destId="{AC3AD193-BCB7-424D-9117-D1107D422929}" srcOrd="0" destOrd="0" presId="urn:microsoft.com/office/officeart/2005/8/layout/lProcess2"/>
    <dgm:cxn modelId="{002F6D57-6CED-489E-8E77-634582FFA8FB}" type="presOf" srcId="{1CE59A0F-36DE-4047-936E-0815D7D2F0F4}" destId="{9A93B899-2DCF-4EBD-9AFD-12C795FD25EA}" srcOrd="1" destOrd="0" presId="urn:microsoft.com/office/officeart/2005/8/layout/lProcess2"/>
    <dgm:cxn modelId="{7DAFFF60-4AA8-4895-BFF2-259635DABF69}" type="presOf" srcId="{7D09894E-FAA4-434A-97DA-05F119CF5080}" destId="{95D8F8F4-F095-4408-8D34-4F48CE83D5FD}" srcOrd="0" destOrd="0" presId="urn:microsoft.com/office/officeart/2005/8/layout/lProcess2"/>
    <dgm:cxn modelId="{DE1AFE03-C3D0-44BE-BCFD-C4ADED4F13B3}" srcId="{757DCFCD-3D16-400A-A01F-8DEAB6427277}" destId="{112630BE-722D-47BF-BF06-DD5AAAD7223C}" srcOrd="0" destOrd="0" parTransId="{6CC501CE-84B9-4455-848D-31D936268B32}" sibTransId="{4B8C8DCF-2878-45B8-BC3B-A5FE0388B7E0}"/>
    <dgm:cxn modelId="{7F8290BC-D284-48AD-A3DB-081B96B5D266}" srcId="{E1804E80-2D61-4697-9645-9639B7851A65}" destId="{1CE59A0F-36DE-4047-936E-0815D7D2F0F4}" srcOrd="0" destOrd="0" parTransId="{99049AE2-2653-4B34-8943-7C566552F41C}" sibTransId="{3333B14F-A6BC-490D-9A8F-2748D17BB24D}"/>
    <dgm:cxn modelId="{C24A50AF-B6E0-4092-A4EE-7B15FD47C378}" type="presOf" srcId="{112630BE-722D-47BF-BF06-DD5AAAD7223C}" destId="{40495A86-B191-4FED-85DB-8EC66D7B8A0B}" srcOrd="0" destOrd="0" presId="urn:microsoft.com/office/officeart/2005/8/layout/lProcess2"/>
    <dgm:cxn modelId="{C0045EDC-88F0-4575-B9F9-9D9CAF86F85C}" srcId="{EE274DC7-A7EC-472B-A786-CB4B39D64745}" destId="{7D09894E-FAA4-434A-97DA-05F119CF5080}" srcOrd="1" destOrd="0" parTransId="{64500DB6-3977-4CC4-BE98-CF9012F6A520}" sibTransId="{2CE74CD4-502B-489B-AD46-59DB9813F6C0}"/>
    <dgm:cxn modelId="{AAD83016-4202-4289-BBAB-76108D876D7E}" srcId="{1CE59A0F-36DE-4047-936E-0815D7D2F0F4}" destId="{B3589516-5C63-4F91-AD89-2F422A6135EE}" srcOrd="1" destOrd="0" parTransId="{1D7397A7-8BF8-411F-973D-A53F5B8C6194}" sibTransId="{522561EB-BCA5-404A-AC34-61A867FF37D8}"/>
    <dgm:cxn modelId="{44B622ED-73CD-4E6A-A519-B72A4B874280}" srcId="{EE274DC7-A7EC-472B-A786-CB4B39D64745}" destId="{70DB468B-DF89-4091-B4E5-39795E5DAB8E}" srcOrd="0" destOrd="0" parTransId="{BD1485A3-ACB7-4950-8CFA-980F77770191}" sibTransId="{C5B1016F-785A-48FD-9677-9051D06CD5F3}"/>
    <dgm:cxn modelId="{5E54B31B-1530-4283-B4D1-52223F2D3187}" type="presOf" srcId="{7F3E4C47-4077-4016-8489-FA18E1EB22E8}" destId="{FF6F549A-0A1C-4A95-B375-FCD61BE6C32F}" srcOrd="0" destOrd="0" presId="urn:microsoft.com/office/officeart/2005/8/layout/lProcess2"/>
    <dgm:cxn modelId="{DB1FF705-43E6-4C19-A24A-AED5E2B4CB7E}" type="presParOf" srcId="{317CE7C7-7F54-42A6-90B9-441F76A06AFD}" destId="{959D2903-6752-4AFE-9C60-FDD97B775571}" srcOrd="0" destOrd="0" presId="urn:microsoft.com/office/officeart/2005/8/layout/lProcess2"/>
    <dgm:cxn modelId="{2EC7F7D1-9898-4B79-A959-3D5F67990AD8}" type="presParOf" srcId="{959D2903-6752-4AFE-9C60-FDD97B775571}" destId="{D9007867-3195-42A6-8C47-0A853DE03F18}" srcOrd="0" destOrd="0" presId="urn:microsoft.com/office/officeart/2005/8/layout/lProcess2"/>
    <dgm:cxn modelId="{E44CA74E-0227-402D-943D-50B0147997D6}" type="presParOf" srcId="{959D2903-6752-4AFE-9C60-FDD97B775571}" destId="{9A93B899-2DCF-4EBD-9AFD-12C795FD25EA}" srcOrd="1" destOrd="0" presId="urn:microsoft.com/office/officeart/2005/8/layout/lProcess2"/>
    <dgm:cxn modelId="{35412BD3-3917-4B99-9543-6DE71969B0AE}" type="presParOf" srcId="{959D2903-6752-4AFE-9C60-FDD97B775571}" destId="{65588539-F509-4AB4-82BB-B3BFB46C5551}" srcOrd="2" destOrd="0" presId="urn:microsoft.com/office/officeart/2005/8/layout/lProcess2"/>
    <dgm:cxn modelId="{E1CF48CD-D15F-4BCF-84E0-BA36271A2859}" type="presParOf" srcId="{65588539-F509-4AB4-82BB-B3BFB46C5551}" destId="{FCF3FBF8-19D0-4DE4-A0C0-60C62CA13E78}" srcOrd="0" destOrd="0" presId="urn:microsoft.com/office/officeart/2005/8/layout/lProcess2"/>
    <dgm:cxn modelId="{66B85DCB-7A2C-4924-B60A-0BA88BBB2E4B}" type="presParOf" srcId="{FCF3FBF8-19D0-4DE4-A0C0-60C62CA13E78}" destId="{FF6F549A-0A1C-4A95-B375-FCD61BE6C32F}" srcOrd="0" destOrd="0" presId="urn:microsoft.com/office/officeart/2005/8/layout/lProcess2"/>
    <dgm:cxn modelId="{69AA2E28-D61F-4233-8BCD-6C5F98D6F1D0}" type="presParOf" srcId="{FCF3FBF8-19D0-4DE4-A0C0-60C62CA13E78}" destId="{EDE574AB-9DC9-42C8-92BA-85816E2F41D3}" srcOrd="1" destOrd="0" presId="urn:microsoft.com/office/officeart/2005/8/layout/lProcess2"/>
    <dgm:cxn modelId="{0DF0149C-657D-4A60-84D0-BACC4943482D}" type="presParOf" srcId="{FCF3FBF8-19D0-4DE4-A0C0-60C62CA13E78}" destId="{AC3AD193-BCB7-424D-9117-D1107D422929}" srcOrd="2" destOrd="0" presId="urn:microsoft.com/office/officeart/2005/8/layout/lProcess2"/>
    <dgm:cxn modelId="{3AF8F085-558B-4F28-8BF5-0433FF6B4ED9}" type="presParOf" srcId="{FCF3FBF8-19D0-4DE4-A0C0-60C62CA13E78}" destId="{437AB476-FA31-48E9-8ABD-85E409B551C6}" srcOrd="3" destOrd="0" presId="urn:microsoft.com/office/officeart/2005/8/layout/lProcess2"/>
    <dgm:cxn modelId="{4ADEB644-8B0C-4DD3-845A-B0120F9649C1}" type="presParOf" srcId="{FCF3FBF8-19D0-4DE4-A0C0-60C62CA13E78}" destId="{4A2D0B5C-1FCD-4842-85F8-D609113B71A8}" srcOrd="4" destOrd="0" presId="urn:microsoft.com/office/officeart/2005/8/layout/lProcess2"/>
    <dgm:cxn modelId="{DC7C9B54-5FC1-4E57-938B-572FD7C6C284}" type="presParOf" srcId="{FCF3FBF8-19D0-4DE4-A0C0-60C62CA13E78}" destId="{2501C29F-77E4-45DD-B04E-013E63CA4A13}" srcOrd="5" destOrd="0" presId="urn:microsoft.com/office/officeart/2005/8/layout/lProcess2"/>
    <dgm:cxn modelId="{4A67B274-D00E-45AE-84E2-C0D139550233}" type="presParOf" srcId="{FCF3FBF8-19D0-4DE4-A0C0-60C62CA13E78}" destId="{5BE762C3-02FA-492A-99F0-C2E10647FA6D}" srcOrd="6" destOrd="0" presId="urn:microsoft.com/office/officeart/2005/8/layout/lProcess2"/>
    <dgm:cxn modelId="{24AFD5A8-C47D-4B59-97A4-B7D44D3833F4}" type="presParOf" srcId="{317CE7C7-7F54-42A6-90B9-441F76A06AFD}" destId="{B4DE5F43-CC6F-4286-B828-1A4B2A5CD7BD}" srcOrd="1" destOrd="0" presId="urn:microsoft.com/office/officeart/2005/8/layout/lProcess2"/>
    <dgm:cxn modelId="{BC121FB7-D241-4DC9-9674-0EE05E29FC1A}" type="presParOf" srcId="{317CE7C7-7F54-42A6-90B9-441F76A06AFD}" destId="{1BD9F337-85B1-495D-BC35-B3EB5959D817}" srcOrd="2" destOrd="0" presId="urn:microsoft.com/office/officeart/2005/8/layout/lProcess2"/>
    <dgm:cxn modelId="{01272AC0-8497-474D-8AD2-CFE08F219343}" type="presParOf" srcId="{1BD9F337-85B1-495D-BC35-B3EB5959D817}" destId="{7BA9E6FB-35F6-4797-A94C-A5DC5AE428F3}" srcOrd="0" destOrd="0" presId="urn:microsoft.com/office/officeart/2005/8/layout/lProcess2"/>
    <dgm:cxn modelId="{66BFB500-2E76-4CB3-843C-17958097FE71}" type="presParOf" srcId="{1BD9F337-85B1-495D-BC35-B3EB5959D817}" destId="{C37CF683-5A74-4930-94E9-2C4FF11D2347}" srcOrd="1" destOrd="0" presId="urn:microsoft.com/office/officeart/2005/8/layout/lProcess2"/>
    <dgm:cxn modelId="{6150FF3A-AC14-4B89-BF61-8172BE023E5B}" type="presParOf" srcId="{1BD9F337-85B1-495D-BC35-B3EB5959D817}" destId="{70A860D9-4FF8-433B-B804-93310377CCEB}" srcOrd="2" destOrd="0" presId="urn:microsoft.com/office/officeart/2005/8/layout/lProcess2"/>
    <dgm:cxn modelId="{56A71C55-A359-4A34-9E37-B2F9CA737E88}" type="presParOf" srcId="{70A860D9-4FF8-433B-B804-93310377CCEB}" destId="{B82797E6-B727-4503-8F5B-D690ECF94FA0}" srcOrd="0" destOrd="0" presId="urn:microsoft.com/office/officeart/2005/8/layout/lProcess2"/>
    <dgm:cxn modelId="{F9CD5DD9-3A97-48A3-9CBA-D2E51854427A}" type="presParOf" srcId="{B82797E6-B727-4503-8F5B-D690ECF94FA0}" destId="{40495A86-B191-4FED-85DB-8EC66D7B8A0B}" srcOrd="0" destOrd="0" presId="urn:microsoft.com/office/officeart/2005/8/layout/lProcess2"/>
    <dgm:cxn modelId="{1A5968F8-F014-4962-9883-0AB7FEC80051}" type="presParOf" srcId="{B82797E6-B727-4503-8F5B-D690ECF94FA0}" destId="{39BB7BA5-4F79-4076-9DE5-C45ADB6E1A03}" srcOrd="1" destOrd="0" presId="urn:microsoft.com/office/officeart/2005/8/layout/lProcess2"/>
    <dgm:cxn modelId="{16BBFECC-B6EF-4388-B678-65684ADADF83}" type="presParOf" srcId="{B82797E6-B727-4503-8F5B-D690ECF94FA0}" destId="{CC9E454B-24CE-4F56-8C69-0596B26B4C62}" srcOrd="2" destOrd="0" presId="urn:microsoft.com/office/officeart/2005/8/layout/lProcess2"/>
    <dgm:cxn modelId="{A5226CFB-2D10-46A5-9AC7-11373E2EFF0C}" type="presParOf" srcId="{317CE7C7-7F54-42A6-90B9-441F76A06AFD}" destId="{74A85DD4-F6ED-4E51-9E18-E5AFE1B71B3F}" srcOrd="3" destOrd="0" presId="urn:microsoft.com/office/officeart/2005/8/layout/lProcess2"/>
    <dgm:cxn modelId="{EFC53CFE-2BB2-4D55-BC5E-C3168DE67FA8}" type="presParOf" srcId="{317CE7C7-7F54-42A6-90B9-441F76A06AFD}" destId="{243DD5C3-DBFE-4E70-81A7-38D0DDAA703E}" srcOrd="4" destOrd="0" presId="urn:microsoft.com/office/officeart/2005/8/layout/lProcess2"/>
    <dgm:cxn modelId="{6A86A14E-B2B7-4B1D-B5DA-6332B17B0A18}" type="presParOf" srcId="{243DD5C3-DBFE-4E70-81A7-38D0DDAA703E}" destId="{E49FD743-A5DD-49D9-996A-A2262AB018C4}" srcOrd="0" destOrd="0" presId="urn:microsoft.com/office/officeart/2005/8/layout/lProcess2"/>
    <dgm:cxn modelId="{22C0AFE1-E122-4901-8A77-CE0239E697C5}" type="presParOf" srcId="{243DD5C3-DBFE-4E70-81A7-38D0DDAA703E}" destId="{9C01D829-B43B-47D7-89B3-F407E967A61C}" srcOrd="1" destOrd="0" presId="urn:microsoft.com/office/officeart/2005/8/layout/lProcess2"/>
    <dgm:cxn modelId="{EB2B15FA-C1F9-4A1C-B7CC-23FF8B276877}" type="presParOf" srcId="{243DD5C3-DBFE-4E70-81A7-38D0DDAA703E}" destId="{3AA2B066-4304-4293-BFBE-F65426EDC612}" srcOrd="2" destOrd="0" presId="urn:microsoft.com/office/officeart/2005/8/layout/lProcess2"/>
    <dgm:cxn modelId="{20CE73D7-D670-4B0D-BEFB-AB5782CA9873}" type="presParOf" srcId="{3AA2B066-4304-4293-BFBE-F65426EDC612}" destId="{771CD44B-D301-4F9D-8789-1F15231A0712}" srcOrd="0" destOrd="0" presId="urn:microsoft.com/office/officeart/2005/8/layout/lProcess2"/>
    <dgm:cxn modelId="{EA155DBD-F9CB-4FC0-8DA7-DCDC57B41E3F}" type="presParOf" srcId="{771CD44B-D301-4F9D-8789-1F15231A0712}" destId="{5521326F-89AF-42F9-8960-C2B12038C5F7}" srcOrd="0" destOrd="0" presId="urn:microsoft.com/office/officeart/2005/8/layout/lProcess2"/>
    <dgm:cxn modelId="{59510D1F-F8C6-475A-AE88-92D043CF16DE}" type="presParOf" srcId="{771CD44B-D301-4F9D-8789-1F15231A0712}" destId="{5307AD9E-4982-43DC-90F9-48C38F36441B}" srcOrd="1" destOrd="0" presId="urn:microsoft.com/office/officeart/2005/8/layout/lProcess2"/>
    <dgm:cxn modelId="{C82DE3DD-0D41-4D56-BA1A-B9781CF54AC2}" type="presParOf" srcId="{771CD44B-D301-4F9D-8789-1F15231A0712}" destId="{95D8F8F4-F095-4408-8D34-4F48CE83D5FD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007867-3195-42A6-8C47-0A853DE03F18}">
      <dsp:nvSpPr>
        <dsp:cNvPr id="0" name=""/>
        <dsp:cNvSpPr/>
      </dsp:nvSpPr>
      <dsp:spPr>
        <a:xfrm>
          <a:off x="0" y="0"/>
          <a:ext cx="4822031" cy="7094899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Были определены требования: </a:t>
          </a:r>
          <a:endParaRPr lang="ru-RU" sz="3600" kern="1200" dirty="0"/>
        </a:p>
      </dsp:txBody>
      <dsp:txXfrm>
        <a:off x="0" y="0"/>
        <a:ext cx="4822031" cy="2128469"/>
      </dsp:txXfrm>
    </dsp:sp>
    <dsp:sp modelId="{FF6F549A-0A1C-4A95-B375-FCD61BE6C32F}">
      <dsp:nvSpPr>
        <dsp:cNvPr id="0" name=""/>
        <dsp:cNvSpPr/>
      </dsp:nvSpPr>
      <dsp:spPr>
        <a:xfrm>
          <a:off x="484057" y="2128642"/>
          <a:ext cx="3857624" cy="10335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определение функциональных возможностей приложения</a:t>
          </a:r>
          <a:endParaRPr lang="ru-RU" sz="2200" kern="1200" dirty="0"/>
        </a:p>
      </dsp:txBody>
      <dsp:txXfrm>
        <a:off x="514329" y="2158914"/>
        <a:ext cx="3797080" cy="973031"/>
      </dsp:txXfrm>
    </dsp:sp>
    <dsp:sp modelId="{AC3AD193-BCB7-424D-9117-D1107D422929}">
      <dsp:nvSpPr>
        <dsp:cNvPr id="0" name=""/>
        <dsp:cNvSpPr/>
      </dsp:nvSpPr>
      <dsp:spPr>
        <a:xfrm>
          <a:off x="484057" y="3321230"/>
          <a:ext cx="3857624" cy="10335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интерфейса пользователя</a:t>
          </a:r>
          <a:endParaRPr lang="ru-RU" sz="2200" kern="1200" dirty="0"/>
        </a:p>
      </dsp:txBody>
      <dsp:txXfrm>
        <a:off x="514329" y="3351502"/>
        <a:ext cx="3797080" cy="973031"/>
      </dsp:txXfrm>
    </dsp:sp>
    <dsp:sp modelId="{4A2D0B5C-1FCD-4842-85F8-D609113B71A8}">
      <dsp:nvSpPr>
        <dsp:cNvPr id="0" name=""/>
        <dsp:cNvSpPr/>
      </dsp:nvSpPr>
      <dsp:spPr>
        <a:xfrm>
          <a:off x="484057" y="4513817"/>
          <a:ext cx="3857624" cy="10335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необходимых технологий</a:t>
          </a:r>
          <a:endParaRPr lang="ru-RU" sz="2200" kern="1200" dirty="0"/>
        </a:p>
      </dsp:txBody>
      <dsp:txXfrm>
        <a:off x="514329" y="4544089"/>
        <a:ext cx="3797080" cy="973031"/>
      </dsp:txXfrm>
    </dsp:sp>
    <dsp:sp modelId="{5BE762C3-02FA-492A-99F0-C2E10647FA6D}">
      <dsp:nvSpPr>
        <dsp:cNvPr id="0" name=""/>
        <dsp:cNvSpPr/>
      </dsp:nvSpPr>
      <dsp:spPr>
        <a:xfrm>
          <a:off x="484057" y="5706405"/>
          <a:ext cx="3857624" cy="10335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типов контента</a:t>
          </a:r>
          <a:endParaRPr lang="ru-RU" sz="2200" kern="1200" dirty="0" smtClean="0"/>
        </a:p>
      </dsp:txBody>
      <dsp:txXfrm>
        <a:off x="514329" y="5736677"/>
        <a:ext cx="3797080" cy="973031"/>
      </dsp:txXfrm>
    </dsp:sp>
    <dsp:sp modelId="{7BA9E6FB-35F6-4797-A94C-A5DC5AE428F3}">
      <dsp:nvSpPr>
        <dsp:cNvPr id="0" name=""/>
        <dsp:cNvSpPr/>
      </dsp:nvSpPr>
      <dsp:spPr>
        <a:xfrm>
          <a:off x="5185537" y="0"/>
          <a:ext cx="4822031" cy="7094899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Проектирование приложения:</a:t>
          </a:r>
          <a:endParaRPr lang="ru-RU" sz="3600" b="1" kern="1200" dirty="0" smtClean="0"/>
        </a:p>
      </dsp:txBody>
      <dsp:txXfrm>
        <a:off x="5185537" y="0"/>
        <a:ext cx="4822031" cy="2128469"/>
      </dsp:txXfrm>
    </dsp:sp>
    <dsp:sp modelId="{40495A86-B191-4FED-85DB-8EC66D7B8A0B}">
      <dsp:nvSpPr>
        <dsp:cNvPr id="0" name=""/>
        <dsp:cNvSpPr/>
      </dsp:nvSpPr>
      <dsp:spPr>
        <a:xfrm>
          <a:off x="5667741" y="2130548"/>
          <a:ext cx="3857624" cy="21392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разработка архитектуры приложения</a:t>
          </a:r>
          <a:endParaRPr lang="ru-RU" sz="2200" kern="1200" dirty="0"/>
        </a:p>
      </dsp:txBody>
      <dsp:txXfrm>
        <a:off x="5730396" y="2193203"/>
        <a:ext cx="3732314" cy="2013899"/>
      </dsp:txXfrm>
    </dsp:sp>
    <dsp:sp modelId="{CC9E454B-24CE-4F56-8C69-0596B26B4C62}">
      <dsp:nvSpPr>
        <dsp:cNvPr id="0" name=""/>
        <dsp:cNvSpPr/>
      </dsp:nvSpPr>
      <dsp:spPr>
        <a:xfrm>
          <a:off x="5667741" y="4598866"/>
          <a:ext cx="3857624" cy="21392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создание дизайна пользовательского интерфейса.</a:t>
          </a:r>
          <a:endParaRPr lang="ru-RU" sz="2200" kern="1200" dirty="0"/>
        </a:p>
      </dsp:txBody>
      <dsp:txXfrm>
        <a:off x="5730396" y="4661521"/>
        <a:ext cx="3732314" cy="2013899"/>
      </dsp:txXfrm>
    </dsp:sp>
    <dsp:sp modelId="{E49FD743-A5DD-49D9-996A-A2262AB018C4}">
      <dsp:nvSpPr>
        <dsp:cNvPr id="0" name=""/>
        <dsp:cNvSpPr/>
      </dsp:nvSpPr>
      <dsp:spPr>
        <a:xfrm>
          <a:off x="10369221" y="0"/>
          <a:ext cx="4822031" cy="7094899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Разработка:</a:t>
          </a:r>
          <a:endParaRPr lang="ru-RU" sz="3600" kern="1200" dirty="0"/>
        </a:p>
      </dsp:txBody>
      <dsp:txXfrm>
        <a:off x="10369221" y="0"/>
        <a:ext cx="4822031" cy="2128469"/>
      </dsp:txXfrm>
    </dsp:sp>
    <dsp:sp modelId="{5521326F-89AF-42F9-8960-C2B12038C5F7}">
      <dsp:nvSpPr>
        <dsp:cNvPr id="0" name=""/>
        <dsp:cNvSpPr/>
      </dsp:nvSpPr>
      <dsp:spPr>
        <a:xfrm>
          <a:off x="10851424" y="2130548"/>
          <a:ext cx="3857624" cy="21392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разработка программного кода</a:t>
          </a:r>
          <a:endParaRPr lang="ru-RU" sz="2200" kern="1200" dirty="0"/>
        </a:p>
      </dsp:txBody>
      <dsp:txXfrm>
        <a:off x="10914079" y="2193203"/>
        <a:ext cx="3732314" cy="2013899"/>
      </dsp:txXfrm>
    </dsp:sp>
    <dsp:sp modelId="{95D8F8F4-F095-4408-8D34-4F48CE83D5FD}">
      <dsp:nvSpPr>
        <dsp:cNvPr id="0" name=""/>
        <dsp:cNvSpPr/>
      </dsp:nvSpPr>
      <dsp:spPr>
        <a:xfrm>
          <a:off x="10851424" y="4598866"/>
          <a:ext cx="3857624" cy="21392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серверной и клиентской части приложения</a:t>
          </a:r>
          <a:endParaRPr lang="ru-RU" sz="2200" kern="1200" dirty="0"/>
        </a:p>
      </dsp:txBody>
      <dsp:txXfrm>
        <a:off x="10914079" y="4661521"/>
        <a:ext cx="3732314" cy="20138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VOLGATECH-ONLINE</a:t>
            </a:r>
            <a:endParaRPr lang="ru-RU" sz="5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080231" cy="2488447"/>
          </a:xfrm>
        </p:spPr>
        <p:txBody>
          <a:bodyPr/>
          <a:lstStyle/>
          <a:p>
            <a:pPr algn="just"/>
            <a:r>
              <a:rPr lang="ru-RU" dirty="0" smtClean="0"/>
              <a:t>Проведение </a:t>
            </a:r>
            <a:r>
              <a:rPr lang="ru-RU" dirty="0"/>
              <a:t>дня открытых дверей для будущих абитуриентов в интерактивном </a:t>
            </a:r>
            <a:r>
              <a:rPr lang="ru-RU" dirty="0" smtClean="0"/>
              <a:t>онлайн-формате.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8112" y="8486270"/>
            <a:ext cx="3678238" cy="53181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139490"/>
            <a:ext cx="9741217" cy="911089"/>
          </a:xfrm>
        </p:spPr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492457"/>
            <a:ext cx="8793162" cy="7554912"/>
          </a:xfrm>
        </p:spPr>
        <p:txBody>
          <a:bodyPr/>
          <a:lstStyle/>
          <a:p>
            <a:r>
              <a:rPr lang="ru-RU" sz="3200" dirty="0" smtClean="0"/>
              <a:t>	День </a:t>
            </a:r>
            <a:r>
              <a:rPr lang="ru-RU" sz="3200" dirty="0"/>
              <a:t>открытых дверей «</a:t>
            </a:r>
            <a:r>
              <a:rPr lang="ru-RU" sz="3200" dirty="0" err="1"/>
              <a:t>Волгатеха</a:t>
            </a:r>
            <a:r>
              <a:rPr lang="ru-RU" sz="3200" dirty="0"/>
              <a:t>» Онлайн </a:t>
            </a:r>
            <a:r>
              <a:rPr lang="ru-RU" sz="3200" dirty="0" smtClean="0"/>
              <a:t>- представляет </a:t>
            </a:r>
            <a:r>
              <a:rPr lang="ru-RU" sz="3200" dirty="0"/>
              <a:t>собой </a:t>
            </a:r>
            <a:r>
              <a:rPr lang="ru-RU" sz="3200" dirty="0" smtClean="0"/>
              <a:t>приложение </a:t>
            </a:r>
            <a:r>
              <a:rPr lang="ru-RU" sz="3200" dirty="0"/>
              <a:t>в виде интерактивной игры «</a:t>
            </a:r>
            <a:r>
              <a:rPr lang="ru-RU" sz="3200" dirty="0" err="1"/>
              <a:t>ходилки</a:t>
            </a:r>
            <a:r>
              <a:rPr lang="ru-RU" sz="3200" dirty="0"/>
              <a:t>», которое </a:t>
            </a:r>
            <a:r>
              <a:rPr lang="ru-RU" sz="3200" dirty="0" smtClean="0"/>
              <a:t>размещено на официальном сайте </a:t>
            </a:r>
            <a:r>
              <a:rPr lang="ru-RU" sz="3200" dirty="0"/>
              <a:t>«</a:t>
            </a:r>
            <a:r>
              <a:rPr lang="ru-RU" sz="3200" dirty="0" err="1"/>
              <a:t>Волгатеха</a:t>
            </a:r>
            <a:r>
              <a:rPr lang="ru-RU" sz="3200" dirty="0"/>
              <a:t>». </a:t>
            </a:r>
            <a:endParaRPr lang="ru-RU" sz="3200" dirty="0" smtClean="0"/>
          </a:p>
          <a:p>
            <a:r>
              <a:rPr lang="ru-RU" sz="3200" dirty="0" smtClean="0"/>
              <a:t>	Благодаря </a:t>
            </a:r>
            <a:r>
              <a:rPr lang="ru-RU" sz="3200" dirty="0"/>
              <a:t>этому, потенциальные студенты получат полную информацию о программе обучения, </a:t>
            </a:r>
            <a:r>
              <a:rPr lang="ru-RU" sz="3200" dirty="0" smtClean="0"/>
              <a:t>специальностях, </a:t>
            </a:r>
            <a:r>
              <a:rPr lang="ru-RU" sz="3200" dirty="0"/>
              <a:t>факультетах, а также о жизни </a:t>
            </a:r>
            <a:r>
              <a:rPr lang="ru-RU" sz="3200" dirty="0" smtClean="0"/>
              <a:t>университета.</a:t>
            </a:r>
          </a:p>
          <a:p>
            <a:r>
              <a:rPr lang="ru-RU" sz="3200" dirty="0"/>
              <a:t>	</a:t>
            </a:r>
            <a:r>
              <a:rPr lang="ru-RU" sz="3200" dirty="0" smtClean="0"/>
              <a:t>В </a:t>
            </a:r>
            <a:r>
              <a:rPr lang="ru-RU" sz="3200" dirty="0"/>
              <a:t>онлайн-формате </a:t>
            </a:r>
            <a:r>
              <a:rPr lang="ru-RU" sz="3200" dirty="0" smtClean="0"/>
              <a:t>можно предоставить </a:t>
            </a:r>
            <a:r>
              <a:rPr lang="ru-RU" sz="3200" dirty="0"/>
              <a:t>всю необходимую информацию, включая видео-экскурсии по корпусам, презентации о </a:t>
            </a:r>
            <a:r>
              <a:rPr lang="ru-RU" sz="3200" dirty="0" smtClean="0"/>
              <a:t>программах </a:t>
            </a:r>
            <a:r>
              <a:rPr lang="ru-RU" sz="3200" dirty="0"/>
              <a:t>обучения, фотографии и многое другое.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413738" y="2492457"/>
            <a:ext cx="8793162" cy="7554912"/>
          </a:xfrm>
        </p:spPr>
        <p:txBody>
          <a:bodyPr/>
          <a:lstStyle/>
          <a:p>
            <a:r>
              <a:rPr lang="ru-RU" sz="3200" dirty="0" smtClean="0"/>
              <a:t>Данный проект актуален для: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 smtClean="0"/>
              <a:t>Будущих абитуриентов, </a:t>
            </a:r>
            <a:r>
              <a:rPr lang="ru-RU" sz="3200" dirty="0"/>
              <a:t>которые смогут не отвлекаясь от своих дел, от подготовки к экзаменам ознакомиться с ВУЗом и его </a:t>
            </a:r>
            <a:r>
              <a:rPr lang="ru-RU" sz="3200" dirty="0" smtClean="0"/>
              <a:t>преимуществами.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 smtClean="0"/>
              <a:t>Родителей абитуриентов, которые хотят помочь своему ребенку в выборе будущего места обучения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 smtClean="0"/>
              <a:t>Сотрудников ВУЗа и приемной комиссии, которым данный проект сможет упростить работу и провести мероприятие технологичным способом, что сэкономит и время, и бюджет.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 smtClean="0"/>
              <a:t>Репутации ВУЗа, который представит себя как высокотехнологичного, идущего в ногу со временем учебного заведения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Целевая аудитория</a:t>
            </a:r>
            <a:endParaRPr lang="ru-RU" b="1" dirty="0"/>
          </a:p>
        </p:txBody>
      </p:sp>
      <p:grpSp>
        <p:nvGrpSpPr>
          <p:cNvPr id="61" name="Группа 60"/>
          <p:cNvGrpSpPr/>
          <p:nvPr/>
        </p:nvGrpSpPr>
        <p:grpSpPr>
          <a:xfrm>
            <a:off x="3517010" y="2470244"/>
            <a:ext cx="12833008" cy="7014948"/>
            <a:chOff x="3517010" y="2470244"/>
            <a:chExt cx="12833008" cy="7014948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3517010" y="2470244"/>
              <a:ext cx="12833008" cy="7014948"/>
              <a:chOff x="3517010" y="2470244"/>
              <a:chExt cx="12833008" cy="7014948"/>
            </a:xfrm>
          </p:grpSpPr>
          <p:cxnSp>
            <p:nvCxnSpPr>
              <p:cNvPr id="8" name="Прямая соединительная линия 7"/>
              <p:cNvCxnSpPr>
                <a:stCxn id="5" idx="2"/>
              </p:cNvCxnSpPr>
              <p:nvPr/>
            </p:nvCxnSpPr>
            <p:spPr>
              <a:xfrm>
                <a:off x="9964573" y="3782582"/>
                <a:ext cx="0" cy="87489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Прямоугольник 4"/>
              <p:cNvSpPr/>
              <p:nvPr/>
            </p:nvSpPr>
            <p:spPr>
              <a:xfrm>
                <a:off x="7579348" y="2470244"/>
                <a:ext cx="4770450" cy="13123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3200" dirty="0" smtClean="0">
                    <a:solidFill>
                      <a:sysClr val="windowText" lastClr="000000"/>
                    </a:solidFill>
                  </a:rPr>
                  <a:t>Целевая аудитория</a:t>
                </a:r>
                <a:endParaRPr lang="ru-RU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10" name="Прямая соединительная линия 9"/>
              <p:cNvCxnSpPr/>
              <p:nvPr/>
            </p:nvCxnSpPr>
            <p:spPr>
              <a:xfrm flipH="1" flipV="1">
                <a:off x="5918209" y="4657474"/>
                <a:ext cx="4046364" cy="1508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/>
              <p:cNvCxnSpPr/>
              <p:nvPr/>
            </p:nvCxnSpPr>
            <p:spPr>
              <a:xfrm flipH="1" flipV="1">
                <a:off x="9964573" y="4672559"/>
                <a:ext cx="4046364" cy="1508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5918209" y="4657474"/>
                <a:ext cx="0" cy="90506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14010936" y="4687644"/>
                <a:ext cx="0" cy="90506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3517010" y="5592705"/>
                <a:ext cx="4678164" cy="95031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 smtClean="0">
                    <a:solidFill>
                      <a:schemeClr val="tx1"/>
                    </a:solidFill>
                  </a:rPr>
                  <a:t>Внешняя аудитория</a:t>
                </a:r>
                <a:endParaRPr lang="ru-RU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Скругленный прямоугольник 18"/>
              <p:cNvSpPr/>
              <p:nvPr/>
            </p:nvSpPr>
            <p:spPr>
              <a:xfrm>
                <a:off x="11671854" y="5592705"/>
                <a:ext cx="4678164" cy="95031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 smtClean="0">
                    <a:solidFill>
                      <a:schemeClr val="tx1"/>
                    </a:solidFill>
                  </a:rPr>
                  <a:t>Внутренняя аудитория </a:t>
                </a:r>
                <a:endParaRPr lang="ru-RU" sz="24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5" name="Группа 34"/>
              <p:cNvGrpSpPr/>
              <p:nvPr/>
            </p:nvGrpSpPr>
            <p:grpSpPr>
              <a:xfrm>
                <a:off x="3579125" y="6770489"/>
                <a:ext cx="4553934" cy="2714703"/>
                <a:chOff x="3641241" y="6770490"/>
                <a:chExt cx="4553934" cy="2714703"/>
              </a:xfrm>
            </p:grpSpPr>
            <p:sp>
              <p:nvSpPr>
                <p:cNvPr id="20" name="Прямоугольник 19"/>
                <p:cNvSpPr/>
                <p:nvPr/>
              </p:nvSpPr>
              <p:spPr>
                <a:xfrm>
                  <a:off x="3641241" y="6770490"/>
                  <a:ext cx="4553934" cy="70896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2000" dirty="0" smtClean="0">
                      <a:solidFill>
                        <a:schemeClr val="tx1"/>
                      </a:solidFill>
                    </a:rPr>
                    <a:t>Ученики средней школы</a:t>
                  </a:r>
                  <a:endParaRPr lang="ru-RU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Прямоугольник 20"/>
                <p:cNvSpPr/>
                <p:nvPr/>
              </p:nvSpPr>
              <p:spPr>
                <a:xfrm>
                  <a:off x="3641241" y="7773359"/>
                  <a:ext cx="4553934" cy="70896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2000" dirty="0" smtClean="0">
                      <a:solidFill>
                        <a:schemeClr val="tx1"/>
                      </a:solidFill>
                    </a:rPr>
                    <a:t>Абитуриенты</a:t>
                  </a:r>
                  <a:endParaRPr lang="ru-RU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Прямоугольник 28"/>
                <p:cNvSpPr/>
                <p:nvPr/>
              </p:nvSpPr>
              <p:spPr>
                <a:xfrm>
                  <a:off x="3641241" y="8776228"/>
                  <a:ext cx="4553934" cy="70896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2000" dirty="0" smtClean="0">
                      <a:solidFill>
                        <a:schemeClr val="tx1"/>
                      </a:solidFill>
                    </a:rPr>
                    <a:t>Родители абитуриентов</a:t>
                  </a:r>
                  <a:endParaRPr lang="ru-RU" sz="20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4" name="Группа 33"/>
              <p:cNvGrpSpPr/>
              <p:nvPr/>
            </p:nvGrpSpPr>
            <p:grpSpPr>
              <a:xfrm>
                <a:off x="11733969" y="6770489"/>
                <a:ext cx="4553934" cy="2701071"/>
                <a:chOff x="11733969" y="6777306"/>
                <a:chExt cx="4553934" cy="2701071"/>
              </a:xfrm>
            </p:grpSpPr>
            <p:sp>
              <p:nvSpPr>
                <p:cNvPr id="24" name="Прямоугольник 23"/>
                <p:cNvSpPr/>
                <p:nvPr/>
              </p:nvSpPr>
              <p:spPr>
                <a:xfrm>
                  <a:off x="11733969" y="6777306"/>
                  <a:ext cx="4553934" cy="70896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2000" dirty="0" smtClean="0">
                      <a:solidFill>
                        <a:schemeClr val="tx1"/>
                      </a:solidFill>
                    </a:rPr>
                    <a:t>Преподаватели ВУЗа</a:t>
                  </a:r>
                  <a:endParaRPr lang="ru-RU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Прямоугольник 24"/>
                <p:cNvSpPr/>
                <p:nvPr/>
              </p:nvSpPr>
              <p:spPr>
                <a:xfrm>
                  <a:off x="11733969" y="7773359"/>
                  <a:ext cx="4553934" cy="70896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2000" dirty="0" smtClean="0">
                      <a:solidFill>
                        <a:schemeClr val="tx1"/>
                      </a:solidFill>
                    </a:rPr>
                    <a:t>Члены приемной комиссии</a:t>
                  </a:r>
                  <a:endParaRPr lang="ru-RU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Прямоугольник 29"/>
                <p:cNvSpPr/>
                <p:nvPr/>
              </p:nvSpPr>
              <p:spPr>
                <a:xfrm>
                  <a:off x="11733969" y="8769412"/>
                  <a:ext cx="4553934" cy="70896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2000" dirty="0" smtClean="0">
                      <a:solidFill>
                        <a:schemeClr val="tx1"/>
                      </a:solidFill>
                    </a:rPr>
                    <a:t>Администрация города</a:t>
                  </a:r>
                  <a:endParaRPr lang="ru-RU" sz="2000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cxnSp>
          <p:nvCxnSpPr>
            <p:cNvPr id="49" name="Прямая соединительная линия 48"/>
            <p:cNvCxnSpPr>
              <a:stCxn id="18" idx="2"/>
              <a:endCxn id="20" idx="0"/>
            </p:cNvCxnSpPr>
            <p:nvPr/>
          </p:nvCxnSpPr>
          <p:spPr>
            <a:xfrm>
              <a:off x="5856092" y="6543019"/>
              <a:ext cx="0" cy="2274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>
              <a:stCxn id="20" idx="2"/>
              <a:endCxn id="21" idx="0"/>
            </p:cNvCxnSpPr>
            <p:nvPr/>
          </p:nvCxnSpPr>
          <p:spPr>
            <a:xfrm>
              <a:off x="5856092" y="7479454"/>
              <a:ext cx="0" cy="2939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>
              <a:stCxn id="21" idx="2"/>
              <a:endCxn id="29" idx="0"/>
            </p:cNvCxnSpPr>
            <p:nvPr/>
          </p:nvCxnSpPr>
          <p:spPr>
            <a:xfrm>
              <a:off x="5856092" y="8482323"/>
              <a:ext cx="0" cy="2939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>
              <a:stCxn id="19" idx="2"/>
              <a:endCxn id="24" idx="0"/>
            </p:cNvCxnSpPr>
            <p:nvPr/>
          </p:nvCxnSpPr>
          <p:spPr>
            <a:xfrm>
              <a:off x="14010936" y="6543019"/>
              <a:ext cx="0" cy="2274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/>
            <p:cNvCxnSpPr>
              <a:stCxn id="24" idx="2"/>
              <a:endCxn id="25" idx="0"/>
            </p:cNvCxnSpPr>
            <p:nvPr/>
          </p:nvCxnSpPr>
          <p:spPr>
            <a:xfrm>
              <a:off x="14010936" y="7479454"/>
              <a:ext cx="0" cy="287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>
              <a:stCxn id="25" idx="2"/>
              <a:endCxn id="30" idx="0"/>
            </p:cNvCxnSpPr>
            <p:nvPr/>
          </p:nvCxnSpPr>
          <p:spPr>
            <a:xfrm>
              <a:off x="14010936" y="8475507"/>
              <a:ext cx="0" cy="287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22778" y="1620546"/>
            <a:ext cx="8793162" cy="911090"/>
          </a:xfrm>
        </p:spPr>
        <p:txBody>
          <a:bodyPr/>
          <a:lstStyle/>
          <a:p>
            <a:r>
              <a:rPr lang="ru-RU" b="1" dirty="0"/>
              <a:t>Проблема клиента, которую вы решаете.</a:t>
            </a:r>
          </a:p>
          <a:p>
            <a:endParaRPr lang="ru-RU" b="1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337554"/>
            <a:ext cx="8793162" cy="7554912"/>
          </a:xfrm>
        </p:spPr>
        <p:txBody>
          <a:bodyPr/>
          <a:lstStyle/>
          <a:p>
            <a:r>
              <a:rPr lang="ru-RU" sz="3000" dirty="0" smtClean="0"/>
              <a:t>	Основная </a:t>
            </a:r>
            <a:r>
              <a:rPr lang="ru-RU" sz="3000" dirty="0"/>
              <a:t>проблема, которую решает проект </a:t>
            </a:r>
            <a:r>
              <a:rPr lang="ru-RU" sz="3000" dirty="0" smtClean="0"/>
              <a:t>заключается </a:t>
            </a:r>
            <a:r>
              <a:rPr lang="ru-RU" sz="3000" dirty="0"/>
              <a:t>в привлечении потенциальных студентов и предоставлении им возможности полноценно познакомиться с </a:t>
            </a:r>
            <a:r>
              <a:rPr lang="ru-RU" sz="3000" dirty="0" smtClean="0"/>
              <a:t>учебным заведением.</a:t>
            </a:r>
            <a:endParaRPr lang="ru-RU" sz="3000" dirty="0"/>
          </a:p>
          <a:p>
            <a:r>
              <a:rPr lang="ru-RU" sz="3000" dirty="0" smtClean="0"/>
              <a:t>	Такой </a:t>
            </a:r>
            <a:r>
              <a:rPr lang="ru-RU" sz="3000" dirty="0"/>
              <a:t>подход позволяет расширить доступность "Дня открытых дверей" и дать возможность большему числу потенциальных студентов познакомиться с учебными заведениями. Это также экономит время и ресурсы учебных заведений, так как они могут привлечь больше студентов без необходимости организации физического мероприятия</a:t>
            </a:r>
            <a:r>
              <a:rPr lang="ru-RU" sz="3000" dirty="0" smtClean="0"/>
              <a:t>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462732" y="2337553"/>
            <a:ext cx="8793162" cy="7554912"/>
          </a:xfrm>
        </p:spPr>
        <p:txBody>
          <a:bodyPr/>
          <a:lstStyle/>
          <a:p>
            <a:r>
              <a:rPr lang="ru-RU" sz="3000" dirty="0" smtClean="0"/>
              <a:t>	Некоторые </a:t>
            </a:r>
            <a:r>
              <a:rPr lang="ru-RU" sz="3000" dirty="0"/>
              <a:t>потенциальные студенты могут находиться в удаленных регионах или за границей, что делает посещение "Дня открытых дверей" нереальным. Кроме того, физические ограничения могут препятствовать посещению всех желающих, особенно если ВУЗом интересуются большие группы школьников</a:t>
            </a:r>
            <a:r>
              <a:rPr lang="ru-RU" sz="3000" dirty="0" smtClean="0"/>
              <a:t>.</a:t>
            </a:r>
            <a:endParaRPr lang="ru-RU" sz="3000" dirty="0"/>
          </a:p>
          <a:p>
            <a:r>
              <a:rPr lang="ru-RU" sz="3000" dirty="0" smtClean="0"/>
              <a:t>	Онлайн-приложение </a:t>
            </a:r>
            <a:r>
              <a:rPr lang="ru-RU" sz="3000" dirty="0"/>
              <a:t>в игровом формате решает эти проблемы, предоставляя возможность потенциальным студентам виртуально посетить учебное заведение. Они могут изучать информацию о программе обучения, просматривать </a:t>
            </a:r>
            <a:r>
              <a:rPr lang="ru-RU" sz="3000" dirty="0" err="1"/>
              <a:t>видеоэкскурсии</a:t>
            </a:r>
            <a:r>
              <a:rPr lang="ru-RU" sz="3000" dirty="0"/>
              <a:t> по корпусам, задавать вопросы преподавателям и студентам через чат или видеоконференции.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635805" y="1426464"/>
            <a:ext cx="8447016" cy="911090"/>
          </a:xfrm>
        </p:spPr>
        <p:txBody>
          <a:bodyPr/>
          <a:lstStyle/>
          <a:p>
            <a:r>
              <a:rPr lang="ru-RU" b="1" i="1" dirty="0"/>
              <a:t>Почему существующих вариантов решения </a:t>
            </a:r>
            <a:r>
              <a:rPr lang="ru-RU" b="1" i="1" dirty="0" smtClean="0"/>
              <a:t> не </a:t>
            </a:r>
            <a:r>
              <a:rPr lang="ru-RU" b="1" i="1" dirty="0"/>
              <a:t>достаточно?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1019297" y="9436921"/>
            <a:ext cx="18360524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i="1" dirty="0">
                <a:solidFill>
                  <a:srgbClr val="FF0000"/>
                </a:solidFill>
              </a:rPr>
              <a:t>Таким образом, онлайн-приложение в игровом формате "День открытых дверей ВУЗа" решает проблему доступности и эффективности взаимодействия между учебным заведением и потенциальными студентами.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426464"/>
            <a:ext cx="18424652" cy="7554912"/>
          </a:xfrm>
        </p:spPr>
        <p:txBody>
          <a:bodyPr/>
          <a:lstStyle/>
          <a:p>
            <a:pPr algn="just"/>
            <a:r>
              <a:rPr lang="ru-RU" sz="2600" dirty="0" smtClean="0"/>
              <a:t>	Данный проект предоставляет </a:t>
            </a:r>
            <a:r>
              <a:rPr lang="ru-RU" sz="2600" dirty="0"/>
              <a:t>множество уникальных преимуществ и выгод для клиентов</a:t>
            </a:r>
            <a:r>
              <a:rPr lang="ru-RU" sz="2600" dirty="0" smtClean="0"/>
              <a:t>:</a:t>
            </a:r>
            <a:endParaRPr lang="ru-RU" sz="2600" dirty="0"/>
          </a:p>
          <a:p>
            <a:pPr marL="473075" indent="-457200" algn="just">
              <a:buAutoNum type="arabicPeriod"/>
            </a:pPr>
            <a:r>
              <a:rPr lang="ru-RU" sz="2600" b="1" dirty="0" smtClean="0"/>
              <a:t>Доступность</a:t>
            </a:r>
            <a:r>
              <a:rPr lang="ru-RU" sz="2600" b="1" dirty="0"/>
              <a:t>:</a:t>
            </a:r>
            <a:r>
              <a:rPr lang="ru-RU" sz="2600" dirty="0"/>
              <a:t> </a:t>
            </a:r>
            <a:endParaRPr lang="ru-RU" sz="2600" dirty="0" smtClean="0"/>
          </a:p>
          <a:p>
            <a:pPr algn="just"/>
            <a:r>
              <a:rPr lang="ru-RU" sz="2600" dirty="0"/>
              <a:t>П</a:t>
            </a:r>
            <a:r>
              <a:rPr lang="ru-RU" sz="2600" dirty="0" smtClean="0"/>
              <a:t>отенциальные </a:t>
            </a:r>
            <a:r>
              <a:rPr lang="ru-RU" sz="2600" dirty="0"/>
              <a:t>студенты смогут познакомиться с учебным заведением в любое удобное для них время и место</a:t>
            </a:r>
            <a:r>
              <a:rPr lang="ru-RU" sz="2600" dirty="0" smtClean="0"/>
              <a:t>.</a:t>
            </a:r>
            <a:endParaRPr lang="ru-RU" sz="2600" dirty="0"/>
          </a:p>
          <a:p>
            <a:pPr algn="just"/>
            <a:r>
              <a:rPr lang="ru-RU" sz="2600" b="1" dirty="0"/>
              <a:t>2. Расширенные </a:t>
            </a:r>
            <a:r>
              <a:rPr lang="ru-RU" sz="2600" b="1" dirty="0" smtClean="0"/>
              <a:t>возможности:</a:t>
            </a:r>
          </a:p>
          <a:p>
            <a:pPr algn="just"/>
            <a:r>
              <a:rPr lang="ru-RU" sz="2600" dirty="0" smtClean="0"/>
              <a:t>За более короткий промежуток времени Онлайн-приложение </a:t>
            </a:r>
            <a:r>
              <a:rPr lang="ru-RU" sz="2600" dirty="0"/>
              <a:t>позволяет предоставить более полную и детальную информацию </a:t>
            </a:r>
            <a:r>
              <a:rPr lang="ru-RU" sz="2600" dirty="0" smtClean="0"/>
              <a:t>об учебном заведении, чем </a:t>
            </a:r>
            <a:r>
              <a:rPr lang="ru-RU" sz="2600" dirty="0" err="1" smtClean="0"/>
              <a:t>оффлайн</a:t>
            </a:r>
            <a:r>
              <a:rPr lang="ru-RU" sz="2600" dirty="0" smtClean="0"/>
              <a:t> посещение мероприятия.</a:t>
            </a:r>
            <a:endParaRPr lang="ru-RU" sz="2600" dirty="0"/>
          </a:p>
          <a:p>
            <a:pPr algn="just"/>
            <a:r>
              <a:rPr lang="ru-RU" sz="2600" b="1" dirty="0"/>
              <a:t>3. Взаимодействие и обратная </a:t>
            </a:r>
            <a:r>
              <a:rPr lang="ru-RU" sz="2600" b="1" dirty="0" smtClean="0"/>
              <a:t>связь:</a:t>
            </a:r>
          </a:p>
          <a:p>
            <a:pPr algn="just"/>
            <a:r>
              <a:rPr lang="ru-RU" sz="2600" dirty="0" smtClean="0"/>
              <a:t>Пользователи </a:t>
            </a:r>
            <a:r>
              <a:rPr lang="ru-RU" sz="2600" dirty="0"/>
              <a:t>приложения могут взаимодействовать с преподавателями и студентами через чат или видеоконференции. Они могут задавать свои вопросы, получать консультации и узнавать о личных опытах студентов</a:t>
            </a:r>
            <a:r>
              <a:rPr lang="ru-RU" sz="2600" dirty="0" smtClean="0"/>
              <a:t>.</a:t>
            </a:r>
            <a:endParaRPr lang="ru-RU" sz="2600" dirty="0"/>
          </a:p>
          <a:p>
            <a:pPr algn="just"/>
            <a:r>
              <a:rPr lang="ru-RU" sz="2600" b="1" dirty="0"/>
              <a:t>4. Экономия времени и </a:t>
            </a:r>
            <a:r>
              <a:rPr lang="ru-RU" sz="2600" b="1" dirty="0" smtClean="0"/>
              <a:t>ресурсов:</a:t>
            </a:r>
          </a:p>
          <a:p>
            <a:pPr algn="just"/>
            <a:r>
              <a:rPr lang="ru-RU" sz="2600" dirty="0" smtClean="0"/>
              <a:t>Создание </a:t>
            </a:r>
            <a:r>
              <a:rPr lang="ru-RU" sz="2600" dirty="0"/>
              <a:t>онлайн-приложения позволяет </a:t>
            </a:r>
            <a:r>
              <a:rPr lang="ru-RU" sz="2600" dirty="0" smtClean="0"/>
              <a:t>учебному заведению </a:t>
            </a:r>
            <a:r>
              <a:rPr lang="ru-RU" sz="2600" dirty="0"/>
              <a:t>сэкономить время и ресурсы, которые требуются для организации физического </a:t>
            </a:r>
            <a:r>
              <a:rPr lang="ru-RU" sz="2600" dirty="0" smtClean="0"/>
              <a:t>мероприятия. </a:t>
            </a:r>
            <a:r>
              <a:rPr lang="ru-RU" sz="2600" dirty="0"/>
              <a:t>Вместо проведения больших групповых экскурсий и презентаций, учебное заведение может предоставить информацию и взаимодействие с помощью онлайн-приложения, что снижает затраты и повышает эффективность</a:t>
            </a:r>
            <a:r>
              <a:rPr lang="ru-RU" sz="2600" dirty="0" smtClean="0"/>
              <a:t>.</a:t>
            </a:r>
            <a:endParaRPr lang="ru-RU" sz="2600" dirty="0"/>
          </a:p>
          <a:p>
            <a:pPr algn="just"/>
            <a:r>
              <a:rPr lang="ru-RU" sz="2600" b="1" dirty="0"/>
              <a:t>5. Инновационный и привлекательный </a:t>
            </a:r>
            <a:r>
              <a:rPr lang="ru-RU" sz="2600" b="1" dirty="0" smtClean="0"/>
              <a:t>формат:</a:t>
            </a:r>
          </a:p>
          <a:p>
            <a:pPr algn="just"/>
            <a:r>
              <a:rPr lang="ru-RU" sz="2600" dirty="0" smtClean="0"/>
              <a:t>Игровой </a:t>
            </a:r>
            <a:r>
              <a:rPr lang="ru-RU" sz="2600" dirty="0"/>
              <a:t>формат "Дня открытых дверей" делает процесс исследования учебного заведения интересным и вовлекающим. </a:t>
            </a:r>
            <a:r>
              <a:rPr lang="ru-RU" sz="2600" dirty="0" smtClean="0"/>
              <a:t>Это </a:t>
            </a:r>
            <a:r>
              <a:rPr lang="ru-RU" sz="2600" dirty="0"/>
              <a:t>позволяет предоставить уникальный и запоминающийся опыт, привлекая больше потенциальных студентов</a:t>
            </a:r>
            <a:r>
              <a:rPr lang="ru-RU" sz="2600" dirty="0" smtClean="0"/>
              <a:t>.</a:t>
            </a:r>
            <a:endParaRPr lang="ru-RU" sz="2600" dirty="0"/>
          </a:p>
          <a:p>
            <a:pPr algn="just"/>
            <a:r>
              <a:rPr lang="ru-RU" sz="2600" b="1" i="1" dirty="0" smtClean="0"/>
              <a:t>	Суммируя</a:t>
            </a:r>
            <a:r>
              <a:rPr lang="ru-RU" sz="2600" b="1" i="1" dirty="0"/>
              <a:t>, </a:t>
            </a:r>
            <a:r>
              <a:rPr lang="ru-RU" sz="2600" b="1" i="1" dirty="0" smtClean="0"/>
              <a:t>проект предоставляет </a:t>
            </a:r>
            <a:r>
              <a:rPr lang="ru-RU" sz="2600" b="1" i="1" dirty="0"/>
              <a:t>клиентам доступность, расширенные возможности, взаимодействие, экономию времени и ресурсов, а также инновационный и привлекательный формат. Это позволяет </a:t>
            </a:r>
            <a:r>
              <a:rPr lang="ru-RU" sz="2600" b="1" i="1" dirty="0" smtClean="0"/>
              <a:t>учебному заведению привлечь </a:t>
            </a:r>
            <a:r>
              <a:rPr lang="ru-RU" sz="2600" b="1" i="1" dirty="0"/>
              <a:t>больше потенциальных студентов и предоставить им полноценную информацию для принятия решения о поступлении.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251592675"/>
              </p:ext>
            </p:extLst>
          </p:nvPr>
        </p:nvGraphicFramePr>
        <p:xfrm>
          <a:off x="2489981" y="3202651"/>
          <a:ext cx="15193107" cy="7094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видео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911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8465606" y="660452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430" y="1933035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7431" y="7776238"/>
            <a:ext cx="2799471" cy="2103120"/>
          </a:xfrm>
        </p:spPr>
        <p:txBody>
          <a:bodyPr/>
          <a:lstStyle/>
          <a:p>
            <a:r>
              <a:rPr lang="ru-RU" dirty="0" smtClean="0"/>
              <a:t>Студент группы РК-31, ответственный за оформление проекта</a:t>
            </a:r>
            <a:endParaRPr lang="ru-RU" dirty="0"/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" r="1756"/>
          <a:stretch>
            <a:fillRect/>
          </a:stretch>
        </p:blipFill>
        <p:spPr>
          <a:xfrm>
            <a:off x="757430" y="3681635"/>
            <a:ext cx="2799471" cy="2801548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57431" y="6853423"/>
            <a:ext cx="2340981" cy="922815"/>
          </a:xfrm>
        </p:spPr>
        <p:txBody>
          <a:bodyPr/>
          <a:lstStyle/>
          <a:p>
            <a:r>
              <a:rPr lang="ru-RU" dirty="0" smtClean="0"/>
              <a:t>Усмонов Бехруз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34521" y="7776238"/>
            <a:ext cx="2897548" cy="2103120"/>
          </a:xfrm>
        </p:spPr>
        <p:txBody>
          <a:bodyPr/>
          <a:lstStyle/>
          <a:p>
            <a:r>
              <a:rPr lang="ru-RU" dirty="0" smtClean="0"/>
              <a:t>Студент группы РК-31, ответственный за </a:t>
            </a:r>
            <a:r>
              <a:rPr lang="ru-RU" dirty="0"/>
              <a:t>теоретическую часть </a:t>
            </a:r>
            <a:r>
              <a:rPr lang="ru-RU" dirty="0" smtClean="0"/>
              <a:t>проекта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7" t="18452" r="17112" b="20677"/>
          <a:stretch/>
        </p:blipFill>
        <p:spPr>
          <a:xfrm>
            <a:off x="4629017" y="3681635"/>
            <a:ext cx="2903052" cy="2778367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34521" y="6853423"/>
            <a:ext cx="2600911" cy="438912"/>
          </a:xfrm>
        </p:spPr>
        <p:txBody>
          <a:bodyPr/>
          <a:lstStyle/>
          <a:p>
            <a:r>
              <a:rPr lang="ru-RU" dirty="0" smtClean="0"/>
              <a:t>Иванова Мария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685064" y="7776238"/>
            <a:ext cx="2799471" cy="2103120"/>
          </a:xfrm>
        </p:spPr>
        <p:txBody>
          <a:bodyPr/>
          <a:lstStyle/>
          <a:p>
            <a:r>
              <a:rPr lang="ru-RU" dirty="0"/>
              <a:t>Студент группы РК-31</a:t>
            </a:r>
            <a:r>
              <a:rPr lang="ru-RU" dirty="0" smtClean="0"/>
              <a:t>, ответственный за подготовку презентации проекта</a:t>
            </a:r>
            <a:endParaRPr lang="ru-RU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2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8685064" y="3681635"/>
            <a:ext cx="2799471" cy="2801548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685064" y="6874889"/>
            <a:ext cx="3033112" cy="438912"/>
          </a:xfrm>
        </p:spPr>
        <p:txBody>
          <a:bodyPr/>
          <a:lstStyle/>
          <a:p>
            <a:r>
              <a:rPr lang="ru-RU" dirty="0" smtClean="0"/>
              <a:t>Безденежных Анастасия</a:t>
            </a:r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606709" y="7776238"/>
            <a:ext cx="2755211" cy="2103120"/>
          </a:xfrm>
        </p:spPr>
        <p:txBody>
          <a:bodyPr/>
          <a:lstStyle/>
          <a:p>
            <a:r>
              <a:rPr lang="ru-RU" dirty="0"/>
              <a:t>Студент группы РК-31</a:t>
            </a:r>
            <a:r>
              <a:rPr lang="ru-RU" dirty="0" smtClean="0"/>
              <a:t>, ответственный за дизайн проекта и приложения</a:t>
            </a:r>
            <a:endParaRPr lang="ru-RU" dirty="0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2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>
          <a:xfrm>
            <a:off x="12609994" y="3686893"/>
            <a:ext cx="2751926" cy="2753968"/>
          </a:xfr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606709" y="6848188"/>
            <a:ext cx="2368550" cy="438912"/>
          </a:xfrm>
        </p:spPr>
        <p:txBody>
          <a:bodyPr/>
          <a:lstStyle/>
          <a:p>
            <a:r>
              <a:rPr lang="ru-RU" dirty="0" smtClean="0"/>
              <a:t>Прокопьева Анастасия</a:t>
            </a:r>
            <a:endParaRPr lang="ru-RU" dirty="0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7521"/>
          <a:stretch/>
        </p:blipFill>
        <p:spPr>
          <a:xfrm>
            <a:off x="16522842" y="3638413"/>
            <a:ext cx="2735828" cy="28205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461451" y="6719908"/>
            <a:ext cx="26034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Шарапов Джамиль</a:t>
            </a:r>
            <a:endParaRPr lang="ru-RU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6522841" y="7776238"/>
            <a:ext cx="28765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Студент группы РК-31</a:t>
            </a:r>
            <a:r>
              <a:rPr lang="ru-RU" sz="2000" dirty="0" smtClean="0"/>
              <a:t>, ответственный за </a:t>
            </a:r>
            <a:r>
              <a:rPr lang="ru-RU" sz="2000" dirty="0"/>
              <a:t>техническое сопровождение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922145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673920"/>
            <a:ext cx="8793162" cy="7554912"/>
          </a:xfrm>
        </p:spPr>
        <p:txBody>
          <a:bodyPr/>
          <a:lstStyle/>
          <a:p>
            <a:pPr marL="473075" indent="-457200" algn="just">
              <a:buAutoNum type="arabicPeriod"/>
            </a:pPr>
            <a:r>
              <a:rPr lang="ru-RU" sz="2800" b="1" i="1" dirty="0" smtClean="0"/>
              <a:t>Разработка приложения:</a:t>
            </a:r>
          </a:p>
          <a:p>
            <a:pPr algn="just"/>
            <a:r>
              <a:rPr lang="ru-RU" sz="2800" dirty="0" smtClean="0"/>
              <a:t>Наша </a:t>
            </a:r>
            <a:r>
              <a:rPr lang="ru-RU" sz="2800" dirty="0"/>
              <a:t>команда </a:t>
            </a:r>
            <a:r>
              <a:rPr lang="ru-RU" sz="2800" dirty="0" smtClean="0"/>
              <a:t>создаст </a:t>
            </a:r>
            <a:r>
              <a:rPr lang="ru-RU" sz="2800" dirty="0"/>
              <a:t>интерактивную игру </a:t>
            </a:r>
            <a:r>
              <a:rPr lang="ru-RU" sz="2800" dirty="0" smtClean="0"/>
              <a:t>на платформе действующего сайта «</a:t>
            </a:r>
            <a:r>
              <a:rPr lang="ru-RU" sz="2800" dirty="0" err="1" smtClean="0"/>
              <a:t>Волгатех</a:t>
            </a:r>
            <a:r>
              <a:rPr lang="ru-RU" sz="2800" dirty="0" smtClean="0"/>
              <a:t>», </a:t>
            </a:r>
            <a:r>
              <a:rPr lang="ru-RU" sz="2800" dirty="0"/>
              <a:t>с использованием современных технологий и актуальных инструментов разработки.</a:t>
            </a:r>
          </a:p>
          <a:p>
            <a:pPr algn="just"/>
            <a:endParaRPr lang="ru-RU" sz="2800" b="1" i="1" dirty="0" smtClean="0"/>
          </a:p>
          <a:p>
            <a:pPr algn="just"/>
            <a:r>
              <a:rPr lang="ru-RU" sz="2800" b="1" i="1" dirty="0" smtClean="0"/>
              <a:t>2. Адаптация </a:t>
            </a:r>
            <a:r>
              <a:rPr lang="ru-RU" sz="2800" b="1" i="1" dirty="0"/>
              <a:t>для дня открытых </a:t>
            </a:r>
            <a:r>
              <a:rPr lang="ru-RU" sz="2800" b="1" i="1" dirty="0" smtClean="0"/>
              <a:t>дверей:</a:t>
            </a:r>
          </a:p>
          <a:p>
            <a:pPr algn="just"/>
            <a:r>
              <a:rPr lang="ru-RU" sz="2800" dirty="0" smtClean="0"/>
              <a:t>Мы </a:t>
            </a:r>
            <a:r>
              <a:rPr lang="ru-RU" sz="2800" dirty="0"/>
              <a:t>адаптируем приложение под особенности и требования мероприятия, чтобы оно соответствовало его целям и ожиданиям посетителей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3673920"/>
            <a:ext cx="8793162" cy="7554912"/>
          </a:xfrm>
        </p:spPr>
        <p:txBody>
          <a:bodyPr/>
          <a:lstStyle/>
          <a:p>
            <a:r>
              <a:rPr lang="ru-RU" sz="2800" b="1" i="1" dirty="0"/>
              <a:t>3. Тестирование и отладка: </a:t>
            </a:r>
            <a:endParaRPr lang="ru-RU" sz="2800" b="1" i="1" dirty="0" smtClean="0"/>
          </a:p>
          <a:p>
            <a:r>
              <a:rPr lang="ru-RU" sz="2800" dirty="0" smtClean="0"/>
              <a:t>Мы </a:t>
            </a:r>
            <a:r>
              <a:rPr lang="ru-RU" sz="2800" dirty="0"/>
              <a:t>проведем полное тестирование приложения, чтобы убедиться в его стабильной работе и отсутствии ошибок.</a:t>
            </a:r>
          </a:p>
          <a:p>
            <a:endParaRPr lang="ru-RU" sz="2800" dirty="0" smtClean="0"/>
          </a:p>
          <a:p>
            <a:r>
              <a:rPr lang="ru-RU" sz="2800" b="1" i="1" dirty="0" smtClean="0"/>
              <a:t>4</a:t>
            </a:r>
            <a:r>
              <a:rPr lang="ru-RU" sz="2800" b="1" i="1" dirty="0"/>
              <a:t>. Установка и поддержка: </a:t>
            </a:r>
            <a:endParaRPr lang="ru-RU" sz="2800" b="1" i="1" dirty="0" smtClean="0"/>
          </a:p>
          <a:p>
            <a:r>
              <a:rPr lang="ru-RU" sz="2800" dirty="0" smtClean="0"/>
              <a:t>Мы </a:t>
            </a:r>
            <a:r>
              <a:rPr lang="ru-RU" sz="2800" dirty="0"/>
              <a:t>установим приложение на </a:t>
            </a:r>
            <a:r>
              <a:rPr lang="ru-RU" sz="2800" dirty="0" smtClean="0"/>
              <a:t>платформу </a:t>
            </a:r>
            <a:r>
              <a:rPr lang="ru-RU" sz="2800" dirty="0"/>
              <a:t>действующего сайта «</a:t>
            </a:r>
            <a:r>
              <a:rPr lang="ru-RU" sz="2800" dirty="0" err="1"/>
              <a:t>Волгатех</a:t>
            </a:r>
            <a:r>
              <a:rPr lang="ru-RU" sz="2800" dirty="0"/>
              <a:t>»</a:t>
            </a:r>
            <a:r>
              <a:rPr lang="ru-RU" sz="2800" dirty="0" smtClean="0"/>
              <a:t>, и </a:t>
            </a:r>
            <a:r>
              <a:rPr lang="ru-RU" sz="2800" dirty="0"/>
              <a:t>специалисты будут обеспечивать его бесперебойную работу во время мероприятия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Контакты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dcmitype/"/>
    <ds:schemaRef ds:uri="http://www.w3.org/XML/1998/namespace"/>
    <ds:schemaRef ds:uri="http://purl.org/dc/elements/1.1/"/>
    <ds:schemaRef ds:uri="f3f21cfc-4d3e-42b1-8a95-d7209818f9d6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dae585fd-f7dc-4d5a-b1b8-e5742ef77c8f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9174</TotalTime>
  <Words>370</Words>
  <Application>Microsoft Office PowerPoint</Application>
  <PresentationFormat>Произвольный</PresentationFormat>
  <Paragraphs>79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ОБЛОЖКИ</vt:lpstr>
      <vt:lpstr>РАЗДЕЛИТЕЛИ</vt:lpstr>
      <vt:lpstr>VOLGATECH-ONLINE</vt:lpstr>
      <vt:lpstr>Актуальность проекта</vt:lpstr>
      <vt:lpstr>Целевая аудитория</vt:lpstr>
      <vt:lpstr>Проблема</vt:lpstr>
      <vt:lpstr>Решение</vt:lpstr>
      <vt:lpstr>Текущие результаты</vt:lpstr>
      <vt:lpstr>Презентация PowerPoint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Настя Прокопьева</cp:lastModifiedBy>
  <cp:revision>239</cp:revision>
  <dcterms:created xsi:type="dcterms:W3CDTF">2021-03-01T12:07:13Z</dcterms:created>
  <dcterms:modified xsi:type="dcterms:W3CDTF">2023-10-20T16:49:58Z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