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CC6"/>
    <a:srgbClr val="FFDDB4"/>
    <a:srgbClr val="C6B29A"/>
    <a:srgbClr val="570D0D"/>
    <a:srgbClr val="F1DCC6"/>
    <a:srgbClr val="EAD5C0"/>
    <a:srgbClr val="F9FBFF"/>
    <a:srgbClr val="BEAC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47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CF20A-FD66-497D-977B-2B50B9632C81}" type="datetimeFigureOut">
              <a:rPr lang="ru-RU" smtClean="0"/>
              <a:t>17.12.2021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283F1-8E72-4C2A-A021-EAC106874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432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283F1-8E72-4C2A-A021-EAC106874A7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236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http://sheeeeesh1.tilda.ws/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283F1-8E72-4C2A-A021-EAC106874A7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886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283F1-8E72-4C2A-A021-EAC106874A7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999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283F1-8E72-4C2A-A021-EAC106874A7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978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1" i="0">
                <a:solidFill>
                  <a:srgbClr val="570D0D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1" i="0">
                <a:solidFill>
                  <a:srgbClr val="570D0D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1" i="0">
                <a:solidFill>
                  <a:srgbClr val="570D0D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9F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9258300"/>
            <a:ext cx="18288000" cy="1028700"/>
          </a:xfrm>
          <a:custGeom>
            <a:avLst/>
            <a:gdLst/>
            <a:ahLst/>
            <a:cxnLst/>
            <a:rect l="l" t="t" r="r" b="b"/>
            <a:pathLst>
              <a:path w="18288000" h="1028700">
                <a:moveTo>
                  <a:pt x="18287998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"/>
                </a:lnTo>
                <a:close/>
              </a:path>
            </a:pathLst>
          </a:custGeom>
          <a:solidFill>
            <a:srgbClr val="FFDDB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029574" cy="9258299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7209" y="9360769"/>
            <a:ext cx="906780" cy="906780"/>
          </a:xfrm>
          <a:custGeom>
            <a:avLst/>
            <a:gdLst/>
            <a:ahLst/>
            <a:cxnLst/>
            <a:rect l="l" t="t" r="r" b="b"/>
            <a:pathLst>
              <a:path w="906780" h="906779">
                <a:moveTo>
                  <a:pt x="453099" y="906198"/>
                </a:moveTo>
                <a:lnTo>
                  <a:pt x="403790" y="903535"/>
                </a:lnTo>
                <a:lnTo>
                  <a:pt x="356004" y="895731"/>
                </a:lnTo>
                <a:lnTo>
                  <a:pt x="310019" y="883065"/>
                </a:lnTo>
                <a:lnTo>
                  <a:pt x="266114" y="865815"/>
                </a:lnTo>
                <a:lnTo>
                  <a:pt x="224567" y="844259"/>
                </a:lnTo>
                <a:lnTo>
                  <a:pt x="185656" y="818675"/>
                </a:lnTo>
                <a:lnTo>
                  <a:pt x="149660" y="789342"/>
                </a:lnTo>
                <a:lnTo>
                  <a:pt x="116856" y="756538"/>
                </a:lnTo>
                <a:lnTo>
                  <a:pt x="87523" y="720542"/>
                </a:lnTo>
                <a:lnTo>
                  <a:pt x="61939" y="681631"/>
                </a:lnTo>
                <a:lnTo>
                  <a:pt x="40383" y="640083"/>
                </a:lnTo>
                <a:lnTo>
                  <a:pt x="23133" y="596178"/>
                </a:lnTo>
                <a:lnTo>
                  <a:pt x="10466" y="550194"/>
                </a:lnTo>
                <a:lnTo>
                  <a:pt x="2663" y="502408"/>
                </a:lnTo>
                <a:lnTo>
                  <a:pt x="0" y="453099"/>
                </a:lnTo>
                <a:lnTo>
                  <a:pt x="2663" y="403790"/>
                </a:lnTo>
                <a:lnTo>
                  <a:pt x="10466" y="356004"/>
                </a:lnTo>
                <a:lnTo>
                  <a:pt x="23133" y="310019"/>
                </a:lnTo>
                <a:lnTo>
                  <a:pt x="40383" y="266114"/>
                </a:lnTo>
                <a:lnTo>
                  <a:pt x="61939" y="224567"/>
                </a:lnTo>
                <a:lnTo>
                  <a:pt x="87523" y="185656"/>
                </a:lnTo>
                <a:lnTo>
                  <a:pt x="116856" y="149660"/>
                </a:lnTo>
                <a:lnTo>
                  <a:pt x="149660" y="116856"/>
                </a:lnTo>
                <a:lnTo>
                  <a:pt x="185656" y="87523"/>
                </a:lnTo>
                <a:lnTo>
                  <a:pt x="224567" y="61939"/>
                </a:lnTo>
                <a:lnTo>
                  <a:pt x="266114" y="40383"/>
                </a:lnTo>
                <a:lnTo>
                  <a:pt x="310019" y="23133"/>
                </a:lnTo>
                <a:lnTo>
                  <a:pt x="356004" y="10466"/>
                </a:lnTo>
                <a:lnTo>
                  <a:pt x="403790" y="2663"/>
                </a:lnTo>
                <a:lnTo>
                  <a:pt x="453099" y="0"/>
                </a:lnTo>
                <a:lnTo>
                  <a:pt x="502408" y="2663"/>
                </a:lnTo>
                <a:lnTo>
                  <a:pt x="550194" y="10466"/>
                </a:lnTo>
                <a:lnTo>
                  <a:pt x="596178" y="23133"/>
                </a:lnTo>
                <a:lnTo>
                  <a:pt x="605702" y="26874"/>
                </a:lnTo>
                <a:lnTo>
                  <a:pt x="453099" y="26874"/>
                </a:lnTo>
                <a:lnTo>
                  <a:pt x="406720" y="29380"/>
                </a:lnTo>
                <a:lnTo>
                  <a:pt x="361772" y="36722"/>
                </a:lnTo>
                <a:lnTo>
                  <a:pt x="318518" y="48638"/>
                </a:lnTo>
                <a:lnTo>
                  <a:pt x="277218" y="64867"/>
                </a:lnTo>
                <a:lnTo>
                  <a:pt x="238136" y="85147"/>
                </a:lnTo>
                <a:lnTo>
                  <a:pt x="201532" y="109215"/>
                </a:lnTo>
                <a:lnTo>
                  <a:pt x="167669" y="136810"/>
                </a:lnTo>
                <a:lnTo>
                  <a:pt x="136810" y="167670"/>
                </a:lnTo>
                <a:lnTo>
                  <a:pt x="109215" y="201532"/>
                </a:lnTo>
                <a:lnTo>
                  <a:pt x="85147" y="238136"/>
                </a:lnTo>
                <a:lnTo>
                  <a:pt x="64867" y="277218"/>
                </a:lnTo>
                <a:lnTo>
                  <a:pt x="48638" y="318518"/>
                </a:lnTo>
                <a:lnTo>
                  <a:pt x="36722" y="361772"/>
                </a:lnTo>
                <a:lnTo>
                  <a:pt x="29380" y="406720"/>
                </a:lnTo>
                <a:lnTo>
                  <a:pt x="26874" y="453099"/>
                </a:lnTo>
                <a:lnTo>
                  <a:pt x="29380" y="499478"/>
                </a:lnTo>
                <a:lnTo>
                  <a:pt x="36722" y="544426"/>
                </a:lnTo>
                <a:lnTo>
                  <a:pt x="48638" y="587680"/>
                </a:lnTo>
                <a:lnTo>
                  <a:pt x="64867" y="628980"/>
                </a:lnTo>
                <a:lnTo>
                  <a:pt x="85147" y="668062"/>
                </a:lnTo>
                <a:lnTo>
                  <a:pt x="109215" y="704666"/>
                </a:lnTo>
                <a:lnTo>
                  <a:pt x="136810" y="738528"/>
                </a:lnTo>
                <a:lnTo>
                  <a:pt x="167669" y="769388"/>
                </a:lnTo>
                <a:lnTo>
                  <a:pt x="201532" y="796983"/>
                </a:lnTo>
                <a:lnTo>
                  <a:pt x="238136" y="821051"/>
                </a:lnTo>
                <a:lnTo>
                  <a:pt x="277218" y="841331"/>
                </a:lnTo>
                <a:lnTo>
                  <a:pt x="318518" y="857560"/>
                </a:lnTo>
                <a:lnTo>
                  <a:pt x="361772" y="869476"/>
                </a:lnTo>
                <a:lnTo>
                  <a:pt x="406720" y="876818"/>
                </a:lnTo>
                <a:lnTo>
                  <a:pt x="453099" y="879324"/>
                </a:lnTo>
                <a:lnTo>
                  <a:pt x="605702" y="879324"/>
                </a:lnTo>
                <a:lnTo>
                  <a:pt x="596178" y="883065"/>
                </a:lnTo>
                <a:lnTo>
                  <a:pt x="550194" y="895731"/>
                </a:lnTo>
                <a:lnTo>
                  <a:pt x="502408" y="903535"/>
                </a:lnTo>
                <a:lnTo>
                  <a:pt x="453099" y="906198"/>
                </a:lnTo>
                <a:close/>
              </a:path>
              <a:path w="906780" h="906779">
                <a:moveTo>
                  <a:pt x="453099" y="26874"/>
                </a:moveTo>
                <a:close/>
              </a:path>
              <a:path w="906780" h="906779">
                <a:moveTo>
                  <a:pt x="605702" y="879324"/>
                </a:moveTo>
                <a:lnTo>
                  <a:pt x="453099" y="879324"/>
                </a:lnTo>
                <a:lnTo>
                  <a:pt x="499478" y="876818"/>
                </a:lnTo>
                <a:lnTo>
                  <a:pt x="544426" y="869476"/>
                </a:lnTo>
                <a:lnTo>
                  <a:pt x="587680" y="857560"/>
                </a:lnTo>
                <a:lnTo>
                  <a:pt x="628980" y="841331"/>
                </a:lnTo>
                <a:lnTo>
                  <a:pt x="668062" y="821051"/>
                </a:lnTo>
                <a:lnTo>
                  <a:pt x="704666" y="796983"/>
                </a:lnTo>
                <a:lnTo>
                  <a:pt x="738528" y="769388"/>
                </a:lnTo>
                <a:lnTo>
                  <a:pt x="769388" y="738528"/>
                </a:lnTo>
                <a:lnTo>
                  <a:pt x="796983" y="704666"/>
                </a:lnTo>
                <a:lnTo>
                  <a:pt x="821051" y="668062"/>
                </a:lnTo>
                <a:lnTo>
                  <a:pt x="841331" y="628980"/>
                </a:lnTo>
                <a:lnTo>
                  <a:pt x="857560" y="587680"/>
                </a:lnTo>
                <a:lnTo>
                  <a:pt x="869476" y="544426"/>
                </a:lnTo>
                <a:lnTo>
                  <a:pt x="876818" y="499478"/>
                </a:lnTo>
                <a:lnTo>
                  <a:pt x="879324" y="453099"/>
                </a:lnTo>
                <a:lnTo>
                  <a:pt x="876818" y="406720"/>
                </a:lnTo>
                <a:lnTo>
                  <a:pt x="869476" y="361772"/>
                </a:lnTo>
                <a:lnTo>
                  <a:pt x="857560" y="318518"/>
                </a:lnTo>
                <a:lnTo>
                  <a:pt x="841331" y="277218"/>
                </a:lnTo>
                <a:lnTo>
                  <a:pt x="821051" y="238136"/>
                </a:lnTo>
                <a:lnTo>
                  <a:pt x="796983" y="201532"/>
                </a:lnTo>
                <a:lnTo>
                  <a:pt x="769388" y="167669"/>
                </a:lnTo>
                <a:lnTo>
                  <a:pt x="738528" y="136810"/>
                </a:lnTo>
                <a:lnTo>
                  <a:pt x="704666" y="109215"/>
                </a:lnTo>
                <a:lnTo>
                  <a:pt x="668062" y="85147"/>
                </a:lnTo>
                <a:lnTo>
                  <a:pt x="628980" y="64867"/>
                </a:lnTo>
                <a:lnTo>
                  <a:pt x="587680" y="48638"/>
                </a:lnTo>
                <a:lnTo>
                  <a:pt x="544426" y="36722"/>
                </a:lnTo>
                <a:lnTo>
                  <a:pt x="499478" y="29380"/>
                </a:lnTo>
                <a:lnTo>
                  <a:pt x="453099" y="26874"/>
                </a:lnTo>
                <a:lnTo>
                  <a:pt x="605702" y="26874"/>
                </a:lnTo>
                <a:lnTo>
                  <a:pt x="681631" y="61939"/>
                </a:lnTo>
                <a:lnTo>
                  <a:pt x="720542" y="87523"/>
                </a:lnTo>
                <a:lnTo>
                  <a:pt x="756538" y="116856"/>
                </a:lnTo>
                <a:lnTo>
                  <a:pt x="789342" y="149660"/>
                </a:lnTo>
                <a:lnTo>
                  <a:pt x="818675" y="185656"/>
                </a:lnTo>
                <a:lnTo>
                  <a:pt x="844259" y="224567"/>
                </a:lnTo>
                <a:lnTo>
                  <a:pt x="865815" y="266114"/>
                </a:lnTo>
                <a:lnTo>
                  <a:pt x="883065" y="310019"/>
                </a:lnTo>
                <a:lnTo>
                  <a:pt x="895731" y="356004"/>
                </a:lnTo>
                <a:lnTo>
                  <a:pt x="903535" y="403790"/>
                </a:lnTo>
                <a:lnTo>
                  <a:pt x="906198" y="453099"/>
                </a:lnTo>
                <a:lnTo>
                  <a:pt x="903535" y="502408"/>
                </a:lnTo>
                <a:lnTo>
                  <a:pt x="895731" y="550194"/>
                </a:lnTo>
                <a:lnTo>
                  <a:pt x="883065" y="596178"/>
                </a:lnTo>
                <a:lnTo>
                  <a:pt x="865815" y="640083"/>
                </a:lnTo>
                <a:lnTo>
                  <a:pt x="844259" y="681631"/>
                </a:lnTo>
                <a:lnTo>
                  <a:pt x="818675" y="720542"/>
                </a:lnTo>
                <a:lnTo>
                  <a:pt x="789342" y="756538"/>
                </a:lnTo>
                <a:lnTo>
                  <a:pt x="756538" y="789342"/>
                </a:lnTo>
                <a:lnTo>
                  <a:pt x="720542" y="818675"/>
                </a:lnTo>
                <a:lnTo>
                  <a:pt x="681631" y="844259"/>
                </a:lnTo>
                <a:lnTo>
                  <a:pt x="640083" y="865815"/>
                </a:lnTo>
                <a:lnTo>
                  <a:pt x="605702" y="879324"/>
                </a:lnTo>
                <a:close/>
              </a:path>
            </a:pathLst>
          </a:custGeom>
          <a:solidFill>
            <a:srgbClr val="57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8505" y="9698825"/>
            <a:ext cx="164549" cy="23880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FDD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47749" y="527353"/>
            <a:ext cx="10592501" cy="1873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00" b="1" i="0">
                <a:solidFill>
                  <a:srgbClr val="570D0D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heeeeesh1.tilda.ws/" TargetMode="Externa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773535" cy="8032115"/>
          </a:xfrm>
          <a:custGeom>
            <a:avLst/>
            <a:gdLst/>
            <a:ahLst/>
            <a:cxnLst/>
            <a:rect l="l" t="t" r="r" b="b"/>
            <a:pathLst>
              <a:path w="11773535" h="8032115">
                <a:moveTo>
                  <a:pt x="0" y="8031853"/>
                </a:moveTo>
                <a:lnTo>
                  <a:pt x="11773023" y="8031853"/>
                </a:lnTo>
                <a:lnTo>
                  <a:pt x="11773023" y="0"/>
                </a:lnTo>
                <a:lnTo>
                  <a:pt x="0" y="0"/>
                </a:lnTo>
                <a:lnTo>
                  <a:pt x="0" y="8031853"/>
                </a:lnTo>
                <a:close/>
              </a:path>
            </a:pathLst>
          </a:custGeom>
          <a:solidFill>
            <a:srgbClr val="F9F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-512" y="8017120"/>
            <a:ext cx="11887712" cy="2255520"/>
          </a:xfrm>
          <a:custGeom>
            <a:avLst/>
            <a:gdLst/>
            <a:ahLst/>
            <a:cxnLst/>
            <a:rect l="l" t="t" r="r" b="b"/>
            <a:pathLst>
              <a:path w="11773535" h="2255520">
                <a:moveTo>
                  <a:pt x="0" y="2255146"/>
                </a:moveTo>
                <a:lnTo>
                  <a:pt x="0" y="0"/>
                </a:lnTo>
                <a:lnTo>
                  <a:pt x="11773431" y="0"/>
                </a:lnTo>
                <a:lnTo>
                  <a:pt x="11773431" y="2255146"/>
                </a:lnTo>
                <a:lnTo>
                  <a:pt x="0" y="2255146"/>
                </a:lnTo>
                <a:close/>
              </a:path>
            </a:pathLst>
          </a:custGeom>
          <a:solidFill>
            <a:srgbClr val="FFDD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16000" y="5842422"/>
            <a:ext cx="7409180" cy="1602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350" b="1" spc="125" dirty="0">
                <a:solidFill>
                  <a:srgbClr val="570D0D"/>
                </a:solidFill>
                <a:latin typeface="Verdana"/>
                <a:cs typeface="Verdana"/>
              </a:rPr>
              <a:t>H</a:t>
            </a:r>
            <a:r>
              <a:rPr sz="10350" b="1" spc="365" dirty="0">
                <a:solidFill>
                  <a:srgbClr val="570D0D"/>
                </a:solidFill>
                <a:latin typeface="Verdana"/>
                <a:cs typeface="Verdana"/>
              </a:rPr>
              <a:t>O</a:t>
            </a:r>
            <a:r>
              <a:rPr sz="10350" b="1" spc="505" dirty="0">
                <a:solidFill>
                  <a:srgbClr val="570D0D"/>
                </a:solidFill>
                <a:latin typeface="Verdana"/>
                <a:cs typeface="Verdana"/>
              </a:rPr>
              <a:t>M</a:t>
            </a:r>
            <a:r>
              <a:rPr sz="10350" b="1" spc="300" dirty="0">
                <a:solidFill>
                  <a:srgbClr val="570D0D"/>
                </a:solidFill>
                <a:latin typeface="Verdana"/>
                <a:cs typeface="Verdana"/>
              </a:rPr>
              <a:t>E</a:t>
            </a:r>
            <a:r>
              <a:rPr sz="10350" b="1" spc="105" dirty="0">
                <a:solidFill>
                  <a:srgbClr val="570D0D"/>
                </a:solidFill>
                <a:latin typeface="Verdana"/>
                <a:cs typeface="Verdana"/>
              </a:rPr>
              <a:t>K</a:t>
            </a:r>
            <a:r>
              <a:rPr sz="10350" b="1" spc="300" dirty="0">
                <a:solidFill>
                  <a:srgbClr val="570D0D"/>
                </a:solidFill>
                <a:latin typeface="Verdana"/>
                <a:cs typeface="Verdana"/>
              </a:rPr>
              <a:t>E</a:t>
            </a:r>
            <a:r>
              <a:rPr sz="10350" b="1" spc="-630" dirty="0">
                <a:solidFill>
                  <a:srgbClr val="570D0D"/>
                </a:solidFill>
                <a:latin typeface="Verdana"/>
                <a:cs typeface="Verdana"/>
              </a:rPr>
              <a:t>Y</a:t>
            </a:r>
            <a:endParaRPr sz="103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16000" y="8664187"/>
            <a:ext cx="32105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spc="-70" dirty="0" err="1">
                <a:solidFill>
                  <a:srgbClr val="570D0D"/>
                </a:solidFill>
                <a:latin typeface="Arial"/>
                <a:cs typeface="Arial"/>
              </a:rPr>
              <a:t>Инu</a:t>
            </a:r>
            <a:r>
              <a:rPr lang="ru-RU" sz="2400" i="1" spc="-70" dirty="0">
                <a:solidFill>
                  <a:srgbClr val="570D0D"/>
                </a:solidFill>
                <a:latin typeface="Arial"/>
                <a:cs typeface="Arial"/>
              </a:rPr>
              <a:t>ц</a:t>
            </a:r>
            <a:r>
              <a:rPr sz="2400" i="1" spc="-70" dirty="0" err="1">
                <a:solidFill>
                  <a:srgbClr val="570D0D"/>
                </a:solidFill>
                <a:latin typeface="Arial"/>
                <a:cs typeface="Arial"/>
              </a:rPr>
              <a:t>uamu</a:t>
            </a:r>
            <a:r>
              <a:rPr lang="ru-RU" sz="2400" i="1" spc="-70" dirty="0">
                <a:solidFill>
                  <a:srgbClr val="570D0D"/>
                </a:solidFill>
                <a:latin typeface="Arial"/>
                <a:cs typeface="Arial"/>
              </a:rPr>
              <a:t>в</a:t>
            </a:r>
            <a:r>
              <a:rPr sz="2400" i="1" spc="-70" dirty="0" err="1">
                <a:solidFill>
                  <a:srgbClr val="570D0D"/>
                </a:solidFill>
                <a:latin typeface="Arial"/>
                <a:cs typeface="Arial"/>
              </a:rPr>
              <a:t>ныǔ</a:t>
            </a:r>
            <a:r>
              <a:rPr sz="2400" i="1" dirty="0">
                <a:solidFill>
                  <a:srgbClr val="570D0D"/>
                </a:solidFill>
                <a:latin typeface="Arial"/>
                <a:cs typeface="Arial"/>
              </a:rPr>
              <a:t> </a:t>
            </a:r>
            <a:r>
              <a:rPr sz="2400" i="1" spc="-160" dirty="0" err="1">
                <a:solidFill>
                  <a:srgbClr val="570D0D"/>
                </a:solidFill>
                <a:latin typeface="Arial"/>
                <a:cs typeface="Arial"/>
              </a:rPr>
              <a:t>npoe</a:t>
            </a:r>
            <a:r>
              <a:rPr lang="ru-RU" sz="2400" i="1" spc="-160">
                <a:solidFill>
                  <a:srgbClr val="570D0D"/>
                </a:solidFill>
                <a:latin typeface="Arial"/>
                <a:cs typeface="Arial"/>
              </a:rPr>
              <a:t>к</a:t>
            </a:r>
            <a:r>
              <a:rPr sz="2400" i="1" spc="-140">
                <a:solidFill>
                  <a:srgbClr val="570D0D"/>
                </a:solidFill>
                <a:latin typeface="Arial"/>
                <a:cs typeface="Arial"/>
              </a:rPr>
              <a:t>m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73023" y="0"/>
            <a:ext cx="6514976" cy="1028699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3344" y="620857"/>
            <a:ext cx="4352924" cy="174307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4740" y="173182"/>
            <a:ext cx="3371849" cy="2638424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020464" y="4604456"/>
            <a:ext cx="7458709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b="0" spc="-35" dirty="0">
                <a:latin typeface="Lucida Sans Unicode"/>
                <a:cs typeface="Lucida Sans Unicode"/>
              </a:rPr>
              <a:t>Эффективные</a:t>
            </a:r>
            <a:r>
              <a:rPr sz="3400" b="0" spc="-204" dirty="0">
                <a:latin typeface="Lucida Sans Unicode"/>
                <a:cs typeface="Lucida Sans Unicode"/>
              </a:rPr>
              <a:t> </a:t>
            </a:r>
            <a:r>
              <a:rPr sz="3400" b="0" spc="25" dirty="0">
                <a:latin typeface="Lucida Sans Unicode"/>
                <a:cs typeface="Lucida Sans Unicode"/>
              </a:rPr>
              <a:t>жилые</a:t>
            </a:r>
            <a:r>
              <a:rPr sz="3400" b="0" spc="-200" dirty="0">
                <a:latin typeface="Lucida Sans Unicode"/>
                <a:cs typeface="Lucida Sans Unicode"/>
              </a:rPr>
              <a:t> </a:t>
            </a:r>
            <a:r>
              <a:rPr sz="3400" b="0" spc="-40" dirty="0">
                <a:latin typeface="Lucida Sans Unicode"/>
                <a:cs typeface="Lucida Sans Unicode"/>
              </a:rPr>
              <a:t>пространства</a:t>
            </a:r>
            <a:endParaRPr sz="3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9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9FB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3" name="object 3"/>
          <p:cNvGrpSpPr/>
          <p:nvPr/>
        </p:nvGrpSpPr>
        <p:grpSpPr>
          <a:xfrm>
            <a:off x="12683092" y="0"/>
            <a:ext cx="5605145" cy="10287000"/>
            <a:chOff x="12683092" y="0"/>
            <a:chExt cx="5605145" cy="10287000"/>
          </a:xfrm>
        </p:grpSpPr>
        <p:sp>
          <p:nvSpPr>
            <p:cNvPr id="4" name="object 4"/>
            <p:cNvSpPr/>
            <p:nvPr/>
          </p:nvSpPr>
          <p:spPr>
            <a:xfrm>
              <a:off x="12683093" y="0"/>
              <a:ext cx="5605145" cy="10287000"/>
            </a:xfrm>
            <a:custGeom>
              <a:avLst/>
              <a:gdLst/>
              <a:ahLst/>
              <a:cxnLst/>
              <a:rect l="l" t="t" r="r" b="b"/>
              <a:pathLst>
                <a:path w="5605144" h="10287000">
                  <a:moveTo>
                    <a:pt x="5604907" y="10286998"/>
                  </a:moveTo>
                  <a:lnTo>
                    <a:pt x="0" y="10286998"/>
                  </a:lnTo>
                  <a:lnTo>
                    <a:pt x="0" y="0"/>
                  </a:lnTo>
                  <a:lnTo>
                    <a:pt x="5604907" y="0"/>
                  </a:lnTo>
                  <a:lnTo>
                    <a:pt x="5604907" y="10286998"/>
                  </a:lnTo>
                  <a:close/>
                </a:path>
              </a:pathLst>
            </a:custGeom>
            <a:solidFill>
              <a:srgbClr val="FFDD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83092" y="1566436"/>
              <a:ext cx="5600699" cy="645794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016000" y="5949531"/>
            <a:ext cx="7929880" cy="1816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95"/>
              </a:spcBef>
            </a:pPr>
            <a:r>
              <a:rPr sz="2550" b="1" spc="85" dirty="0">
                <a:solidFill>
                  <a:srgbClr val="570D0D"/>
                </a:solidFill>
                <a:latin typeface="Tahoma"/>
                <a:cs typeface="Tahoma"/>
              </a:rPr>
              <a:t>Нет </a:t>
            </a:r>
            <a:r>
              <a:rPr sz="2550" b="1" spc="80" dirty="0">
                <a:solidFill>
                  <a:srgbClr val="570D0D"/>
                </a:solidFill>
                <a:latin typeface="Tahoma"/>
                <a:cs typeface="Tahoma"/>
              </a:rPr>
              <a:t>сервисов, </a:t>
            </a:r>
            <a:r>
              <a:rPr sz="2550" b="1" spc="75" dirty="0">
                <a:solidFill>
                  <a:srgbClr val="570D0D"/>
                </a:solidFill>
                <a:latin typeface="Tahoma"/>
                <a:cs typeface="Tahoma"/>
              </a:rPr>
              <a:t>способных </a:t>
            </a:r>
            <a:r>
              <a:rPr sz="2550" b="1" spc="45" dirty="0">
                <a:solidFill>
                  <a:srgbClr val="570D0D"/>
                </a:solidFill>
                <a:latin typeface="Tahoma"/>
                <a:cs typeface="Tahoma"/>
              </a:rPr>
              <a:t>за </a:t>
            </a:r>
            <a:r>
              <a:rPr sz="2550" b="1" spc="85" dirty="0">
                <a:solidFill>
                  <a:srgbClr val="570D0D"/>
                </a:solidFill>
                <a:latin typeface="Tahoma"/>
                <a:cs typeface="Tahoma"/>
              </a:rPr>
              <a:t>минимальный </a:t>
            </a:r>
            <a:r>
              <a:rPr sz="2550" b="1" spc="90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550" b="1" spc="75" dirty="0">
                <a:solidFill>
                  <a:srgbClr val="570D0D"/>
                </a:solidFill>
                <a:latin typeface="Tahoma"/>
                <a:cs typeface="Tahoma"/>
              </a:rPr>
              <a:t>промежуток</a:t>
            </a:r>
            <a:r>
              <a:rPr sz="2550" b="1" spc="-35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550" b="1" spc="120" dirty="0">
                <a:solidFill>
                  <a:srgbClr val="570D0D"/>
                </a:solidFill>
                <a:latin typeface="Tahoma"/>
                <a:cs typeface="Tahoma"/>
              </a:rPr>
              <a:t>времени</a:t>
            </a:r>
            <a:r>
              <a:rPr sz="2550" b="1" spc="-30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550" b="1" spc="75" dirty="0">
                <a:solidFill>
                  <a:srgbClr val="570D0D"/>
                </a:solidFill>
                <a:latin typeface="Tahoma"/>
                <a:cs typeface="Tahoma"/>
              </a:rPr>
              <a:t>предоставить</a:t>
            </a:r>
            <a:r>
              <a:rPr sz="2550" b="1" spc="-30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550" b="1" spc="45" dirty="0">
                <a:solidFill>
                  <a:srgbClr val="570D0D"/>
                </a:solidFill>
                <a:latin typeface="Tahoma"/>
                <a:cs typeface="Tahoma"/>
              </a:rPr>
              <a:t>готовый </a:t>
            </a:r>
            <a:r>
              <a:rPr sz="2550" b="1" spc="-730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550" b="1" spc="65" dirty="0">
                <a:solidFill>
                  <a:srgbClr val="570D0D"/>
                </a:solidFill>
                <a:latin typeface="Tahoma"/>
                <a:cs typeface="Tahoma"/>
              </a:rPr>
              <a:t>желаемый </a:t>
            </a:r>
            <a:r>
              <a:rPr sz="2550" b="1" spc="95" dirty="0">
                <a:solidFill>
                  <a:srgbClr val="570D0D"/>
                </a:solidFill>
                <a:latin typeface="Tahoma"/>
                <a:cs typeface="Tahoma"/>
              </a:rPr>
              <a:t>дизайн интерьера </a:t>
            </a:r>
            <a:r>
              <a:rPr sz="2550" b="1" spc="45" dirty="0">
                <a:solidFill>
                  <a:srgbClr val="570D0D"/>
                </a:solidFill>
                <a:latin typeface="Tahoma"/>
                <a:cs typeface="Tahoma"/>
              </a:rPr>
              <a:t>для </a:t>
            </a:r>
            <a:r>
              <a:rPr sz="2550" b="1" spc="-5" dirty="0">
                <a:solidFill>
                  <a:srgbClr val="570D0D"/>
                </a:solidFill>
                <a:latin typeface="Tahoma"/>
                <a:cs typeface="Tahoma"/>
              </a:rPr>
              <a:t>аренды/ </a:t>
            </a:r>
            <a:r>
              <a:rPr sz="2550" b="1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550" b="1" spc="80" dirty="0">
                <a:solidFill>
                  <a:srgbClr val="570D0D"/>
                </a:solidFill>
                <a:latin typeface="Tahoma"/>
                <a:cs typeface="Tahoma"/>
              </a:rPr>
              <a:t>покупки</a:t>
            </a:r>
            <a:r>
              <a:rPr sz="2550" b="1" spc="-45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550" b="1" spc="60" dirty="0">
                <a:solidFill>
                  <a:srgbClr val="570D0D"/>
                </a:solidFill>
                <a:latin typeface="Tahoma"/>
                <a:cs typeface="Tahoma"/>
              </a:rPr>
              <a:t>этого</a:t>
            </a:r>
            <a:r>
              <a:rPr sz="2550" b="1" spc="-40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550" b="1" spc="75" dirty="0">
                <a:solidFill>
                  <a:srgbClr val="570D0D"/>
                </a:solidFill>
                <a:latin typeface="Tahoma"/>
                <a:cs typeface="Tahoma"/>
              </a:rPr>
              <a:t>помещения.</a:t>
            </a:r>
            <a:endParaRPr sz="255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6000" y="975043"/>
            <a:ext cx="7773034" cy="2086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0"/>
              </a:spcBef>
            </a:pPr>
            <a:r>
              <a:rPr sz="6750" spc="409" dirty="0">
                <a:latin typeface="Tahoma"/>
                <a:cs typeface="Tahoma"/>
              </a:rPr>
              <a:t>ПРОБЛЕМА </a:t>
            </a:r>
            <a:r>
              <a:rPr sz="6750" spc="415" dirty="0">
                <a:latin typeface="Tahoma"/>
                <a:cs typeface="Tahoma"/>
              </a:rPr>
              <a:t> </a:t>
            </a:r>
            <a:r>
              <a:rPr sz="6750" spc="370" dirty="0">
                <a:latin typeface="Tahoma"/>
                <a:cs typeface="Tahoma"/>
              </a:rPr>
              <a:t>П</a:t>
            </a:r>
            <a:r>
              <a:rPr sz="6750" spc="520" dirty="0">
                <a:latin typeface="Tahoma"/>
                <a:cs typeface="Tahoma"/>
              </a:rPr>
              <a:t>О</a:t>
            </a:r>
            <a:r>
              <a:rPr sz="6750" spc="135" dirty="0">
                <a:latin typeface="Tahoma"/>
                <a:cs typeface="Tahoma"/>
              </a:rPr>
              <a:t>Л</a:t>
            </a:r>
            <a:r>
              <a:rPr sz="6750" spc="280" dirty="0">
                <a:latin typeface="Tahoma"/>
                <a:cs typeface="Tahoma"/>
              </a:rPr>
              <a:t>Ь</a:t>
            </a:r>
            <a:r>
              <a:rPr sz="6750" spc="95" dirty="0">
                <a:latin typeface="Tahoma"/>
                <a:cs typeface="Tahoma"/>
              </a:rPr>
              <a:t>З</a:t>
            </a:r>
            <a:r>
              <a:rPr sz="6750" spc="520" dirty="0">
                <a:latin typeface="Tahoma"/>
                <a:cs typeface="Tahoma"/>
              </a:rPr>
              <a:t>О</a:t>
            </a:r>
            <a:r>
              <a:rPr sz="6750" spc="415" dirty="0">
                <a:latin typeface="Tahoma"/>
                <a:cs typeface="Tahoma"/>
              </a:rPr>
              <a:t>В</a:t>
            </a:r>
            <a:r>
              <a:rPr sz="6750" spc="635" dirty="0">
                <a:latin typeface="Tahoma"/>
                <a:cs typeface="Tahoma"/>
              </a:rPr>
              <a:t>А</a:t>
            </a:r>
            <a:r>
              <a:rPr sz="6750" spc="60" dirty="0">
                <a:latin typeface="Tahoma"/>
                <a:cs typeface="Tahoma"/>
              </a:rPr>
              <a:t>Т</a:t>
            </a:r>
            <a:r>
              <a:rPr sz="6750" spc="375" dirty="0">
                <a:latin typeface="Tahoma"/>
                <a:cs typeface="Tahoma"/>
              </a:rPr>
              <a:t>Е</a:t>
            </a:r>
            <a:r>
              <a:rPr sz="6750" spc="135" dirty="0">
                <a:latin typeface="Tahoma"/>
                <a:cs typeface="Tahoma"/>
              </a:rPr>
              <a:t>Л</a:t>
            </a:r>
            <a:r>
              <a:rPr sz="6750" spc="120" dirty="0">
                <a:latin typeface="Tahoma"/>
                <a:cs typeface="Tahoma"/>
              </a:rPr>
              <a:t>Я</a:t>
            </a:r>
            <a:endParaRPr sz="67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6000" y="3470562"/>
            <a:ext cx="8671560" cy="1339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100"/>
              </a:spcBef>
            </a:pPr>
            <a:r>
              <a:rPr sz="4000" b="1" spc="114" dirty="0">
                <a:solidFill>
                  <a:srgbClr val="570D0D"/>
                </a:solidFill>
                <a:latin typeface="Tahoma"/>
                <a:cs typeface="Tahoma"/>
              </a:rPr>
              <a:t>КАКУЮ</a:t>
            </a:r>
            <a:r>
              <a:rPr sz="4000" b="1" spc="-90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4000" b="1" spc="200" dirty="0">
                <a:solidFill>
                  <a:srgbClr val="570D0D"/>
                </a:solidFill>
                <a:latin typeface="Tahoma"/>
                <a:cs typeface="Tahoma"/>
              </a:rPr>
              <a:t>ПРОБЛЕМУ</a:t>
            </a:r>
            <a:r>
              <a:rPr sz="4000" b="1" spc="-90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4000" b="1" spc="235" dirty="0">
                <a:solidFill>
                  <a:srgbClr val="570D0D"/>
                </a:solidFill>
                <a:latin typeface="Tahoma"/>
                <a:cs typeface="Tahoma"/>
              </a:rPr>
              <a:t>МЫ</a:t>
            </a:r>
            <a:r>
              <a:rPr sz="4000" b="1" spc="-85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4000" b="1" spc="160" dirty="0">
                <a:solidFill>
                  <a:srgbClr val="570D0D"/>
                </a:solidFill>
                <a:latin typeface="Tahoma"/>
                <a:cs typeface="Tahoma"/>
              </a:rPr>
              <a:t>ХОТИМ </a:t>
            </a:r>
            <a:r>
              <a:rPr sz="4000" b="1" spc="-1155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4000" b="1" spc="125" dirty="0">
                <a:solidFill>
                  <a:srgbClr val="570D0D"/>
                </a:solidFill>
                <a:latin typeface="Tahoma"/>
                <a:cs typeface="Tahoma"/>
              </a:rPr>
              <a:t>РЕШИТЬ?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28700" y="5390845"/>
            <a:ext cx="4093210" cy="178435"/>
          </a:xfrm>
          <a:custGeom>
            <a:avLst/>
            <a:gdLst/>
            <a:ahLst/>
            <a:cxnLst/>
            <a:rect l="l" t="t" r="r" b="b"/>
            <a:pathLst>
              <a:path w="4093210" h="178435">
                <a:moveTo>
                  <a:pt x="4093119" y="177961"/>
                </a:moveTo>
                <a:lnTo>
                  <a:pt x="0" y="177961"/>
                </a:lnTo>
                <a:lnTo>
                  <a:pt x="0" y="0"/>
                </a:lnTo>
                <a:lnTo>
                  <a:pt x="4093119" y="0"/>
                </a:lnTo>
                <a:lnTo>
                  <a:pt x="4093119" y="177961"/>
                </a:lnTo>
                <a:close/>
              </a:path>
            </a:pathLst>
          </a:custGeom>
          <a:solidFill>
            <a:srgbClr val="FFDD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000" y="9563100"/>
            <a:ext cx="720000" cy="720000"/>
          </a:xfrm>
          <a:custGeom>
            <a:avLst/>
            <a:gdLst/>
            <a:ahLst/>
            <a:cxnLst/>
            <a:rect l="l" t="t" r="r" b="b"/>
            <a:pathLst>
              <a:path w="981075" h="981075">
                <a:moveTo>
                  <a:pt x="580123" y="576033"/>
                </a:moveTo>
                <a:lnTo>
                  <a:pt x="470128" y="576033"/>
                </a:lnTo>
                <a:lnTo>
                  <a:pt x="470128" y="573735"/>
                </a:lnTo>
                <a:lnTo>
                  <a:pt x="502539" y="543102"/>
                </a:lnTo>
                <a:lnTo>
                  <a:pt x="517563" y="529183"/>
                </a:lnTo>
                <a:lnTo>
                  <a:pt x="530136" y="516915"/>
                </a:lnTo>
                <a:lnTo>
                  <a:pt x="559041" y="481533"/>
                </a:lnTo>
                <a:lnTo>
                  <a:pt x="572592" y="441985"/>
                </a:lnTo>
                <a:lnTo>
                  <a:pt x="572973" y="433362"/>
                </a:lnTo>
                <a:lnTo>
                  <a:pt x="572350" y="423697"/>
                </a:lnTo>
                <a:lnTo>
                  <a:pt x="570496" y="414566"/>
                </a:lnTo>
                <a:lnTo>
                  <a:pt x="568706" y="409625"/>
                </a:lnTo>
                <a:lnTo>
                  <a:pt x="567385" y="405980"/>
                </a:lnTo>
                <a:lnTo>
                  <a:pt x="534949" y="373634"/>
                </a:lnTo>
                <a:lnTo>
                  <a:pt x="493090" y="364959"/>
                </a:lnTo>
                <a:lnTo>
                  <a:pt x="484327" y="365201"/>
                </a:lnTo>
                <a:lnTo>
                  <a:pt x="446709" y="372973"/>
                </a:lnTo>
                <a:lnTo>
                  <a:pt x="411949" y="393890"/>
                </a:lnTo>
                <a:lnTo>
                  <a:pt x="402996" y="401205"/>
                </a:lnTo>
                <a:lnTo>
                  <a:pt x="431838" y="435406"/>
                </a:lnTo>
                <a:lnTo>
                  <a:pt x="439254" y="429615"/>
                </a:lnTo>
                <a:lnTo>
                  <a:pt x="446544" y="424497"/>
                </a:lnTo>
                <a:lnTo>
                  <a:pt x="482003" y="410057"/>
                </a:lnTo>
                <a:lnTo>
                  <a:pt x="489267" y="409625"/>
                </a:lnTo>
                <a:lnTo>
                  <a:pt x="498703" y="409625"/>
                </a:lnTo>
                <a:lnTo>
                  <a:pt x="506107" y="412178"/>
                </a:lnTo>
                <a:lnTo>
                  <a:pt x="511721" y="417029"/>
                </a:lnTo>
                <a:lnTo>
                  <a:pt x="517334" y="422135"/>
                </a:lnTo>
                <a:lnTo>
                  <a:pt x="520153" y="429539"/>
                </a:lnTo>
                <a:lnTo>
                  <a:pt x="520153" y="446379"/>
                </a:lnTo>
                <a:lnTo>
                  <a:pt x="498360" y="486765"/>
                </a:lnTo>
                <a:lnTo>
                  <a:pt x="467067" y="520141"/>
                </a:lnTo>
                <a:lnTo>
                  <a:pt x="403771" y="584200"/>
                </a:lnTo>
                <a:lnTo>
                  <a:pt x="403771" y="621207"/>
                </a:lnTo>
                <a:lnTo>
                  <a:pt x="580123" y="621207"/>
                </a:lnTo>
                <a:lnTo>
                  <a:pt x="580123" y="576033"/>
                </a:lnTo>
                <a:close/>
              </a:path>
              <a:path w="981075" h="981075">
                <a:moveTo>
                  <a:pt x="981075" y="490537"/>
                </a:moveTo>
                <a:lnTo>
                  <a:pt x="978839" y="443420"/>
                </a:lnTo>
                <a:lnTo>
                  <a:pt x="972223" y="397421"/>
                </a:lnTo>
                <a:lnTo>
                  <a:pt x="961453" y="352958"/>
                </a:lnTo>
                <a:lnTo>
                  <a:pt x="951979" y="325399"/>
                </a:lnTo>
                <a:lnTo>
                  <a:pt x="951979" y="490537"/>
                </a:lnTo>
                <a:lnTo>
                  <a:pt x="949591" y="537641"/>
                </a:lnTo>
                <a:lnTo>
                  <a:pt x="942594" y="583412"/>
                </a:lnTo>
                <a:lnTo>
                  <a:pt x="931202" y="627608"/>
                </a:lnTo>
                <a:lnTo>
                  <a:pt x="915670" y="669975"/>
                </a:lnTo>
                <a:lnTo>
                  <a:pt x="896213" y="710311"/>
                </a:lnTo>
                <a:lnTo>
                  <a:pt x="873074" y="748360"/>
                </a:lnTo>
                <a:lnTo>
                  <a:pt x="846493" y="783894"/>
                </a:lnTo>
                <a:lnTo>
                  <a:pt x="816686" y="816673"/>
                </a:lnTo>
                <a:lnTo>
                  <a:pt x="783894" y="846480"/>
                </a:lnTo>
                <a:lnTo>
                  <a:pt x="748372" y="873061"/>
                </a:lnTo>
                <a:lnTo>
                  <a:pt x="710323" y="896200"/>
                </a:lnTo>
                <a:lnTo>
                  <a:pt x="669988" y="915657"/>
                </a:lnTo>
                <a:lnTo>
                  <a:pt x="627621" y="931189"/>
                </a:lnTo>
                <a:lnTo>
                  <a:pt x="583425" y="942581"/>
                </a:lnTo>
                <a:lnTo>
                  <a:pt x="537654" y="949591"/>
                </a:lnTo>
                <a:lnTo>
                  <a:pt x="490537" y="951979"/>
                </a:lnTo>
                <a:lnTo>
                  <a:pt x="443433" y="949591"/>
                </a:lnTo>
                <a:lnTo>
                  <a:pt x="397662" y="942581"/>
                </a:lnTo>
                <a:lnTo>
                  <a:pt x="353466" y="931189"/>
                </a:lnTo>
                <a:lnTo>
                  <a:pt x="311099" y="915657"/>
                </a:lnTo>
                <a:lnTo>
                  <a:pt x="270764" y="896200"/>
                </a:lnTo>
                <a:lnTo>
                  <a:pt x="232714" y="873061"/>
                </a:lnTo>
                <a:lnTo>
                  <a:pt x="197180" y="846480"/>
                </a:lnTo>
                <a:lnTo>
                  <a:pt x="164401" y="816673"/>
                </a:lnTo>
                <a:lnTo>
                  <a:pt x="134594" y="783894"/>
                </a:lnTo>
                <a:lnTo>
                  <a:pt x="108013" y="748360"/>
                </a:lnTo>
                <a:lnTo>
                  <a:pt x="84874" y="710311"/>
                </a:lnTo>
                <a:lnTo>
                  <a:pt x="65417" y="669975"/>
                </a:lnTo>
                <a:lnTo>
                  <a:pt x="49872" y="627608"/>
                </a:lnTo>
                <a:lnTo>
                  <a:pt x="38493" y="583412"/>
                </a:lnTo>
                <a:lnTo>
                  <a:pt x="31496" y="537718"/>
                </a:lnTo>
                <a:lnTo>
                  <a:pt x="29095" y="490537"/>
                </a:lnTo>
                <a:lnTo>
                  <a:pt x="31483" y="443420"/>
                </a:lnTo>
                <a:lnTo>
                  <a:pt x="38493" y="397649"/>
                </a:lnTo>
                <a:lnTo>
                  <a:pt x="49872" y="353453"/>
                </a:lnTo>
                <a:lnTo>
                  <a:pt x="65417" y="311086"/>
                </a:lnTo>
                <a:lnTo>
                  <a:pt x="84874" y="270751"/>
                </a:lnTo>
                <a:lnTo>
                  <a:pt x="108013" y="232702"/>
                </a:lnTo>
                <a:lnTo>
                  <a:pt x="134594" y="197180"/>
                </a:lnTo>
                <a:lnTo>
                  <a:pt x="164401" y="164388"/>
                </a:lnTo>
                <a:lnTo>
                  <a:pt x="197180" y="134581"/>
                </a:lnTo>
                <a:lnTo>
                  <a:pt x="232714" y="108000"/>
                </a:lnTo>
                <a:lnTo>
                  <a:pt x="270764" y="84861"/>
                </a:lnTo>
                <a:lnTo>
                  <a:pt x="311099" y="65405"/>
                </a:lnTo>
                <a:lnTo>
                  <a:pt x="353466" y="49872"/>
                </a:lnTo>
                <a:lnTo>
                  <a:pt x="397662" y="38481"/>
                </a:lnTo>
                <a:lnTo>
                  <a:pt x="443433" y="31470"/>
                </a:lnTo>
                <a:lnTo>
                  <a:pt x="490537" y="29095"/>
                </a:lnTo>
                <a:lnTo>
                  <a:pt x="537654" y="31470"/>
                </a:lnTo>
                <a:lnTo>
                  <a:pt x="583425" y="38481"/>
                </a:lnTo>
                <a:lnTo>
                  <a:pt x="627621" y="49872"/>
                </a:lnTo>
                <a:lnTo>
                  <a:pt x="669988" y="65405"/>
                </a:lnTo>
                <a:lnTo>
                  <a:pt x="710323" y="84861"/>
                </a:lnTo>
                <a:lnTo>
                  <a:pt x="748372" y="108000"/>
                </a:lnTo>
                <a:lnTo>
                  <a:pt x="783894" y="134581"/>
                </a:lnTo>
                <a:lnTo>
                  <a:pt x="816686" y="164388"/>
                </a:lnTo>
                <a:lnTo>
                  <a:pt x="846493" y="197180"/>
                </a:lnTo>
                <a:lnTo>
                  <a:pt x="873074" y="232702"/>
                </a:lnTo>
                <a:lnTo>
                  <a:pt x="896213" y="270751"/>
                </a:lnTo>
                <a:lnTo>
                  <a:pt x="915670" y="311086"/>
                </a:lnTo>
                <a:lnTo>
                  <a:pt x="931202" y="353453"/>
                </a:lnTo>
                <a:lnTo>
                  <a:pt x="942594" y="397649"/>
                </a:lnTo>
                <a:lnTo>
                  <a:pt x="949591" y="443344"/>
                </a:lnTo>
                <a:lnTo>
                  <a:pt x="951979" y="490537"/>
                </a:lnTo>
                <a:lnTo>
                  <a:pt x="951979" y="325399"/>
                </a:lnTo>
                <a:lnTo>
                  <a:pt x="928293" y="269252"/>
                </a:lnTo>
                <a:lnTo>
                  <a:pt x="906310" y="230416"/>
                </a:lnTo>
                <a:lnTo>
                  <a:pt x="881011" y="193878"/>
                </a:lnTo>
                <a:lnTo>
                  <a:pt x="852576" y="159829"/>
                </a:lnTo>
                <a:lnTo>
                  <a:pt x="821245" y="128498"/>
                </a:lnTo>
                <a:lnTo>
                  <a:pt x="787196" y="100063"/>
                </a:lnTo>
                <a:lnTo>
                  <a:pt x="750658" y="74764"/>
                </a:lnTo>
                <a:lnTo>
                  <a:pt x="711822" y="52781"/>
                </a:lnTo>
                <a:lnTo>
                  <a:pt x="670902" y="34328"/>
                </a:lnTo>
                <a:lnTo>
                  <a:pt x="655675" y="29095"/>
                </a:lnTo>
                <a:lnTo>
                  <a:pt x="628116" y="19621"/>
                </a:lnTo>
                <a:lnTo>
                  <a:pt x="583653" y="8851"/>
                </a:lnTo>
                <a:lnTo>
                  <a:pt x="537730" y="2247"/>
                </a:lnTo>
                <a:lnTo>
                  <a:pt x="490537" y="0"/>
                </a:lnTo>
                <a:lnTo>
                  <a:pt x="443357" y="2247"/>
                </a:lnTo>
                <a:lnTo>
                  <a:pt x="397433" y="8851"/>
                </a:lnTo>
                <a:lnTo>
                  <a:pt x="352971" y="19621"/>
                </a:lnTo>
                <a:lnTo>
                  <a:pt x="310172" y="34328"/>
                </a:lnTo>
                <a:lnTo>
                  <a:pt x="269265" y="52781"/>
                </a:lnTo>
                <a:lnTo>
                  <a:pt x="230428" y="74764"/>
                </a:lnTo>
                <a:lnTo>
                  <a:pt x="193890" y="100063"/>
                </a:lnTo>
                <a:lnTo>
                  <a:pt x="159842" y="128498"/>
                </a:lnTo>
                <a:lnTo>
                  <a:pt x="128498" y="159829"/>
                </a:lnTo>
                <a:lnTo>
                  <a:pt x="100076" y="193878"/>
                </a:lnTo>
                <a:lnTo>
                  <a:pt x="74764" y="230416"/>
                </a:lnTo>
                <a:lnTo>
                  <a:pt x="52781" y="269252"/>
                </a:lnTo>
                <a:lnTo>
                  <a:pt x="34340" y="310172"/>
                </a:lnTo>
                <a:lnTo>
                  <a:pt x="19621" y="352958"/>
                </a:lnTo>
                <a:lnTo>
                  <a:pt x="8864" y="397421"/>
                </a:lnTo>
                <a:lnTo>
                  <a:pt x="2247" y="443344"/>
                </a:lnTo>
                <a:lnTo>
                  <a:pt x="0" y="490537"/>
                </a:lnTo>
                <a:lnTo>
                  <a:pt x="2247" y="537641"/>
                </a:lnTo>
                <a:lnTo>
                  <a:pt x="8864" y="583641"/>
                </a:lnTo>
                <a:lnTo>
                  <a:pt x="19621" y="628103"/>
                </a:lnTo>
                <a:lnTo>
                  <a:pt x="34340" y="670902"/>
                </a:lnTo>
                <a:lnTo>
                  <a:pt x="52781" y="711809"/>
                </a:lnTo>
                <a:lnTo>
                  <a:pt x="74764" y="750646"/>
                </a:lnTo>
                <a:lnTo>
                  <a:pt x="100076" y="787184"/>
                </a:lnTo>
                <a:lnTo>
                  <a:pt x="128498" y="821232"/>
                </a:lnTo>
                <a:lnTo>
                  <a:pt x="159842" y="852563"/>
                </a:lnTo>
                <a:lnTo>
                  <a:pt x="193890" y="880999"/>
                </a:lnTo>
                <a:lnTo>
                  <a:pt x="230428" y="906310"/>
                </a:lnTo>
                <a:lnTo>
                  <a:pt x="269265" y="928281"/>
                </a:lnTo>
                <a:lnTo>
                  <a:pt x="310172" y="946734"/>
                </a:lnTo>
                <a:lnTo>
                  <a:pt x="352971" y="961440"/>
                </a:lnTo>
                <a:lnTo>
                  <a:pt x="397433" y="972210"/>
                </a:lnTo>
                <a:lnTo>
                  <a:pt x="443357" y="978814"/>
                </a:lnTo>
                <a:lnTo>
                  <a:pt x="490537" y="981075"/>
                </a:lnTo>
                <a:lnTo>
                  <a:pt x="537730" y="978814"/>
                </a:lnTo>
                <a:lnTo>
                  <a:pt x="583653" y="972210"/>
                </a:lnTo>
                <a:lnTo>
                  <a:pt x="628116" y="961440"/>
                </a:lnTo>
                <a:lnTo>
                  <a:pt x="670902" y="946734"/>
                </a:lnTo>
                <a:lnTo>
                  <a:pt x="711822" y="928281"/>
                </a:lnTo>
                <a:lnTo>
                  <a:pt x="750658" y="906310"/>
                </a:lnTo>
                <a:lnTo>
                  <a:pt x="787196" y="880999"/>
                </a:lnTo>
                <a:lnTo>
                  <a:pt x="821245" y="852563"/>
                </a:lnTo>
                <a:lnTo>
                  <a:pt x="852576" y="821232"/>
                </a:lnTo>
                <a:lnTo>
                  <a:pt x="881011" y="787184"/>
                </a:lnTo>
                <a:lnTo>
                  <a:pt x="906310" y="750646"/>
                </a:lnTo>
                <a:lnTo>
                  <a:pt x="928293" y="711809"/>
                </a:lnTo>
                <a:lnTo>
                  <a:pt x="946746" y="670902"/>
                </a:lnTo>
                <a:lnTo>
                  <a:pt x="961453" y="628103"/>
                </a:lnTo>
                <a:lnTo>
                  <a:pt x="972223" y="583641"/>
                </a:lnTo>
                <a:lnTo>
                  <a:pt x="978827" y="537718"/>
                </a:lnTo>
                <a:lnTo>
                  <a:pt x="981075" y="490537"/>
                </a:lnTo>
                <a:close/>
              </a:path>
            </a:pathLst>
          </a:custGeom>
          <a:solidFill>
            <a:srgbClr val="570D0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9F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8287999" cy="22859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29924" y="4367663"/>
            <a:ext cx="1962149" cy="8667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77868" y="4518539"/>
            <a:ext cx="2006364" cy="6476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95343" y="4456724"/>
            <a:ext cx="1628774" cy="77139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854322" y="4416121"/>
            <a:ext cx="1495424" cy="819149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42000" y="9563100"/>
            <a:ext cx="720000" cy="720000"/>
            <a:chOff x="0" y="9764361"/>
            <a:chExt cx="514350" cy="514350"/>
          </a:xfrm>
        </p:grpSpPr>
        <p:sp>
          <p:nvSpPr>
            <p:cNvPr id="9" name="object 9"/>
            <p:cNvSpPr/>
            <p:nvPr/>
          </p:nvSpPr>
          <p:spPr>
            <a:xfrm>
              <a:off x="0" y="9764361"/>
              <a:ext cx="514350" cy="514350"/>
            </a:xfrm>
            <a:custGeom>
              <a:avLst/>
              <a:gdLst/>
              <a:ahLst/>
              <a:cxnLst/>
              <a:rect l="l" t="t" r="r" b="b"/>
              <a:pathLst>
                <a:path w="514350" h="514350">
                  <a:moveTo>
                    <a:pt x="257174" y="514349"/>
                  </a:moveTo>
                  <a:lnTo>
                    <a:pt x="211000" y="510199"/>
                  </a:lnTo>
                  <a:lnTo>
                    <a:pt x="167518" y="498237"/>
                  </a:lnTo>
                  <a:lnTo>
                    <a:pt x="127462" y="479193"/>
                  </a:lnTo>
                  <a:lnTo>
                    <a:pt x="91562" y="453799"/>
                  </a:lnTo>
                  <a:lnTo>
                    <a:pt x="60550" y="422787"/>
                  </a:lnTo>
                  <a:lnTo>
                    <a:pt x="35156" y="386887"/>
                  </a:lnTo>
                  <a:lnTo>
                    <a:pt x="16112" y="346831"/>
                  </a:lnTo>
                  <a:lnTo>
                    <a:pt x="4150" y="303349"/>
                  </a:lnTo>
                  <a:lnTo>
                    <a:pt x="0" y="257174"/>
                  </a:lnTo>
                  <a:lnTo>
                    <a:pt x="4150" y="211000"/>
                  </a:lnTo>
                  <a:lnTo>
                    <a:pt x="16112" y="167518"/>
                  </a:lnTo>
                  <a:lnTo>
                    <a:pt x="35156" y="127462"/>
                  </a:lnTo>
                  <a:lnTo>
                    <a:pt x="60550" y="91562"/>
                  </a:lnTo>
                  <a:lnTo>
                    <a:pt x="91562" y="60550"/>
                  </a:lnTo>
                  <a:lnTo>
                    <a:pt x="127462" y="35156"/>
                  </a:lnTo>
                  <a:lnTo>
                    <a:pt x="167518" y="16112"/>
                  </a:lnTo>
                  <a:lnTo>
                    <a:pt x="211000" y="4150"/>
                  </a:lnTo>
                  <a:lnTo>
                    <a:pt x="257174" y="0"/>
                  </a:lnTo>
                  <a:lnTo>
                    <a:pt x="303349" y="4150"/>
                  </a:lnTo>
                  <a:lnTo>
                    <a:pt x="343710" y="15253"/>
                  </a:lnTo>
                  <a:lnTo>
                    <a:pt x="257174" y="15253"/>
                  </a:lnTo>
                  <a:lnTo>
                    <a:pt x="208478" y="20177"/>
                  </a:lnTo>
                  <a:lnTo>
                    <a:pt x="163094" y="34294"/>
                  </a:lnTo>
                  <a:lnTo>
                    <a:pt x="122004" y="56624"/>
                  </a:lnTo>
                  <a:lnTo>
                    <a:pt x="86187" y="86187"/>
                  </a:lnTo>
                  <a:lnTo>
                    <a:pt x="56624" y="122004"/>
                  </a:lnTo>
                  <a:lnTo>
                    <a:pt x="34294" y="163094"/>
                  </a:lnTo>
                  <a:lnTo>
                    <a:pt x="20177" y="208478"/>
                  </a:lnTo>
                  <a:lnTo>
                    <a:pt x="15253" y="257174"/>
                  </a:lnTo>
                  <a:lnTo>
                    <a:pt x="20177" y="305871"/>
                  </a:lnTo>
                  <a:lnTo>
                    <a:pt x="34294" y="351255"/>
                  </a:lnTo>
                  <a:lnTo>
                    <a:pt x="56624" y="392345"/>
                  </a:lnTo>
                  <a:lnTo>
                    <a:pt x="86187" y="428162"/>
                  </a:lnTo>
                  <a:lnTo>
                    <a:pt x="122004" y="457725"/>
                  </a:lnTo>
                  <a:lnTo>
                    <a:pt x="163094" y="480055"/>
                  </a:lnTo>
                  <a:lnTo>
                    <a:pt x="208478" y="494172"/>
                  </a:lnTo>
                  <a:lnTo>
                    <a:pt x="257174" y="499096"/>
                  </a:lnTo>
                  <a:lnTo>
                    <a:pt x="343710" y="499096"/>
                  </a:lnTo>
                  <a:lnTo>
                    <a:pt x="303349" y="510199"/>
                  </a:lnTo>
                  <a:lnTo>
                    <a:pt x="257174" y="514349"/>
                  </a:lnTo>
                  <a:close/>
                </a:path>
                <a:path w="514350" h="514350">
                  <a:moveTo>
                    <a:pt x="343710" y="499096"/>
                  </a:moveTo>
                  <a:lnTo>
                    <a:pt x="257174" y="499096"/>
                  </a:lnTo>
                  <a:lnTo>
                    <a:pt x="305871" y="494172"/>
                  </a:lnTo>
                  <a:lnTo>
                    <a:pt x="351255" y="480055"/>
                  </a:lnTo>
                  <a:lnTo>
                    <a:pt x="392345" y="457725"/>
                  </a:lnTo>
                  <a:lnTo>
                    <a:pt x="428162" y="428162"/>
                  </a:lnTo>
                  <a:lnTo>
                    <a:pt x="457725" y="392345"/>
                  </a:lnTo>
                  <a:lnTo>
                    <a:pt x="480055" y="351255"/>
                  </a:lnTo>
                  <a:lnTo>
                    <a:pt x="494172" y="305871"/>
                  </a:lnTo>
                  <a:lnTo>
                    <a:pt x="499096" y="257174"/>
                  </a:lnTo>
                  <a:lnTo>
                    <a:pt x="494172" y="208478"/>
                  </a:lnTo>
                  <a:lnTo>
                    <a:pt x="480055" y="163094"/>
                  </a:lnTo>
                  <a:lnTo>
                    <a:pt x="457725" y="122004"/>
                  </a:lnTo>
                  <a:lnTo>
                    <a:pt x="428162" y="86187"/>
                  </a:lnTo>
                  <a:lnTo>
                    <a:pt x="392345" y="56624"/>
                  </a:lnTo>
                  <a:lnTo>
                    <a:pt x="351255" y="34294"/>
                  </a:lnTo>
                  <a:lnTo>
                    <a:pt x="305871" y="20177"/>
                  </a:lnTo>
                  <a:lnTo>
                    <a:pt x="257174" y="15253"/>
                  </a:lnTo>
                  <a:lnTo>
                    <a:pt x="343710" y="15253"/>
                  </a:lnTo>
                  <a:lnTo>
                    <a:pt x="386887" y="35156"/>
                  </a:lnTo>
                  <a:lnTo>
                    <a:pt x="422787" y="60550"/>
                  </a:lnTo>
                  <a:lnTo>
                    <a:pt x="453799" y="91562"/>
                  </a:lnTo>
                  <a:lnTo>
                    <a:pt x="479193" y="127462"/>
                  </a:lnTo>
                  <a:lnTo>
                    <a:pt x="498237" y="167518"/>
                  </a:lnTo>
                  <a:lnTo>
                    <a:pt x="510199" y="211000"/>
                  </a:lnTo>
                  <a:lnTo>
                    <a:pt x="514349" y="257174"/>
                  </a:lnTo>
                  <a:lnTo>
                    <a:pt x="510199" y="303349"/>
                  </a:lnTo>
                  <a:lnTo>
                    <a:pt x="498237" y="346831"/>
                  </a:lnTo>
                  <a:lnTo>
                    <a:pt x="479193" y="386887"/>
                  </a:lnTo>
                  <a:lnTo>
                    <a:pt x="453799" y="422787"/>
                  </a:lnTo>
                  <a:lnTo>
                    <a:pt x="422787" y="453799"/>
                  </a:lnTo>
                  <a:lnTo>
                    <a:pt x="386887" y="479193"/>
                  </a:lnTo>
                  <a:lnTo>
                    <a:pt x="346831" y="498237"/>
                  </a:lnTo>
                  <a:lnTo>
                    <a:pt x="343710" y="499096"/>
                  </a:lnTo>
                  <a:close/>
                </a:path>
              </a:pathLst>
            </a:custGeom>
            <a:solidFill>
              <a:srgbClr val="57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1145" y="9955971"/>
              <a:ext cx="91790" cy="135946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240396" y="6970406"/>
            <a:ext cx="17164685" cy="23495"/>
          </a:xfrm>
          <a:custGeom>
            <a:avLst/>
            <a:gdLst/>
            <a:ahLst/>
            <a:cxnLst/>
            <a:rect l="l" t="t" r="r" b="b"/>
            <a:pathLst>
              <a:path w="17164685" h="23495">
                <a:moveTo>
                  <a:pt x="0" y="0"/>
                </a:moveTo>
                <a:lnTo>
                  <a:pt x="17164118" y="23003"/>
                </a:lnTo>
              </a:path>
            </a:pathLst>
          </a:custGeom>
          <a:ln w="476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40453" y="6133605"/>
            <a:ext cx="17154525" cy="67945"/>
          </a:xfrm>
          <a:custGeom>
            <a:avLst/>
            <a:gdLst/>
            <a:ahLst/>
            <a:cxnLst/>
            <a:rect l="l" t="t" r="r" b="b"/>
            <a:pathLst>
              <a:path w="17154525" h="67945">
                <a:moveTo>
                  <a:pt x="0" y="0"/>
                </a:moveTo>
                <a:lnTo>
                  <a:pt x="17154437" y="67803"/>
                </a:lnTo>
              </a:path>
            </a:pathLst>
          </a:custGeom>
          <a:ln w="476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5996" y="7795782"/>
            <a:ext cx="17154525" cy="45720"/>
          </a:xfrm>
          <a:custGeom>
            <a:avLst/>
            <a:gdLst/>
            <a:ahLst/>
            <a:cxnLst/>
            <a:rect l="l" t="t" r="r" b="b"/>
            <a:pathLst>
              <a:path w="17154525" h="45720">
                <a:moveTo>
                  <a:pt x="0" y="0"/>
                </a:moveTo>
                <a:lnTo>
                  <a:pt x="17154473" y="45396"/>
                </a:lnTo>
              </a:path>
            </a:pathLst>
          </a:custGeom>
          <a:ln w="476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229805" y="4449822"/>
            <a:ext cx="17193260" cy="4973955"/>
            <a:chOff x="229805" y="4793258"/>
            <a:chExt cx="17193260" cy="4973955"/>
          </a:xfrm>
        </p:grpSpPr>
        <p:sp>
          <p:nvSpPr>
            <p:cNvPr id="15" name="object 15"/>
            <p:cNvSpPr/>
            <p:nvPr/>
          </p:nvSpPr>
          <p:spPr>
            <a:xfrm>
              <a:off x="253618" y="8943802"/>
              <a:ext cx="17145635" cy="22860"/>
            </a:xfrm>
            <a:custGeom>
              <a:avLst/>
              <a:gdLst/>
              <a:ahLst/>
              <a:cxnLst/>
              <a:rect l="l" t="t" r="r" b="b"/>
              <a:pathLst>
                <a:path w="17145635" h="22859">
                  <a:moveTo>
                    <a:pt x="0" y="0"/>
                  </a:moveTo>
                  <a:lnTo>
                    <a:pt x="17145133" y="22598"/>
                  </a:lnTo>
                </a:path>
              </a:pathLst>
            </a:custGeom>
            <a:ln w="47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282212" y="5599754"/>
              <a:ext cx="22225" cy="4143375"/>
            </a:xfrm>
            <a:custGeom>
              <a:avLst/>
              <a:gdLst/>
              <a:ahLst/>
              <a:cxnLst/>
              <a:rect l="l" t="t" r="r" b="b"/>
              <a:pathLst>
                <a:path w="22225" h="4143375">
                  <a:moveTo>
                    <a:pt x="0" y="0"/>
                  </a:moveTo>
                  <a:lnTo>
                    <a:pt x="21916" y="4143327"/>
                  </a:lnTo>
                </a:path>
              </a:pathLst>
            </a:custGeom>
            <a:ln w="476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37034" y="5599799"/>
              <a:ext cx="0" cy="4144010"/>
            </a:xfrm>
            <a:custGeom>
              <a:avLst/>
              <a:gdLst/>
              <a:ahLst/>
              <a:cxnLst/>
              <a:rect l="l" t="t" r="r" b="b"/>
              <a:pathLst>
                <a:path h="4144009">
                  <a:moveTo>
                    <a:pt x="0" y="0"/>
                  </a:moveTo>
                  <a:lnTo>
                    <a:pt x="0" y="4143480"/>
                  </a:lnTo>
                </a:path>
              </a:pathLst>
            </a:custGeom>
            <a:ln w="476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917359" y="5599755"/>
              <a:ext cx="23495" cy="4143375"/>
            </a:xfrm>
            <a:custGeom>
              <a:avLst/>
              <a:gdLst/>
              <a:ahLst/>
              <a:cxnLst/>
              <a:rect l="l" t="t" r="r" b="b"/>
              <a:pathLst>
                <a:path w="23495" h="4143375">
                  <a:moveTo>
                    <a:pt x="0" y="0"/>
                  </a:moveTo>
                  <a:lnTo>
                    <a:pt x="23119" y="4143334"/>
                  </a:lnTo>
                </a:path>
              </a:pathLst>
            </a:custGeom>
            <a:ln w="476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901749" y="5599789"/>
              <a:ext cx="635" cy="4144010"/>
            </a:xfrm>
            <a:custGeom>
              <a:avLst/>
              <a:gdLst/>
              <a:ahLst/>
              <a:cxnLst/>
              <a:rect l="l" t="t" r="r" b="b"/>
              <a:pathLst>
                <a:path w="634" h="4144009">
                  <a:moveTo>
                    <a:pt x="597" y="0"/>
                  </a:moveTo>
                  <a:lnTo>
                    <a:pt x="0" y="4143466"/>
                  </a:lnTo>
                </a:path>
              </a:pathLst>
            </a:custGeom>
            <a:ln w="476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297291" y="5599757"/>
              <a:ext cx="23495" cy="4143375"/>
            </a:xfrm>
            <a:custGeom>
              <a:avLst/>
              <a:gdLst/>
              <a:ahLst/>
              <a:cxnLst/>
              <a:rect l="l" t="t" r="r" b="b"/>
              <a:pathLst>
                <a:path w="23494" h="4143375">
                  <a:moveTo>
                    <a:pt x="0" y="0"/>
                  </a:moveTo>
                  <a:lnTo>
                    <a:pt x="23497" y="4143334"/>
                  </a:lnTo>
                </a:path>
              </a:pathLst>
            </a:custGeom>
            <a:ln w="476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62262" y="6612610"/>
              <a:ext cx="12990830" cy="2242185"/>
            </a:xfrm>
            <a:custGeom>
              <a:avLst/>
              <a:gdLst/>
              <a:ahLst/>
              <a:cxnLst/>
              <a:rect l="l" t="t" r="r" b="b"/>
              <a:pathLst>
                <a:path w="12990830" h="2242184">
                  <a:moveTo>
                    <a:pt x="565442" y="1626108"/>
                  </a:moveTo>
                  <a:lnTo>
                    <a:pt x="544550" y="1597634"/>
                  </a:lnTo>
                  <a:lnTo>
                    <a:pt x="520166" y="1614500"/>
                  </a:lnTo>
                  <a:lnTo>
                    <a:pt x="485368" y="1640801"/>
                  </a:lnTo>
                  <a:lnTo>
                    <a:pt x="450735" y="1671218"/>
                  </a:lnTo>
                  <a:lnTo>
                    <a:pt x="416560" y="1705140"/>
                  </a:lnTo>
                  <a:lnTo>
                    <a:pt x="383159" y="1742008"/>
                  </a:lnTo>
                  <a:lnTo>
                    <a:pt x="350837" y="1781251"/>
                  </a:lnTo>
                  <a:lnTo>
                    <a:pt x="319913" y="1822272"/>
                  </a:lnTo>
                  <a:lnTo>
                    <a:pt x="290690" y="1864487"/>
                  </a:lnTo>
                  <a:lnTo>
                    <a:pt x="263474" y="1907336"/>
                  </a:lnTo>
                  <a:lnTo>
                    <a:pt x="238582" y="1950224"/>
                  </a:lnTo>
                  <a:lnTo>
                    <a:pt x="216306" y="1992591"/>
                  </a:lnTo>
                  <a:lnTo>
                    <a:pt x="196977" y="2033828"/>
                  </a:lnTo>
                  <a:lnTo>
                    <a:pt x="190525" y="2024608"/>
                  </a:lnTo>
                  <a:lnTo>
                    <a:pt x="185432" y="2017026"/>
                  </a:lnTo>
                  <a:lnTo>
                    <a:pt x="180390" y="2009152"/>
                  </a:lnTo>
                  <a:lnTo>
                    <a:pt x="174129" y="1999030"/>
                  </a:lnTo>
                  <a:lnTo>
                    <a:pt x="142836" y="1960016"/>
                  </a:lnTo>
                  <a:lnTo>
                    <a:pt x="111036" y="1925929"/>
                  </a:lnTo>
                  <a:lnTo>
                    <a:pt x="82219" y="1898802"/>
                  </a:lnTo>
                  <a:lnTo>
                    <a:pt x="59855" y="1880692"/>
                  </a:lnTo>
                  <a:lnTo>
                    <a:pt x="22415" y="1896516"/>
                  </a:lnTo>
                  <a:lnTo>
                    <a:pt x="23596" y="1898764"/>
                  </a:lnTo>
                  <a:lnTo>
                    <a:pt x="41478" y="1920455"/>
                  </a:lnTo>
                  <a:lnTo>
                    <a:pt x="64211" y="1952510"/>
                  </a:lnTo>
                  <a:lnTo>
                    <a:pt x="91948" y="1996922"/>
                  </a:lnTo>
                  <a:lnTo>
                    <a:pt x="124879" y="2055698"/>
                  </a:lnTo>
                  <a:lnTo>
                    <a:pt x="163156" y="2130818"/>
                  </a:lnTo>
                  <a:lnTo>
                    <a:pt x="167347" y="2136864"/>
                  </a:lnTo>
                  <a:lnTo>
                    <a:pt x="196608" y="2162530"/>
                  </a:lnTo>
                  <a:lnTo>
                    <a:pt x="213144" y="2165870"/>
                  </a:lnTo>
                  <a:lnTo>
                    <a:pt x="230809" y="2162225"/>
                  </a:lnTo>
                  <a:lnTo>
                    <a:pt x="245008" y="2152396"/>
                  </a:lnTo>
                  <a:lnTo>
                    <a:pt x="256298" y="2137994"/>
                  </a:lnTo>
                  <a:lnTo>
                    <a:pt x="265239" y="2120633"/>
                  </a:lnTo>
                  <a:lnTo>
                    <a:pt x="284187" y="2058073"/>
                  </a:lnTo>
                  <a:lnTo>
                    <a:pt x="293293" y="2033828"/>
                  </a:lnTo>
                  <a:lnTo>
                    <a:pt x="331190" y="1943455"/>
                  </a:lnTo>
                  <a:lnTo>
                    <a:pt x="357949" y="1891665"/>
                  </a:lnTo>
                  <a:lnTo>
                    <a:pt x="386029" y="1843709"/>
                  </a:lnTo>
                  <a:lnTo>
                    <a:pt x="414769" y="1799717"/>
                  </a:lnTo>
                  <a:lnTo>
                    <a:pt x="443560" y="1759813"/>
                  </a:lnTo>
                  <a:lnTo>
                    <a:pt x="471728" y="1724139"/>
                  </a:lnTo>
                  <a:lnTo>
                    <a:pt x="498640" y="1692795"/>
                  </a:lnTo>
                  <a:lnTo>
                    <a:pt x="546138" y="1643659"/>
                  </a:lnTo>
                  <a:lnTo>
                    <a:pt x="565442" y="1626108"/>
                  </a:lnTo>
                  <a:close/>
                </a:path>
                <a:path w="12990830" h="2242184">
                  <a:moveTo>
                    <a:pt x="590664" y="826465"/>
                  </a:moveTo>
                  <a:lnTo>
                    <a:pt x="567944" y="795616"/>
                  </a:lnTo>
                  <a:lnTo>
                    <a:pt x="541426" y="813892"/>
                  </a:lnTo>
                  <a:lnTo>
                    <a:pt x="506730" y="839838"/>
                  </a:lnTo>
                  <a:lnTo>
                    <a:pt x="472147" y="869556"/>
                  </a:lnTo>
                  <a:lnTo>
                    <a:pt x="437946" y="902576"/>
                  </a:lnTo>
                  <a:lnTo>
                    <a:pt x="404393" y="938403"/>
                  </a:lnTo>
                  <a:lnTo>
                    <a:pt x="371716" y="976553"/>
                  </a:lnTo>
                  <a:lnTo>
                    <a:pt x="340207" y="1016558"/>
                  </a:lnTo>
                  <a:lnTo>
                    <a:pt x="310108" y="1057910"/>
                  </a:lnTo>
                  <a:lnTo>
                    <a:pt x="281686" y="1100150"/>
                  </a:lnTo>
                  <a:lnTo>
                    <a:pt x="255193" y="1142771"/>
                  </a:lnTo>
                  <a:lnTo>
                    <a:pt x="230886" y="1185316"/>
                  </a:lnTo>
                  <a:lnTo>
                    <a:pt x="209029" y="1227277"/>
                  </a:lnTo>
                  <a:lnTo>
                    <a:pt x="189877" y="1268183"/>
                  </a:lnTo>
                  <a:lnTo>
                    <a:pt x="182867" y="1258189"/>
                  </a:lnTo>
                  <a:lnTo>
                    <a:pt x="177317" y="1249972"/>
                  </a:lnTo>
                  <a:lnTo>
                    <a:pt x="171843" y="1241437"/>
                  </a:lnTo>
                  <a:lnTo>
                    <a:pt x="165023" y="1230477"/>
                  </a:lnTo>
                  <a:lnTo>
                    <a:pt x="130987" y="1188212"/>
                  </a:lnTo>
                  <a:lnTo>
                    <a:pt x="96405" y="1151280"/>
                  </a:lnTo>
                  <a:lnTo>
                    <a:pt x="65049" y="1121905"/>
                  </a:lnTo>
                  <a:lnTo>
                    <a:pt x="40728" y="1102271"/>
                  </a:lnTo>
                  <a:lnTo>
                    <a:pt x="0" y="1119416"/>
                  </a:lnTo>
                  <a:lnTo>
                    <a:pt x="1295" y="1121854"/>
                  </a:lnTo>
                  <a:lnTo>
                    <a:pt x="17132" y="1140714"/>
                  </a:lnTo>
                  <a:lnTo>
                    <a:pt x="36626" y="1167117"/>
                  </a:lnTo>
                  <a:lnTo>
                    <a:pt x="59855" y="1202321"/>
                  </a:lnTo>
                  <a:lnTo>
                    <a:pt x="86944" y="1247584"/>
                  </a:lnTo>
                  <a:lnTo>
                    <a:pt x="117983" y="1304137"/>
                  </a:lnTo>
                  <a:lnTo>
                    <a:pt x="153098" y="1373251"/>
                  </a:lnTo>
                  <a:lnTo>
                    <a:pt x="157645" y="1379791"/>
                  </a:lnTo>
                  <a:lnTo>
                    <a:pt x="189484" y="1407604"/>
                  </a:lnTo>
                  <a:lnTo>
                    <a:pt x="207467" y="1411224"/>
                  </a:lnTo>
                  <a:lnTo>
                    <a:pt x="226682" y="1407274"/>
                  </a:lnTo>
                  <a:lnTo>
                    <a:pt x="242125" y="1396631"/>
                  </a:lnTo>
                  <a:lnTo>
                    <a:pt x="254406" y="1381023"/>
                  </a:lnTo>
                  <a:lnTo>
                    <a:pt x="264121" y="1362214"/>
                  </a:lnTo>
                  <a:lnTo>
                    <a:pt x="283019" y="1299514"/>
                  </a:lnTo>
                  <a:lnTo>
                    <a:pt x="294576" y="1268183"/>
                  </a:lnTo>
                  <a:lnTo>
                    <a:pt x="329425" y="1183805"/>
                  </a:lnTo>
                  <a:lnTo>
                    <a:pt x="355828" y="1130985"/>
                  </a:lnTo>
                  <a:lnTo>
                    <a:pt x="383641" y="1081684"/>
                  </a:lnTo>
                  <a:lnTo>
                    <a:pt x="412305" y="1036002"/>
                  </a:lnTo>
                  <a:lnTo>
                    <a:pt x="441261" y="994041"/>
                  </a:lnTo>
                  <a:lnTo>
                    <a:pt x="469988" y="955903"/>
                  </a:lnTo>
                  <a:lnTo>
                    <a:pt x="497916" y="921715"/>
                  </a:lnTo>
                  <a:lnTo>
                    <a:pt x="524497" y="891565"/>
                  </a:lnTo>
                  <a:lnTo>
                    <a:pt x="571411" y="843826"/>
                  </a:lnTo>
                  <a:lnTo>
                    <a:pt x="590664" y="826465"/>
                  </a:lnTo>
                  <a:close/>
                </a:path>
                <a:path w="12990830" h="2242184">
                  <a:moveTo>
                    <a:pt x="594906" y="71577"/>
                  </a:moveTo>
                  <a:lnTo>
                    <a:pt x="574395" y="44056"/>
                  </a:lnTo>
                  <a:lnTo>
                    <a:pt x="550443" y="60363"/>
                  </a:lnTo>
                  <a:lnTo>
                    <a:pt x="512838" y="88557"/>
                  </a:lnTo>
                  <a:lnTo>
                    <a:pt x="475462" y="121475"/>
                  </a:lnTo>
                  <a:lnTo>
                    <a:pt x="438708" y="158381"/>
                  </a:lnTo>
                  <a:lnTo>
                    <a:pt x="402983" y="198526"/>
                  </a:lnTo>
                  <a:lnTo>
                    <a:pt x="368693" y="241173"/>
                  </a:lnTo>
                  <a:lnTo>
                    <a:pt x="336245" y="285546"/>
                  </a:lnTo>
                  <a:lnTo>
                    <a:pt x="306044" y="330936"/>
                  </a:lnTo>
                  <a:lnTo>
                    <a:pt x="278485" y="376580"/>
                  </a:lnTo>
                  <a:lnTo>
                    <a:pt x="253974" y="421741"/>
                  </a:lnTo>
                  <a:lnTo>
                    <a:pt x="232905" y="465658"/>
                  </a:lnTo>
                  <a:lnTo>
                    <a:pt x="226580" y="456742"/>
                  </a:lnTo>
                  <a:lnTo>
                    <a:pt x="221564" y="449414"/>
                  </a:lnTo>
                  <a:lnTo>
                    <a:pt x="216623" y="441794"/>
                  </a:lnTo>
                  <a:lnTo>
                    <a:pt x="210464" y="432015"/>
                  </a:lnTo>
                  <a:lnTo>
                    <a:pt x="179717" y="394309"/>
                  </a:lnTo>
                  <a:lnTo>
                    <a:pt x="148475" y="361365"/>
                  </a:lnTo>
                  <a:lnTo>
                    <a:pt x="120167" y="335153"/>
                  </a:lnTo>
                  <a:lnTo>
                    <a:pt x="98196" y="317639"/>
                  </a:lnTo>
                  <a:lnTo>
                    <a:pt x="61417" y="332943"/>
                  </a:lnTo>
                  <a:lnTo>
                    <a:pt x="62572" y="335114"/>
                  </a:lnTo>
                  <a:lnTo>
                    <a:pt x="80137" y="356069"/>
                  </a:lnTo>
                  <a:lnTo>
                    <a:pt x="102476" y="387057"/>
                  </a:lnTo>
                  <a:lnTo>
                    <a:pt x="129730" y="429983"/>
                  </a:lnTo>
                  <a:lnTo>
                    <a:pt x="162077" y="486791"/>
                  </a:lnTo>
                  <a:lnTo>
                    <a:pt x="199682" y="559396"/>
                  </a:lnTo>
                  <a:lnTo>
                    <a:pt x="203796" y="565238"/>
                  </a:lnTo>
                  <a:lnTo>
                    <a:pt x="241287" y="592594"/>
                  </a:lnTo>
                  <a:lnTo>
                    <a:pt x="248805" y="593267"/>
                  </a:lnTo>
                  <a:lnTo>
                    <a:pt x="266153" y="589749"/>
                  </a:lnTo>
                  <a:lnTo>
                    <a:pt x="280098" y="580250"/>
                  </a:lnTo>
                  <a:lnTo>
                    <a:pt x="291198" y="566331"/>
                  </a:lnTo>
                  <a:lnTo>
                    <a:pt x="299974" y="549554"/>
                  </a:lnTo>
                  <a:lnTo>
                    <a:pt x="320459" y="483755"/>
                  </a:lnTo>
                  <a:lnTo>
                    <a:pt x="327545" y="465658"/>
                  </a:lnTo>
                  <a:lnTo>
                    <a:pt x="344665" y="421944"/>
                  </a:lnTo>
                  <a:lnTo>
                    <a:pt x="371767" y="364299"/>
                  </a:lnTo>
                  <a:lnTo>
                    <a:pt x="400977" y="310959"/>
                  </a:lnTo>
                  <a:lnTo>
                    <a:pt x="431431" y="262089"/>
                  </a:lnTo>
                  <a:lnTo>
                    <a:pt x="462343" y="217843"/>
                  </a:lnTo>
                  <a:lnTo>
                    <a:pt x="492887" y="178384"/>
                  </a:lnTo>
                  <a:lnTo>
                    <a:pt x="522236" y="143878"/>
                  </a:lnTo>
                  <a:lnTo>
                    <a:pt x="549567" y="114465"/>
                  </a:lnTo>
                  <a:lnTo>
                    <a:pt x="574065" y="90309"/>
                  </a:lnTo>
                  <a:lnTo>
                    <a:pt x="594906" y="71577"/>
                  </a:lnTo>
                  <a:close/>
                </a:path>
                <a:path w="12990830" h="2242184">
                  <a:moveTo>
                    <a:pt x="3385261" y="67754"/>
                  </a:moveTo>
                  <a:lnTo>
                    <a:pt x="3364738" y="40220"/>
                  </a:lnTo>
                  <a:lnTo>
                    <a:pt x="3340785" y="56540"/>
                  </a:lnTo>
                  <a:lnTo>
                    <a:pt x="3303181" y="84734"/>
                  </a:lnTo>
                  <a:lnTo>
                    <a:pt x="3265805" y="117652"/>
                  </a:lnTo>
                  <a:lnTo>
                    <a:pt x="3229051" y="154559"/>
                  </a:lnTo>
                  <a:lnTo>
                    <a:pt x="3193338" y="194703"/>
                  </a:lnTo>
                  <a:lnTo>
                    <a:pt x="3159048" y="237337"/>
                  </a:lnTo>
                  <a:lnTo>
                    <a:pt x="3126600" y="281724"/>
                  </a:lnTo>
                  <a:lnTo>
                    <a:pt x="3096387" y="327113"/>
                  </a:lnTo>
                  <a:lnTo>
                    <a:pt x="3068828" y="372757"/>
                  </a:lnTo>
                  <a:lnTo>
                    <a:pt x="3044317" y="417918"/>
                  </a:lnTo>
                  <a:lnTo>
                    <a:pt x="3023260" y="461835"/>
                  </a:lnTo>
                  <a:lnTo>
                    <a:pt x="3016935" y="452920"/>
                  </a:lnTo>
                  <a:lnTo>
                    <a:pt x="3011919" y="445592"/>
                  </a:lnTo>
                  <a:lnTo>
                    <a:pt x="3006966" y="437972"/>
                  </a:lnTo>
                  <a:lnTo>
                    <a:pt x="3000806" y="428193"/>
                  </a:lnTo>
                  <a:lnTo>
                    <a:pt x="2970072" y="390486"/>
                  </a:lnTo>
                  <a:lnTo>
                    <a:pt x="2938830" y="357543"/>
                  </a:lnTo>
                  <a:lnTo>
                    <a:pt x="2910509" y="331330"/>
                  </a:lnTo>
                  <a:lnTo>
                    <a:pt x="2888538" y="313817"/>
                  </a:lnTo>
                  <a:lnTo>
                    <a:pt x="2851759" y="329120"/>
                  </a:lnTo>
                  <a:lnTo>
                    <a:pt x="2852928" y="331292"/>
                  </a:lnTo>
                  <a:lnTo>
                    <a:pt x="2870492" y="352247"/>
                  </a:lnTo>
                  <a:lnTo>
                    <a:pt x="2892818" y="383235"/>
                  </a:lnTo>
                  <a:lnTo>
                    <a:pt x="2920073" y="426161"/>
                  </a:lnTo>
                  <a:lnTo>
                    <a:pt x="2952432" y="482968"/>
                  </a:lnTo>
                  <a:lnTo>
                    <a:pt x="2990037" y="555574"/>
                  </a:lnTo>
                  <a:lnTo>
                    <a:pt x="2994152" y="561416"/>
                  </a:lnTo>
                  <a:lnTo>
                    <a:pt x="3031642" y="588772"/>
                  </a:lnTo>
                  <a:lnTo>
                    <a:pt x="3039148" y="589445"/>
                  </a:lnTo>
                  <a:lnTo>
                    <a:pt x="3056509" y="585927"/>
                  </a:lnTo>
                  <a:lnTo>
                    <a:pt x="3070453" y="576427"/>
                  </a:lnTo>
                  <a:lnTo>
                    <a:pt x="3081540" y="562508"/>
                  </a:lnTo>
                  <a:lnTo>
                    <a:pt x="3090329" y="545731"/>
                  </a:lnTo>
                  <a:lnTo>
                    <a:pt x="3110801" y="479920"/>
                  </a:lnTo>
                  <a:lnTo>
                    <a:pt x="3117888" y="461835"/>
                  </a:lnTo>
                  <a:lnTo>
                    <a:pt x="3135007" y="418122"/>
                  </a:lnTo>
                  <a:lnTo>
                    <a:pt x="3162122" y="360464"/>
                  </a:lnTo>
                  <a:lnTo>
                    <a:pt x="3191319" y="307124"/>
                  </a:lnTo>
                  <a:lnTo>
                    <a:pt x="3221786" y="258254"/>
                  </a:lnTo>
                  <a:lnTo>
                    <a:pt x="3252698" y="214020"/>
                  </a:lnTo>
                  <a:lnTo>
                    <a:pt x="3283242" y="174561"/>
                  </a:lnTo>
                  <a:lnTo>
                    <a:pt x="3312579" y="140042"/>
                  </a:lnTo>
                  <a:lnTo>
                    <a:pt x="3339909" y="110642"/>
                  </a:lnTo>
                  <a:lnTo>
                    <a:pt x="3364420" y="86487"/>
                  </a:lnTo>
                  <a:lnTo>
                    <a:pt x="3385261" y="67754"/>
                  </a:lnTo>
                  <a:close/>
                </a:path>
                <a:path w="12990830" h="2242184">
                  <a:moveTo>
                    <a:pt x="3470999" y="1630172"/>
                  </a:moveTo>
                  <a:lnTo>
                    <a:pt x="3447186" y="1597901"/>
                  </a:lnTo>
                  <a:lnTo>
                    <a:pt x="3419386" y="1617014"/>
                  </a:lnTo>
                  <a:lnTo>
                    <a:pt x="3383000" y="1644154"/>
                  </a:lnTo>
                  <a:lnTo>
                    <a:pt x="3346754" y="1675244"/>
                  </a:lnTo>
                  <a:lnTo>
                    <a:pt x="3310902" y="1709775"/>
                  </a:lnTo>
                  <a:lnTo>
                    <a:pt x="3275711" y="1747253"/>
                  </a:lnTo>
                  <a:lnTo>
                    <a:pt x="3241471" y="1787169"/>
                  </a:lnTo>
                  <a:lnTo>
                    <a:pt x="3208439" y="1829003"/>
                  </a:lnTo>
                  <a:lnTo>
                    <a:pt x="3176879" y="1872259"/>
                  </a:lnTo>
                  <a:lnTo>
                    <a:pt x="3147072" y="1916442"/>
                  </a:lnTo>
                  <a:lnTo>
                    <a:pt x="3119297" y="1961032"/>
                  </a:lnTo>
                  <a:lnTo>
                    <a:pt x="3093821" y="2005533"/>
                  </a:lnTo>
                  <a:lnTo>
                    <a:pt x="3070898" y="2049424"/>
                  </a:lnTo>
                  <a:lnTo>
                    <a:pt x="3050819" y="2092210"/>
                  </a:lnTo>
                  <a:lnTo>
                    <a:pt x="3043478" y="2081758"/>
                  </a:lnTo>
                  <a:lnTo>
                    <a:pt x="3037662" y="2073173"/>
                  </a:lnTo>
                  <a:lnTo>
                    <a:pt x="3031909" y="2064232"/>
                  </a:lnTo>
                  <a:lnTo>
                    <a:pt x="3024771" y="2052764"/>
                  </a:lnTo>
                  <a:lnTo>
                    <a:pt x="2989084" y="2008555"/>
                  </a:lnTo>
                  <a:lnTo>
                    <a:pt x="2952826" y="1969935"/>
                  </a:lnTo>
                  <a:lnTo>
                    <a:pt x="2919958" y="1939201"/>
                  </a:lnTo>
                  <a:lnTo>
                    <a:pt x="2894457" y="1918665"/>
                  </a:lnTo>
                  <a:lnTo>
                    <a:pt x="2851759" y="1936597"/>
                  </a:lnTo>
                  <a:lnTo>
                    <a:pt x="2853118" y="1939150"/>
                  </a:lnTo>
                  <a:lnTo>
                    <a:pt x="2869730" y="1958873"/>
                  </a:lnTo>
                  <a:lnTo>
                    <a:pt x="2890151" y="1986495"/>
                  </a:lnTo>
                  <a:lnTo>
                    <a:pt x="2914510" y="2023325"/>
                  </a:lnTo>
                  <a:lnTo>
                    <a:pt x="2942907" y="2070658"/>
                  </a:lnTo>
                  <a:lnTo>
                    <a:pt x="2975457" y="2129828"/>
                  </a:lnTo>
                  <a:lnTo>
                    <a:pt x="3012262" y="2202116"/>
                  </a:lnTo>
                  <a:lnTo>
                    <a:pt x="3017037" y="2208961"/>
                  </a:lnTo>
                  <a:lnTo>
                    <a:pt x="3050413" y="2238044"/>
                  </a:lnTo>
                  <a:lnTo>
                    <a:pt x="3069272" y="2241829"/>
                  </a:lnTo>
                  <a:lnTo>
                    <a:pt x="3089414" y="2237702"/>
                  </a:lnTo>
                  <a:lnTo>
                    <a:pt x="3105607" y="2226564"/>
                  </a:lnTo>
                  <a:lnTo>
                    <a:pt x="3118472" y="2210244"/>
                  </a:lnTo>
                  <a:lnTo>
                    <a:pt x="3128670" y="2190572"/>
                  </a:lnTo>
                  <a:lnTo>
                    <a:pt x="3148469" y="2124989"/>
                  </a:lnTo>
                  <a:lnTo>
                    <a:pt x="3160598" y="2092210"/>
                  </a:lnTo>
                  <a:lnTo>
                    <a:pt x="3197123" y="2003945"/>
                  </a:lnTo>
                  <a:lnTo>
                    <a:pt x="3224809" y="1948700"/>
                  </a:lnTo>
                  <a:lnTo>
                    <a:pt x="3253956" y="1897126"/>
                  </a:lnTo>
                  <a:lnTo>
                    <a:pt x="3284004" y="1849348"/>
                  </a:lnTo>
                  <a:lnTo>
                    <a:pt x="3314382" y="1805444"/>
                  </a:lnTo>
                  <a:lnTo>
                    <a:pt x="3344494" y="1765566"/>
                  </a:lnTo>
                  <a:lnTo>
                    <a:pt x="3373767" y="1729803"/>
                  </a:lnTo>
                  <a:lnTo>
                    <a:pt x="3401631" y="1698256"/>
                  </a:lnTo>
                  <a:lnTo>
                    <a:pt x="3450831" y="1648333"/>
                  </a:lnTo>
                  <a:lnTo>
                    <a:pt x="3470999" y="1630172"/>
                  </a:lnTo>
                  <a:close/>
                </a:path>
                <a:path w="12990830" h="2242184">
                  <a:moveTo>
                    <a:pt x="6543802" y="73050"/>
                  </a:moveTo>
                  <a:lnTo>
                    <a:pt x="6522186" y="44094"/>
                  </a:lnTo>
                  <a:lnTo>
                    <a:pt x="6496952" y="61252"/>
                  </a:lnTo>
                  <a:lnTo>
                    <a:pt x="6460934" y="87998"/>
                  </a:lnTo>
                  <a:lnTo>
                    <a:pt x="6425082" y="118910"/>
                  </a:lnTo>
                  <a:lnTo>
                    <a:pt x="6389700" y="153403"/>
                  </a:lnTo>
                  <a:lnTo>
                    <a:pt x="6355131" y="190893"/>
                  </a:lnTo>
                  <a:lnTo>
                    <a:pt x="6321679" y="230784"/>
                  </a:lnTo>
                  <a:lnTo>
                    <a:pt x="6289675" y="272478"/>
                  </a:lnTo>
                  <a:lnTo>
                    <a:pt x="6259423" y="315404"/>
                  </a:lnTo>
                  <a:lnTo>
                    <a:pt x="6231255" y="358965"/>
                  </a:lnTo>
                  <a:lnTo>
                    <a:pt x="6205486" y="402577"/>
                  </a:lnTo>
                  <a:lnTo>
                    <a:pt x="6182423" y="445643"/>
                  </a:lnTo>
                  <a:lnTo>
                    <a:pt x="6162421" y="487578"/>
                  </a:lnTo>
                  <a:lnTo>
                    <a:pt x="6155741" y="478205"/>
                  </a:lnTo>
                  <a:lnTo>
                    <a:pt x="6150470" y="470496"/>
                  </a:lnTo>
                  <a:lnTo>
                    <a:pt x="6145250" y="462483"/>
                  </a:lnTo>
                  <a:lnTo>
                    <a:pt x="6138761" y="452196"/>
                  </a:lnTo>
                  <a:lnTo>
                    <a:pt x="6106376" y="412534"/>
                  </a:lnTo>
                  <a:lnTo>
                    <a:pt x="6073470" y="377875"/>
                  </a:lnTo>
                  <a:lnTo>
                    <a:pt x="6043625" y="350304"/>
                  </a:lnTo>
                  <a:lnTo>
                    <a:pt x="6020486" y="331876"/>
                  </a:lnTo>
                  <a:lnTo>
                    <a:pt x="5981725" y="347980"/>
                  </a:lnTo>
                  <a:lnTo>
                    <a:pt x="5982957" y="350253"/>
                  </a:lnTo>
                  <a:lnTo>
                    <a:pt x="6001461" y="372313"/>
                  </a:lnTo>
                  <a:lnTo>
                    <a:pt x="6024981" y="404901"/>
                  </a:lnTo>
                  <a:lnTo>
                    <a:pt x="6053709" y="450049"/>
                  </a:lnTo>
                  <a:lnTo>
                    <a:pt x="6087796" y="509803"/>
                  </a:lnTo>
                  <a:lnTo>
                    <a:pt x="6127407" y="586181"/>
                  </a:lnTo>
                  <a:lnTo>
                    <a:pt x="6131750" y="592328"/>
                  </a:lnTo>
                  <a:lnTo>
                    <a:pt x="6162040" y="618413"/>
                  </a:lnTo>
                  <a:lnTo>
                    <a:pt x="6179159" y="621804"/>
                  </a:lnTo>
                  <a:lnTo>
                    <a:pt x="6197447" y="618109"/>
                  </a:lnTo>
                  <a:lnTo>
                    <a:pt x="6212141" y="608114"/>
                  </a:lnTo>
                  <a:lnTo>
                    <a:pt x="6223825" y="593471"/>
                  </a:lnTo>
                  <a:lnTo>
                    <a:pt x="6233071" y="575818"/>
                  </a:lnTo>
                  <a:lnTo>
                    <a:pt x="6252692" y="512216"/>
                  </a:lnTo>
                  <a:lnTo>
                    <a:pt x="6262116" y="487578"/>
                  </a:lnTo>
                  <a:lnTo>
                    <a:pt x="6301333" y="395693"/>
                  </a:lnTo>
                  <a:lnTo>
                    <a:pt x="6329032" y="343039"/>
                  </a:lnTo>
                  <a:lnTo>
                    <a:pt x="6358102" y="294284"/>
                  </a:lnTo>
                  <a:lnTo>
                    <a:pt x="6387859" y="249555"/>
                  </a:lnTo>
                  <a:lnTo>
                    <a:pt x="6417653" y="208991"/>
                  </a:lnTo>
                  <a:lnTo>
                    <a:pt x="6446812" y="172720"/>
                  </a:lnTo>
                  <a:lnTo>
                    <a:pt x="6474663" y="140855"/>
                  </a:lnTo>
                  <a:lnTo>
                    <a:pt x="6523837" y="90893"/>
                  </a:lnTo>
                  <a:lnTo>
                    <a:pt x="6543802" y="73050"/>
                  </a:lnTo>
                  <a:close/>
                </a:path>
                <a:path w="12990830" h="2242184">
                  <a:moveTo>
                    <a:pt x="9704489" y="883945"/>
                  </a:moveTo>
                  <a:lnTo>
                    <a:pt x="9683966" y="856411"/>
                  </a:lnTo>
                  <a:lnTo>
                    <a:pt x="9660014" y="872731"/>
                  </a:lnTo>
                  <a:lnTo>
                    <a:pt x="9622409" y="900912"/>
                  </a:lnTo>
                  <a:lnTo>
                    <a:pt x="9585033" y="933843"/>
                  </a:lnTo>
                  <a:lnTo>
                    <a:pt x="9548279" y="970737"/>
                  </a:lnTo>
                  <a:lnTo>
                    <a:pt x="9512554" y="1010881"/>
                  </a:lnTo>
                  <a:lnTo>
                    <a:pt x="9478277" y="1053515"/>
                  </a:lnTo>
                  <a:lnTo>
                    <a:pt x="9445828" y="1097902"/>
                  </a:lnTo>
                  <a:lnTo>
                    <a:pt x="9415615" y="1143292"/>
                  </a:lnTo>
                  <a:lnTo>
                    <a:pt x="9388056" y="1188923"/>
                  </a:lnTo>
                  <a:lnTo>
                    <a:pt x="9363545" y="1234084"/>
                  </a:lnTo>
                  <a:lnTo>
                    <a:pt x="9342488" y="1278001"/>
                  </a:lnTo>
                  <a:lnTo>
                    <a:pt x="9336151" y="1269085"/>
                  </a:lnTo>
                  <a:lnTo>
                    <a:pt x="9331147" y="1261757"/>
                  </a:lnTo>
                  <a:lnTo>
                    <a:pt x="9326194" y="1254137"/>
                  </a:lnTo>
                  <a:lnTo>
                    <a:pt x="9320035" y="1244358"/>
                  </a:lnTo>
                  <a:lnTo>
                    <a:pt x="9289301" y="1206652"/>
                  </a:lnTo>
                  <a:lnTo>
                    <a:pt x="9258059" y="1173708"/>
                  </a:lnTo>
                  <a:lnTo>
                    <a:pt x="9229738" y="1147495"/>
                  </a:lnTo>
                  <a:lnTo>
                    <a:pt x="9207767" y="1129995"/>
                  </a:lnTo>
                  <a:lnTo>
                    <a:pt x="9170987" y="1145286"/>
                  </a:lnTo>
                  <a:lnTo>
                    <a:pt x="9172156" y="1147457"/>
                  </a:lnTo>
                  <a:lnTo>
                    <a:pt x="9189720" y="1168425"/>
                  </a:lnTo>
                  <a:lnTo>
                    <a:pt x="9212047" y="1199400"/>
                  </a:lnTo>
                  <a:lnTo>
                    <a:pt x="9239301" y="1242326"/>
                  </a:lnTo>
                  <a:lnTo>
                    <a:pt x="9271648" y="1299133"/>
                  </a:lnTo>
                  <a:lnTo>
                    <a:pt x="9309265" y="1371727"/>
                  </a:lnTo>
                  <a:lnTo>
                    <a:pt x="9313380" y="1377569"/>
                  </a:lnTo>
                  <a:lnTo>
                    <a:pt x="9350870" y="1404924"/>
                  </a:lnTo>
                  <a:lnTo>
                    <a:pt x="9358376" y="1405597"/>
                  </a:lnTo>
                  <a:lnTo>
                    <a:pt x="9375737" y="1402080"/>
                  </a:lnTo>
                  <a:lnTo>
                    <a:pt x="9389681" y="1392580"/>
                  </a:lnTo>
                  <a:lnTo>
                    <a:pt x="9400769" y="1378661"/>
                  </a:lnTo>
                  <a:lnTo>
                    <a:pt x="9409544" y="1361884"/>
                  </a:lnTo>
                  <a:lnTo>
                    <a:pt x="9430029" y="1296085"/>
                  </a:lnTo>
                  <a:lnTo>
                    <a:pt x="9437116" y="1278001"/>
                  </a:lnTo>
                  <a:lnTo>
                    <a:pt x="9454236" y="1234287"/>
                  </a:lnTo>
                  <a:lnTo>
                    <a:pt x="9481350" y="1176642"/>
                  </a:lnTo>
                  <a:lnTo>
                    <a:pt x="9510547" y="1123302"/>
                  </a:lnTo>
                  <a:lnTo>
                    <a:pt x="9541015" y="1074432"/>
                  </a:lnTo>
                  <a:lnTo>
                    <a:pt x="9571926" y="1030198"/>
                  </a:lnTo>
                  <a:lnTo>
                    <a:pt x="9602457" y="990739"/>
                  </a:lnTo>
                  <a:lnTo>
                    <a:pt x="9631807" y="956233"/>
                  </a:lnTo>
                  <a:lnTo>
                    <a:pt x="9659137" y="926820"/>
                  </a:lnTo>
                  <a:lnTo>
                    <a:pt x="9683636" y="902677"/>
                  </a:lnTo>
                  <a:lnTo>
                    <a:pt x="9704489" y="883945"/>
                  </a:lnTo>
                  <a:close/>
                </a:path>
                <a:path w="12990830" h="2242184">
                  <a:moveTo>
                    <a:pt x="12990589" y="31330"/>
                  </a:moveTo>
                  <a:lnTo>
                    <a:pt x="12967500" y="0"/>
                  </a:lnTo>
                  <a:lnTo>
                    <a:pt x="12940551" y="18567"/>
                  </a:lnTo>
                  <a:lnTo>
                    <a:pt x="12905296" y="44919"/>
                  </a:lnTo>
                  <a:lnTo>
                    <a:pt x="12870167" y="75095"/>
                  </a:lnTo>
                  <a:lnTo>
                    <a:pt x="12835408" y="108623"/>
                  </a:lnTo>
                  <a:lnTo>
                    <a:pt x="12801308" y="145008"/>
                  </a:lnTo>
                  <a:lnTo>
                    <a:pt x="12768110" y="183756"/>
                  </a:lnTo>
                  <a:lnTo>
                    <a:pt x="12736094" y="224370"/>
                  </a:lnTo>
                  <a:lnTo>
                    <a:pt x="12705512" y="266369"/>
                  </a:lnTo>
                  <a:lnTo>
                    <a:pt x="12676632" y="309257"/>
                  </a:lnTo>
                  <a:lnTo>
                    <a:pt x="12649708" y="352539"/>
                  </a:lnTo>
                  <a:lnTo>
                    <a:pt x="12625007" y="395744"/>
                  </a:lnTo>
                  <a:lnTo>
                    <a:pt x="12602794" y="438353"/>
                  </a:lnTo>
                  <a:lnTo>
                    <a:pt x="12583338" y="479894"/>
                  </a:lnTo>
                  <a:lnTo>
                    <a:pt x="12576213" y="469747"/>
                  </a:lnTo>
                  <a:lnTo>
                    <a:pt x="12570574" y="461403"/>
                  </a:lnTo>
                  <a:lnTo>
                    <a:pt x="12565012" y="452729"/>
                  </a:lnTo>
                  <a:lnTo>
                    <a:pt x="12558078" y="441604"/>
                  </a:lnTo>
                  <a:lnTo>
                    <a:pt x="12523495" y="398678"/>
                  </a:lnTo>
                  <a:lnTo>
                    <a:pt x="12488355" y="361175"/>
                  </a:lnTo>
                  <a:lnTo>
                    <a:pt x="12456490" y="331343"/>
                  </a:lnTo>
                  <a:lnTo>
                    <a:pt x="12431776" y="311416"/>
                  </a:lnTo>
                  <a:lnTo>
                    <a:pt x="12390399" y="328828"/>
                  </a:lnTo>
                  <a:lnTo>
                    <a:pt x="12391708" y="331304"/>
                  </a:lnTo>
                  <a:lnTo>
                    <a:pt x="12407811" y="350443"/>
                  </a:lnTo>
                  <a:lnTo>
                    <a:pt x="12427610" y="377266"/>
                  </a:lnTo>
                  <a:lnTo>
                    <a:pt x="12451220" y="413016"/>
                  </a:lnTo>
                  <a:lnTo>
                    <a:pt x="12478741" y="458978"/>
                  </a:lnTo>
                  <a:lnTo>
                    <a:pt x="12510287" y="516407"/>
                  </a:lnTo>
                  <a:lnTo>
                    <a:pt x="12545962" y="586587"/>
                  </a:lnTo>
                  <a:lnTo>
                    <a:pt x="12550585" y="593229"/>
                  </a:lnTo>
                  <a:lnTo>
                    <a:pt x="12582931" y="621474"/>
                  </a:lnTo>
                  <a:lnTo>
                    <a:pt x="12601207" y="625144"/>
                  </a:lnTo>
                  <a:lnTo>
                    <a:pt x="12620739" y="621144"/>
                  </a:lnTo>
                  <a:lnTo>
                    <a:pt x="12636424" y="610323"/>
                  </a:lnTo>
                  <a:lnTo>
                    <a:pt x="12648908" y="594474"/>
                  </a:lnTo>
                  <a:lnTo>
                    <a:pt x="12658776" y="575386"/>
                  </a:lnTo>
                  <a:lnTo>
                    <a:pt x="12677978" y="511721"/>
                  </a:lnTo>
                  <a:lnTo>
                    <a:pt x="12689726" y="479894"/>
                  </a:lnTo>
                  <a:lnTo>
                    <a:pt x="12725133" y="394208"/>
                  </a:lnTo>
                  <a:lnTo>
                    <a:pt x="12751969" y="340575"/>
                  </a:lnTo>
                  <a:lnTo>
                    <a:pt x="12780226" y="290512"/>
                  </a:lnTo>
                  <a:lnTo>
                    <a:pt x="12809347" y="244119"/>
                  </a:lnTo>
                  <a:lnTo>
                    <a:pt x="12838786" y="201498"/>
                  </a:lnTo>
                  <a:lnTo>
                    <a:pt x="12867970" y="162775"/>
                  </a:lnTo>
                  <a:lnTo>
                    <a:pt x="12896342" y="128054"/>
                  </a:lnTo>
                  <a:lnTo>
                    <a:pt x="12923355" y="97434"/>
                  </a:lnTo>
                  <a:lnTo>
                    <a:pt x="12971031" y="48971"/>
                  </a:lnTo>
                  <a:lnTo>
                    <a:pt x="12990589" y="31330"/>
                  </a:lnTo>
                  <a:close/>
                </a:path>
              </a:pathLst>
            </a:custGeom>
            <a:solidFill>
              <a:srgbClr val="57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89316" y="4793258"/>
              <a:ext cx="1600199" cy="75247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162262" y="9029026"/>
              <a:ext cx="6551930" cy="635000"/>
            </a:xfrm>
            <a:custGeom>
              <a:avLst/>
              <a:gdLst/>
              <a:ahLst/>
              <a:cxnLst/>
              <a:rect l="l" t="t" r="r" b="b"/>
              <a:pathLst>
                <a:path w="6551930" h="635000">
                  <a:moveTo>
                    <a:pt x="533501" y="110299"/>
                  </a:moveTo>
                  <a:lnTo>
                    <a:pt x="512978" y="82778"/>
                  </a:lnTo>
                  <a:lnTo>
                    <a:pt x="489026" y="99085"/>
                  </a:lnTo>
                  <a:lnTo>
                    <a:pt x="451421" y="127279"/>
                  </a:lnTo>
                  <a:lnTo>
                    <a:pt x="414045" y="160197"/>
                  </a:lnTo>
                  <a:lnTo>
                    <a:pt x="377291" y="197116"/>
                  </a:lnTo>
                  <a:lnTo>
                    <a:pt x="341579" y="237261"/>
                  </a:lnTo>
                  <a:lnTo>
                    <a:pt x="307289" y="279895"/>
                  </a:lnTo>
                  <a:lnTo>
                    <a:pt x="274840" y="324281"/>
                  </a:lnTo>
                  <a:lnTo>
                    <a:pt x="244627" y="369671"/>
                  </a:lnTo>
                  <a:lnTo>
                    <a:pt x="217068" y="415315"/>
                  </a:lnTo>
                  <a:lnTo>
                    <a:pt x="192557" y="460463"/>
                  </a:lnTo>
                  <a:lnTo>
                    <a:pt x="171500" y="504380"/>
                  </a:lnTo>
                  <a:lnTo>
                    <a:pt x="165163" y="495477"/>
                  </a:lnTo>
                  <a:lnTo>
                    <a:pt x="160159" y="488149"/>
                  </a:lnTo>
                  <a:lnTo>
                    <a:pt x="155206" y="480529"/>
                  </a:lnTo>
                  <a:lnTo>
                    <a:pt x="149047" y="470750"/>
                  </a:lnTo>
                  <a:lnTo>
                    <a:pt x="118313" y="433031"/>
                  </a:lnTo>
                  <a:lnTo>
                    <a:pt x="87071" y="400088"/>
                  </a:lnTo>
                  <a:lnTo>
                    <a:pt x="58750" y="373875"/>
                  </a:lnTo>
                  <a:lnTo>
                    <a:pt x="36779" y="356362"/>
                  </a:lnTo>
                  <a:lnTo>
                    <a:pt x="0" y="371665"/>
                  </a:lnTo>
                  <a:lnTo>
                    <a:pt x="1168" y="373837"/>
                  </a:lnTo>
                  <a:lnTo>
                    <a:pt x="18732" y="394804"/>
                  </a:lnTo>
                  <a:lnTo>
                    <a:pt x="41059" y="425780"/>
                  </a:lnTo>
                  <a:lnTo>
                    <a:pt x="68313" y="468706"/>
                  </a:lnTo>
                  <a:lnTo>
                    <a:pt x="100672" y="525513"/>
                  </a:lnTo>
                  <a:lnTo>
                    <a:pt x="138277" y="598119"/>
                  </a:lnTo>
                  <a:lnTo>
                    <a:pt x="142392" y="603961"/>
                  </a:lnTo>
                  <a:lnTo>
                    <a:pt x="179882" y="631317"/>
                  </a:lnTo>
                  <a:lnTo>
                    <a:pt x="187388" y="632002"/>
                  </a:lnTo>
                  <a:lnTo>
                    <a:pt x="204749" y="628484"/>
                  </a:lnTo>
                  <a:lnTo>
                    <a:pt x="218694" y="618985"/>
                  </a:lnTo>
                  <a:lnTo>
                    <a:pt x="229781" y="605053"/>
                  </a:lnTo>
                  <a:lnTo>
                    <a:pt x="238569" y="588276"/>
                  </a:lnTo>
                  <a:lnTo>
                    <a:pt x="259041" y="522478"/>
                  </a:lnTo>
                  <a:lnTo>
                    <a:pt x="266128" y="504380"/>
                  </a:lnTo>
                  <a:lnTo>
                    <a:pt x="283248" y="460667"/>
                  </a:lnTo>
                  <a:lnTo>
                    <a:pt x="310362" y="403021"/>
                  </a:lnTo>
                  <a:lnTo>
                    <a:pt x="339559" y="349681"/>
                  </a:lnTo>
                  <a:lnTo>
                    <a:pt x="370027" y="300812"/>
                  </a:lnTo>
                  <a:lnTo>
                    <a:pt x="400939" y="256565"/>
                  </a:lnTo>
                  <a:lnTo>
                    <a:pt x="431482" y="217106"/>
                  </a:lnTo>
                  <a:lnTo>
                    <a:pt x="460819" y="182600"/>
                  </a:lnTo>
                  <a:lnTo>
                    <a:pt x="488149" y="153187"/>
                  </a:lnTo>
                  <a:lnTo>
                    <a:pt x="512648" y="129032"/>
                  </a:lnTo>
                  <a:lnTo>
                    <a:pt x="533501" y="110299"/>
                  </a:lnTo>
                  <a:close/>
                </a:path>
                <a:path w="6551930" h="635000">
                  <a:moveTo>
                    <a:pt x="6551549" y="31800"/>
                  </a:moveTo>
                  <a:lnTo>
                    <a:pt x="6528105" y="0"/>
                  </a:lnTo>
                  <a:lnTo>
                    <a:pt x="6500723" y="18846"/>
                  </a:lnTo>
                  <a:lnTo>
                    <a:pt x="6464909" y="45580"/>
                  </a:lnTo>
                  <a:lnTo>
                    <a:pt x="6429222" y="76225"/>
                  </a:lnTo>
                  <a:lnTo>
                    <a:pt x="6393916" y="110248"/>
                  </a:lnTo>
                  <a:lnTo>
                    <a:pt x="6359271" y="147180"/>
                  </a:lnTo>
                  <a:lnTo>
                    <a:pt x="6325552" y="186512"/>
                  </a:lnTo>
                  <a:lnTo>
                    <a:pt x="6293028" y="227736"/>
                  </a:lnTo>
                  <a:lnTo>
                    <a:pt x="6261951" y="270370"/>
                  </a:lnTo>
                  <a:lnTo>
                    <a:pt x="6232614" y="313905"/>
                  </a:lnTo>
                  <a:lnTo>
                    <a:pt x="6205258" y="357847"/>
                  </a:lnTo>
                  <a:lnTo>
                    <a:pt x="6180175" y="401688"/>
                  </a:lnTo>
                  <a:lnTo>
                    <a:pt x="6157607" y="444944"/>
                  </a:lnTo>
                  <a:lnTo>
                    <a:pt x="6137834" y="487108"/>
                  </a:lnTo>
                  <a:lnTo>
                    <a:pt x="6130607" y="476808"/>
                  </a:lnTo>
                  <a:lnTo>
                    <a:pt x="6124880" y="468337"/>
                  </a:lnTo>
                  <a:lnTo>
                    <a:pt x="6119215" y="459536"/>
                  </a:lnTo>
                  <a:lnTo>
                    <a:pt x="6112180" y="448246"/>
                  </a:lnTo>
                  <a:lnTo>
                    <a:pt x="6077051" y="404672"/>
                  </a:lnTo>
                  <a:lnTo>
                    <a:pt x="6041352" y="366610"/>
                  </a:lnTo>
                  <a:lnTo>
                    <a:pt x="6008979" y="336321"/>
                  </a:lnTo>
                  <a:lnTo>
                    <a:pt x="5983871" y="316090"/>
                  </a:lnTo>
                  <a:lnTo>
                    <a:pt x="5941847" y="333768"/>
                  </a:lnTo>
                  <a:lnTo>
                    <a:pt x="5943168" y="336283"/>
                  </a:lnTo>
                  <a:lnTo>
                    <a:pt x="5959526" y="355714"/>
                  </a:lnTo>
                  <a:lnTo>
                    <a:pt x="5979642" y="382930"/>
                  </a:lnTo>
                  <a:lnTo>
                    <a:pt x="6003620" y="419227"/>
                  </a:lnTo>
                  <a:lnTo>
                    <a:pt x="6031585" y="465874"/>
                  </a:lnTo>
                  <a:lnTo>
                    <a:pt x="6063627" y="524167"/>
                  </a:lnTo>
                  <a:lnTo>
                    <a:pt x="6099873" y="595401"/>
                  </a:lnTo>
                  <a:lnTo>
                    <a:pt x="6104572" y="602157"/>
                  </a:lnTo>
                  <a:lnTo>
                    <a:pt x="6137427" y="630821"/>
                  </a:lnTo>
                  <a:lnTo>
                    <a:pt x="6155995" y="634542"/>
                  </a:lnTo>
                  <a:lnTo>
                    <a:pt x="6175832" y="630478"/>
                  </a:lnTo>
                  <a:lnTo>
                    <a:pt x="6191770" y="619506"/>
                  </a:lnTo>
                  <a:lnTo>
                    <a:pt x="6204445" y="603415"/>
                  </a:lnTo>
                  <a:lnTo>
                    <a:pt x="6214478" y="584034"/>
                  </a:lnTo>
                  <a:lnTo>
                    <a:pt x="6233985" y="519404"/>
                  </a:lnTo>
                  <a:lnTo>
                    <a:pt x="6245923" y="487108"/>
                  </a:lnTo>
                  <a:lnTo>
                    <a:pt x="6281890" y="400126"/>
                  </a:lnTo>
                  <a:lnTo>
                    <a:pt x="6309144" y="345694"/>
                  </a:lnTo>
                  <a:lnTo>
                    <a:pt x="6337846" y="294868"/>
                  </a:lnTo>
                  <a:lnTo>
                    <a:pt x="6367437" y="247777"/>
                  </a:lnTo>
                  <a:lnTo>
                    <a:pt x="6397345" y="204533"/>
                  </a:lnTo>
                  <a:lnTo>
                    <a:pt x="6426987" y="165227"/>
                  </a:lnTo>
                  <a:lnTo>
                    <a:pt x="6455816" y="129984"/>
                  </a:lnTo>
                  <a:lnTo>
                    <a:pt x="6483248" y="98907"/>
                  </a:lnTo>
                  <a:lnTo>
                    <a:pt x="6531686" y="49707"/>
                  </a:lnTo>
                  <a:lnTo>
                    <a:pt x="6551549" y="31800"/>
                  </a:lnTo>
                  <a:close/>
                </a:path>
              </a:pathLst>
            </a:custGeom>
            <a:solidFill>
              <a:srgbClr val="57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852700" y="2499994"/>
            <a:ext cx="4196715" cy="9093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800" spc="195" dirty="0">
                <a:latin typeface="Tahoma"/>
                <a:cs typeface="Tahoma"/>
              </a:rPr>
              <a:t>АНАЛОГИ:</a:t>
            </a:r>
            <a:endParaRPr sz="5800" dirty="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881634" y="3710015"/>
            <a:ext cx="20624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45" dirty="0">
                <a:solidFill>
                  <a:srgbClr val="570D0D"/>
                </a:solidFill>
                <a:latin typeface="Lucida Sans Unicode"/>
                <a:cs typeface="Lucida Sans Unicode"/>
              </a:rPr>
              <a:t>R</a:t>
            </a:r>
            <a:r>
              <a:rPr sz="2800" spc="5" dirty="0">
                <a:solidFill>
                  <a:srgbClr val="570D0D"/>
                </a:solidFill>
                <a:latin typeface="Lucida Sans Unicode"/>
                <a:cs typeface="Lucida Sans Unicode"/>
              </a:rPr>
              <a:t>e</a:t>
            </a:r>
            <a:r>
              <a:rPr sz="2800" spc="-15" dirty="0">
                <a:solidFill>
                  <a:srgbClr val="570D0D"/>
                </a:solidFill>
                <a:latin typeface="Lucida Sans Unicode"/>
                <a:cs typeface="Lucida Sans Unicode"/>
              </a:rPr>
              <a:t>m</a:t>
            </a:r>
            <a:r>
              <a:rPr sz="2800" spc="-55" dirty="0">
                <a:solidFill>
                  <a:srgbClr val="570D0D"/>
                </a:solidFill>
                <a:latin typeface="Lucida Sans Unicode"/>
                <a:cs typeface="Lucida Sans Unicode"/>
              </a:rPr>
              <a:t>p</a:t>
            </a:r>
            <a:r>
              <a:rPr sz="2800" spc="-105" dirty="0">
                <a:solidFill>
                  <a:srgbClr val="570D0D"/>
                </a:solidFill>
                <a:latin typeface="Lucida Sans Unicode"/>
                <a:cs typeface="Lucida Sans Unicode"/>
              </a:rPr>
              <a:t>l</a:t>
            </a:r>
            <a:r>
              <a:rPr sz="2800" spc="5" dirty="0">
                <a:solidFill>
                  <a:srgbClr val="570D0D"/>
                </a:solidFill>
                <a:latin typeface="Lucida Sans Unicode"/>
                <a:cs typeface="Lucida Sans Unicode"/>
              </a:rPr>
              <a:t>a</a:t>
            </a:r>
            <a:r>
              <a:rPr sz="2800" spc="-25" dirty="0">
                <a:solidFill>
                  <a:srgbClr val="570D0D"/>
                </a:solidFill>
                <a:latin typeface="Lucida Sans Unicode"/>
                <a:cs typeface="Lucida Sans Unicode"/>
              </a:rPr>
              <a:t>nn</a:t>
            </a:r>
            <a:r>
              <a:rPr sz="2800" spc="5" dirty="0">
                <a:solidFill>
                  <a:srgbClr val="570D0D"/>
                </a:solidFill>
                <a:latin typeface="Lucida Sans Unicode"/>
                <a:cs typeface="Lucida Sans Unicode"/>
              </a:rPr>
              <a:t>e</a:t>
            </a:r>
            <a:r>
              <a:rPr sz="2800" spc="-5" dirty="0">
                <a:solidFill>
                  <a:srgbClr val="570D0D"/>
                </a:solidFill>
                <a:latin typeface="Lucida Sans Unicode"/>
                <a:cs typeface="Lucida Sans Unicode"/>
              </a:rPr>
              <a:t>r</a:t>
            </a:r>
            <a:endParaRPr sz="2800">
              <a:latin typeface="Lucida Sans Unicode"/>
              <a:cs typeface="Lucida Sans Unicode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099964" y="3699975"/>
            <a:ext cx="26765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570D0D"/>
                </a:solidFill>
                <a:latin typeface="Lucida Sans Unicode"/>
                <a:cs typeface="Lucida Sans Unicode"/>
              </a:rPr>
              <a:t>Sweet</a:t>
            </a:r>
            <a:r>
              <a:rPr sz="2800" spc="-195" dirty="0">
                <a:solidFill>
                  <a:srgbClr val="570D0D"/>
                </a:solidFill>
                <a:latin typeface="Lucida Sans Unicode"/>
                <a:cs typeface="Lucida Sans Unicode"/>
              </a:rPr>
              <a:t> </a:t>
            </a:r>
            <a:r>
              <a:rPr sz="2800" spc="-10" dirty="0">
                <a:solidFill>
                  <a:srgbClr val="570D0D"/>
                </a:solidFill>
                <a:latin typeface="Lucida Sans Unicode"/>
                <a:cs typeface="Lucida Sans Unicode"/>
              </a:rPr>
              <a:t>Home</a:t>
            </a:r>
            <a:r>
              <a:rPr sz="2800" spc="-190" dirty="0">
                <a:solidFill>
                  <a:srgbClr val="570D0D"/>
                </a:solidFill>
                <a:latin typeface="Lucida Sans Unicode"/>
                <a:cs typeface="Lucida Sans Unicode"/>
              </a:rPr>
              <a:t> </a:t>
            </a:r>
            <a:r>
              <a:rPr sz="2800" spc="-120" dirty="0">
                <a:solidFill>
                  <a:srgbClr val="570D0D"/>
                </a:solidFill>
                <a:latin typeface="Lucida Sans Unicode"/>
                <a:cs typeface="Lucida Sans Unicode"/>
              </a:rPr>
              <a:t>3D</a:t>
            </a:r>
            <a:endParaRPr sz="2800" dirty="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543859" y="3710015"/>
            <a:ext cx="172973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30" dirty="0">
                <a:solidFill>
                  <a:srgbClr val="570D0D"/>
                </a:solidFill>
                <a:latin typeface="Lucida Sans Unicode"/>
                <a:cs typeface="Lucida Sans Unicode"/>
              </a:rPr>
              <a:t>Planner5d</a:t>
            </a:r>
            <a:endParaRPr sz="28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979601" y="3710015"/>
            <a:ext cx="32404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30" dirty="0">
                <a:solidFill>
                  <a:srgbClr val="570D0D"/>
                </a:solidFill>
                <a:latin typeface="Lucida Sans Unicode"/>
                <a:cs typeface="Lucida Sans Unicode"/>
              </a:rPr>
              <a:t>I</a:t>
            </a:r>
            <a:r>
              <a:rPr sz="2800" spc="-114" dirty="0">
                <a:solidFill>
                  <a:srgbClr val="570D0D"/>
                </a:solidFill>
                <a:latin typeface="Lucida Sans Unicode"/>
                <a:cs typeface="Lucida Sans Unicode"/>
              </a:rPr>
              <a:t>K</a:t>
            </a:r>
            <a:r>
              <a:rPr sz="2800" spc="30" dirty="0">
                <a:solidFill>
                  <a:srgbClr val="570D0D"/>
                </a:solidFill>
                <a:latin typeface="Lucida Sans Unicode"/>
                <a:cs typeface="Lucida Sans Unicode"/>
              </a:rPr>
              <a:t>E</a:t>
            </a:r>
            <a:r>
              <a:rPr sz="2800" spc="-160" dirty="0">
                <a:solidFill>
                  <a:srgbClr val="570D0D"/>
                </a:solidFill>
                <a:latin typeface="Lucida Sans Unicode"/>
                <a:cs typeface="Lucida Sans Unicode"/>
              </a:rPr>
              <a:t>A </a:t>
            </a:r>
            <a:r>
              <a:rPr sz="2800" dirty="0">
                <a:solidFill>
                  <a:srgbClr val="570D0D"/>
                </a:solidFill>
                <a:latin typeface="Lucida Sans Unicode"/>
                <a:cs typeface="Lucida Sans Unicode"/>
              </a:rPr>
              <a:t>H</a:t>
            </a:r>
            <a:r>
              <a:rPr sz="2800" spc="-35" dirty="0">
                <a:solidFill>
                  <a:srgbClr val="570D0D"/>
                </a:solidFill>
                <a:latin typeface="Lucida Sans Unicode"/>
                <a:cs typeface="Lucida Sans Unicode"/>
              </a:rPr>
              <a:t>o</a:t>
            </a:r>
            <a:r>
              <a:rPr sz="2800" spc="-15" dirty="0">
                <a:solidFill>
                  <a:srgbClr val="570D0D"/>
                </a:solidFill>
                <a:latin typeface="Lucida Sans Unicode"/>
                <a:cs typeface="Lucida Sans Unicode"/>
              </a:rPr>
              <a:t>m</a:t>
            </a:r>
            <a:r>
              <a:rPr sz="2800" spc="10" dirty="0">
                <a:solidFill>
                  <a:srgbClr val="570D0D"/>
                </a:solidFill>
                <a:latin typeface="Lucida Sans Unicode"/>
                <a:cs typeface="Lucida Sans Unicode"/>
              </a:rPr>
              <a:t>e</a:t>
            </a:r>
            <a:r>
              <a:rPr sz="2800" spc="-160" dirty="0">
                <a:solidFill>
                  <a:srgbClr val="570D0D"/>
                </a:solidFill>
                <a:latin typeface="Lucida Sans Unicode"/>
                <a:cs typeface="Lucida Sans Unicode"/>
              </a:rPr>
              <a:t> </a:t>
            </a:r>
            <a:r>
              <a:rPr sz="2800" spc="130" dirty="0">
                <a:solidFill>
                  <a:srgbClr val="570D0D"/>
                </a:solidFill>
                <a:latin typeface="Lucida Sans Unicode"/>
                <a:cs typeface="Lucida Sans Unicode"/>
              </a:rPr>
              <a:t>P</a:t>
            </a:r>
            <a:r>
              <a:rPr sz="2800" spc="-105" dirty="0">
                <a:solidFill>
                  <a:srgbClr val="570D0D"/>
                </a:solidFill>
                <a:latin typeface="Lucida Sans Unicode"/>
                <a:cs typeface="Lucida Sans Unicode"/>
              </a:rPr>
              <a:t>l</a:t>
            </a:r>
            <a:r>
              <a:rPr sz="2800" spc="5" dirty="0">
                <a:solidFill>
                  <a:srgbClr val="570D0D"/>
                </a:solidFill>
                <a:latin typeface="Lucida Sans Unicode"/>
                <a:cs typeface="Lucida Sans Unicode"/>
              </a:rPr>
              <a:t>a</a:t>
            </a:r>
            <a:r>
              <a:rPr sz="2800" spc="-25" dirty="0">
                <a:solidFill>
                  <a:srgbClr val="570D0D"/>
                </a:solidFill>
                <a:latin typeface="Lucida Sans Unicode"/>
                <a:cs typeface="Lucida Sans Unicode"/>
              </a:rPr>
              <a:t>nn</a:t>
            </a:r>
            <a:r>
              <a:rPr sz="2800" spc="5" dirty="0">
                <a:solidFill>
                  <a:srgbClr val="570D0D"/>
                </a:solidFill>
                <a:latin typeface="Lucida Sans Unicode"/>
                <a:cs typeface="Lucida Sans Unicode"/>
              </a:rPr>
              <a:t>e</a:t>
            </a:r>
            <a:r>
              <a:rPr sz="2800" spc="-5" dirty="0">
                <a:solidFill>
                  <a:srgbClr val="570D0D"/>
                </a:solidFill>
                <a:latin typeface="Lucida Sans Unicode"/>
                <a:cs typeface="Lucida Sans Unicode"/>
              </a:rPr>
              <a:t>r</a:t>
            </a:r>
            <a:endParaRPr sz="280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527708" y="3685241"/>
            <a:ext cx="192341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125" dirty="0">
                <a:solidFill>
                  <a:srgbClr val="570D0D"/>
                </a:solidFill>
                <a:latin typeface="Tahoma"/>
                <a:cs typeface="Tahoma"/>
              </a:rPr>
              <a:t>H</a:t>
            </a:r>
            <a:r>
              <a:rPr sz="2800" b="1" spc="200" dirty="0">
                <a:solidFill>
                  <a:srgbClr val="570D0D"/>
                </a:solidFill>
                <a:latin typeface="Tahoma"/>
                <a:cs typeface="Tahoma"/>
              </a:rPr>
              <a:t>O</a:t>
            </a:r>
            <a:r>
              <a:rPr sz="2800" b="1" spc="170" dirty="0">
                <a:solidFill>
                  <a:srgbClr val="570D0D"/>
                </a:solidFill>
                <a:latin typeface="Tahoma"/>
                <a:cs typeface="Tahoma"/>
              </a:rPr>
              <a:t>M</a:t>
            </a:r>
            <a:r>
              <a:rPr sz="2800" b="1" spc="150" dirty="0">
                <a:solidFill>
                  <a:srgbClr val="570D0D"/>
                </a:solidFill>
                <a:latin typeface="Tahoma"/>
                <a:cs typeface="Tahoma"/>
              </a:rPr>
              <a:t>E</a:t>
            </a:r>
            <a:r>
              <a:rPr sz="2800" b="1" spc="90" dirty="0">
                <a:solidFill>
                  <a:srgbClr val="570D0D"/>
                </a:solidFill>
                <a:latin typeface="Tahoma"/>
                <a:cs typeface="Tahoma"/>
              </a:rPr>
              <a:t>K</a:t>
            </a:r>
            <a:r>
              <a:rPr sz="2800" b="1" spc="150" dirty="0">
                <a:solidFill>
                  <a:srgbClr val="570D0D"/>
                </a:solidFill>
                <a:latin typeface="Tahoma"/>
                <a:cs typeface="Tahoma"/>
              </a:rPr>
              <a:t>E</a:t>
            </a:r>
            <a:r>
              <a:rPr sz="2800" b="1" spc="-30" dirty="0">
                <a:solidFill>
                  <a:srgbClr val="570D0D"/>
                </a:solidFill>
                <a:latin typeface="Tahoma"/>
                <a:cs typeface="Tahoma"/>
              </a:rPr>
              <a:t>Y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92264" y="5524500"/>
            <a:ext cx="1436370" cy="3722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5085" algn="ctr">
              <a:lnSpc>
                <a:spcPct val="100000"/>
              </a:lnSpc>
              <a:spcBef>
                <a:spcPts val="100"/>
              </a:spcBef>
            </a:pPr>
            <a:r>
              <a:rPr sz="2400" spc="15" dirty="0">
                <a:solidFill>
                  <a:srgbClr val="570D0D"/>
                </a:solidFill>
                <a:latin typeface="Lucida Sans Unicode"/>
                <a:cs typeface="Lucida Sans Unicode"/>
              </a:rPr>
              <a:t>Функции</a:t>
            </a:r>
            <a:endParaRPr sz="24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2150" dirty="0">
              <a:latin typeface="Lucida Sans Unicode"/>
              <a:cs typeface="Lucida Sans Unicode"/>
            </a:endParaRPr>
          </a:p>
          <a:p>
            <a:pPr marL="215900" marR="101600" indent="127000">
              <a:lnSpc>
                <a:spcPct val="117100"/>
              </a:lnSpc>
            </a:pPr>
            <a:r>
              <a:rPr sz="1700" spc="-65" dirty="0">
                <a:latin typeface="Sitka Text"/>
                <a:cs typeface="Sitka Text"/>
              </a:rPr>
              <a:t>русский </a:t>
            </a:r>
            <a:r>
              <a:rPr sz="1700" spc="-60" dirty="0">
                <a:latin typeface="Sitka Text"/>
                <a:cs typeface="Sitka Text"/>
              </a:rPr>
              <a:t> </a:t>
            </a:r>
            <a:r>
              <a:rPr sz="1700" spc="-30" dirty="0">
                <a:latin typeface="Sitka Text"/>
                <a:cs typeface="Sitka Text"/>
              </a:rPr>
              <a:t>интерфейс</a:t>
            </a:r>
            <a:endParaRPr sz="1700" dirty="0">
              <a:latin typeface="Sitka Text"/>
              <a:cs typeface="Sitka Text"/>
            </a:endParaRPr>
          </a:p>
          <a:p>
            <a:pPr marR="45085" algn="ctr">
              <a:lnSpc>
                <a:spcPct val="100000"/>
              </a:lnSpc>
              <a:spcBef>
                <a:spcPts val="1450"/>
              </a:spcBef>
            </a:pPr>
            <a:r>
              <a:rPr sz="1700" dirty="0">
                <a:latin typeface="Sitka Text"/>
                <a:cs typeface="Sitka Text"/>
              </a:rPr>
              <a:t>3D</a:t>
            </a:r>
          </a:p>
          <a:p>
            <a:pPr marL="316865">
              <a:lnSpc>
                <a:spcPct val="100000"/>
              </a:lnSpc>
              <a:spcBef>
                <a:spcPts val="285"/>
              </a:spcBef>
            </a:pPr>
            <a:r>
              <a:rPr sz="1700" spc="-40" dirty="0">
                <a:latin typeface="Sitka Text"/>
                <a:cs typeface="Sitka Text"/>
              </a:rPr>
              <a:t>модель</a:t>
            </a:r>
            <a:endParaRPr sz="1700" dirty="0">
              <a:latin typeface="Sitka Text"/>
              <a:cs typeface="Sitka Text"/>
            </a:endParaRPr>
          </a:p>
          <a:p>
            <a:pPr marL="12065" marR="57785" algn="ctr">
              <a:lnSpc>
                <a:spcPct val="113999"/>
              </a:lnSpc>
              <a:spcBef>
                <a:spcPts val="1664"/>
              </a:spcBef>
            </a:pPr>
            <a:r>
              <a:rPr sz="1700" spc="-15" dirty="0">
                <a:latin typeface="Sitka Text"/>
                <a:cs typeface="Sitka Text"/>
              </a:rPr>
              <a:t>с</a:t>
            </a:r>
            <a:r>
              <a:rPr sz="1700" spc="40" dirty="0">
                <a:latin typeface="Sitka Text"/>
                <a:cs typeface="Sitka Text"/>
              </a:rPr>
              <a:t>оо</a:t>
            </a:r>
            <a:r>
              <a:rPr sz="1700" spc="-155" dirty="0">
                <a:latin typeface="Sitka Text"/>
                <a:cs typeface="Sitka Text"/>
              </a:rPr>
              <a:t>т</a:t>
            </a:r>
            <a:r>
              <a:rPr sz="1700" spc="5" dirty="0">
                <a:latin typeface="Sitka Text"/>
                <a:cs typeface="Sitka Text"/>
              </a:rPr>
              <a:t>в</a:t>
            </a:r>
            <a:r>
              <a:rPr sz="1700" spc="40" dirty="0">
                <a:latin typeface="Sitka Text"/>
                <a:cs typeface="Sitka Text"/>
              </a:rPr>
              <a:t>е</a:t>
            </a:r>
            <a:r>
              <a:rPr sz="1700" spc="-155" dirty="0">
                <a:latin typeface="Sitka Text"/>
                <a:cs typeface="Sitka Text"/>
              </a:rPr>
              <a:t>т</a:t>
            </a:r>
            <a:r>
              <a:rPr sz="1700" spc="-15" dirty="0">
                <a:latin typeface="Sitka Text"/>
                <a:cs typeface="Sitka Text"/>
              </a:rPr>
              <a:t>с</a:t>
            </a:r>
            <a:r>
              <a:rPr sz="1700" spc="-155" dirty="0">
                <a:latin typeface="Sitka Text"/>
                <a:cs typeface="Sitka Text"/>
              </a:rPr>
              <a:t>т</a:t>
            </a:r>
            <a:r>
              <a:rPr sz="1700" spc="5" dirty="0">
                <a:latin typeface="Sitka Text"/>
                <a:cs typeface="Sitka Text"/>
              </a:rPr>
              <a:t>в</a:t>
            </a:r>
            <a:r>
              <a:rPr sz="1700" spc="-90" dirty="0">
                <a:latin typeface="Sitka Text"/>
                <a:cs typeface="Sitka Text"/>
              </a:rPr>
              <a:t>и</a:t>
            </a:r>
            <a:r>
              <a:rPr sz="1700" spc="30" dirty="0">
                <a:latin typeface="Sitka Text"/>
                <a:cs typeface="Sitka Text"/>
              </a:rPr>
              <a:t>е  </a:t>
            </a:r>
            <a:r>
              <a:rPr sz="1700" spc="-30" dirty="0">
                <a:latin typeface="Sitka Text"/>
                <a:cs typeface="Sitka Text"/>
              </a:rPr>
              <a:t>реальности</a:t>
            </a:r>
            <a:endParaRPr sz="1700" dirty="0">
              <a:latin typeface="Sitka Text"/>
              <a:cs typeface="Sitka Tex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100" dirty="0">
              <a:latin typeface="Sitka Text"/>
              <a:cs typeface="Sitka Text"/>
            </a:endParaRPr>
          </a:p>
          <a:p>
            <a:pPr marL="63500">
              <a:lnSpc>
                <a:spcPct val="100000"/>
              </a:lnSpc>
            </a:pPr>
            <a:r>
              <a:rPr sz="1700" spc="-35" dirty="0">
                <a:solidFill>
                  <a:srgbClr val="570D0D"/>
                </a:solidFill>
                <a:latin typeface="Lucida Sans Unicode"/>
                <a:cs typeface="Lucida Sans Unicode"/>
              </a:rPr>
              <a:t>Ассортимент</a:t>
            </a:r>
            <a:endParaRPr sz="17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1810" y="876300"/>
            <a:ext cx="6821805" cy="8978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700" spc="310" dirty="0">
                <a:latin typeface="Tahoma"/>
                <a:cs typeface="Tahoma"/>
              </a:rPr>
              <a:t>НАШЕ</a:t>
            </a:r>
            <a:r>
              <a:rPr sz="5700" spc="-160" dirty="0">
                <a:latin typeface="Tahoma"/>
                <a:cs typeface="Tahoma"/>
              </a:rPr>
              <a:t> </a:t>
            </a:r>
            <a:r>
              <a:rPr sz="5700" spc="165" dirty="0">
                <a:latin typeface="Tahoma"/>
                <a:cs typeface="Tahoma"/>
              </a:rPr>
              <a:t>РЕШЕНИЕ:</a:t>
            </a:r>
            <a:endParaRPr sz="5700" dirty="0">
              <a:latin typeface="Tahoma"/>
              <a:cs typeface="Tahoma"/>
              <a:hlinkClick r:id="rId3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31810" y="1943100"/>
            <a:ext cx="3962400" cy="104775"/>
          </a:xfrm>
          <a:custGeom>
            <a:avLst/>
            <a:gdLst/>
            <a:ahLst/>
            <a:cxnLst/>
            <a:rect l="l" t="t" r="r" b="b"/>
            <a:pathLst>
              <a:path w="3962400" h="104775">
                <a:moveTo>
                  <a:pt x="3962399" y="104774"/>
                </a:moveTo>
                <a:lnTo>
                  <a:pt x="0" y="104774"/>
                </a:lnTo>
                <a:lnTo>
                  <a:pt x="0" y="0"/>
                </a:lnTo>
                <a:lnTo>
                  <a:pt x="3962399" y="0"/>
                </a:lnTo>
                <a:lnTo>
                  <a:pt x="3962399" y="104774"/>
                </a:lnTo>
                <a:close/>
              </a:path>
            </a:pathLst>
          </a:custGeom>
          <a:solidFill>
            <a:srgbClr val="57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201400" y="5415595"/>
            <a:ext cx="4739407" cy="441816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2000" y="9563100"/>
            <a:ext cx="720000" cy="720000"/>
            <a:chOff x="0" y="9398617"/>
            <a:chExt cx="885825" cy="885825"/>
          </a:xfrm>
        </p:grpSpPr>
        <p:sp>
          <p:nvSpPr>
            <p:cNvPr id="6" name="object 6"/>
            <p:cNvSpPr/>
            <p:nvPr/>
          </p:nvSpPr>
          <p:spPr>
            <a:xfrm>
              <a:off x="0" y="9398617"/>
              <a:ext cx="885825" cy="885825"/>
            </a:xfrm>
            <a:custGeom>
              <a:avLst/>
              <a:gdLst/>
              <a:ahLst/>
              <a:cxnLst/>
              <a:rect l="l" t="t" r="r" b="b"/>
              <a:pathLst>
                <a:path w="885825" h="885825">
                  <a:moveTo>
                    <a:pt x="442912" y="885825"/>
                  </a:moveTo>
                  <a:lnTo>
                    <a:pt x="394712" y="883221"/>
                  </a:lnTo>
                  <a:lnTo>
                    <a:pt x="348000" y="875593"/>
                  </a:lnTo>
                  <a:lnTo>
                    <a:pt x="303049" y="863212"/>
                  </a:lnTo>
                  <a:lnTo>
                    <a:pt x="260131" y="846349"/>
                  </a:lnTo>
                  <a:lnTo>
                    <a:pt x="219518" y="825278"/>
                  </a:lnTo>
                  <a:lnTo>
                    <a:pt x="181482" y="800269"/>
                  </a:lnTo>
                  <a:lnTo>
                    <a:pt x="146295" y="771596"/>
                  </a:lnTo>
                  <a:lnTo>
                    <a:pt x="114228" y="739529"/>
                  </a:lnTo>
                  <a:lnTo>
                    <a:pt x="85555" y="704342"/>
                  </a:lnTo>
                  <a:lnTo>
                    <a:pt x="60546" y="666306"/>
                  </a:lnTo>
                  <a:lnTo>
                    <a:pt x="39475" y="625693"/>
                  </a:lnTo>
                  <a:lnTo>
                    <a:pt x="22612" y="582775"/>
                  </a:lnTo>
                  <a:lnTo>
                    <a:pt x="10231" y="537824"/>
                  </a:lnTo>
                  <a:lnTo>
                    <a:pt x="2603" y="491112"/>
                  </a:lnTo>
                  <a:lnTo>
                    <a:pt x="0" y="442912"/>
                  </a:lnTo>
                  <a:lnTo>
                    <a:pt x="2603" y="394712"/>
                  </a:lnTo>
                  <a:lnTo>
                    <a:pt x="10231" y="348000"/>
                  </a:lnTo>
                  <a:lnTo>
                    <a:pt x="22612" y="303049"/>
                  </a:lnTo>
                  <a:lnTo>
                    <a:pt x="39475" y="260131"/>
                  </a:lnTo>
                  <a:lnTo>
                    <a:pt x="60546" y="219518"/>
                  </a:lnTo>
                  <a:lnTo>
                    <a:pt x="85555" y="181482"/>
                  </a:lnTo>
                  <a:lnTo>
                    <a:pt x="114228" y="146295"/>
                  </a:lnTo>
                  <a:lnTo>
                    <a:pt x="146295" y="114228"/>
                  </a:lnTo>
                  <a:lnTo>
                    <a:pt x="181482" y="85555"/>
                  </a:lnTo>
                  <a:lnTo>
                    <a:pt x="219518" y="60546"/>
                  </a:lnTo>
                  <a:lnTo>
                    <a:pt x="260131" y="39475"/>
                  </a:lnTo>
                  <a:lnTo>
                    <a:pt x="303049" y="22612"/>
                  </a:lnTo>
                  <a:lnTo>
                    <a:pt x="348000" y="10231"/>
                  </a:lnTo>
                  <a:lnTo>
                    <a:pt x="394712" y="2603"/>
                  </a:lnTo>
                  <a:lnTo>
                    <a:pt x="442912" y="0"/>
                  </a:lnTo>
                  <a:lnTo>
                    <a:pt x="491112" y="2603"/>
                  </a:lnTo>
                  <a:lnTo>
                    <a:pt x="537824" y="10231"/>
                  </a:lnTo>
                  <a:lnTo>
                    <a:pt x="582775" y="22612"/>
                  </a:lnTo>
                  <a:lnTo>
                    <a:pt x="592084" y="26270"/>
                  </a:lnTo>
                  <a:lnTo>
                    <a:pt x="442912" y="26270"/>
                  </a:lnTo>
                  <a:lnTo>
                    <a:pt x="394388" y="29078"/>
                  </a:lnTo>
                  <a:lnTo>
                    <a:pt x="347491" y="37292"/>
                  </a:lnTo>
                  <a:lnTo>
                    <a:pt x="302536" y="50598"/>
                  </a:lnTo>
                  <a:lnTo>
                    <a:pt x="259838" y="68680"/>
                  </a:lnTo>
                  <a:lnTo>
                    <a:pt x="219711" y="91223"/>
                  </a:lnTo>
                  <a:lnTo>
                    <a:pt x="182472" y="117913"/>
                  </a:lnTo>
                  <a:lnTo>
                    <a:pt x="148434" y="148434"/>
                  </a:lnTo>
                  <a:lnTo>
                    <a:pt x="117913" y="182472"/>
                  </a:lnTo>
                  <a:lnTo>
                    <a:pt x="91223" y="219711"/>
                  </a:lnTo>
                  <a:lnTo>
                    <a:pt x="68680" y="259838"/>
                  </a:lnTo>
                  <a:lnTo>
                    <a:pt x="50598" y="302536"/>
                  </a:lnTo>
                  <a:lnTo>
                    <a:pt x="37292" y="347491"/>
                  </a:lnTo>
                  <a:lnTo>
                    <a:pt x="29078" y="394388"/>
                  </a:lnTo>
                  <a:lnTo>
                    <a:pt x="26270" y="442912"/>
                  </a:lnTo>
                  <a:lnTo>
                    <a:pt x="29078" y="491436"/>
                  </a:lnTo>
                  <a:lnTo>
                    <a:pt x="37292" y="538333"/>
                  </a:lnTo>
                  <a:lnTo>
                    <a:pt x="50598" y="583288"/>
                  </a:lnTo>
                  <a:lnTo>
                    <a:pt x="68680" y="625986"/>
                  </a:lnTo>
                  <a:lnTo>
                    <a:pt x="91223" y="666113"/>
                  </a:lnTo>
                  <a:lnTo>
                    <a:pt x="117913" y="703352"/>
                  </a:lnTo>
                  <a:lnTo>
                    <a:pt x="148434" y="737390"/>
                  </a:lnTo>
                  <a:lnTo>
                    <a:pt x="182472" y="767911"/>
                  </a:lnTo>
                  <a:lnTo>
                    <a:pt x="219711" y="794601"/>
                  </a:lnTo>
                  <a:lnTo>
                    <a:pt x="259838" y="817144"/>
                  </a:lnTo>
                  <a:lnTo>
                    <a:pt x="302536" y="835226"/>
                  </a:lnTo>
                  <a:lnTo>
                    <a:pt x="347491" y="848532"/>
                  </a:lnTo>
                  <a:lnTo>
                    <a:pt x="394388" y="856746"/>
                  </a:lnTo>
                  <a:lnTo>
                    <a:pt x="442912" y="859554"/>
                  </a:lnTo>
                  <a:lnTo>
                    <a:pt x="592084" y="859554"/>
                  </a:lnTo>
                  <a:lnTo>
                    <a:pt x="582775" y="863212"/>
                  </a:lnTo>
                  <a:lnTo>
                    <a:pt x="537824" y="875593"/>
                  </a:lnTo>
                  <a:lnTo>
                    <a:pt x="491112" y="883221"/>
                  </a:lnTo>
                  <a:lnTo>
                    <a:pt x="442912" y="885825"/>
                  </a:lnTo>
                  <a:close/>
                </a:path>
                <a:path w="885825" h="885825">
                  <a:moveTo>
                    <a:pt x="592084" y="859554"/>
                  </a:moveTo>
                  <a:lnTo>
                    <a:pt x="442912" y="859554"/>
                  </a:lnTo>
                  <a:lnTo>
                    <a:pt x="491436" y="856746"/>
                  </a:lnTo>
                  <a:lnTo>
                    <a:pt x="538333" y="848532"/>
                  </a:lnTo>
                  <a:lnTo>
                    <a:pt x="583288" y="835226"/>
                  </a:lnTo>
                  <a:lnTo>
                    <a:pt x="625986" y="817144"/>
                  </a:lnTo>
                  <a:lnTo>
                    <a:pt x="666113" y="794601"/>
                  </a:lnTo>
                  <a:lnTo>
                    <a:pt x="703352" y="767911"/>
                  </a:lnTo>
                  <a:lnTo>
                    <a:pt x="737390" y="737390"/>
                  </a:lnTo>
                  <a:lnTo>
                    <a:pt x="767911" y="703352"/>
                  </a:lnTo>
                  <a:lnTo>
                    <a:pt x="794601" y="666113"/>
                  </a:lnTo>
                  <a:lnTo>
                    <a:pt x="817144" y="625986"/>
                  </a:lnTo>
                  <a:lnTo>
                    <a:pt x="835226" y="583288"/>
                  </a:lnTo>
                  <a:lnTo>
                    <a:pt x="848532" y="538333"/>
                  </a:lnTo>
                  <a:lnTo>
                    <a:pt x="856746" y="491436"/>
                  </a:lnTo>
                  <a:lnTo>
                    <a:pt x="859554" y="442912"/>
                  </a:lnTo>
                  <a:lnTo>
                    <a:pt x="856746" y="394388"/>
                  </a:lnTo>
                  <a:lnTo>
                    <a:pt x="848532" y="347491"/>
                  </a:lnTo>
                  <a:lnTo>
                    <a:pt x="835226" y="302536"/>
                  </a:lnTo>
                  <a:lnTo>
                    <a:pt x="817144" y="259838"/>
                  </a:lnTo>
                  <a:lnTo>
                    <a:pt x="794601" y="219711"/>
                  </a:lnTo>
                  <a:lnTo>
                    <a:pt x="767911" y="182472"/>
                  </a:lnTo>
                  <a:lnTo>
                    <a:pt x="737390" y="148434"/>
                  </a:lnTo>
                  <a:lnTo>
                    <a:pt x="703352" y="117913"/>
                  </a:lnTo>
                  <a:lnTo>
                    <a:pt x="666113" y="91223"/>
                  </a:lnTo>
                  <a:lnTo>
                    <a:pt x="625986" y="68680"/>
                  </a:lnTo>
                  <a:lnTo>
                    <a:pt x="583288" y="50598"/>
                  </a:lnTo>
                  <a:lnTo>
                    <a:pt x="538333" y="37292"/>
                  </a:lnTo>
                  <a:lnTo>
                    <a:pt x="491436" y="29078"/>
                  </a:lnTo>
                  <a:lnTo>
                    <a:pt x="442912" y="26270"/>
                  </a:lnTo>
                  <a:lnTo>
                    <a:pt x="592084" y="26270"/>
                  </a:lnTo>
                  <a:lnTo>
                    <a:pt x="666306" y="60546"/>
                  </a:lnTo>
                  <a:lnTo>
                    <a:pt x="704342" y="85555"/>
                  </a:lnTo>
                  <a:lnTo>
                    <a:pt x="739529" y="114228"/>
                  </a:lnTo>
                  <a:lnTo>
                    <a:pt x="771596" y="146295"/>
                  </a:lnTo>
                  <a:lnTo>
                    <a:pt x="800269" y="181482"/>
                  </a:lnTo>
                  <a:lnTo>
                    <a:pt x="825278" y="219518"/>
                  </a:lnTo>
                  <a:lnTo>
                    <a:pt x="846349" y="260131"/>
                  </a:lnTo>
                  <a:lnTo>
                    <a:pt x="863212" y="303049"/>
                  </a:lnTo>
                  <a:lnTo>
                    <a:pt x="875593" y="348000"/>
                  </a:lnTo>
                  <a:lnTo>
                    <a:pt x="883221" y="394712"/>
                  </a:lnTo>
                  <a:lnTo>
                    <a:pt x="885825" y="442912"/>
                  </a:lnTo>
                  <a:lnTo>
                    <a:pt x="883221" y="491112"/>
                  </a:lnTo>
                  <a:lnTo>
                    <a:pt x="875593" y="537824"/>
                  </a:lnTo>
                  <a:lnTo>
                    <a:pt x="863212" y="582775"/>
                  </a:lnTo>
                  <a:lnTo>
                    <a:pt x="846349" y="625693"/>
                  </a:lnTo>
                  <a:lnTo>
                    <a:pt x="825278" y="666306"/>
                  </a:lnTo>
                  <a:lnTo>
                    <a:pt x="800269" y="704342"/>
                  </a:lnTo>
                  <a:lnTo>
                    <a:pt x="771596" y="739529"/>
                  </a:lnTo>
                  <a:lnTo>
                    <a:pt x="739529" y="771596"/>
                  </a:lnTo>
                  <a:lnTo>
                    <a:pt x="704342" y="800269"/>
                  </a:lnTo>
                  <a:lnTo>
                    <a:pt x="666306" y="825278"/>
                  </a:lnTo>
                  <a:lnTo>
                    <a:pt x="625693" y="846349"/>
                  </a:lnTo>
                  <a:lnTo>
                    <a:pt x="592084" y="859554"/>
                  </a:lnTo>
                  <a:close/>
                </a:path>
              </a:pathLst>
            </a:custGeom>
            <a:solidFill>
              <a:srgbClr val="57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7417" y="9731608"/>
              <a:ext cx="171680" cy="227908"/>
            </a:xfrm>
            <a:prstGeom prst="rect">
              <a:avLst/>
            </a:prstGeom>
          </p:spPr>
        </p:pic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5283CE0-6564-4342-A508-190EB9D054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0" y="708311"/>
            <a:ext cx="8184042" cy="441727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4AC9701-781D-4CEB-A01D-C79EAF3B51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0294" y="5143500"/>
            <a:ext cx="8233706" cy="4267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"/>
            <a:ext cx="18287999" cy="382491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2000" y="9563100"/>
            <a:ext cx="720000" cy="720000"/>
            <a:chOff x="0" y="9433687"/>
            <a:chExt cx="857250" cy="853440"/>
          </a:xfrm>
        </p:grpSpPr>
        <p:sp>
          <p:nvSpPr>
            <p:cNvPr id="4" name="object 4"/>
            <p:cNvSpPr/>
            <p:nvPr/>
          </p:nvSpPr>
          <p:spPr>
            <a:xfrm>
              <a:off x="0" y="9433687"/>
              <a:ext cx="857250" cy="853440"/>
            </a:xfrm>
            <a:custGeom>
              <a:avLst/>
              <a:gdLst/>
              <a:ahLst/>
              <a:cxnLst/>
              <a:rect l="l" t="t" r="r" b="b"/>
              <a:pathLst>
                <a:path w="857250" h="853440">
                  <a:moveTo>
                    <a:pt x="483956" y="853311"/>
                  </a:moveTo>
                  <a:lnTo>
                    <a:pt x="373292" y="853311"/>
                  </a:lnTo>
                  <a:lnTo>
                    <a:pt x="336774" y="847348"/>
                  </a:lnTo>
                  <a:lnTo>
                    <a:pt x="293273" y="835366"/>
                  </a:lnTo>
                  <a:lnTo>
                    <a:pt x="251740" y="819047"/>
                  </a:lnTo>
                  <a:lnTo>
                    <a:pt x="212437" y="798655"/>
                  </a:lnTo>
                  <a:lnTo>
                    <a:pt x="175628" y="774454"/>
                  </a:lnTo>
                  <a:lnTo>
                    <a:pt x="141575" y="746705"/>
                  </a:lnTo>
                  <a:lnTo>
                    <a:pt x="110543" y="715673"/>
                  </a:lnTo>
                  <a:lnTo>
                    <a:pt x="82795" y="681621"/>
                  </a:lnTo>
                  <a:lnTo>
                    <a:pt x="58593" y="644812"/>
                  </a:lnTo>
                  <a:lnTo>
                    <a:pt x="38201" y="605509"/>
                  </a:lnTo>
                  <a:lnTo>
                    <a:pt x="21883" y="563975"/>
                  </a:lnTo>
                  <a:lnTo>
                    <a:pt x="9901" y="520474"/>
                  </a:lnTo>
                  <a:lnTo>
                    <a:pt x="2519" y="475270"/>
                  </a:lnTo>
                  <a:lnTo>
                    <a:pt x="0" y="428623"/>
                  </a:lnTo>
                  <a:lnTo>
                    <a:pt x="2519" y="381979"/>
                  </a:lnTo>
                  <a:lnTo>
                    <a:pt x="9901" y="336774"/>
                  </a:lnTo>
                  <a:lnTo>
                    <a:pt x="21883" y="293273"/>
                  </a:lnTo>
                  <a:lnTo>
                    <a:pt x="38201" y="251740"/>
                  </a:lnTo>
                  <a:lnTo>
                    <a:pt x="58593" y="212437"/>
                  </a:lnTo>
                  <a:lnTo>
                    <a:pt x="82795" y="175627"/>
                  </a:lnTo>
                  <a:lnTo>
                    <a:pt x="110543" y="141575"/>
                  </a:lnTo>
                  <a:lnTo>
                    <a:pt x="141575" y="110543"/>
                  </a:lnTo>
                  <a:lnTo>
                    <a:pt x="175628" y="82795"/>
                  </a:lnTo>
                  <a:lnTo>
                    <a:pt x="212437" y="58593"/>
                  </a:lnTo>
                  <a:lnTo>
                    <a:pt x="251740" y="38201"/>
                  </a:lnTo>
                  <a:lnTo>
                    <a:pt x="293273" y="21883"/>
                  </a:lnTo>
                  <a:lnTo>
                    <a:pt x="336774" y="9901"/>
                  </a:lnTo>
                  <a:lnTo>
                    <a:pt x="381979" y="2518"/>
                  </a:lnTo>
                  <a:lnTo>
                    <a:pt x="428618" y="0"/>
                  </a:lnTo>
                  <a:lnTo>
                    <a:pt x="475270" y="2518"/>
                  </a:lnTo>
                  <a:lnTo>
                    <a:pt x="520475" y="9901"/>
                  </a:lnTo>
                  <a:lnTo>
                    <a:pt x="563975" y="21883"/>
                  </a:lnTo>
                  <a:lnTo>
                    <a:pt x="572984" y="25422"/>
                  </a:lnTo>
                  <a:lnTo>
                    <a:pt x="428624" y="25422"/>
                  </a:lnTo>
                  <a:lnTo>
                    <a:pt x="381666" y="28140"/>
                  </a:lnTo>
                  <a:lnTo>
                    <a:pt x="336281" y="36089"/>
                  </a:lnTo>
                  <a:lnTo>
                    <a:pt x="292777" y="48965"/>
                  </a:lnTo>
                  <a:lnTo>
                    <a:pt x="251456" y="66464"/>
                  </a:lnTo>
                  <a:lnTo>
                    <a:pt x="212624" y="88280"/>
                  </a:lnTo>
                  <a:lnTo>
                    <a:pt x="176586" y="114109"/>
                  </a:lnTo>
                  <a:lnTo>
                    <a:pt x="143646" y="143645"/>
                  </a:lnTo>
                  <a:lnTo>
                    <a:pt x="114109" y="176585"/>
                  </a:lnTo>
                  <a:lnTo>
                    <a:pt x="88280" y="212624"/>
                  </a:lnTo>
                  <a:lnTo>
                    <a:pt x="66464" y="251455"/>
                  </a:lnTo>
                  <a:lnTo>
                    <a:pt x="48966" y="292776"/>
                  </a:lnTo>
                  <a:lnTo>
                    <a:pt x="36089" y="336281"/>
                  </a:lnTo>
                  <a:lnTo>
                    <a:pt x="28140" y="381665"/>
                  </a:lnTo>
                  <a:lnTo>
                    <a:pt x="25423" y="428624"/>
                  </a:lnTo>
                  <a:lnTo>
                    <a:pt x="28140" y="475583"/>
                  </a:lnTo>
                  <a:lnTo>
                    <a:pt x="36089" y="520967"/>
                  </a:lnTo>
                  <a:lnTo>
                    <a:pt x="48966" y="564472"/>
                  </a:lnTo>
                  <a:lnTo>
                    <a:pt x="66464" y="605793"/>
                  </a:lnTo>
                  <a:lnTo>
                    <a:pt x="88280" y="644625"/>
                  </a:lnTo>
                  <a:lnTo>
                    <a:pt x="114109" y="680663"/>
                  </a:lnTo>
                  <a:lnTo>
                    <a:pt x="143646" y="713603"/>
                  </a:lnTo>
                  <a:lnTo>
                    <a:pt x="176586" y="743140"/>
                  </a:lnTo>
                  <a:lnTo>
                    <a:pt x="212624" y="768968"/>
                  </a:lnTo>
                  <a:lnTo>
                    <a:pt x="251456" y="790784"/>
                  </a:lnTo>
                  <a:lnTo>
                    <a:pt x="292777" y="808283"/>
                  </a:lnTo>
                  <a:lnTo>
                    <a:pt x="336281" y="821159"/>
                  </a:lnTo>
                  <a:lnTo>
                    <a:pt x="381666" y="829109"/>
                  </a:lnTo>
                  <a:lnTo>
                    <a:pt x="428624" y="831826"/>
                  </a:lnTo>
                  <a:lnTo>
                    <a:pt x="572984" y="831826"/>
                  </a:lnTo>
                  <a:lnTo>
                    <a:pt x="563975" y="835366"/>
                  </a:lnTo>
                  <a:lnTo>
                    <a:pt x="520475" y="847348"/>
                  </a:lnTo>
                  <a:lnTo>
                    <a:pt x="483956" y="853311"/>
                  </a:lnTo>
                  <a:close/>
                </a:path>
                <a:path w="857250" h="853440">
                  <a:moveTo>
                    <a:pt x="572984" y="831826"/>
                  </a:moveTo>
                  <a:lnTo>
                    <a:pt x="428624" y="831826"/>
                  </a:lnTo>
                  <a:lnTo>
                    <a:pt x="475583" y="829109"/>
                  </a:lnTo>
                  <a:lnTo>
                    <a:pt x="520967" y="821159"/>
                  </a:lnTo>
                  <a:lnTo>
                    <a:pt x="564472" y="808283"/>
                  </a:lnTo>
                  <a:lnTo>
                    <a:pt x="605793" y="790784"/>
                  </a:lnTo>
                  <a:lnTo>
                    <a:pt x="644625" y="768968"/>
                  </a:lnTo>
                  <a:lnTo>
                    <a:pt x="680663" y="743140"/>
                  </a:lnTo>
                  <a:lnTo>
                    <a:pt x="713603" y="713603"/>
                  </a:lnTo>
                  <a:lnTo>
                    <a:pt x="743140" y="680663"/>
                  </a:lnTo>
                  <a:lnTo>
                    <a:pt x="768969" y="644625"/>
                  </a:lnTo>
                  <a:lnTo>
                    <a:pt x="790785" y="605793"/>
                  </a:lnTo>
                  <a:lnTo>
                    <a:pt x="808283" y="564472"/>
                  </a:lnTo>
                  <a:lnTo>
                    <a:pt x="821160" y="520967"/>
                  </a:lnTo>
                  <a:lnTo>
                    <a:pt x="829109" y="475583"/>
                  </a:lnTo>
                  <a:lnTo>
                    <a:pt x="831826" y="428623"/>
                  </a:lnTo>
                  <a:lnTo>
                    <a:pt x="829109" y="381665"/>
                  </a:lnTo>
                  <a:lnTo>
                    <a:pt x="821160" y="336281"/>
                  </a:lnTo>
                  <a:lnTo>
                    <a:pt x="808283" y="292776"/>
                  </a:lnTo>
                  <a:lnTo>
                    <a:pt x="790785" y="251455"/>
                  </a:lnTo>
                  <a:lnTo>
                    <a:pt x="768969" y="212624"/>
                  </a:lnTo>
                  <a:lnTo>
                    <a:pt x="743140" y="176585"/>
                  </a:lnTo>
                  <a:lnTo>
                    <a:pt x="713603" y="143645"/>
                  </a:lnTo>
                  <a:lnTo>
                    <a:pt x="680663" y="114109"/>
                  </a:lnTo>
                  <a:lnTo>
                    <a:pt x="644625" y="88280"/>
                  </a:lnTo>
                  <a:lnTo>
                    <a:pt x="605793" y="66464"/>
                  </a:lnTo>
                  <a:lnTo>
                    <a:pt x="564472" y="48965"/>
                  </a:lnTo>
                  <a:lnTo>
                    <a:pt x="520967" y="36089"/>
                  </a:lnTo>
                  <a:lnTo>
                    <a:pt x="475583" y="28140"/>
                  </a:lnTo>
                  <a:lnTo>
                    <a:pt x="428624" y="25422"/>
                  </a:lnTo>
                  <a:lnTo>
                    <a:pt x="572984" y="25422"/>
                  </a:lnTo>
                  <a:lnTo>
                    <a:pt x="644812" y="58593"/>
                  </a:lnTo>
                  <a:lnTo>
                    <a:pt x="681621" y="82795"/>
                  </a:lnTo>
                  <a:lnTo>
                    <a:pt x="715673" y="110543"/>
                  </a:lnTo>
                  <a:lnTo>
                    <a:pt x="746705" y="141575"/>
                  </a:lnTo>
                  <a:lnTo>
                    <a:pt x="774454" y="175627"/>
                  </a:lnTo>
                  <a:lnTo>
                    <a:pt x="798656" y="212437"/>
                  </a:lnTo>
                  <a:lnTo>
                    <a:pt x="819047" y="251740"/>
                  </a:lnTo>
                  <a:lnTo>
                    <a:pt x="835366" y="293273"/>
                  </a:lnTo>
                  <a:lnTo>
                    <a:pt x="847348" y="336774"/>
                  </a:lnTo>
                  <a:lnTo>
                    <a:pt x="854730" y="381979"/>
                  </a:lnTo>
                  <a:lnTo>
                    <a:pt x="857249" y="428624"/>
                  </a:lnTo>
                  <a:lnTo>
                    <a:pt x="854730" y="475270"/>
                  </a:lnTo>
                  <a:lnTo>
                    <a:pt x="847348" y="520474"/>
                  </a:lnTo>
                  <a:lnTo>
                    <a:pt x="835366" y="563975"/>
                  </a:lnTo>
                  <a:lnTo>
                    <a:pt x="819047" y="605509"/>
                  </a:lnTo>
                  <a:lnTo>
                    <a:pt x="798656" y="644812"/>
                  </a:lnTo>
                  <a:lnTo>
                    <a:pt x="774454" y="681621"/>
                  </a:lnTo>
                  <a:lnTo>
                    <a:pt x="746705" y="715673"/>
                  </a:lnTo>
                  <a:lnTo>
                    <a:pt x="715673" y="746705"/>
                  </a:lnTo>
                  <a:lnTo>
                    <a:pt x="681621" y="774454"/>
                  </a:lnTo>
                  <a:lnTo>
                    <a:pt x="644812" y="798655"/>
                  </a:lnTo>
                  <a:lnTo>
                    <a:pt x="605509" y="819047"/>
                  </a:lnTo>
                  <a:lnTo>
                    <a:pt x="572984" y="831826"/>
                  </a:lnTo>
                  <a:close/>
                </a:path>
              </a:pathLst>
            </a:custGeom>
            <a:solidFill>
              <a:srgbClr val="57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5477" y="9755713"/>
              <a:ext cx="147409" cy="223901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22126" y="1393701"/>
            <a:ext cx="10443845" cy="10121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450" spc="370" dirty="0">
                <a:latin typeface="Tahoma"/>
                <a:cs typeface="Tahoma"/>
              </a:rPr>
              <a:t>ЭКОНОМИКА</a:t>
            </a:r>
            <a:r>
              <a:rPr sz="6450" spc="-165" dirty="0">
                <a:latin typeface="Tahoma"/>
                <a:cs typeface="Tahoma"/>
              </a:rPr>
              <a:t> </a:t>
            </a:r>
            <a:r>
              <a:rPr sz="6450" spc="350" dirty="0">
                <a:latin typeface="Tahoma"/>
                <a:cs typeface="Tahoma"/>
              </a:rPr>
              <a:t>ПРОЕКТА</a:t>
            </a:r>
            <a:endParaRPr sz="6450">
              <a:latin typeface="Tahoma"/>
              <a:cs typeface="Tahoma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345247"/>
              </p:ext>
            </p:extLst>
          </p:nvPr>
        </p:nvGraphicFramePr>
        <p:xfrm>
          <a:off x="3276599" y="4381500"/>
          <a:ext cx="11887201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719">
                  <a:extLst>
                    <a:ext uri="{9D8B030D-6E8A-4147-A177-3AD203B41FA5}">
                      <a16:colId xmlns:a16="http://schemas.microsoft.com/office/drawing/2014/main" val="2684267102"/>
                    </a:ext>
                  </a:extLst>
                </a:gridCol>
                <a:gridCol w="2408724">
                  <a:extLst>
                    <a:ext uri="{9D8B030D-6E8A-4147-A177-3AD203B41FA5}">
                      <a16:colId xmlns:a16="http://schemas.microsoft.com/office/drawing/2014/main" val="2652594317"/>
                    </a:ext>
                  </a:extLst>
                </a:gridCol>
                <a:gridCol w="3206416">
                  <a:extLst>
                    <a:ext uri="{9D8B030D-6E8A-4147-A177-3AD203B41FA5}">
                      <a16:colId xmlns:a16="http://schemas.microsoft.com/office/drawing/2014/main" val="2041113741"/>
                    </a:ext>
                  </a:extLst>
                </a:gridCol>
                <a:gridCol w="2267953">
                  <a:extLst>
                    <a:ext uri="{9D8B030D-6E8A-4147-A177-3AD203B41FA5}">
                      <a16:colId xmlns:a16="http://schemas.microsoft.com/office/drawing/2014/main" val="1349382741"/>
                    </a:ext>
                  </a:extLst>
                </a:gridCol>
                <a:gridCol w="2815389">
                  <a:extLst>
                    <a:ext uri="{9D8B030D-6E8A-4147-A177-3AD203B41FA5}">
                      <a16:colId xmlns:a16="http://schemas.microsoft.com/office/drawing/2014/main" val="1359777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Год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Доходы проекта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Первоначальные инвестиции/расходы</a:t>
                      </a:r>
                      <a:r>
                        <a:rPr lang="ru-RU" sz="2000" baseline="0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проекта</a:t>
                      </a:r>
                      <a:endParaRPr lang="ru-RU" sz="2000" dirty="0">
                        <a:solidFill>
                          <a:srgbClr val="570D0D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Чистый поток платежей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Дисконтированные платежи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5413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879500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-879500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-879500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813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15207000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879500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14327500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12966063.35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138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ru-RU" sz="2000" dirty="0">
                        <a:solidFill>
                          <a:srgbClr val="570D0D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 доходов</a:t>
                      </a: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 расходов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 потоков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570D0D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8763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/>
                      <a:r>
                        <a:rPr lang="ru-RU" sz="2000" b="1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15207000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1759000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13448000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rgbClr val="570D0D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3665619"/>
                  </a:ext>
                </a:extLst>
              </a:tr>
            </a:tbl>
          </a:graphicData>
        </a:graphic>
      </p:graphicFrame>
      <p:sp>
        <p:nvSpPr>
          <p:cNvPr id="9" name="Блок-схема: ручной ввод 8"/>
          <p:cNvSpPr/>
          <p:nvPr/>
        </p:nvSpPr>
        <p:spPr>
          <a:xfrm flipH="1" flipV="1">
            <a:off x="3215162" y="7318974"/>
            <a:ext cx="11948638" cy="728875"/>
          </a:xfrm>
          <a:prstGeom prst="flowChartManualInput">
            <a:avLst/>
          </a:prstGeom>
          <a:solidFill>
            <a:srgbClr val="570D0D"/>
          </a:solidFill>
          <a:ln>
            <a:solidFill>
              <a:srgbClr val="570D0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636599" y="7468960"/>
            <a:ext cx="1523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FFDD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Результат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930530"/>
              </p:ext>
            </p:extLst>
          </p:nvPr>
        </p:nvGraphicFramePr>
        <p:xfrm>
          <a:off x="3276599" y="8339138"/>
          <a:ext cx="68370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6600">
                  <a:extLst>
                    <a:ext uri="{9D8B030D-6E8A-4147-A177-3AD203B41FA5}">
                      <a16:colId xmlns:a16="http://schemas.microsoft.com/office/drawing/2014/main" val="2557456996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1023341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Чистый дисконтированный доход (ЧДД/</a:t>
                      </a:r>
                      <a:r>
                        <a:rPr lang="en-US" sz="1800" b="1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NPV)</a:t>
                      </a:r>
                      <a:endParaRPr lang="ru-RU" sz="1800" b="1" dirty="0">
                        <a:solidFill>
                          <a:srgbClr val="570D0D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12086563.35</a:t>
                      </a: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4304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Индекс прибыльности</a:t>
                      </a: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570D0D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14.7425</a:t>
                      </a: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47063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1270" y="5143500"/>
            <a:ext cx="6163944" cy="21618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100"/>
              </a:spcBef>
            </a:pPr>
            <a:r>
              <a:rPr sz="2400" b="1" dirty="0">
                <a:solidFill>
                  <a:srgbClr val="570D0D"/>
                </a:solidFill>
                <a:latin typeface="Tahoma"/>
                <a:cs typeface="Tahoma"/>
              </a:rPr>
              <a:t>1.Продолжение</a:t>
            </a:r>
            <a:r>
              <a:rPr sz="2400" b="1" spc="-45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400" b="1" spc="35" dirty="0">
                <a:solidFill>
                  <a:srgbClr val="570D0D"/>
                </a:solidFill>
                <a:latin typeface="Tahoma"/>
                <a:cs typeface="Tahoma"/>
              </a:rPr>
              <a:t>работы</a:t>
            </a:r>
            <a:r>
              <a:rPr sz="2400" b="1" spc="-40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400" b="1" spc="45" dirty="0" err="1">
                <a:solidFill>
                  <a:srgbClr val="570D0D"/>
                </a:solidFill>
                <a:latin typeface="Tahoma"/>
                <a:cs typeface="Tahoma"/>
              </a:rPr>
              <a:t>над</a:t>
            </a:r>
            <a:r>
              <a:rPr sz="2400" b="1" spc="-40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400" b="1" spc="25" dirty="0" err="1">
                <a:solidFill>
                  <a:srgbClr val="570D0D"/>
                </a:solidFill>
                <a:latin typeface="Tahoma"/>
                <a:cs typeface="Tahoma"/>
              </a:rPr>
              <a:t>проектом</a:t>
            </a:r>
            <a:r>
              <a:rPr sz="2400" b="1" spc="25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400" b="1" spc="-630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400" b="1" spc="45" dirty="0">
                <a:solidFill>
                  <a:srgbClr val="570D0D"/>
                </a:solidFill>
                <a:latin typeface="Tahoma"/>
                <a:cs typeface="Tahoma"/>
              </a:rPr>
              <a:t>2.Усовершенствование </a:t>
            </a:r>
            <a:r>
              <a:rPr sz="2400" b="1" spc="35" dirty="0" err="1">
                <a:solidFill>
                  <a:srgbClr val="570D0D"/>
                </a:solidFill>
                <a:latin typeface="Tahoma"/>
                <a:cs typeface="Tahoma"/>
              </a:rPr>
              <a:t>сервис</a:t>
            </a:r>
            <a:r>
              <a:rPr lang="ru-RU" sz="2400" b="1" spc="35" dirty="0">
                <a:solidFill>
                  <a:srgbClr val="570D0D"/>
                </a:solidFill>
                <a:latin typeface="Tahoma"/>
                <a:cs typeface="Tahoma"/>
              </a:rPr>
              <a:t>а</a:t>
            </a:r>
            <a:r>
              <a:rPr sz="2400" b="1" spc="40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400" b="1" spc="10" dirty="0">
                <a:solidFill>
                  <a:srgbClr val="570D0D"/>
                </a:solidFill>
                <a:latin typeface="Tahoma"/>
                <a:cs typeface="Tahoma"/>
              </a:rPr>
              <a:t>3.Участие </a:t>
            </a:r>
            <a:r>
              <a:rPr sz="2400" b="1" spc="20" dirty="0">
                <a:solidFill>
                  <a:srgbClr val="570D0D"/>
                </a:solidFill>
                <a:latin typeface="Tahoma"/>
                <a:cs typeface="Tahoma"/>
              </a:rPr>
              <a:t>в </a:t>
            </a:r>
            <a:r>
              <a:rPr sz="2400" b="1" spc="15" dirty="0" err="1">
                <a:solidFill>
                  <a:srgbClr val="570D0D"/>
                </a:solidFill>
                <a:latin typeface="Tahoma"/>
                <a:cs typeface="Tahoma"/>
              </a:rPr>
              <a:t>грантовых</a:t>
            </a:r>
            <a:r>
              <a:rPr sz="2400" b="1" spc="15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400" b="1" spc="5" dirty="0" err="1">
                <a:solidFill>
                  <a:srgbClr val="570D0D"/>
                </a:solidFill>
                <a:latin typeface="Tahoma"/>
                <a:cs typeface="Tahoma"/>
              </a:rPr>
              <a:t>конкурсах</a:t>
            </a:r>
            <a:r>
              <a:rPr sz="2400" b="1" spc="10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400" b="1" spc="-15" dirty="0">
                <a:solidFill>
                  <a:srgbClr val="570D0D"/>
                </a:solidFill>
                <a:latin typeface="Tahoma"/>
                <a:cs typeface="Tahoma"/>
              </a:rPr>
              <a:t>4.Патент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2400" b="1" spc="-20" dirty="0">
                <a:solidFill>
                  <a:srgbClr val="570D0D"/>
                </a:solidFill>
                <a:latin typeface="Tahoma"/>
                <a:cs typeface="Tahoma"/>
              </a:rPr>
              <a:t>5.Выход</a:t>
            </a:r>
            <a:r>
              <a:rPr sz="2400" b="1" spc="-65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400" b="1" spc="35" dirty="0">
                <a:solidFill>
                  <a:srgbClr val="570D0D"/>
                </a:solidFill>
                <a:latin typeface="Tahoma"/>
                <a:cs typeface="Tahoma"/>
              </a:rPr>
              <a:t>на</a:t>
            </a:r>
            <a:r>
              <a:rPr sz="2400" b="1" spc="-65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400" b="1" spc="50" dirty="0">
                <a:solidFill>
                  <a:srgbClr val="570D0D"/>
                </a:solidFill>
                <a:latin typeface="Tahoma"/>
                <a:cs typeface="Tahoma"/>
              </a:rPr>
              <a:t>рынок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81270" y="1257300"/>
            <a:ext cx="6163945" cy="2687914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>
              <a:lnSpc>
                <a:spcPts val="6900"/>
              </a:lnSpc>
              <a:spcBef>
                <a:spcPts val="259"/>
              </a:spcBef>
            </a:pPr>
            <a:r>
              <a:rPr sz="5800" b="1" spc="300" dirty="0">
                <a:solidFill>
                  <a:srgbClr val="570D0D"/>
                </a:solidFill>
                <a:latin typeface="Tahoma"/>
                <a:cs typeface="Tahoma"/>
              </a:rPr>
              <a:t>П</a:t>
            </a:r>
            <a:r>
              <a:rPr sz="5800" b="1" spc="310" dirty="0">
                <a:solidFill>
                  <a:srgbClr val="570D0D"/>
                </a:solidFill>
                <a:latin typeface="Tahoma"/>
                <a:cs typeface="Tahoma"/>
              </a:rPr>
              <a:t>Е</a:t>
            </a:r>
            <a:r>
              <a:rPr sz="5800" b="1" spc="350" dirty="0">
                <a:solidFill>
                  <a:srgbClr val="570D0D"/>
                </a:solidFill>
                <a:latin typeface="Tahoma"/>
                <a:cs typeface="Tahoma"/>
              </a:rPr>
              <a:t>Р</a:t>
            </a:r>
            <a:r>
              <a:rPr sz="5800" b="1" spc="305" dirty="0">
                <a:solidFill>
                  <a:srgbClr val="570D0D"/>
                </a:solidFill>
                <a:latin typeface="Tahoma"/>
                <a:cs typeface="Tahoma"/>
              </a:rPr>
              <a:t>С</a:t>
            </a:r>
            <a:r>
              <a:rPr sz="5800" b="1" spc="300" dirty="0">
                <a:solidFill>
                  <a:srgbClr val="570D0D"/>
                </a:solidFill>
                <a:latin typeface="Tahoma"/>
                <a:cs typeface="Tahoma"/>
              </a:rPr>
              <a:t>П</a:t>
            </a:r>
            <a:r>
              <a:rPr sz="5800" b="1" spc="310" dirty="0">
                <a:solidFill>
                  <a:srgbClr val="570D0D"/>
                </a:solidFill>
                <a:latin typeface="Tahoma"/>
                <a:cs typeface="Tahoma"/>
              </a:rPr>
              <a:t>Е</a:t>
            </a:r>
            <a:r>
              <a:rPr sz="5800" b="1" spc="120" dirty="0">
                <a:solidFill>
                  <a:srgbClr val="570D0D"/>
                </a:solidFill>
                <a:latin typeface="Tahoma"/>
                <a:cs typeface="Tahoma"/>
              </a:rPr>
              <a:t>К</a:t>
            </a:r>
            <a:r>
              <a:rPr sz="5800" b="1" spc="35" dirty="0">
                <a:solidFill>
                  <a:srgbClr val="570D0D"/>
                </a:solidFill>
                <a:latin typeface="Tahoma"/>
                <a:cs typeface="Tahoma"/>
              </a:rPr>
              <a:t>Т</a:t>
            </a:r>
            <a:r>
              <a:rPr sz="5800" b="1" spc="265" dirty="0">
                <a:solidFill>
                  <a:srgbClr val="570D0D"/>
                </a:solidFill>
                <a:latin typeface="Tahoma"/>
                <a:cs typeface="Tahoma"/>
              </a:rPr>
              <a:t>И</a:t>
            </a:r>
            <a:r>
              <a:rPr sz="5800" b="1" spc="340" dirty="0">
                <a:solidFill>
                  <a:srgbClr val="570D0D"/>
                </a:solidFill>
                <a:latin typeface="Tahoma"/>
                <a:cs typeface="Tahoma"/>
              </a:rPr>
              <a:t>В</a:t>
            </a:r>
            <a:r>
              <a:rPr sz="5800" b="1" spc="150" dirty="0">
                <a:solidFill>
                  <a:srgbClr val="570D0D"/>
                </a:solidFill>
                <a:latin typeface="Tahoma"/>
                <a:cs typeface="Tahoma"/>
              </a:rPr>
              <a:t>Ы  </a:t>
            </a:r>
            <a:r>
              <a:rPr sz="5800" b="1" spc="245" dirty="0">
                <a:solidFill>
                  <a:srgbClr val="570D0D"/>
                </a:solidFill>
                <a:latin typeface="Tahoma"/>
                <a:cs typeface="Tahoma"/>
              </a:rPr>
              <a:t>РАЗВИТИЯ </a:t>
            </a:r>
            <a:r>
              <a:rPr sz="5800" b="1" spc="250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5800" b="1" spc="295" dirty="0">
                <a:solidFill>
                  <a:srgbClr val="570D0D"/>
                </a:solidFill>
                <a:latin typeface="Tahoma"/>
                <a:cs typeface="Tahoma"/>
              </a:rPr>
              <a:t>ПРОЕКТА</a:t>
            </a:r>
            <a:endParaRPr sz="5800" dirty="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426627" y="453818"/>
            <a:ext cx="3962400" cy="104775"/>
          </a:xfrm>
          <a:custGeom>
            <a:avLst/>
            <a:gdLst/>
            <a:ahLst/>
            <a:cxnLst/>
            <a:rect l="l" t="t" r="r" b="b"/>
            <a:pathLst>
              <a:path w="3962400" h="104775">
                <a:moveTo>
                  <a:pt x="3962399" y="104774"/>
                </a:moveTo>
                <a:lnTo>
                  <a:pt x="0" y="104774"/>
                </a:lnTo>
                <a:lnTo>
                  <a:pt x="0" y="0"/>
                </a:lnTo>
                <a:lnTo>
                  <a:pt x="3962399" y="0"/>
                </a:lnTo>
                <a:lnTo>
                  <a:pt x="3962399" y="104774"/>
                </a:lnTo>
                <a:close/>
              </a:path>
            </a:pathLst>
          </a:custGeom>
          <a:solidFill>
            <a:srgbClr val="FFDD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Прямоугольник 8"/>
          <p:cNvSpPr/>
          <p:nvPr/>
        </p:nvSpPr>
        <p:spPr>
          <a:xfrm>
            <a:off x="0" y="9334500"/>
            <a:ext cx="1143000" cy="952500"/>
          </a:xfrm>
          <a:prstGeom prst="rect">
            <a:avLst/>
          </a:prstGeom>
          <a:solidFill>
            <a:srgbClr val="FFDDB4"/>
          </a:solidFill>
          <a:ln>
            <a:solidFill>
              <a:srgbClr val="FFDD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object 4"/>
          <p:cNvSpPr/>
          <p:nvPr/>
        </p:nvSpPr>
        <p:spPr>
          <a:xfrm>
            <a:off x="42000" y="9563100"/>
            <a:ext cx="720000" cy="720000"/>
          </a:xfrm>
          <a:custGeom>
            <a:avLst/>
            <a:gdLst/>
            <a:ahLst/>
            <a:cxnLst/>
            <a:rect l="l" t="t" r="r" b="b"/>
            <a:pathLst>
              <a:path w="857250" h="853440">
                <a:moveTo>
                  <a:pt x="483956" y="853311"/>
                </a:moveTo>
                <a:lnTo>
                  <a:pt x="373292" y="853311"/>
                </a:lnTo>
                <a:lnTo>
                  <a:pt x="336774" y="847348"/>
                </a:lnTo>
                <a:lnTo>
                  <a:pt x="293273" y="835366"/>
                </a:lnTo>
                <a:lnTo>
                  <a:pt x="251740" y="819047"/>
                </a:lnTo>
                <a:lnTo>
                  <a:pt x="212437" y="798655"/>
                </a:lnTo>
                <a:lnTo>
                  <a:pt x="175628" y="774454"/>
                </a:lnTo>
                <a:lnTo>
                  <a:pt x="141575" y="746705"/>
                </a:lnTo>
                <a:lnTo>
                  <a:pt x="110543" y="715673"/>
                </a:lnTo>
                <a:lnTo>
                  <a:pt x="82795" y="681621"/>
                </a:lnTo>
                <a:lnTo>
                  <a:pt x="58593" y="644812"/>
                </a:lnTo>
                <a:lnTo>
                  <a:pt x="38201" y="605509"/>
                </a:lnTo>
                <a:lnTo>
                  <a:pt x="21883" y="563975"/>
                </a:lnTo>
                <a:lnTo>
                  <a:pt x="9901" y="520474"/>
                </a:lnTo>
                <a:lnTo>
                  <a:pt x="2519" y="475270"/>
                </a:lnTo>
                <a:lnTo>
                  <a:pt x="0" y="428623"/>
                </a:lnTo>
                <a:lnTo>
                  <a:pt x="2519" y="381979"/>
                </a:lnTo>
                <a:lnTo>
                  <a:pt x="9901" y="336774"/>
                </a:lnTo>
                <a:lnTo>
                  <a:pt x="21883" y="293273"/>
                </a:lnTo>
                <a:lnTo>
                  <a:pt x="38201" y="251740"/>
                </a:lnTo>
                <a:lnTo>
                  <a:pt x="58593" y="212437"/>
                </a:lnTo>
                <a:lnTo>
                  <a:pt x="82795" y="175627"/>
                </a:lnTo>
                <a:lnTo>
                  <a:pt x="110543" y="141575"/>
                </a:lnTo>
                <a:lnTo>
                  <a:pt x="141575" y="110543"/>
                </a:lnTo>
                <a:lnTo>
                  <a:pt x="175628" y="82795"/>
                </a:lnTo>
                <a:lnTo>
                  <a:pt x="212437" y="58593"/>
                </a:lnTo>
                <a:lnTo>
                  <a:pt x="251740" y="38201"/>
                </a:lnTo>
                <a:lnTo>
                  <a:pt x="293273" y="21883"/>
                </a:lnTo>
                <a:lnTo>
                  <a:pt x="336774" y="9901"/>
                </a:lnTo>
                <a:lnTo>
                  <a:pt x="381979" y="2518"/>
                </a:lnTo>
                <a:lnTo>
                  <a:pt x="428618" y="0"/>
                </a:lnTo>
                <a:lnTo>
                  <a:pt x="475270" y="2518"/>
                </a:lnTo>
                <a:lnTo>
                  <a:pt x="520475" y="9901"/>
                </a:lnTo>
                <a:lnTo>
                  <a:pt x="563975" y="21883"/>
                </a:lnTo>
                <a:lnTo>
                  <a:pt x="572984" y="25422"/>
                </a:lnTo>
                <a:lnTo>
                  <a:pt x="428624" y="25422"/>
                </a:lnTo>
                <a:lnTo>
                  <a:pt x="381666" y="28140"/>
                </a:lnTo>
                <a:lnTo>
                  <a:pt x="336281" y="36089"/>
                </a:lnTo>
                <a:lnTo>
                  <a:pt x="292777" y="48965"/>
                </a:lnTo>
                <a:lnTo>
                  <a:pt x="251456" y="66464"/>
                </a:lnTo>
                <a:lnTo>
                  <a:pt x="212624" y="88280"/>
                </a:lnTo>
                <a:lnTo>
                  <a:pt x="176586" y="114109"/>
                </a:lnTo>
                <a:lnTo>
                  <a:pt x="143646" y="143645"/>
                </a:lnTo>
                <a:lnTo>
                  <a:pt x="114109" y="176585"/>
                </a:lnTo>
                <a:lnTo>
                  <a:pt x="88280" y="212624"/>
                </a:lnTo>
                <a:lnTo>
                  <a:pt x="66464" y="251455"/>
                </a:lnTo>
                <a:lnTo>
                  <a:pt x="48966" y="292776"/>
                </a:lnTo>
                <a:lnTo>
                  <a:pt x="36089" y="336281"/>
                </a:lnTo>
                <a:lnTo>
                  <a:pt x="28140" y="381665"/>
                </a:lnTo>
                <a:lnTo>
                  <a:pt x="25423" y="428624"/>
                </a:lnTo>
                <a:lnTo>
                  <a:pt x="28140" y="475583"/>
                </a:lnTo>
                <a:lnTo>
                  <a:pt x="36089" y="520967"/>
                </a:lnTo>
                <a:lnTo>
                  <a:pt x="48966" y="564472"/>
                </a:lnTo>
                <a:lnTo>
                  <a:pt x="66464" y="605793"/>
                </a:lnTo>
                <a:lnTo>
                  <a:pt x="88280" y="644625"/>
                </a:lnTo>
                <a:lnTo>
                  <a:pt x="114109" y="680663"/>
                </a:lnTo>
                <a:lnTo>
                  <a:pt x="143646" y="713603"/>
                </a:lnTo>
                <a:lnTo>
                  <a:pt x="176586" y="743140"/>
                </a:lnTo>
                <a:lnTo>
                  <a:pt x="212624" y="768968"/>
                </a:lnTo>
                <a:lnTo>
                  <a:pt x="251456" y="790784"/>
                </a:lnTo>
                <a:lnTo>
                  <a:pt x="292777" y="808283"/>
                </a:lnTo>
                <a:lnTo>
                  <a:pt x="336281" y="821159"/>
                </a:lnTo>
                <a:lnTo>
                  <a:pt x="381666" y="829109"/>
                </a:lnTo>
                <a:lnTo>
                  <a:pt x="428624" y="831826"/>
                </a:lnTo>
                <a:lnTo>
                  <a:pt x="572984" y="831826"/>
                </a:lnTo>
                <a:lnTo>
                  <a:pt x="563975" y="835366"/>
                </a:lnTo>
                <a:lnTo>
                  <a:pt x="520475" y="847348"/>
                </a:lnTo>
                <a:lnTo>
                  <a:pt x="483956" y="853311"/>
                </a:lnTo>
                <a:close/>
              </a:path>
              <a:path w="857250" h="853440">
                <a:moveTo>
                  <a:pt x="572984" y="831826"/>
                </a:moveTo>
                <a:lnTo>
                  <a:pt x="428624" y="831826"/>
                </a:lnTo>
                <a:lnTo>
                  <a:pt x="475583" y="829109"/>
                </a:lnTo>
                <a:lnTo>
                  <a:pt x="520967" y="821159"/>
                </a:lnTo>
                <a:lnTo>
                  <a:pt x="564472" y="808283"/>
                </a:lnTo>
                <a:lnTo>
                  <a:pt x="605793" y="790784"/>
                </a:lnTo>
                <a:lnTo>
                  <a:pt x="644625" y="768968"/>
                </a:lnTo>
                <a:lnTo>
                  <a:pt x="680663" y="743140"/>
                </a:lnTo>
                <a:lnTo>
                  <a:pt x="713603" y="713603"/>
                </a:lnTo>
                <a:lnTo>
                  <a:pt x="743140" y="680663"/>
                </a:lnTo>
                <a:lnTo>
                  <a:pt x="768969" y="644625"/>
                </a:lnTo>
                <a:lnTo>
                  <a:pt x="790785" y="605793"/>
                </a:lnTo>
                <a:lnTo>
                  <a:pt x="808283" y="564472"/>
                </a:lnTo>
                <a:lnTo>
                  <a:pt x="821160" y="520967"/>
                </a:lnTo>
                <a:lnTo>
                  <a:pt x="829109" y="475583"/>
                </a:lnTo>
                <a:lnTo>
                  <a:pt x="831826" y="428623"/>
                </a:lnTo>
                <a:lnTo>
                  <a:pt x="829109" y="381665"/>
                </a:lnTo>
                <a:lnTo>
                  <a:pt x="821160" y="336281"/>
                </a:lnTo>
                <a:lnTo>
                  <a:pt x="808283" y="292776"/>
                </a:lnTo>
                <a:lnTo>
                  <a:pt x="790785" y="251455"/>
                </a:lnTo>
                <a:lnTo>
                  <a:pt x="768969" y="212624"/>
                </a:lnTo>
                <a:lnTo>
                  <a:pt x="743140" y="176585"/>
                </a:lnTo>
                <a:lnTo>
                  <a:pt x="713603" y="143645"/>
                </a:lnTo>
                <a:lnTo>
                  <a:pt x="680663" y="114109"/>
                </a:lnTo>
                <a:lnTo>
                  <a:pt x="644625" y="88280"/>
                </a:lnTo>
                <a:lnTo>
                  <a:pt x="605793" y="66464"/>
                </a:lnTo>
                <a:lnTo>
                  <a:pt x="564472" y="48965"/>
                </a:lnTo>
                <a:lnTo>
                  <a:pt x="520967" y="36089"/>
                </a:lnTo>
                <a:lnTo>
                  <a:pt x="475583" y="28140"/>
                </a:lnTo>
                <a:lnTo>
                  <a:pt x="428624" y="25422"/>
                </a:lnTo>
                <a:lnTo>
                  <a:pt x="572984" y="25422"/>
                </a:lnTo>
                <a:lnTo>
                  <a:pt x="644812" y="58593"/>
                </a:lnTo>
                <a:lnTo>
                  <a:pt x="681621" y="82795"/>
                </a:lnTo>
                <a:lnTo>
                  <a:pt x="715673" y="110543"/>
                </a:lnTo>
                <a:lnTo>
                  <a:pt x="746705" y="141575"/>
                </a:lnTo>
                <a:lnTo>
                  <a:pt x="774454" y="175627"/>
                </a:lnTo>
                <a:lnTo>
                  <a:pt x="798656" y="212437"/>
                </a:lnTo>
                <a:lnTo>
                  <a:pt x="819047" y="251740"/>
                </a:lnTo>
                <a:lnTo>
                  <a:pt x="835366" y="293273"/>
                </a:lnTo>
                <a:lnTo>
                  <a:pt x="847348" y="336774"/>
                </a:lnTo>
                <a:lnTo>
                  <a:pt x="854730" y="381979"/>
                </a:lnTo>
                <a:lnTo>
                  <a:pt x="857249" y="428624"/>
                </a:lnTo>
                <a:lnTo>
                  <a:pt x="854730" y="475270"/>
                </a:lnTo>
                <a:lnTo>
                  <a:pt x="847348" y="520474"/>
                </a:lnTo>
                <a:lnTo>
                  <a:pt x="835366" y="563975"/>
                </a:lnTo>
                <a:lnTo>
                  <a:pt x="819047" y="605509"/>
                </a:lnTo>
                <a:lnTo>
                  <a:pt x="798656" y="644812"/>
                </a:lnTo>
                <a:lnTo>
                  <a:pt x="774454" y="681621"/>
                </a:lnTo>
                <a:lnTo>
                  <a:pt x="746705" y="715673"/>
                </a:lnTo>
                <a:lnTo>
                  <a:pt x="715673" y="746705"/>
                </a:lnTo>
                <a:lnTo>
                  <a:pt x="681621" y="774454"/>
                </a:lnTo>
                <a:lnTo>
                  <a:pt x="644812" y="798655"/>
                </a:lnTo>
                <a:lnTo>
                  <a:pt x="605509" y="819047"/>
                </a:lnTo>
                <a:lnTo>
                  <a:pt x="572984" y="831826"/>
                </a:lnTo>
                <a:close/>
              </a:path>
            </a:pathLst>
          </a:custGeom>
          <a:solidFill>
            <a:srgbClr val="57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36890" y="9738434"/>
            <a:ext cx="33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spc="-15" dirty="0">
                <a:solidFill>
                  <a:srgbClr val="570D0D"/>
                </a:solidFill>
                <a:latin typeface="Tahoma"/>
                <a:cs typeface="Tahoma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5824" y="2088067"/>
            <a:ext cx="3562350" cy="95250"/>
          </a:xfrm>
          <a:custGeom>
            <a:avLst/>
            <a:gdLst/>
            <a:ahLst/>
            <a:cxnLst/>
            <a:rect l="l" t="t" r="r" b="b"/>
            <a:pathLst>
              <a:path w="3562350" h="95250">
                <a:moveTo>
                  <a:pt x="3562349" y="95249"/>
                </a:moveTo>
                <a:lnTo>
                  <a:pt x="0" y="95249"/>
                </a:lnTo>
                <a:lnTo>
                  <a:pt x="0" y="0"/>
                </a:lnTo>
                <a:lnTo>
                  <a:pt x="3562349" y="0"/>
                </a:lnTo>
                <a:lnTo>
                  <a:pt x="3562349" y="95249"/>
                </a:lnTo>
                <a:close/>
              </a:path>
            </a:pathLst>
          </a:custGeom>
          <a:solidFill>
            <a:srgbClr val="57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3162300"/>
            <a:ext cx="3762374" cy="376464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03036" y="3162298"/>
            <a:ext cx="3818100" cy="376464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92300" y="7398404"/>
            <a:ext cx="302768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8240" marR="5080" indent="-1146175">
              <a:lnSpc>
                <a:spcPct val="114999"/>
              </a:lnSpc>
              <a:spcBef>
                <a:spcPts val="100"/>
              </a:spcBef>
            </a:pPr>
            <a:r>
              <a:rPr sz="2500" b="1" spc="35" dirty="0">
                <a:solidFill>
                  <a:srgbClr val="570D0D"/>
                </a:solidFill>
                <a:latin typeface="Tahoma"/>
                <a:cs typeface="Tahoma"/>
              </a:rPr>
              <a:t>Ульяна</a:t>
            </a:r>
            <a:r>
              <a:rPr sz="2500" b="1" spc="-100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500" b="1" spc="30" dirty="0">
                <a:solidFill>
                  <a:srgbClr val="570D0D"/>
                </a:solidFill>
                <a:latin typeface="Tahoma"/>
                <a:cs typeface="Tahoma"/>
              </a:rPr>
              <a:t>Быканова </a:t>
            </a:r>
            <a:r>
              <a:rPr sz="2500" b="1" spc="-720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500" b="1" spc="145" dirty="0">
                <a:solidFill>
                  <a:srgbClr val="570D0D"/>
                </a:solidFill>
                <a:latin typeface="Tahoma"/>
                <a:cs typeface="Tahoma"/>
              </a:rPr>
              <a:t>СЕО</a:t>
            </a:r>
            <a:endParaRPr sz="2500" dirty="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63517" y="7404724"/>
            <a:ext cx="2924175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7855" marR="5080" indent="-605790">
              <a:lnSpc>
                <a:spcPct val="114999"/>
              </a:lnSpc>
              <a:spcBef>
                <a:spcPts val="100"/>
              </a:spcBef>
            </a:pPr>
            <a:r>
              <a:rPr sz="2500" b="1" spc="45" dirty="0">
                <a:solidFill>
                  <a:srgbClr val="570D0D"/>
                </a:solidFill>
                <a:latin typeface="Tahoma"/>
                <a:cs typeface="Tahoma"/>
              </a:rPr>
              <a:t>Михаил</a:t>
            </a:r>
            <a:r>
              <a:rPr sz="2500" b="1" spc="-95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500" b="1" spc="75" dirty="0">
                <a:solidFill>
                  <a:srgbClr val="570D0D"/>
                </a:solidFill>
                <a:latin typeface="Tahoma"/>
                <a:cs typeface="Tahoma"/>
              </a:rPr>
              <a:t>Лебедев </a:t>
            </a:r>
            <a:r>
              <a:rPr sz="2500" b="1" spc="-715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500" b="1" spc="120" dirty="0">
                <a:solidFill>
                  <a:srgbClr val="570D0D"/>
                </a:solidFill>
                <a:latin typeface="Tahoma"/>
                <a:cs typeface="Tahoma"/>
              </a:rPr>
              <a:t>ПРОДАКТ</a:t>
            </a:r>
            <a:endParaRPr sz="2500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928898" y="7394902"/>
            <a:ext cx="293116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2590" marR="5080" indent="-390525">
              <a:lnSpc>
                <a:spcPct val="114999"/>
              </a:lnSpc>
              <a:spcBef>
                <a:spcPts val="100"/>
              </a:spcBef>
            </a:pPr>
            <a:r>
              <a:rPr sz="2500" b="1" spc="70" dirty="0">
                <a:solidFill>
                  <a:srgbClr val="570D0D"/>
                </a:solidFill>
                <a:latin typeface="Tahoma"/>
                <a:cs typeface="Tahoma"/>
              </a:rPr>
              <a:t>Микаил</a:t>
            </a:r>
            <a:r>
              <a:rPr sz="2500" b="1" spc="-120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500" b="1" spc="65" dirty="0">
                <a:solidFill>
                  <a:srgbClr val="570D0D"/>
                </a:solidFill>
                <a:latin typeface="Tahoma"/>
                <a:cs typeface="Tahoma"/>
              </a:rPr>
              <a:t>Дударов </a:t>
            </a:r>
            <a:r>
              <a:rPr sz="2500" b="1" spc="-715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500" b="1" spc="110" dirty="0">
                <a:solidFill>
                  <a:srgbClr val="570D0D"/>
                </a:solidFill>
                <a:latin typeface="Tahoma"/>
                <a:cs typeface="Tahoma"/>
              </a:rPr>
              <a:t>МАРКЕТИНГ</a:t>
            </a:r>
            <a:endParaRPr sz="2500" dirty="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33451" y="7394902"/>
            <a:ext cx="355727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9630" marR="5080" indent="-837565">
              <a:lnSpc>
                <a:spcPct val="114999"/>
              </a:lnSpc>
              <a:spcBef>
                <a:spcPts val="100"/>
              </a:spcBef>
            </a:pPr>
            <a:r>
              <a:rPr sz="2500" b="1" spc="75" dirty="0">
                <a:solidFill>
                  <a:srgbClr val="570D0D"/>
                </a:solidFill>
                <a:latin typeface="Tahoma"/>
                <a:cs typeface="Tahoma"/>
              </a:rPr>
              <a:t>Анастасия</a:t>
            </a:r>
            <a:r>
              <a:rPr sz="2500" b="1" spc="-130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500" b="1" spc="50" dirty="0">
                <a:solidFill>
                  <a:srgbClr val="570D0D"/>
                </a:solidFill>
                <a:latin typeface="Tahoma"/>
                <a:cs typeface="Tahoma"/>
              </a:rPr>
              <a:t>Логинова </a:t>
            </a:r>
            <a:r>
              <a:rPr sz="2500" b="1" spc="-715" dirty="0">
                <a:solidFill>
                  <a:srgbClr val="570D0D"/>
                </a:solidFill>
                <a:latin typeface="Tahoma"/>
                <a:cs typeface="Tahoma"/>
              </a:rPr>
              <a:t> </a:t>
            </a:r>
            <a:r>
              <a:rPr sz="2500" b="1" spc="130" dirty="0">
                <a:solidFill>
                  <a:srgbClr val="570D0D"/>
                </a:solidFill>
                <a:latin typeface="Tahoma"/>
                <a:cs typeface="Tahoma"/>
              </a:rPr>
              <a:t>ПРОДАЖИ</a:t>
            </a:r>
            <a:endParaRPr sz="2500" dirty="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5824" y="1034457"/>
            <a:ext cx="356870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b="1" spc="-114" dirty="0">
                <a:solidFill>
                  <a:srgbClr val="570D0D"/>
                </a:solidFill>
                <a:latin typeface="Verdana"/>
                <a:cs typeface="Verdana"/>
              </a:rPr>
              <a:t>HOMEKEY</a:t>
            </a:r>
            <a:endParaRPr sz="5200" dirty="0">
              <a:latin typeface="Verdana"/>
              <a:cs typeface="Verdan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" y="9214443"/>
            <a:ext cx="59618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spc="120" dirty="0">
                <a:solidFill>
                  <a:srgbClr val="570D0D"/>
                </a:solidFill>
                <a:latin typeface="Tahoma"/>
                <a:cs typeface="Tahoma"/>
              </a:rPr>
              <a:t>Контакты: </a:t>
            </a:r>
            <a:r>
              <a:rPr lang="en-US" sz="2400" b="1" u="sng" spc="120" dirty="0">
                <a:solidFill>
                  <a:srgbClr val="570D0D"/>
                </a:solidFill>
                <a:latin typeface="Tahoma"/>
                <a:cs typeface="Tahoma"/>
              </a:rPr>
              <a:t>homekey@internet.ru</a:t>
            </a:r>
            <a:r>
              <a:rPr lang="ru-RU" sz="2400" b="1" u="sng" spc="120" dirty="0">
                <a:solidFill>
                  <a:srgbClr val="570D0D"/>
                </a:solidFill>
                <a:latin typeface="Tahoma"/>
                <a:cs typeface="Tahoma"/>
              </a:rPr>
              <a:t>,</a:t>
            </a:r>
            <a:endParaRPr lang="ru-RU" sz="2400" b="1" spc="120" dirty="0">
              <a:solidFill>
                <a:srgbClr val="570D0D"/>
              </a:solidFill>
              <a:latin typeface="Tahoma"/>
              <a:cs typeface="Tahoma"/>
            </a:endParaRPr>
          </a:p>
          <a:p>
            <a:r>
              <a:rPr lang="ru-RU" sz="2400" b="1" u="sng" spc="120" dirty="0">
                <a:solidFill>
                  <a:srgbClr val="FFDDB4"/>
                </a:solidFill>
                <a:latin typeface="Tahoma"/>
                <a:cs typeface="Tahoma"/>
              </a:rPr>
              <a:t>Контакты: </a:t>
            </a:r>
            <a:r>
              <a:rPr lang="ru-RU" sz="2400" b="1" u="sng" spc="120" dirty="0">
                <a:solidFill>
                  <a:srgbClr val="570D0D"/>
                </a:solidFill>
                <a:latin typeface="Tahoma"/>
                <a:cs typeface="Tahoma"/>
              </a:rPr>
              <a:t>8 915 521 71 68</a:t>
            </a:r>
            <a:endParaRPr lang="en-US" sz="2400" b="1" u="sng" spc="120" dirty="0">
              <a:solidFill>
                <a:srgbClr val="570D0D"/>
              </a:solidFill>
              <a:latin typeface="Tahoma"/>
              <a:cs typeface="Tahoma"/>
            </a:endParaRPr>
          </a:p>
        </p:txBody>
      </p:sp>
      <p:pic>
        <p:nvPicPr>
          <p:cNvPr id="1026" name="Picture 2" descr="https://sun9-27.userapi.com/impg/9aLDJ5UxP2nq5S7-Ry-VAScx_tZiickChWM8YA/2voHMR74AQc.jpg?size=1266x1688&amp;quality=95&amp;sign=c2b6a66c889dcf9c639e64ceb43a0546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6" t="9329" r="8456" b="28255"/>
          <a:stretch/>
        </p:blipFill>
        <p:spPr bwMode="auto">
          <a:xfrm>
            <a:off x="13485428" y="3162298"/>
            <a:ext cx="3818100" cy="376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BBE2C0A-C83D-41F3-8B14-D56A8EBFC16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465"/>
          <a:stretch/>
        </p:blipFill>
        <p:spPr>
          <a:xfrm>
            <a:off x="4726462" y="3171338"/>
            <a:ext cx="4198286" cy="376464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14465" y="10994"/>
            <a:ext cx="11773535" cy="8032115"/>
          </a:xfrm>
          <a:custGeom>
            <a:avLst/>
            <a:gdLst/>
            <a:ahLst/>
            <a:cxnLst/>
            <a:rect l="l" t="t" r="r" b="b"/>
            <a:pathLst>
              <a:path w="11773535" h="8032115">
                <a:moveTo>
                  <a:pt x="0" y="8031853"/>
                </a:moveTo>
                <a:lnTo>
                  <a:pt x="11773023" y="8031853"/>
                </a:lnTo>
                <a:lnTo>
                  <a:pt x="11773023" y="0"/>
                </a:lnTo>
                <a:lnTo>
                  <a:pt x="0" y="0"/>
                </a:lnTo>
                <a:lnTo>
                  <a:pt x="0" y="8031853"/>
                </a:lnTo>
                <a:close/>
              </a:path>
            </a:pathLst>
          </a:custGeom>
          <a:solidFill>
            <a:srgbClr val="F9F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38901" y="7942680"/>
            <a:ext cx="11887199" cy="2333326"/>
          </a:xfrm>
          <a:custGeom>
            <a:avLst/>
            <a:gdLst/>
            <a:ahLst/>
            <a:cxnLst/>
            <a:rect l="l" t="t" r="r" b="b"/>
            <a:pathLst>
              <a:path w="11773535" h="2255520">
                <a:moveTo>
                  <a:pt x="0" y="2255146"/>
                </a:moveTo>
                <a:lnTo>
                  <a:pt x="0" y="0"/>
                </a:lnTo>
                <a:lnTo>
                  <a:pt x="11773431" y="0"/>
                </a:lnTo>
                <a:lnTo>
                  <a:pt x="11773431" y="2255146"/>
                </a:lnTo>
                <a:lnTo>
                  <a:pt x="0" y="2255146"/>
                </a:lnTo>
                <a:close/>
              </a:path>
            </a:pathLst>
          </a:custGeom>
          <a:solidFill>
            <a:srgbClr val="FFDDB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8839200" y="5255924"/>
            <a:ext cx="7409180" cy="1602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350" b="1" spc="125" dirty="0">
                <a:solidFill>
                  <a:srgbClr val="570D0D"/>
                </a:solidFill>
                <a:latin typeface="Verdana"/>
                <a:cs typeface="Verdana"/>
              </a:rPr>
              <a:t>H</a:t>
            </a:r>
            <a:r>
              <a:rPr sz="10350" b="1" spc="365" dirty="0">
                <a:solidFill>
                  <a:srgbClr val="570D0D"/>
                </a:solidFill>
                <a:latin typeface="Verdana"/>
                <a:cs typeface="Verdana"/>
              </a:rPr>
              <a:t>O</a:t>
            </a:r>
            <a:r>
              <a:rPr sz="10350" b="1" spc="505" dirty="0">
                <a:solidFill>
                  <a:srgbClr val="570D0D"/>
                </a:solidFill>
                <a:latin typeface="Verdana"/>
                <a:cs typeface="Verdana"/>
              </a:rPr>
              <a:t>M</a:t>
            </a:r>
            <a:r>
              <a:rPr sz="10350" b="1" spc="300" dirty="0">
                <a:solidFill>
                  <a:srgbClr val="570D0D"/>
                </a:solidFill>
                <a:latin typeface="Verdana"/>
                <a:cs typeface="Verdana"/>
              </a:rPr>
              <a:t>E</a:t>
            </a:r>
            <a:r>
              <a:rPr sz="10350" b="1" spc="105" dirty="0">
                <a:solidFill>
                  <a:srgbClr val="570D0D"/>
                </a:solidFill>
                <a:latin typeface="Verdana"/>
                <a:cs typeface="Verdana"/>
              </a:rPr>
              <a:t>K</a:t>
            </a:r>
            <a:r>
              <a:rPr sz="10350" b="1" spc="300" dirty="0">
                <a:solidFill>
                  <a:srgbClr val="570D0D"/>
                </a:solidFill>
                <a:latin typeface="Verdana"/>
                <a:cs typeface="Verdana"/>
              </a:rPr>
              <a:t>E</a:t>
            </a:r>
            <a:r>
              <a:rPr sz="10350" b="1" spc="-630" dirty="0">
                <a:solidFill>
                  <a:srgbClr val="570D0D"/>
                </a:solidFill>
                <a:latin typeface="Verdana"/>
                <a:cs typeface="Verdana"/>
              </a:rPr>
              <a:t>Y</a:t>
            </a:r>
            <a:endParaRPr sz="1035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401800" y="8913763"/>
            <a:ext cx="32105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i="1" spc="-70" dirty="0" err="1">
                <a:solidFill>
                  <a:srgbClr val="570D0D"/>
                </a:solidFill>
                <a:latin typeface="Arial"/>
                <a:cs typeface="Arial"/>
              </a:rPr>
              <a:t>Инu</a:t>
            </a:r>
            <a:r>
              <a:rPr lang="ru-RU" sz="2400" i="1" spc="-70" dirty="0">
                <a:solidFill>
                  <a:srgbClr val="570D0D"/>
                </a:solidFill>
                <a:latin typeface="Arial"/>
                <a:cs typeface="Arial"/>
              </a:rPr>
              <a:t>ц</a:t>
            </a:r>
            <a:r>
              <a:rPr sz="2400" i="1" spc="-70" dirty="0" err="1">
                <a:solidFill>
                  <a:srgbClr val="570D0D"/>
                </a:solidFill>
                <a:latin typeface="Arial"/>
                <a:cs typeface="Arial"/>
              </a:rPr>
              <a:t>uamu</a:t>
            </a:r>
            <a:r>
              <a:rPr lang="ru-RU" sz="2400" i="1" spc="-70" dirty="0">
                <a:solidFill>
                  <a:srgbClr val="570D0D"/>
                </a:solidFill>
                <a:latin typeface="Arial"/>
                <a:cs typeface="Arial"/>
              </a:rPr>
              <a:t>в</a:t>
            </a:r>
            <a:r>
              <a:rPr sz="2400" i="1" spc="-70" dirty="0" err="1">
                <a:solidFill>
                  <a:srgbClr val="570D0D"/>
                </a:solidFill>
                <a:latin typeface="Arial"/>
                <a:cs typeface="Arial"/>
              </a:rPr>
              <a:t>ныǔ</a:t>
            </a:r>
            <a:r>
              <a:rPr sz="2400" i="1" dirty="0">
                <a:solidFill>
                  <a:srgbClr val="570D0D"/>
                </a:solidFill>
                <a:latin typeface="Arial"/>
                <a:cs typeface="Arial"/>
              </a:rPr>
              <a:t> </a:t>
            </a:r>
            <a:r>
              <a:rPr sz="2400" i="1" spc="-160" dirty="0" err="1">
                <a:solidFill>
                  <a:srgbClr val="570D0D"/>
                </a:solidFill>
                <a:latin typeface="Arial"/>
                <a:cs typeface="Arial"/>
              </a:rPr>
              <a:t>npoe</a:t>
            </a:r>
            <a:r>
              <a:rPr lang="ru-RU" sz="2400" i="1" spc="-160" dirty="0">
                <a:solidFill>
                  <a:srgbClr val="570D0D"/>
                </a:solidFill>
                <a:latin typeface="Arial"/>
                <a:cs typeface="Arial"/>
              </a:rPr>
              <a:t>к</a:t>
            </a:r>
            <a:r>
              <a:rPr sz="2400" i="1" spc="-140" dirty="0">
                <a:solidFill>
                  <a:srgbClr val="570D0D"/>
                </a:solidFill>
                <a:latin typeface="Arial"/>
                <a:cs typeface="Arial"/>
              </a:rPr>
              <a:t>m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877800" y="938669"/>
            <a:ext cx="4352924" cy="174307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96200" y="490994"/>
            <a:ext cx="3371849" cy="2638424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8860971" y="4481760"/>
            <a:ext cx="7458709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b="0" spc="-35" dirty="0">
                <a:latin typeface="Lucida Sans Unicode"/>
                <a:cs typeface="Lucida Sans Unicode"/>
              </a:rPr>
              <a:t>Эффективные</a:t>
            </a:r>
            <a:r>
              <a:rPr sz="3400" b="0" spc="-204" dirty="0">
                <a:latin typeface="Lucida Sans Unicode"/>
                <a:cs typeface="Lucida Sans Unicode"/>
              </a:rPr>
              <a:t> </a:t>
            </a:r>
            <a:r>
              <a:rPr sz="3400" b="0" spc="25" dirty="0">
                <a:latin typeface="Lucida Sans Unicode"/>
                <a:cs typeface="Lucida Sans Unicode"/>
              </a:rPr>
              <a:t>жилые</a:t>
            </a:r>
            <a:r>
              <a:rPr sz="3400" b="0" spc="-200" dirty="0">
                <a:latin typeface="Lucida Sans Unicode"/>
                <a:cs typeface="Lucida Sans Unicode"/>
              </a:rPr>
              <a:t> </a:t>
            </a:r>
            <a:r>
              <a:rPr sz="3400" b="0" spc="-40" dirty="0">
                <a:latin typeface="Lucida Sans Unicode"/>
                <a:cs typeface="Lucida Sans Unicode"/>
              </a:rPr>
              <a:t>пространства</a:t>
            </a:r>
            <a:endParaRPr sz="3400" dirty="0">
              <a:latin typeface="Lucida Sans Unicode"/>
              <a:cs typeface="Lucida Sans Unicode"/>
            </a:endParaRPr>
          </a:p>
        </p:txBody>
      </p:sp>
      <p:pic>
        <p:nvPicPr>
          <p:cNvPr id="1026" name="Picture 2" descr="https://lavandadecor.ru/userfiles/blog/blog5/307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8" r="34874"/>
          <a:stretch/>
        </p:blipFill>
        <p:spPr bwMode="auto">
          <a:xfrm>
            <a:off x="1" y="-22743"/>
            <a:ext cx="6400800" cy="1032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216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</TotalTime>
  <Words>193</Words>
  <Application>Microsoft Office PowerPoint</Application>
  <PresentationFormat>Произвольный</PresentationFormat>
  <Paragraphs>68</Paragraphs>
  <Slides>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Lucida Sans Unicode</vt:lpstr>
      <vt:lpstr>Sitka Text</vt:lpstr>
      <vt:lpstr>Tahoma</vt:lpstr>
      <vt:lpstr>Verdana</vt:lpstr>
      <vt:lpstr>Office Theme</vt:lpstr>
      <vt:lpstr>Эффективные жилые пространства</vt:lpstr>
      <vt:lpstr>ПРОБЛЕМА  ПОЛЬЗОВАТЕЛЯ</vt:lpstr>
      <vt:lpstr>АНАЛОГИ:</vt:lpstr>
      <vt:lpstr>НАШЕ РЕШЕНИЕ:</vt:lpstr>
      <vt:lpstr>ЭКОНОМИКА ПРОЕКТА</vt:lpstr>
      <vt:lpstr>Презентация PowerPoint</vt:lpstr>
      <vt:lpstr>Презентация PowerPoint</vt:lpstr>
      <vt:lpstr>Эффективные жилые пространства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Инициативный проект</dc:title>
  <dc:creator>Anastasiya Loginova</dc:creator>
  <cp:keywords>DAEx_Kv8oqE,BAEx_OWXHNs</cp:keywords>
  <cp:lastModifiedBy>Mikhail Lebedev</cp:lastModifiedBy>
  <cp:revision>28</cp:revision>
  <dcterms:created xsi:type="dcterms:W3CDTF">2021-12-09T12:17:09Z</dcterms:created>
  <dcterms:modified xsi:type="dcterms:W3CDTF">2021-12-16T21:45:09Z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2021-12-09T00:00:00Z</vt:filetime>
  </property>
  <property fmtid="{D5CDD505-2E9C-101B-9397-08002B2CF9AE}" pid="3" name="Creator">
    <vt:lpwstr>Canva</vt:lpwstr>
  </property>
  <property fmtid="{D5CDD505-2E9C-101B-9397-08002B2CF9AE}" pid="4" name="LastSaved">
    <vt:filetime>2021-12-09T00:00:00Z</vt:filetime>
  </property>
</Properties>
</file>