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96" r:id="rId4"/>
  </p:sldMasterIdLst>
  <p:notesMasterIdLst>
    <p:notesMasterId r:id="rId21"/>
  </p:notesMasterIdLst>
  <p:handoutMasterIdLst>
    <p:handoutMasterId r:id="rId22"/>
  </p:handoutMasterIdLst>
  <p:sldIdLst>
    <p:sldId id="306" r:id="rId5"/>
    <p:sldId id="294" r:id="rId6"/>
    <p:sldId id="307" r:id="rId7"/>
    <p:sldId id="308" r:id="rId8"/>
    <p:sldId id="316" r:id="rId9"/>
    <p:sldId id="317" r:id="rId10"/>
    <p:sldId id="305" r:id="rId11"/>
    <p:sldId id="310" r:id="rId12"/>
    <p:sldId id="321" r:id="rId13"/>
    <p:sldId id="304" r:id="rId14"/>
    <p:sldId id="322" r:id="rId15"/>
    <p:sldId id="320" r:id="rId16"/>
    <p:sldId id="313" r:id="rId17"/>
    <p:sldId id="315" r:id="rId18"/>
    <p:sldId id="311" r:id="rId19"/>
    <p:sldId id="312" r:id="rId20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92" userDrawn="1">
          <p15:clr>
            <a:srgbClr val="A4A3A4"/>
          </p15:clr>
        </p15:guide>
        <p15:guide id="2" pos="7056" userDrawn="1">
          <p15:clr>
            <a:srgbClr val="A4A3A4"/>
          </p15:clr>
        </p15:guide>
        <p15:guide id="3" orient="horz" pos="31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75" autoAdjust="0"/>
    <p:restoredTop sz="84803" autoAdjust="0"/>
  </p:normalViewPr>
  <p:slideViewPr>
    <p:cSldViewPr snapToGrid="0">
      <p:cViewPr varScale="1">
        <p:scale>
          <a:sx n="55" d="100"/>
          <a:sy n="55" d="100"/>
        </p:scale>
        <p:origin x="1088" y="40"/>
      </p:cViewPr>
      <p:guideLst>
        <p:guide orient="horz" pos="1392"/>
        <p:guide pos="7056"/>
        <p:guide orient="horz" pos="31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99" d="100"/>
          <a:sy n="99" d="100"/>
        </p:scale>
        <p:origin x="2790" y="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Relationship Id="rId27" Type="http://schemas.microsoft.com/office/2018/10/relationships/authors" Target="author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image" Target="../media/image18.jp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image" Target="../media/image18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C72703F-EB58-4B0C-8B2A-EDF2A51B2C6C}" type="doc">
      <dgm:prSet loTypeId="urn:microsoft.com/office/officeart/2019/1/layout/PeoplePortraitsList" loCatId="profile" qsTypeId="urn:microsoft.com/office/officeart/2005/8/quickstyle/simple1" qsCatId="simple" csTypeId="urn:microsoft.com/office/officeart/2005/8/colors/colorful2" csCatId="colorful" phldr="1"/>
      <dgm:spPr/>
      <dgm:t>
        <a:bodyPr rtlCol="0"/>
        <a:lstStyle/>
        <a:p>
          <a:pPr rtl="0"/>
          <a:endParaRPr lang="en-US"/>
        </a:p>
      </dgm:t>
    </dgm:pt>
    <dgm:pt modelId="{1E293C9C-50F7-4DF0-A45F-EF6AA41E15B2}">
      <dgm:prSet custT="1"/>
      <dgm:spPr/>
      <dgm:t>
        <a:bodyPr rtlCol="0"/>
        <a:lstStyle/>
        <a:p>
          <a:pPr algn="ctr">
            <a:lnSpc>
              <a:spcPct val="100000"/>
            </a:lnSpc>
            <a:defRPr b="1" spc="20">
              <a:latin typeface="+mj-lt"/>
            </a:defRPr>
          </a:pPr>
          <a:r>
            <a:rPr lang="ru-RU" sz="2000" noProof="0" dirty="0" err="1">
              <a:solidFill>
                <a:schemeClr val="bg1"/>
              </a:solidFill>
            </a:rPr>
            <a:t>Горинов</a:t>
          </a:r>
          <a:r>
            <a:rPr lang="ru-RU" sz="2000" noProof="0" dirty="0">
              <a:solidFill>
                <a:schemeClr val="bg1"/>
              </a:solidFill>
            </a:rPr>
            <a:t> С. П. – руководство, разработка</a:t>
          </a:r>
        </a:p>
      </dgm:t>
    </dgm:pt>
    <dgm:pt modelId="{04936CC5-1B2F-4620-ABDF-F195956C3F4A}" type="parTrans" cxnId="{A7E7000F-0D10-4D88-844F-C9CB2A6A39DA}">
      <dgm:prSet/>
      <dgm:spPr/>
      <dgm:t>
        <a:bodyPr rtlCol="0"/>
        <a:lstStyle/>
        <a:p>
          <a:pPr rtl="0"/>
          <a:endParaRPr lang="ru-RU" noProof="0" dirty="0"/>
        </a:p>
      </dgm:t>
    </dgm:pt>
    <dgm:pt modelId="{E019F05B-61F4-4915-9D10-5D6F328EA591}" type="sibTrans" cxnId="{A7E7000F-0D10-4D88-844F-C9CB2A6A39DA}">
      <dgm:prSet/>
      <dgm:spPr/>
      <dgm:t>
        <a:bodyPr rtlCol="0"/>
        <a:lstStyle/>
        <a:p>
          <a:pPr rtl="0"/>
          <a:endParaRPr lang="ru-RU" noProof="0" dirty="0"/>
        </a:p>
      </dgm:t>
    </dgm:pt>
    <dgm:pt modelId="{DA3F2F2F-B5A8-4CFD-ABCE-1BC48CD913AF}">
      <dgm:prSet custT="1"/>
      <dgm:spPr/>
      <dgm:t>
        <a:bodyPr rtlCol="0"/>
        <a:lstStyle/>
        <a:p>
          <a:pPr algn="ctr">
            <a:lnSpc>
              <a:spcPct val="100000"/>
            </a:lnSpc>
            <a:defRPr b="1" spc="20">
              <a:latin typeface="+mj-lt"/>
            </a:defRPr>
          </a:pPr>
          <a:r>
            <a:rPr lang="ru-RU" sz="2000" noProof="0" dirty="0" err="1">
              <a:solidFill>
                <a:schemeClr val="bg1"/>
              </a:solidFill>
            </a:rPr>
            <a:t>Аллым</a:t>
          </a:r>
          <a:r>
            <a:rPr lang="ru-RU" sz="2000" baseline="0" noProof="0" dirty="0">
              <a:solidFill>
                <a:schemeClr val="bg1"/>
              </a:solidFill>
            </a:rPr>
            <a:t> Уллу Э. – дизайн </a:t>
          </a:r>
          <a:endParaRPr lang="ru-RU" sz="2000" noProof="0" dirty="0">
            <a:solidFill>
              <a:schemeClr val="bg1"/>
            </a:solidFill>
          </a:endParaRPr>
        </a:p>
      </dgm:t>
    </dgm:pt>
    <dgm:pt modelId="{D4AFA5E0-6624-49A6-B10B-4FFA7483C001}" type="parTrans" cxnId="{307321D6-32A9-4F29-A35B-8328C6417311}">
      <dgm:prSet/>
      <dgm:spPr/>
      <dgm:t>
        <a:bodyPr rtlCol="0"/>
        <a:lstStyle/>
        <a:p>
          <a:pPr rtl="0"/>
          <a:endParaRPr lang="ru-RU" noProof="0" dirty="0"/>
        </a:p>
      </dgm:t>
    </dgm:pt>
    <dgm:pt modelId="{038FE749-6004-418E-86C7-7C1B1D7930F4}" type="sibTrans" cxnId="{307321D6-32A9-4F29-A35B-8328C6417311}">
      <dgm:prSet/>
      <dgm:spPr/>
      <dgm:t>
        <a:bodyPr rtlCol="0"/>
        <a:lstStyle/>
        <a:p>
          <a:pPr rtl="0"/>
          <a:endParaRPr lang="ru-RU" noProof="0" dirty="0"/>
        </a:p>
      </dgm:t>
    </dgm:pt>
    <dgm:pt modelId="{B2F9B3BC-1849-4A4A-BBE4-752B9B492C76}">
      <dgm:prSet custT="1"/>
      <dgm:spPr/>
      <dgm:t>
        <a:bodyPr rtlCol="0"/>
        <a:lstStyle/>
        <a:p>
          <a:pPr algn="ctr">
            <a:lnSpc>
              <a:spcPct val="100000"/>
            </a:lnSpc>
            <a:defRPr b="1" spc="20">
              <a:latin typeface="+mj-lt"/>
            </a:defRPr>
          </a:pPr>
          <a:r>
            <a:rPr lang="ru-RU" sz="2000" noProof="0" dirty="0" err="1">
              <a:solidFill>
                <a:schemeClr val="bg1"/>
              </a:solidFill>
            </a:rPr>
            <a:t>Кандакова</a:t>
          </a:r>
          <a:r>
            <a:rPr lang="ru-RU" sz="2000" noProof="0" dirty="0">
              <a:solidFill>
                <a:schemeClr val="bg1"/>
              </a:solidFill>
            </a:rPr>
            <a:t> Е. Д. – продвижение, дизайн </a:t>
          </a:r>
        </a:p>
      </dgm:t>
    </dgm:pt>
    <dgm:pt modelId="{48FD486C-824F-4590-8CFC-BC1053E533DD}" type="parTrans" cxnId="{BB48F2B9-3F80-43D5-9223-76526A774C2D}">
      <dgm:prSet/>
      <dgm:spPr/>
      <dgm:t>
        <a:bodyPr rtlCol="0"/>
        <a:lstStyle/>
        <a:p>
          <a:pPr rtl="0"/>
          <a:endParaRPr lang="ru-RU" noProof="0" dirty="0"/>
        </a:p>
      </dgm:t>
    </dgm:pt>
    <dgm:pt modelId="{2946CE56-B018-4C0E-918D-0B36D170024F}" type="sibTrans" cxnId="{BB48F2B9-3F80-43D5-9223-76526A774C2D}">
      <dgm:prSet/>
      <dgm:spPr/>
      <dgm:t>
        <a:bodyPr rtlCol="0"/>
        <a:lstStyle/>
        <a:p>
          <a:pPr rtl="0"/>
          <a:endParaRPr lang="ru-RU" noProof="0" dirty="0"/>
        </a:p>
      </dgm:t>
    </dgm:pt>
    <dgm:pt modelId="{BF30E86D-EAFC-44CE-B56C-D7C5EC7742F3}" type="pres">
      <dgm:prSet presAssocID="{5C72703F-EB58-4B0C-8B2A-EDF2A51B2C6C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40BB94D-AE1C-4F05-8AA5-E9FA9A8CCCDE}" type="pres">
      <dgm:prSet presAssocID="{1E293C9C-50F7-4DF0-A45F-EF6AA41E15B2}" presName="compNode" presStyleCnt="0"/>
      <dgm:spPr/>
    </dgm:pt>
    <dgm:pt modelId="{1BC7C3C6-BE78-4F0A-9E69-54742F1AA0F3}" type="pres">
      <dgm:prSet presAssocID="{1E293C9C-50F7-4DF0-A45F-EF6AA41E15B2}" presName="topSpace" presStyleCnt="0"/>
      <dgm:spPr/>
    </dgm:pt>
    <dgm:pt modelId="{25238F18-07B8-41D8-8BD9-9F8514E8F9C4}" type="pres">
      <dgm:prSet presAssocID="{1E293C9C-50F7-4DF0-A45F-EF6AA41E15B2}" presName="photoElip" presStyleLbl="node1" presStyleIdx="0" presStyleCnt="3" custScaleX="130326" custScaleY="146617" custLinFactNeighborX="-33968" custLinFactNeighborY="-4559"/>
      <dgm:spPr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000" b="-9000"/>
          </a:stretch>
        </a:blipFill>
        <a:ln>
          <a:noFill/>
        </a:ln>
      </dgm:spPr>
    </dgm:pt>
    <dgm:pt modelId="{6FFE343B-847F-4D3F-A2F9-B95E826EC656}" type="pres">
      <dgm:prSet presAssocID="{1E293C9C-50F7-4DF0-A45F-EF6AA41E15B2}" presName="iconSpace" presStyleCnt="0"/>
      <dgm:spPr/>
    </dgm:pt>
    <dgm:pt modelId="{866F95BB-E9D9-40E2-AB9F-99D5F69BA82A}" type="pres">
      <dgm:prSet presAssocID="{1E293C9C-50F7-4DF0-A45F-EF6AA41E15B2}" presName="nameTx" presStyleLbl="revTx" presStyleIdx="0" presStyleCnt="6" custLinFactNeighborX="-21438" custLinFactNeighborY="19741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B22197FE-7BF1-485D-9B2D-0AD12CF41435}" type="pres">
      <dgm:prSet presAssocID="{1E293C9C-50F7-4DF0-A45F-EF6AA41E15B2}" presName="txSpace" presStyleCnt="0"/>
      <dgm:spPr/>
    </dgm:pt>
    <dgm:pt modelId="{1223E777-77CB-4A9A-BF21-12B513842696}" type="pres">
      <dgm:prSet presAssocID="{1E293C9C-50F7-4DF0-A45F-EF6AA41E15B2}" presName="desTx" presStyleLbl="revTx" presStyleIdx="1" presStyleCnt="6">
        <dgm:presLayoutVars/>
      </dgm:prSet>
      <dgm:spPr/>
    </dgm:pt>
    <dgm:pt modelId="{48A93FE3-F550-4840-B560-2DB8553BED7D}" type="pres">
      <dgm:prSet presAssocID="{1E293C9C-50F7-4DF0-A45F-EF6AA41E15B2}" presName="bottSpace" presStyleCnt="0"/>
      <dgm:spPr/>
    </dgm:pt>
    <dgm:pt modelId="{DCDF700C-8587-4AD0-95CF-A8CEBB3AD30B}" type="pres">
      <dgm:prSet presAssocID="{E019F05B-61F4-4915-9D10-5D6F328EA591}" presName="sibTrans" presStyleCnt="0"/>
      <dgm:spPr/>
    </dgm:pt>
    <dgm:pt modelId="{D5C9CF54-A3DB-4262-A188-C006BBF08A29}" type="pres">
      <dgm:prSet presAssocID="{DA3F2F2F-B5A8-4CFD-ABCE-1BC48CD913AF}" presName="compNode" presStyleCnt="0"/>
      <dgm:spPr/>
    </dgm:pt>
    <dgm:pt modelId="{EB21A753-DAF6-4914-9F97-D017DE4534D0}" type="pres">
      <dgm:prSet presAssocID="{DA3F2F2F-B5A8-4CFD-ABCE-1BC48CD913AF}" presName="topSpace" presStyleCnt="0"/>
      <dgm:spPr/>
    </dgm:pt>
    <dgm:pt modelId="{418E44D8-60E4-4008-9F09-1A652C62E8A6}" type="pres">
      <dgm:prSet presAssocID="{DA3F2F2F-B5A8-4CFD-ABCE-1BC48CD913AF}" presName="photoElip" presStyleLbl="node1" presStyleIdx="1" presStyleCnt="3" custScaleX="130326" custScaleY="146617" custLinFactNeighborX="3092" custLinFactNeighborY="-4861"/>
      <dgm:spPr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000" b="-9000"/>
          </a:stretch>
        </a:blipFill>
        <a:ln>
          <a:noFill/>
        </a:ln>
      </dgm:spPr>
    </dgm:pt>
    <dgm:pt modelId="{51349271-76B0-4CC0-A678-325A9A4D3475}" type="pres">
      <dgm:prSet presAssocID="{DA3F2F2F-B5A8-4CFD-ABCE-1BC48CD913AF}" presName="iconSpace" presStyleCnt="0"/>
      <dgm:spPr/>
    </dgm:pt>
    <dgm:pt modelId="{9B5C14B8-8D61-4009-9F8C-194486F530FA}" type="pres">
      <dgm:prSet presAssocID="{DA3F2F2F-B5A8-4CFD-ABCE-1BC48CD913AF}" presName="nameTx" presStyleLbl="revTx" presStyleIdx="2" presStyleCnt="6" custLinFactNeighborY="44680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7C23080D-6185-431F-BAF8-5277AA3C0E29}" type="pres">
      <dgm:prSet presAssocID="{DA3F2F2F-B5A8-4CFD-ABCE-1BC48CD913AF}" presName="txSpace" presStyleCnt="0"/>
      <dgm:spPr/>
    </dgm:pt>
    <dgm:pt modelId="{EE420F84-477D-4635-BEF8-66426E9A259D}" type="pres">
      <dgm:prSet presAssocID="{DA3F2F2F-B5A8-4CFD-ABCE-1BC48CD913AF}" presName="desTx" presStyleLbl="revTx" presStyleIdx="3" presStyleCnt="6">
        <dgm:presLayoutVars/>
      </dgm:prSet>
      <dgm:spPr/>
    </dgm:pt>
    <dgm:pt modelId="{DB61A93F-5AE0-4A97-AFE4-E1EA7F61D044}" type="pres">
      <dgm:prSet presAssocID="{DA3F2F2F-B5A8-4CFD-ABCE-1BC48CD913AF}" presName="bottSpace" presStyleCnt="0"/>
      <dgm:spPr/>
    </dgm:pt>
    <dgm:pt modelId="{75D7FAE6-857D-40F6-B564-3F282FD27B77}" type="pres">
      <dgm:prSet presAssocID="{038FE749-6004-418E-86C7-7C1B1D7930F4}" presName="sibTrans" presStyleCnt="0"/>
      <dgm:spPr/>
    </dgm:pt>
    <dgm:pt modelId="{F836F72C-94C1-41ED-BA62-813057647F9C}" type="pres">
      <dgm:prSet presAssocID="{B2F9B3BC-1849-4A4A-BBE4-752B9B492C76}" presName="compNode" presStyleCnt="0"/>
      <dgm:spPr/>
    </dgm:pt>
    <dgm:pt modelId="{8D7BA638-A338-4090-BADA-C1ECE7868394}" type="pres">
      <dgm:prSet presAssocID="{B2F9B3BC-1849-4A4A-BBE4-752B9B492C76}" presName="topSpace" presStyleCnt="0"/>
      <dgm:spPr/>
    </dgm:pt>
    <dgm:pt modelId="{04A8E640-7EB5-4EF2-8C83-19A3E5328324}" type="pres">
      <dgm:prSet presAssocID="{B2F9B3BC-1849-4A4A-BBE4-752B9B492C76}" presName="photoElip" presStyleLbl="node1" presStyleIdx="2" presStyleCnt="3" custScaleX="130326" custScaleY="146617" custLinFactNeighborX="39098" custLinFactNeighborY="-4559"/>
      <dgm:spPr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000" b="-9000"/>
          </a:stretch>
        </a:blipFill>
        <a:ln>
          <a:noFill/>
        </a:ln>
      </dgm:spPr>
    </dgm:pt>
    <dgm:pt modelId="{278B038A-7223-4C22-98FA-84D16AB2359F}" type="pres">
      <dgm:prSet presAssocID="{B2F9B3BC-1849-4A4A-BBE4-752B9B492C76}" presName="iconSpace" presStyleCnt="0"/>
      <dgm:spPr/>
    </dgm:pt>
    <dgm:pt modelId="{79C5F495-3DD9-41C8-99AE-150A333447D0}" type="pres">
      <dgm:prSet presAssocID="{B2F9B3BC-1849-4A4A-BBE4-752B9B492C76}" presName="nameTx" presStyleLbl="revTx" presStyleIdx="4" presStyleCnt="6" custLinFactNeighborX="32668" custLinFactNeighborY="19741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0D329E5F-B8D6-4027-B396-6AF7DD7D0537}" type="pres">
      <dgm:prSet presAssocID="{B2F9B3BC-1849-4A4A-BBE4-752B9B492C76}" presName="txSpace" presStyleCnt="0"/>
      <dgm:spPr/>
    </dgm:pt>
    <dgm:pt modelId="{5A7600AF-A34B-4D03-B3D6-B3C760AE8E06}" type="pres">
      <dgm:prSet presAssocID="{B2F9B3BC-1849-4A4A-BBE4-752B9B492C76}" presName="desTx" presStyleLbl="revTx" presStyleIdx="5" presStyleCnt="6">
        <dgm:presLayoutVars/>
      </dgm:prSet>
      <dgm:spPr/>
    </dgm:pt>
    <dgm:pt modelId="{F9799C58-A628-4E75-9DAC-6616D2E34649}" type="pres">
      <dgm:prSet presAssocID="{B2F9B3BC-1849-4A4A-BBE4-752B9B492C76}" presName="bottSpace" presStyleCnt="0"/>
      <dgm:spPr/>
    </dgm:pt>
  </dgm:ptLst>
  <dgm:cxnLst>
    <dgm:cxn modelId="{307321D6-32A9-4F29-A35B-8328C6417311}" srcId="{5C72703F-EB58-4B0C-8B2A-EDF2A51B2C6C}" destId="{DA3F2F2F-B5A8-4CFD-ABCE-1BC48CD913AF}" srcOrd="1" destOrd="0" parTransId="{D4AFA5E0-6624-49A6-B10B-4FFA7483C001}" sibTransId="{038FE749-6004-418E-86C7-7C1B1D7930F4}"/>
    <dgm:cxn modelId="{4C525577-8965-4DD8-A876-005F65E1D723}" type="presOf" srcId="{B2F9B3BC-1849-4A4A-BBE4-752B9B492C76}" destId="{79C5F495-3DD9-41C8-99AE-150A333447D0}" srcOrd="0" destOrd="0" presId="urn:microsoft.com/office/officeart/2019/1/layout/PeoplePortraitsList"/>
    <dgm:cxn modelId="{540FED75-CB4E-4EAD-804F-81226869B095}" type="presOf" srcId="{1E293C9C-50F7-4DF0-A45F-EF6AA41E15B2}" destId="{866F95BB-E9D9-40E2-AB9F-99D5F69BA82A}" srcOrd="0" destOrd="0" presId="urn:microsoft.com/office/officeart/2019/1/layout/PeoplePortraitsList"/>
    <dgm:cxn modelId="{A7E7000F-0D10-4D88-844F-C9CB2A6A39DA}" srcId="{5C72703F-EB58-4B0C-8B2A-EDF2A51B2C6C}" destId="{1E293C9C-50F7-4DF0-A45F-EF6AA41E15B2}" srcOrd="0" destOrd="0" parTransId="{04936CC5-1B2F-4620-ABDF-F195956C3F4A}" sibTransId="{E019F05B-61F4-4915-9D10-5D6F328EA591}"/>
    <dgm:cxn modelId="{74A68EEE-876E-4134-B088-DC53246E11FE}" type="presOf" srcId="{5C72703F-EB58-4B0C-8B2A-EDF2A51B2C6C}" destId="{BF30E86D-EAFC-44CE-B56C-D7C5EC7742F3}" srcOrd="0" destOrd="0" presId="urn:microsoft.com/office/officeart/2019/1/layout/PeoplePortraitsList"/>
    <dgm:cxn modelId="{103DE3A3-70BD-4C08-B354-5518A18B954E}" type="presOf" srcId="{DA3F2F2F-B5A8-4CFD-ABCE-1BC48CD913AF}" destId="{9B5C14B8-8D61-4009-9F8C-194486F530FA}" srcOrd="0" destOrd="0" presId="urn:microsoft.com/office/officeart/2019/1/layout/PeoplePortraitsList"/>
    <dgm:cxn modelId="{BB48F2B9-3F80-43D5-9223-76526A774C2D}" srcId="{5C72703F-EB58-4B0C-8B2A-EDF2A51B2C6C}" destId="{B2F9B3BC-1849-4A4A-BBE4-752B9B492C76}" srcOrd="2" destOrd="0" parTransId="{48FD486C-824F-4590-8CFC-BC1053E533DD}" sibTransId="{2946CE56-B018-4C0E-918D-0B36D170024F}"/>
    <dgm:cxn modelId="{E4C40201-6BC4-420D-A8E7-A3465911B5D7}" type="presParOf" srcId="{BF30E86D-EAFC-44CE-B56C-D7C5EC7742F3}" destId="{E40BB94D-AE1C-4F05-8AA5-E9FA9A8CCCDE}" srcOrd="0" destOrd="0" presId="urn:microsoft.com/office/officeart/2019/1/layout/PeoplePortraitsList"/>
    <dgm:cxn modelId="{DF091FE9-5356-4A17-932D-C2EAD2530E8C}" type="presParOf" srcId="{E40BB94D-AE1C-4F05-8AA5-E9FA9A8CCCDE}" destId="{1BC7C3C6-BE78-4F0A-9E69-54742F1AA0F3}" srcOrd="0" destOrd="0" presId="urn:microsoft.com/office/officeart/2019/1/layout/PeoplePortraitsList"/>
    <dgm:cxn modelId="{43A6DAE1-8229-474F-B737-E5233B5044F7}" type="presParOf" srcId="{E40BB94D-AE1C-4F05-8AA5-E9FA9A8CCCDE}" destId="{25238F18-07B8-41D8-8BD9-9F8514E8F9C4}" srcOrd="1" destOrd="0" presId="urn:microsoft.com/office/officeart/2019/1/layout/PeoplePortraitsList"/>
    <dgm:cxn modelId="{811B328F-D513-4A25-BB09-9EDD8689ED34}" type="presParOf" srcId="{E40BB94D-AE1C-4F05-8AA5-E9FA9A8CCCDE}" destId="{6FFE343B-847F-4D3F-A2F9-B95E826EC656}" srcOrd="2" destOrd="0" presId="urn:microsoft.com/office/officeart/2019/1/layout/PeoplePortraitsList"/>
    <dgm:cxn modelId="{B86088D4-B825-4152-895F-72CD7428D68F}" type="presParOf" srcId="{E40BB94D-AE1C-4F05-8AA5-E9FA9A8CCCDE}" destId="{866F95BB-E9D9-40E2-AB9F-99D5F69BA82A}" srcOrd="3" destOrd="0" presId="urn:microsoft.com/office/officeart/2019/1/layout/PeoplePortraitsList"/>
    <dgm:cxn modelId="{9DF4ADBA-E8BF-45F3-B4C1-57BC4E46838A}" type="presParOf" srcId="{E40BB94D-AE1C-4F05-8AA5-E9FA9A8CCCDE}" destId="{B22197FE-7BF1-485D-9B2D-0AD12CF41435}" srcOrd="4" destOrd="0" presId="urn:microsoft.com/office/officeart/2019/1/layout/PeoplePortraitsList"/>
    <dgm:cxn modelId="{AE599A69-85C5-4380-827C-D751478A667D}" type="presParOf" srcId="{E40BB94D-AE1C-4F05-8AA5-E9FA9A8CCCDE}" destId="{1223E777-77CB-4A9A-BF21-12B513842696}" srcOrd="5" destOrd="0" presId="urn:microsoft.com/office/officeart/2019/1/layout/PeoplePortraitsList"/>
    <dgm:cxn modelId="{F8E06700-DE35-4D59-8FE6-04C15FF36365}" type="presParOf" srcId="{E40BB94D-AE1C-4F05-8AA5-E9FA9A8CCCDE}" destId="{48A93FE3-F550-4840-B560-2DB8553BED7D}" srcOrd="6" destOrd="0" presId="urn:microsoft.com/office/officeart/2019/1/layout/PeoplePortraitsList"/>
    <dgm:cxn modelId="{B3BC6484-B724-49D7-B0A5-B96774D6C5A7}" type="presParOf" srcId="{BF30E86D-EAFC-44CE-B56C-D7C5EC7742F3}" destId="{DCDF700C-8587-4AD0-95CF-A8CEBB3AD30B}" srcOrd="1" destOrd="0" presId="urn:microsoft.com/office/officeart/2019/1/layout/PeoplePortraitsList"/>
    <dgm:cxn modelId="{123A582B-C4F8-4519-967F-856EBB9F6F06}" type="presParOf" srcId="{BF30E86D-EAFC-44CE-B56C-D7C5EC7742F3}" destId="{D5C9CF54-A3DB-4262-A188-C006BBF08A29}" srcOrd="2" destOrd="0" presId="urn:microsoft.com/office/officeart/2019/1/layout/PeoplePortraitsList"/>
    <dgm:cxn modelId="{0A329E61-D0BD-4638-AFBB-ECC1E1BB2FE5}" type="presParOf" srcId="{D5C9CF54-A3DB-4262-A188-C006BBF08A29}" destId="{EB21A753-DAF6-4914-9F97-D017DE4534D0}" srcOrd="0" destOrd="0" presId="urn:microsoft.com/office/officeart/2019/1/layout/PeoplePortraitsList"/>
    <dgm:cxn modelId="{4E8CFC80-611A-4174-A442-0AFBB471F58A}" type="presParOf" srcId="{D5C9CF54-A3DB-4262-A188-C006BBF08A29}" destId="{418E44D8-60E4-4008-9F09-1A652C62E8A6}" srcOrd="1" destOrd="0" presId="urn:microsoft.com/office/officeart/2019/1/layout/PeoplePortraitsList"/>
    <dgm:cxn modelId="{D991B0D3-565F-44D9-A83F-197781E114D0}" type="presParOf" srcId="{D5C9CF54-A3DB-4262-A188-C006BBF08A29}" destId="{51349271-76B0-4CC0-A678-325A9A4D3475}" srcOrd="2" destOrd="0" presId="urn:microsoft.com/office/officeart/2019/1/layout/PeoplePortraitsList"/>
    <dgm:cxn modelId="{7FC54EBB-A416-48DA-AADE-209AE477B46E}" type="presParOf" srcId="{D5C9CF54-A3DB-4262-A188-C006BBF08A29}" destId="{9B5C14B8-8D61-4009-9F8C-194486F530FA}" srcOrd="3" destOrd="0" presId="urn:microsoft.com/office/officeart/2019/1/layout/PeoplePortraitsList"/>
    <dgm:cxn modelId="{2DCC0C79-D17C-4625-A51E-8C6146272B0A}" type="presParOf" srcId="{D5C9CF54-A3DB-4262-A188-C006BBF08A29}" destId="{7C23080D-6185-431F-BAF8-5277AA3C0E29}" srcOrd="4" destOrd="0" presId="urn:microsoft.com/office/officeart/2019/1/layout/PeoplePortraitsList"/>
    <dgm:cxn modelId="{A2D210FF-C687-4AED-82B0-395AAD28B698}" type="presParOf" srcId="{D5C9CF54-A3DB-4262-A188-C006BBF08A29}" destId="{EE420F84-477D-4635-BEF8-66426E9A259D}" srcOrd="5" destOrd="0" presId="urn:microsoft.com/office/officeart/2019/1/layout/PeoplePortraitsList"/>
    <dgm:cxn modelId="{948ADD0E-8022-4129-AB57-AF1F16DEEC20}" type="presParOf" srcId="{D5C9CF54-A3DB-4262-A188-C006BBF08A29}" destId="{DB61A93F-5AE0-4A97-AFE4-E1EA7F61D044}" srcOrd="6" destOrd="0" presId="urn:microsoft.com/office/officeart/2019/1/layout/PeoplePortraitsList"/>
    <dgm:cxn modelId="{B37D38BA-04F9-4FDE-90E3-13C84B9D3351}" type="presParOf" srcId="{BF30E86D-EAFC-44CE-B56C-D7C5EC7742F3}" destId="{75D7FAE6-857D-40F6-B564-3F282FD27B77}" srcOrd="3" destOrd="0" presId="urn:microsoft.com/office/officeart/2019/1/layout/PeoplePortraitsList"/>
    <dgm:cxn modelId="{C9461069-5B02-4E7D-89BF-60D89C5520D1}" type="presParOf" srcId="{BF30E86D-EAFC-44CE-B56C-D7C5EC7742F3}" destId="{F836F72C-94C1-41ED-BA62-813057647F9C}" srcOrd="4" destOrd="0" presId="urn:microsoft.com/office/officeart/2019/1/layout/PeoplePortraitsList"/>
    <dgm:cxn modelId="{074A72EB-DB29-40AB-9670-D77CF64F72EE}" type="presParOf" srcId="{F836F72C-94C1-41ED-BA62-813057647F9C}" destId="{8D7BA638-A338-4090-BADA-C1ECE7868394}" srcOrd="0" destOrd="0" presId="urn:microsoft.com/office/officeart/2019/1/layout/PeoplePortraitsList"/>
    <dgm:cxn modelId="{ACF70A6D-0F45-437B-9C70-8A65D4111C5E}" type="presParOf" srcId="{F836F72C-94C1-41ED-BA62-813057647F9C}" destId="{04A8E640-7EB5-4EF2-8C83-19A3E5328324}" srcOrd="1" destOrd="0" presId="urn:microsoft.com/office/officeart/2019/1/layout/PeoplePortraitsList"/>
    <dgm:cxn modelId="{207CB733-8608-4FD4-8942-AEF56B8AD050}" type="presParOf" srcId="{F836F72C-94C1-41ED-BA62-813057647F9C}" destId="{278B038A-7223-4C22-98FA-84D16AB2359F}" srcOrd="2" destOrd="0" presId="urn:microsoft.com/office/officeart/2019/1/layout/PeoplePortraitsList"/>
    <dgm:cxn modelId="{ABBDB8AD-1D60-4A5E-A05E-58E73FB4EE6D}" type="presParOf" srcId="{F836F72C-94C1-41ED-BA62-813057647F9C}" destId="{79C5F495-3DD9-41C8-99AE-150A333447D0}" srcOrd="3" destOrd="0" presId="urn:microsoft.com/office/officeart/2019/1/layout/PeoplePortraitsList"/>
    <dgm:cxn modelId="{4C2F2B28-9C3F-433B-AB15-CE2605DCD325}" type="presParOf" srcId="{F836F72C-94C1-41ED-BA62-813057647F9C}" destId="{0D329E5F-B8D6-4027-B396-6AF7DD7D0537}" srcOrd="4" destOrd="0" presId="urn:microsoft.com/office/officeart/2019/1/layout/PeoplePortraitsList"/>
    <dgm:cxn modelId="{A3CD0915-11F1-4C29-91BA-EF724E1525A8}" type="presParOf" srcId="{F836F72C-94C1-41ED-BA62-813057647F9C}" destId="{5A7600AF-A34B-4D03-B3D6-B3C760AE8E06}" srcOrd="5" destOrd="0" presId="urn:microsoft.com/office/officeart/2019/1/layout/PeoplePortraitsList"/>
    <dgm:cxn modelId="{82E4B52A-F0D2-438B-8CA3-5A6EB2771E78}" type="presParOf" srcId="{F836F72C-94C1-41ED-BA62-813057647F9C}" destId="{F9799C58-A628-4E75-9DAC-6616D2E34649}" srcOrd="6" destOrd="0" presId="urn:microsoft.com/office/officeart/2019/1/layout/PeoplePortraits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238F18-07B8-41D8-8BD9-9F8514E8F9C4}">
      <dsp:nvSpPr>
        <dsp:cNvPr id="0" name=""/>
        <dsp:cNvSpPr/>
      </dsp:nvSpPr>
      <dsp:spPr>
        <a:xfrm>
          <a:off x="909764" y="384179"/>
          <a:ext cx="2194559" cy="246888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000" b="-9000"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6F95BB-E9D9-40E2-AB9F-99D5F69BA82A}">
      <dsp:nvSpPr>
        <dsp:cNvPr id="0" name=""/>
        <dsp:cNvSpPr/>
      </dsp:nvSpPr>
      <dsp:spPr>
        <a:xfrm>
          <a:off x="872688" y="2959898"/>
          <a:ext cx="2388563" cy="4873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rtlCol="0" anchor="t" anchorCtr="0">
          <a:noAutofit/>
        </a:bodyPr>
        <a:lstStyle/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defRPr b="1" spc="20">
              <a:latin typeface="+mj-lt"/>
            </a:defRPr>
          </a:pPr>
          <a:r>
            <a:rPr lang="ru-RU" sz="2000" kern="1200" noProof="0" dirty="0" err="1">
              <a:solidFill>
                <a:schemeClr val="bg1"/>
              </a:solidFill>
            </a:rPr>
            <a:t>Горинов</a:t>
          </a:r>
          <a:r>
            <a:rPr lang="ru-RU" sz="2000" kern="1200" noProof="0" dirty="0">
              <a:solidFill>
                <a:schemeClr val="bg1"/>
              </a:solidFill>
            </a:rPr>
            <a:t> С. П. – руководство, разработка</a:t>
          </a:r>
        </a:p>
      </dsp:txBody>
      <dsp:txXfrm>
        <a:off x="872688" y="2959898"/>
        <a:ext cx="2388563" cy="487349"/>
      </dsp:txXfrm>
    </dsp:sp>
    <dsp:sp modelId="{1223E777-77CB-4A9A-BF21-12B513842696}">
      <dsp:nvSpPr>
        <dsp:cNvPr id="0" name=""/>
        <dsp:cNvSpPr/>
      </dsp:nvSpPr>
      <dsp:spPr>
        <a:xfrm>
          <a:off x="1384748" y="3416310"/>
          <a:ext cx="2388563" cy="6037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8E44D8-60E4-4008-9F09-1A652C62E8A6}">
      <dsp:nvSpPr>
        <dsp:cNvPr id="0" name=""/>
        <dsp:cNvSpPr/>
      </dsp:nvSpPr>
      <dsp:spPr>
        <a:xfrm>
          <a:off x="4340379" y="379093"/>
          <a:ext cx="2194559" cy="2468883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000" b="-9000"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5C14B8-8D61-4009-9F8C-194486F530FA}">
      <dsp:nvSpPr>
        <dsp:cNvPr id="0" name=""/>
        <dsp:cNvSpPr/>
      </dsp:nvSpPr>
      <dsp:spPr>
        <a:xfrm>
          <a:off x="4191311" y="3081438"/>
          <a:ext cx="2388563" cy="4873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rtlCol="0" anchor="t" anchorCtr="0">
          <a:noAutofit/>
        </a:bodyPr>
        <a:lstStyle/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defRPr b="1" spc="20">
              <a:latin typeface="+mj-lt"/>
            </a:defRPr>
          </a:pPr>
          <a:r>
            <a:rPr lang="ru-RU" sz="2000" kern="1200" noProof="0" dirty="0" err="1">
              <a:solidFill>
                <a:schemeClr val="bg1"/>
              </a:solidFill>
            </a:rPr>
            <a:t>Аллым</a:t>
          </a:r>
          <a:r>
            <a:rPr lang="ru-RU" sz="2000" kern="1200" baseline="0" noProof="0" dirty="0">
              <a:solidFill>
                <a:schemeClr val="bg1"/>
              </a:solidFill>
            </a:rPr>
            <a:t> Уллу Э. – дизайн </a:t>
          </a:r>
          <a:endParaRPr lang="ru-RU" sz="2000" kern="1200" noProof="0" dirty="0">
            <a:solidFill>
              <a:schemeClr val="bg1"/>
            </a:solidFill>
          </a:endParaRPr>
        </a:p>
      </dsp:txBody>
      <dsp:txXfrm>
        <a:off x="4191311" y="3081438"/>
        <a:ext cx="2388563" cy="487349"/>
      </dsp:txXfrm>
    </dsp:sp>
    <dsp:sp modelId="{EE420F84-477D-4635-BEF8-66426E9A259D}">
      <dsp:nvSpPr>
        <dsp:cNvPr id="0" name=""/>
        <dsp:cNvSpPr/>
      </dsp:nvSpPr>
      <dsp:spPr>
        <a:xfrm>
          <a:off x="4191311" y="3416310"/>
          <a:ext cx="2388563" cy="6037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A8E640-7EB5-4EF2-8C83-19A3E5328324}">
      <dsp:nvSpPr>
        <dsp:cNvPr id="0" name=""/>
        <dsp:cNvSpPr/>
      </dsp:nvSpPr>
      <dsp:spPr>
        <a:xfrm>
          <a:off x="7753247" y="384179"/>
          <a:ext cx="2194559" cy="246888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000" b="-9000"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C5F495-3DD9-41C8-99AE-150A333447D0}">
      <dsp:nvSpPr>
        <dsp:cNvPr id="0" name=""/>
        <dsp:cNvSpPr/>
      </dsp:nvSpPr>
      <dsp:spPr>
        <a:xfrm>
          <a:off x="7778170" y="2959898"/>
          <a:ext cx="2388563" cy="4873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rtlCol="0" anchor="t" anchorCtr="0">
          <a:noAutofit/>
        </a:bodyPr>
        <a:lstStyle/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defRPr b="1" spc="20">
              <a:latin typeface="+mj-lt"/>
            </a:defRPr>
          </a:pPr>
          <a:r>
            <a:rPr lang="ru-RU" sz="2000" kern="1200" noProof="0" dirty="0" err="1">
              <a:solidFill>
                <a:schemeClr val="bg1"/>
              </a:solidFill>
            </a:rPr>
            <a:t>Кандакова</a:t>
          </a:r>
          <a:r>
            <a:rPr lang="ru-RU" sz="2000" kern="1200" noProof="0" dirty="0">
              <a:solidFill>
                <a:schemeClr val="bg1"/>
              </a:solidFill>
            </a:rPr>
            <a:t> Е. Д. – продвижение, дизайн </a:t>
          </a:r>
        </a:p>
      </dsp:txBody>
      <dsp:txXfrm>
        <a:off x="7778170" y="2959898"/>
        <a:ext cx="2388563" cy="487349"/>
      </dsp:txXfrm>
    </dsp:sp>
    <dsp:sp modelId="{5A7600AF-A34B-4D03-B3D6-B3C760AE8E06}">
      <dsp:nvSpPr>
        <dsp:cNvPr id="0" name=""/>
        <dsp:cNvSpPr/>
      </dsp:nvSpPr>
      <dsp:spPr>
        <a:xfrm>
          <a:off x="6997874" y="3416310"/>
          <a:ext cx="2388563" cy="6037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9/1/layout/PeoplePortraitsList">
  <dgm:title val="Список людей с портретами"/>
  <dgm:desc val="Список людей с портретами"/>
  <dgm:catLst>
    <dgm:cat type="list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/>
      <dgm:constr type="w" for="ch" forName="compNode" refType="h" refFor="ch" refForName="compNode" fact="0.55"/>
      <dgm:constr type="w" for="ch" forName="sibTrans" refType="w" refFor="ch" refForName="compNode" fact="0.175"/>
      <dgm:constr type="primFontSz" for="des" forName="nameTx" val="18"/>
      <dgm:constr type="primFontSz" for="des" forName="desTx" refType="primFontSz" refFor="des" refForName="nameTx" op="lte" fact="0.75"/>
      <dgm:constr type="h" for="des" forName="topSpace" op="equ"/>
      <dgm:constr type="h" for="des" forName="compNode" op="equ"/>
      <dgm:constr type="h" for="des" forName="photoElip" op="equ"/>
      <dgm:constr type="w" for="des" forName="photoElip" op="equ"/>
      <dgm:constr type="l" for="des" forName="photoElip" op="equ"/>
      <dgm:constr type="h" for="des" forName="iconSpace" op="equ"/>
      <dgm:constr type="h" for="des" forName="nameTx" op="equ"/>
      <dgm:constr type="h" for="des" forName="txSpace" op="equ"/>
      <dgm:constr type="h" for="des" forName="desTx" op="equ"/>
      <dgm:constr type="h" for="des" forName="bottSpace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topSpace" refType="w"/>
          <dgm:constr type="h" for="ch" forName="topSpace" refType="h" fact="0.187"/>
          <dgm:constr type="l" for="ch" forName="topSpace"/>
          <dgm:constr type="w" for="ch" forName="photoElip" refType="h" refFor="ch" refForName="photoElip"/>
          <dgm:constr type="h" for="ch" forName="photoElip" val="46.775"/>
          <dgm:constr type="t" for="ch" forName="photoElip" refType="b" refFor="ch" refForName="topSpace"/>
          <dgm:constr type="ctrX" for="ch" forName="photoElip" refType="w" fact="0.5"/>
          <dgm:constr type="w" for="ch" forName="iconSpace" refType="w"/>
          <dgm:constr type="h" for="ch" forName="iconSpace" refType="h" fact="0.075"/>
          <dgm:constr type="l" for="ch" forName="iconSpace"/>
          <dgm:constr type="t" for="ch" forName="iconSpace" refType="b" refFor="ch" refForName="photoElip"/>
          <dgm:constr type="w" for="ch" forName="nameTx" refType="w"/>
          <dgm:constr type="h" for="ch" forName="nameTx" refType="h" fact="0.112"/>
          <dgm:constr type="l" for="ch" forName="nameTx"/>
          <dgm:constr type="t" for="ch" forName="nameTx" refType="b" refFor="ch" refForName="iconSpace"/>
          <dgm:constr type="h" for="ch" forName="txSpace" refType="h" fact="0.015"/>
          <dgm:constr type="w" for="ch" forName="txSpace" refType="w"/>
          <dgm:constr type="l" for="ch" forName="txSpace"/>
          <dgm:constr type="t" for="ch" forName="txSpace" refType="b" refFor="ch" refForName="nameTx"/>
          <dgm:constr type="w" for="ch" forName="desTx" refType="w"/>
          <dgm:constr type="l" for="ch" forName="desTx"/>
          <dgm:constr type="h" for="ch" forName="desTx" refType="h" fact="0.13875"/>
          <dgm:constr type="t" for="ch" forName="desTx" refType="b" refFor="ch" refForName="txSpace"/>
          <dgm:constr type="w" for="ch" forName="bottSpace" refType="w"/>
          <dgm:constr type="h" for="ch" forName="bottSpace" refType="h" fact="0.067"/>
          <dgm:constr type="l" for="ch" forName="bottSpace"/>
          <dgm:constr type="t" for="ch" forName="bottSpace" refType="b" refFor="ch" refForName="desTx"/>
        </dgm:constrLst>
        <dgm:ruleLst>
          <dgm:rule type="h" val="INF" fact="NaN" max="NaN"/>
        </dgm:ruleLst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hotoElip" styleLbl="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nameTx" styleLbl="revTx">
          <dgm:varLst>
            <dgm:chMax val="0"/>
            <dgm:chPref val="0"/>
          </dgm:varLst>
          <dgm:alg type="tx">
            <dgm:param type="txAnchorVert" val="t"/>
            <dgm:param type="txAnchorHorzCh" val="ct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HorzCh" val="ctr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primFontSz" val="13"/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13" fact="NaN" max="NaN"/>
            <dgm:rule type="h" val="INF" fact="NaN" max="NaN"/>
          </dgm:ruleLst>
        </dgm:layoutNode>
        <dgm:layoutNode name="bott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 algn="ctr">
          <a:lnSpc>
            <a:spcPct val="100000"/>
          </a:lnSpc>
          <a:defRPr b="1" spc="20">
            <a:latin typeface="+mj-lt"/>
          </a:defRPr>
        </a:lvl1pPr>
        <a:lvl2pPr algn="ctr">
          <a:lnSpc>
            <a:spcPct val="100000"/>
          </a:lnSpc>
          <a:defRPr>
            <a:latin typeface="+mj-lt"/>
          </a:defRPr>
        </a:lvl2pPr>
        <a:lvl3pPr algn="ctr">
          <a:buNone/>
          <a:defRPr i="1">
            <a:latin typeface="+mj-lt"/>
          </a:defRPr>
        </a:lvl3pPr>
        <a:lvl4pPr algn="ctr">
          <a:buNone/>
          <a:defRPr i="1">
            <a:latin typeface="+mj-lt"/>
          </a:defRPr>
        </a:lvl4pPr>
        <a:lvl5pPr algn="ctr">
          <a:buNone/>
          <a:defRPr i="1">
            <a:latin typeface="+mj-lt"/>
          </a:defRPr>
        </a:lvl5pPr>
        <a:lvl6pPr algn="ctr">
          <a:buNone/>
          <a:defRPr i="1">
            <a:latin typeface="+mj-lt"/>
          </a:defRPr>
        </a:lvl6pPr>
        <a:lvl7pPr algn="ctr">
          <a:buNone/>
          <a:defRPr i="1">
            <a:latin typeface="+mj-lt"/>
          </a:defRPr>
        </a:lvl7pPr>
        <a:lvl8pPr algn="ctr">
          <a:buNone/>
          <a:defRPr i="1">
            <a:latin typeface="+mj-lt"/>
          </a:defRPr>
        </a:lvl8pPr>
        <a:lvl9pPr algn="ctr">
          <a:buNone/>
          <a:defRPr i="1">
            <a:latin typeface="+mj-lt"/>
          </a:defRPr>
        </a:lvl9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BB0B476C-63C4-4410-9E9E-72891F4EEA3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6BA8C90-BF63-4F6D-85A5-76CECECDBEF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577A52-D8E9-4BB9-9906-CC1F3E3B77FC}" type="datetime1">
              <a:rPr lang="ru-RU" smtClean="0"/>
              <a:t>25.10.2023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7FA8813-C4D4-44BF-A0EF-0E5CC5D9F76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02DC285-52E4-41D3-A463-15E8424728D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AD504B-EFD9-4770-8BD4-941F443CD0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815247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8A007E68-E234-49EF-909A-D837BA74DFE0}" type="datetime1">
              <a:rPr lang="ru-RU" noProof="0" smtClean="0"/>
              <a:t>25.10.2023</a:t>
            </a:fld>
            <a:endParaRPr lang="ru-RU" noProof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5939589-3E79-4C82-AA4A-FE78234FAA59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19496896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ru-RU" noProof="0" smtClean="0"/>
              <a:t>1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0896326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ru-RU" noProof="0" smtClean="0"/>
              <a:t>2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0932418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ru-RU" noProof="0" smtClean="0"/>
              <a:t>3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8858139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ru-RU" noProof="0" smtClean="0"/>
              <a:t>4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7753939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D5939589-3E79-4C82-AA4A-FE78234FAA59}" type="slidenum">
              <a:rPr lang="ru-RU" noProof="0" smtClean="0"/>
              <a:t>5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6420522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ru-RU" noProof="0" smtClean="0"/>
              <a:t>7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2574285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ru-RU" noProof="0" smtClean="0"/>
              <a:t>8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334451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ru-RU" noProof="0" smtClean="0"/>
              <a:t>9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4958680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ru-RU" noProof="0" smtClean="0"/>
              <a:t>10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412566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6854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ru-RU" noProof="0" smtClean="0"/>
              <a:t>14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2044080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ru-RU" noProof="0" smtClean="0"/>
              <a:t>15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5125163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88374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rtlCol="0" anchor="b"/>
          <a:lstStyle>
            <a:lvl1pPr algn="l">
              <a:defRPr sz="6000" b="1" i="0" cap="all" baseline="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Подзаголовок 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rtlCol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D1B787A8-0D67-4B7E-9B48-86BD906AB6B5}"/>
              </a:ext>
            </a:extLst>
          </p:cNvPr>
          <p:cNvCxnSpPr>
            <a:cxnSpLocks/>
          </p:cNvCxnSpPr>
          <p:nvPr/>
        </p:nvCxnSpPr>
        <p:spPr>
          <a:xfrm>
            <a:off x="715890" y="1114050"/>
            <a:ext cx="0" cy="5735637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9780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Слайд с заголовком 2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8448" y="594360"/>
            <a:ext cx="6272784" cy="2843784"/>
          </a:xfrm>
        </p:spPr>
        <p:txBody>
          <a:bodyPr rtlCol="0" anchor="b"/>
          <a:lstStyle>
            <a:lvl1pPr algn="l">
              <a:defRPr sz="5400" b="1" i="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41848" y="4700016"/>
            <a:ext cx="5093208" cy="1197864"/>
          </a:xfrm>
        </p:spPr>
        <p:txBody>
          <a:bodyPr rtlCol="0">
            <a:normAutofit/>
          </a:bodyPr>
          <a:lstStyle>
            <a:lvl1pPr marL="0" indent="0" algn="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8E825845-66DD-4B77-A729-CD97D156FE6C}"/>
              </a:ext>
            </a:extLst>
          </p:cNvPr>
          <p:cNvCxnSpPr>
            <a:cxnSpLocks/>
          </p:cNvCxnSpPr>
          <p:nvPr userDrawn="1"/>
        </p:nvCxnSpPr>
        <p:spPr>
          <a:xfrm>
            <a:off x="1301262" y="3496322"/>
            <a:ext cx="0" cy="335280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Графический объект 12">
            <a:extLst>
              <a:ext uri="{FF2B5EF4-FFF2-40B4-BE49-F238E27FC236}">
                <a16:creationId xmlns:a16="http://schemas.microsoft.com/office/drawing/2014/main" id="{818B4386-1FCF-4ACE-BE25-AF9CC5E2256F}"/>
              </a:ext>
            </a:extLst>
          </p:cNvPr>
          <p:cNvSpPr/>
          <p:nvPr userDrawn="1"/>
        </p:nvSpPr>
        <p:spPr>
          <a:xfrm>
            <a:off x="8217780" y="2973840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21" name="Графический объект 13">
            <a:extLst>
              <a:ext uri="{FF2B5EF4-FFF2-40B4-BE49-F238E27FC236}">
                <a16:creationId xmlns:a16="http://schemas.microsoft.com/office/drawing/2014/main" id="{19319560-50ED-4963-A2CF-74663239D426}"/>
              </a:ext>
            </a:extLst>
          </p:cNvPr>
          <p:cNvSpPr/>
          <p:nvPr userDrawn="1"/>
        </p:nvSpPr>
        <p:spPr>
          <a:xfrm>
            <a:off x="7859002" y="2744546"/>
            <a:ext cx="139038" cy="139038"/>
          </a:xfrm>
          <a:custGeom>
            <a:avLst/>
            <a:gdLst>
              <a:gd name="connsiteX0" fmla="*/ 129601 w 139038"/>
              <a:gd name="connsiteY0" fmla="*/ 60082 h 139038"/>
              <a:gd name="connsiteX1" fmla="*/ 78956 w 139038"/>
              <a:gd name="connsiteY1" fmla="*/ 60082 h 139038"/>
              <a:gd name="connsiteX2" fmla="*/ 78956 w 139038"/>
              <a:gd name="connsiteY2" fmla="*/ 9437 h 139038"/>
              <a:gd name="connsiteX3" fmla="*/ 69519 w 139038"/>
              <a:gd name="connsiteY3" fmla="*/ 0 h 139038"/>
              <a:gd name="connsiteX4" fmla="*/ 60082 w 139038"/>
              <a:gd name="connsiteY4" fmla="*/ 9437 h 139038"/>
              <a:gd name="connsiteX5" fmla="*/ 60082 w 139038"/>
              <a:gd name="connsiteY5" fmla="*/ 60082 h 139038"/>
              <a:gd name="connsiteX6" fmla="*/ 9437 w 139038"/>
              <a:gd name="connsiteY6" fmla="*/ 60082 h 139038"/>
              <a:gd name="connsiteX7" fmla="*/ 0 w 139038"/>
              <a:gd name="connsiteY7" fmla="*/ 69519 h 139038"/>
              <a:gd name="connsiteX8" fmla="*/ 9437 w 139038"/>
              <a:gd name="connsiteY8" fmla="*/ 78956 h 139038"/>
              <a:gd name="connsiteX9" fmla="*/ 60082 w 139038"/>
              <a:gd name="connsiteY9" fmla="*/ 78956 h 139038"/>
              <a:gd name="connsiteX10" fmla="*/ 60082 w 139038"/>
              <a:gd name="connsiteY10" fmla="*/ 129601 h 139038"/>
              <a:gd name="connsiteX11" fmla="*/ 69519 w 139038"/>
              <a:gd name="connsiteY11" fmla="*/ 139038 h 139038"/>
              <a:gd name="connsiteX12" fmla="*/ 78956 w 139038"/>
              <a:gd name="connsiteY12" fmla="*/ 129601 h 139038"/>
              <a:gd name="connsiteX13" fmla="*/ 78956 w 139038"/>
              <a:gd name="connsiteY13" fmla="*/ 78956 h 139038"/>
              <a:gd name="connsiteX14" fmla="*/ 129601 w 139038"/>
              <a:gd name="connsiteY14" fmla="*/ 78956 h 139038"/>
              <a:gd name="connsiteX15" fmla="*/ 139038 w 139038"/>
              <a:gd name="connsiteY15" fmla="*/ 69519 h 139038"/>
              <a:gd name="connsiteX16" fmla="*/ 129601 w 139038"/>
              <a:gd name="connsiteY16" fmla="*/ 60082 h 139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8" h="139038">
                <a:moveTo>
                  <a:pt x="129601" y="60082"/>
                </a:moveTo>
                <a:lnTo>
                  <a:pt x="78956" y="60082"/>
                </a:lnTo>
                <a:lnTo>
                  <a:pt x="78956" y="9437"/>
                </a:lnTo>
                <a:cubicBezTo>
                  <a:pt x="78956" y="4225"/>
                  <a:pt x="74731" y="0"/>
                  <a:pt x="69519" y="0"/>
                </a:cubicBezTo>
                <a:cubicBezTo>
                  <a:pt x="64307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7"/>
                  <a:pt x="0" y="69519"/>
                </a:cubicBezTo>
                <a:cubicBezTo>
                  <a:pt x="0" y="74731"/>
                  <a:pt x="4225" y="78956"/>
                  <a:pt x="9437" y="78956"/>
                </a:cubicBezTo>
                <a:lnTo>
                  <a:pt x="60082" y="78956"/>
                </a:lnTo>
                <a:lnTo>
                  <a:pt x="60082" y="129601"/>
                </a:lnTo>
                <a:cubicBezTo>
                  <a:pt x="60082" y="134813"/>
                  <a:pt x="64307" y="139038"/>
                  <a:pt x="69519" y="139038"/>
                </a:cubicBezTo>
                <a:cubicBezTo>
                  <a:pt x="74731" y="139038"/>
                  <a:pt x="78956" y="134813"/>
                  <a:pt x="78956" y="129601"/>
                </a:cubicBezTo>
                <a:lnTo>
                  <a:pt x="78956" y="78956"/>
                </a:lnTo>
                <a:lnTo>
                  <a:pt x="129601" y="78956"/>
                </a:lnTo>
                <a:cubicBezTo>
                  <a:pt x="134813" y="78956"/>
                  <a:pt x="139038" y="74731"/>
                  <a:pt x="139038" y="69519"/>
                </a:cubicBezTo>
                <a:cubicBezTo>
                  <a:pt x="139038" y="64307"/>
                  <a:pt x="134813" y="60082"/>
                  <a:pt x="129601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23" name="Графический объект 15">
            <a:extLst>
              <a:ext uri="{FF2B5EF4-FFF2-40B4-BE49-F238E27FC236}">
                <a16:creationId xmlns:a16="http://schemas.microsoft.com/office/drawing/2014/main" id="{E5ABBDAD-943D-48F3-9C80-B29C48966C79}"/>
              </a:ext>
            </a:extLst>
          </p:cNvPr>
          <p:cNvSpPr/>
          <p:nvPr userDrawn="1"/>
        </p:nvSpPr>
        <p:spPr>
          <a:xfrm>
            <a:off x="7843462" y="3198265"/>
            <a:ext cx="127713" cy="127713"/>
          </a:xfrm>
          <a:custGeom>
            <a:avLst/>
            <a:gdLst>
              <a:gd name="connsiteX0" fmla="*/ 63857 w 127713"/>
              <a:gd name="connsiteY0" fmla="*/ 18874 h 127713"/>
              <a:gd name="connsiteX1" fmla="*/ 108839 w 127713"/>
              <a:gd name="connsiteY1" fmla="*/ 63857 h 127713"/>
              <a:gd name="connsiteX2" fmla="*/ 63857 w 127713"/>
              <a:gd name="connsiteY2" fmla="*/ 108839 h 127713"/>
              <a:gd name="connsiteX3" fmla="*/ 18874 w 127713"/>
              <a:gd name="connsiteY3" fmla="*/ 63857 h 127713"/>
              <a:gd name="connsiteX4" fmla="*/ 63857 w 127713"/>
              <a:gd name="connsiteY4" fmla="*/ 18874 h 127713"/>
              <a:gd name="connsiteX5" fmla="*/ 63857 w 127713"/>
              <a:gd name="connsiteY5" fmla="*/ 0 h 127713"/>
              <a:gd name="connsiteX6" fmla="*/ 0 w 127713"/>
              <a:gd name="connsiteY6" fmla="*/ 63857 h 127713"/>
              <a:gd name="connsiteX7" fmla="*/ 63857 w 127713"/>
              <a:gd name="connsiteY7" fmla="*/ 127713 h 127713"/>
              <a:gd name="connsiteX8" fmla="*/ 127713 w 127713"/>
              <a:gd name="connsiteY8" fmla="*/ 63857 h 127713"/>
              <a:gd name="connsiteX9" fmla="*/ 63857 w 127713"/>
              <a:gd name="connsiteY9" fmla="*/ 0 h 127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3" h="127713">
                <a:moveTo>
                  <a:pt x="63857" y="18874"/>
                </a:moveTo>
                <a:cubicBezTo>
                  <a:pt x="88700" y="18874"/>
                  <a:pt x="108839" y="39013"/>
                  <a:pt x="108839" y="63857"/>
                </a:cubicBezTo>
                <a:cubicBezTo>
                  <a:pt x="108839" y="88700"/>
                  <a:pt x="88700" y="108839"/>
                  <a:pt x="63857" y="108839"/>
                </a:cubicBezTo>
                <a:cubicBezTo>
                  <a:pt x="39013" y="108839"/>
                  <a:pt x="18874" y="88700"/>
                  <a:pt x="18874" y="63857"/>
                </a:cubicBezTo>
                <a:cubicBezTo>
                  <a:pt x="18898" y="39023"/>
                  <a:pt x="39023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3"/>
                  <a:pt x="63857" y="127713"/>
                </a:cubicBezTo>
                <a:cubicBezTo>
                  <a:pt x="99124" y="127713"/>
                  <a:pt x="127713" y="99124"/>
                  <a:pt x="127713" y="63857"/>
                </a:cubicBezTo>
                <a:cubicBezTo>
                  <a:pt x="127713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1379060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олько заголовок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Рисунок 18">
            <a:extLst>
              <a:ext uri="{FF2B5EF4-FFF2-40B4-BE49-F238E27FC236}">
                <a16:creationId xmlns:a16="http://schemas.microsoft.com/office/drawing/2014/main" id="{34120D15-E48C-4FBE-BB95-24DB36D9F45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366432" y="2530058"/>
            <a:ext cx="3707972" cy="3707971"/>
          </a:xfrm>
          <a:custGeom>
            <a:avLst/>
            <a:gdLst>
              <a:gd name="connsiteX0" fmla="*/ 1853986 w 3707972"/>
              <a:gd name="connsiteY0" fmla="*/ 0 h 3707971"/>
              <a:gd name="connsiteX1" fmla="*/ 3707972 w 3707972"/>
              <a:gd name="connsiteY1" fmla="*/ 1853986 h 3707971"/>
              <a:gd name="connsiteX2" fmla="*/ 2043545 w 3707972"/>
              <a:gd name="connsiteY2" fmla="*/ 3698400 h 3707971"/>
              <a:gd name="connsiteX3" fmla="*/ 1854006 w 3707972"/>
              <a:gd name="connsiteY3" fmla="*/ 3707971 h 3707971"/>
              <a:gd name="connsiteX4" fmla="*/ 1853966 w 3707972"/>
              <a:gd name="connsiteY4" fmla="*/ 3707971 h 3707971"/>
              <a:gd name="connsiteX5" fmla="*/ 1664427 w 3707972"/>
              <a:gd name="connsiteY5" fmla="*/ 3698400 h 3707971"/>
              <a:gd name="connsiteX6" fmla="*/ 0 w 3707972"/>
              <a:gd name="connsiteY6" fmla="*/ 1853986 h 3707971"/>
              <a:gd name="connsiteX7" fmla="*/ 1853986 w 3707972"/>
              <a:gd name="connsiteY7" fmla="*/ 0 h 3707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07972" h="3707971">
                <a:moveTo>
                  <a:pt x="1853986" y="0"/>
                </a:moveTo>
                <a:cubicBezTo>
                  <a:pt x="2877914" y="0"/>
                  <a:pt x="3707972" y="830058"/>
                  <a:pt x="3707972" y="1853986"/>
                </a:cubicBezTo>
                <a:cubicBezTo>
                  <a:pt x="3707972" y="2813919"/>
                  <a:pt x="2978429" y="3603458"/>
                  <a:pt x="2043545" y="3698400"/>
                </a:cubicBezTo>
                <a:lnTo>
                  <a:pt x="1854006" y="3707971"/>
                </a:lnTo>
                <a:lnTo>
                  <a:pt x="1853966" y="3707971"/>
                </a:lnTo>
                <a:lnTo>
                  <a:pt x="1664427" y="3698400"/>
                </a:lnTo>
                <a:cubicBezTo>
                  <a:pt x="729543" y="3603458"/>
                  <a:pt x="0" y="2813919"/>
                  <a:pt x="0" y="1853986"/>
                </a:cubicBezTo>
                <a:cubicBezTo>
                  <a:pt x="0" y="830058"/>
                  <a:pt x="830058" y="0"/>
                  <a:pt x="1853986" y="0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02936" y="585216"/>
            <a:ext cx="5833872" cy="2276856"/>
          </a:xfrm>
        </p:spPr>
        <p:txBody>
          <a:bodyPr rtlCol="0" anchor="b"/>
          <a:lstStyle>
            <a:lvl1pPr algn="r">
              <a:defRPr sz="6000" b="1" cap="all" spc="40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Заголовок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EBC03C0-6EB7-4633-967C-12C35768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-548640" y="1938528"/>
            <a:ext cx="2788920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0FF4306-91CD-4B7B-8A53-34BE8F997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201168"/>
            <a:ext cx="2743200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D8DA9DAA-006C-4F4B-980E-E3DF019B24E2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13AE7F8D-AE68-4A83-BAB5-3A97D473CE3C}"/>
              </a:ext>
            </a:extLst>
          </p:cNvPr>
          <p:cNvCxnSpPr>
            <a:cxnSpLocks/>
          </p:cNvCxnSpPr>
          <p:nvPr userDrawn="1"/>
        </p:nvCxnSpPr>
        <p:spPr>
          <a:xfrm>
            <a:off x="856114" y="3503032"/>
            <a:ext cx="0" cy="334609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Текст 15">
            <a:extLst>
              <a:ext uri="{FF2B5EF4-FFF2-40B4-BE49-F238E27FC236}">
                <a16:creationId xmlns:a16="http://schemas.microsoft.com/office/drawing/2014/main" id="{A928810C-E773-43AE-A2A1-4073955CC8D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02936" y="3127248"/>
            <a:ext cx="5833872" cy="3118104"/>
          </a:xfrm>
        </p:spPr>
        <p:txBody>
          <a:bodyPr rtlCol="0"/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11" name="Графический объект 12">
            <a:extLst>
              <a:ext uri="{FF2B5EF4-FFF2-40B4-BE49-F238E27FC236}">
                <a16:creationId xmlns:a16="http://schemas.microsoft.com/office/drawing/2014/main" id="{EA1B6985-3E5A-40F4-9268-D4AB3BBF8C91}"/>
              </a:ext>
            </a:extLst>
          </p:cNvPr>
          <p:cNvSpPr/>
          <p:nvPr userDrawn="1"/>
        </p:nvSpPr>
        <p:spPr>
          <a:xfrm>
            <a:off x="4745394" y="2760277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3" name="Графический объект 13">
            <a:extLst>
              <a:ext uri="{FF2B5EF4-FFF2-40B4-BE49-F238E27FC236}">
                <a16:creationId xmlns:a16="http://schemas.microsoft.com/office/drawing/2014/main" id="{338BC906-9D03-4280-85E8-21A81BC21D73}"/>
              </a:ext>
            </a:extLst>
          </p:cNvPr>
          <p:cNvSpPr/>
          <p:nvPr userDrawn="1"/>
        </p:nvSpPr>
        <p:spPr>
          <a:xfrm>
            <a:off x="4386614" y="2530982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7" name="Графический объект 15">
            <a:extLst>
              <a:ext uri="{FF2B5EF4-FFF2-40B4-BE49-F238E27FC236}">
                <a16:creationId xmlns:a16="http://schemas.microsoft.com/office/drawing/2014/main" id="{C5C06D53-C9F6-47E8-BFE1-B8193A1AED8B}"/>
              </a:ext>
            </a:extLst>
          </p:cNvPr>
          <p:cNvSpPr/>
          <p:nvPr userDrawn="1"/>
        </p:nvSpPr>
        <p:spPr>
          <a:xfrm>
            <a:off x="1669987" y="6031572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490768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Рисунок 14">
            <a:extLst>
              <a:ext uri="{FF2B5EF4-FFF2-40B4-BE49-F238E27FC236}">
                <a16:creationId xmlns:a16="http://schemas.microsoft.com/office/drawing/2014/main" id="{E62FC6D8-DD87-4B93-8491-43C84EE63FE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51965" y="1665520"/>
            <a:ext cx="4266960" cy="4266968"/>
          </a:xfrm>
          <a:custGeom>
            <a:avLst/>
            <a:gdLst>
              <a:gd name="connsiteX0" fmla="*/ 2133823 w 4266960"/>
              <a:gd name="connsiteY0" fmla="*/ 0 h 4266968"/>
              <a:gd name="connsiteX1" fmla="*/ 4256628 w 4266960"/>
              <a:gd name="connsiteY1" fmla="*/ 1915652 h 4266968"/>
              <a:gd name="connsiteX2" fmla="*/ 4266960 w 4266960"/>
              <a:gd name="connsiteY2" fmla="*/ 2120258 h 4266968"/>
              <a:gd name="connsiteX3" fmla="*/ 4266960 w 4266960"/>
              <a:gd name="connsiteY3" fmla="*/ 2147389 h 4266968"/>
              <a:gd name="connsiteX4" fmla="*/ 4256628 w 4266960"/>
              <a:gd name="connsiteY4" fmla="*/ 2351994 h 4266968"/>
              <a:gd name="connsiteX5" fmla="*/ 2351994 w 4266960"/>
              <a:gd name="connsiteY5" fmla="*/ 4256629 h 4266968"/>
              <a:gd name="connsiteX6" fmla="*/ 2147230 w 4266960"/>
              <a:gd name="connsiteY6" fmla="*/ 4266968 h 4266968"/>
              <a:gd name="connsiteX7" fmla="*/ 2120416 w 4266960"/>
              <a:gd name="connsiteY7" fmla="*/ 4266968 h 4266968"/>
              <a:gd name="connsiteX8" fmla="*/ 1915652 w 4266960"/>
              <a:gd name="connsiteY8" fmla="*/ 4256629 h 4266968"/>
              <a:gd name="connsiteX9" fmla="*/ 0 w 4266960"/>
              <a:gd name="connsiteY9" fmla="*/ 2133823 h 4266968"/>
              <a:gd name="connsiteX10" fmla="*/ 2133823 w 4266960"/>
              <a:gd name="connsiteY10" fmla="*/ 0 h 426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66960" h="4266968">
                <a:moveTo>
                  <a:pt x="2133823" y="0"/>
                </a:moveTo>
                <a:cubicBezTo>
                  <a:pt x="3238644" y="0"/>
                  <a:pt x="4147355" y="839660"/>
                  <a:pt x="4256628" y="1915652"/>
                </a:cubicBezTo>
                <a:lnTo>
                  <a:pt x="4266960" y="2120258"/>
                </a:lnTo>
                <a:lnTo>
                  <a:pt x="4266960" y="2147389"/>
                </a:lnTo>
                <a:lnTo>
                  <a:pt x="4256628" y="2351994"/>
                </a:lnTo>
                <a:cubicBezTo>
                  <a:pt x="4154640" y="3356254"/>
                  <a:pt x="3356253" y="4154640"/>
                  <a:pt x="2351994" y="4256629"/>
                </a:cubicBezTo>
                <a:lnTo>
                  <a:pt x="2147230" y="4266968"/>
                </a:lnTo>
                <a:lnTo>
                  <a:pt x="2120416" y="4266968"/>
                </a:lnTo>
                <a:lnTo>
                  <a:pt x="1915652" y="4256629"/>
                </a:lnTo>
                <a:cubicBezTo>
                  <a:pt x="839660" y="4147356"/>
                  <a:pt x="0" y="3238645"/>
                  <a:pt x="0" y="2133823"/>
                </a:cubicBezTo>
                <a:cubicBezTo>
                  <a:pt x="0" y="955346"/>
                  <a:pt x="955346" y="0"/>
                  <a:pt x="2133823" y="0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/>
            </a:lvl1pPr>
          </a:lstStyle>
          <a:p>
            <a:pPr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96CF8C-1EA0-4E47-AC60-CAC3B80A3C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1335024"/>
            <a:ext cx="6190488" cy="1179576"/>
          </a:xfrm>
        </p:spPr>
        <p:txBody>
          <a:bodyPr lIns="91440" tIns="45720" rIns="91440" bIns="45720" rtlCol="0" anchor="b"/>
          <a:lstStyle>
            <a:lvl1pPr>
              <a:defRPr sz="54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28CABF8-19D8-4F3C-994F-4D35EC7A2C3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50392" y="2825496"/>
            <a:ext cx="6190488" cy="3346704"/>
          </a:xfrm>
        </p:spPr>
        <p:txBody>
          <a:bodyPr rtlCol="0"/>
          <a:lstStyle>
            <a:lvl1pPr marL="0" indent="0">
              <a:lnSpc>
                <a:spcPct val="110000"/>
              </a:lnSpc>
              <a:buNone/>
              <a:defRPr sz="2000"/>
            </a:lvl1pPr>
            <a:lvl2pPr marL="228600">
              <a:defRPr sz="1800"/>
            </a:lvl2pPr>
            <a:lvl3pPr marL="457200">
              <a:defRPr sz="1600"/>
            </a:lvl3pPr>
            <a:lvl4pPr marL="685800">
              <a:defRPr sz="1400"/>
            </a:lvl4pPr>
            <a:lvl5pPr>
              <a:defRPr sz="14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140F15D-DD72-46D5-BF0F-F50647107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964424" y="621792"/>
            <a:ext cx="4114800" cy="365125"/>
          </a:xfrm>
        </p:spPr>
        <p:txBody>
          <a:bodyPr rtlCol="0"/>
          <a:lstStyle>
            <a:lvl1pPr>
              <a:defRPr baseline="0">
                <a:solidFill>
                  <a:schemeClr val="accent2"/>
                </a:solidFill>
              </a:defRPr>
            </a:lvl1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266FD4D-815A-431C-ADEF-DE6F236F6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pPr rtl="0"/>
            <a:fld id="{D8DA9DAA-006C-4F4B-980E-E3DF019B24E2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FA8B3D0E-ED3F-46FA-AE79-5FEFDE9168E3}"/>
              </a:ext>
            </a:extLst>
          </p:cNvPr>
          <p:cNvCxnSpPr>
            <a:cxnSpLocks/>
          </p:cNvCxnSpPr>
          <p:nvPr userDrawn="1"/>
        </p:nvCxnSpPr>
        <p:spPr>
          <a:xfrm>
            <a:off x="0" y="806470"/>
            <a:ext cx="7903723" cy="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08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Графический объект 10">
            <a:extLst>
              <a:ext uri="{FF2B5EF4-FFF2-40B4-BE49-F238E27FC236}">
                <a16:creationId xmlns:a16="http://schemas.microsoft.com/office/drawing/2014/main" id="{AAD06B87-D9B2-4F94-B734-A8F039A2033F}"/>
              </a:ext>
            </a:extLst>
          </p:cNvPr>
          <p:cNvSpPr/>
          <p:nvPr userDrawn="1"/>
        </p:nvSpPr>
        <p:spPr>
          <a:xfrm>
            <a:off x="11281590" y="2070656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2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9" name="Графический объект 11">
            <a:extLst>
              <a:ext uri="{FF2B5EF4-FFF2-40B4-BE49-F238E27FC236}">
                <a16:creationId xmlns:a16="http://schemas.microsoft.com/office/drawing/2014/main" id="{BB13A13C-36EA-4B13-9175-C5FE95B34D33}"/>
              </a:ext>
            </a:extLst>
          </p:cNvPr>
          <p:cNvSpPr/>
          <p:nvPr userDrawn="1"/>
        </p:nvSpPr>
        <p:spPr>
          <a:xfrm>
            <a:off x="10969280" y="1780012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2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8971113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оловок раздела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63040"/>
            <a:ext cx="9144000" cy="2340864"/>
          </a:xfrm>
        </p:spPr>
        <p:txBody>
          <a:bodyPr rtlCol="0" anchor="b">
            <a:normAutofit/>
          </a:bodyPr>
          <a:lstStyle>
            <a:lvl1pPr algn="ctr">
              <a:defRPr sz="6000" b="1" i="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7048" y="3858768"/>
            <a:ext cx="9144000" cy="1325880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4" name="Графический объект 12">
            <a:extLst>
              <a:ext uri="{FF2B5EF4-FFF2-40B4-BE49-F238E27FC236}">
                <a16:creationId xmlns:a16="http://schemas.microsoft.com/office/drawing/2014/main" id="{8A41917E-4B97-447C-98AB-970D625F1DE6}"/>
              </a:ext>
            </a:extLst>
          </p:cNvPr>
          <p:cNvSpPr/>
          <p:nvPr userDrawn="1"/>
        </p:nvSpPr>
        <p:spPr>
          <a:xfrm>
            <a:off x="10772266" y="3054359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5" name="Графический объект 13">
            <a:extLst>
              <a:ext uri="{FF2B5EF4-FFF2-40B4-BE49-F238E27FC236}">
                <a16:creationId xmlns:a16="http://schemas.microsoft.com/office/drawing/2014/main" id="{3B3FD238-4561-4AF8-A1F1-185B0CAFE2AC}"/>
              </a:ext>
            </a:extLst>
          </p:cNvPr>
          <p:cNvSpPr/>
          <p:nvPr userDrawn="1"/>
        </p:nvSpPr>
        <p:spPr>
          <a:xfrm>
            <a:off x="10724364" y="2515838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6" name="Графический объект 15">
            <a:extLst>
              <a:ext uri="{FF2B5EF4-FFF2-40B4-BE49-F238E27FC236}">
                <a16:creationId xmlns:a16="http://schemas.microsoft.com/office/drawing/2014/main" id="{BAB9414C-AE69-4648-873E-9CE6B2DF8A71}"/>
              </a:ext>
            </a:extLst>
          </p:cNvPr>
          <p:cNvSpPr/>
          <p:nvPr userDrawn="1"/>
        </p:nvSpPr>
        <p:spPr>
          <a:xfrm>
            <a:off x="11024834" y="2787572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7" name="Графический объект 22">
            <a:extLst>
              <a:ext uri="{FF2B5EF4-FFF2-40B4-BE49-F238E27FC236}">
                <a16:creationId xmlns:a16="http://schemas.microsoft.com/office/drawing/2014/main" id="{3BF75235-4E6E-4184-82A5-EE6FE7993BBC}"/>
              </a:ext>
            </a:extLst>
          </p:cNvPr>
          <p:cNvSpPr/>
          <p:nvPr userDrawn="1"/>
        </p:nvSpPr>
        <p:spPr>
          <a:xfrm>
            <a:off x="1261869" y="2633448"/>
            <a:ext cx="151536" cy="151536"/>
          </a:xfrm>
          <a:custGeom>
            <a:avLst/>
            <a:gdLst>
              <a:gd name="connsiteX0" fmla="*/ 141251 w 151536"/>
              <a:gd name="connsiteY0" fmla="*/ 65483 h 151536"/>
              <a:gd name="connsiteX1" fmla="*/ 86053 w 151536"/>
              <a:gd name="connsiteY1" fmla="*/ 65483 h 151536"/>
              <a:gd name="connsiteX2" fmla="*/ 86053 w 151536"/>
              <a:gd name="connsiteY2" fmla="*/ 10285 h 151536"/>
              <a:gd name="connsiteX3" fmla="*/ 75768 w 151536"/>
              <a:gd name="connsiteY3" fmla="*/ 0 h 151536"/>
              <a:gd name="connsiteX4" fmla="*/ 65483 w 151536"/>
              <a:gd name="connsiteY4" fmla="*/ 10285 h 151536"/>
              <a:gd name="connsiteX5" fmla="*/ 65483 w 151536"/>
              <a:gd name="connsiteY5" fmla="*/ 65483 h 151536"/>
              <a:gd name="connsiteX6" fmla="*/ 10285 w 151536"/>
              <a:gd name="connsiteY6" fmla="*/ 65483 h 151536"/>
              <a:gd name="connsiteX7" fmla="*/ 0 w 151536"/>
              <a:gd name="connsiteY7" fmla="*/ 75768 h 151536"/>
              <a:gd name="connsiteX8" fmla="*/ 10285 w 151536"/>
              <a:gd name="connsiteY8" fmla="*/ 86053 h 151536"/>
              <a:gd name="connsiteX9" fmla="*/ 65483 w 151536"/>
              <a:gd name="connsiteY9" fmla="*/ 86053 h 151536"/>
              <a:gd name="connsiteX10" fmla="*/ 65483 w 151536"/>
              <a:gd name="connsiteY10" fmla="*/ 141251 h 151536"/>
              <a:gd name="connsiteX11" fmla="*/ 75768 w 151536"/>
              <a:gd name="connsiteY11" fmla="*/ 151536 h 151536"/>
              <a:gd name="connsiteX12" fmla="*/ 86053 w 151536"/>
              <a:gd name="connsiteY12" fmla="*/ 141251 h 151536"/>
              <a:gd name="connsiteX13" fmla="*/ 86053 w 151536"/>
              <a:gd name="connsiteY13" fmla="*/ 86053 h 151536"/>
              <a:gd name="connsiteX14" fmla="*/ 141251 w 151536"/>
              <a:gd name="connsiteY14" fmla="*/ 86053 h 151536"/>
              <a:gd name="connsiteX15" fmla="*/ 151536 w 151536"/>
              <a:gd name="connsiteY15" fmla="*/ 75768 h 151536"/>
              <a:gd name="connsiteX16" fmla="*/ 141251 w 151536"/>
              <a:gd name="connsiteY16" fmla="*/ 65483 h 151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1536" h="151536">
                <a:moveTo>
                  <a:pt x="141251" y="65483"/>
                </a:moveTo>
                <a:lnTo>
                  <a:pt x="86053" y="65483"/>
                </a:lnTo>
                <a:lnTo>
                  <a:pt x="86053" y="10285"/>
                </a:lnTo>
                <a:cubicBezTo>
                  <a:pt x="86053" y="4605"/>
                  <a:pt x="81448" y="0"/>
                  <a:pt x="75768" y="0"/>
                </a:cubicBezTo>
                <a:cubicBezTo>
                  <a:pt x="70088" y="0"/>
                  <a:pt x="65483" y="4605"/>
                  <a:pt x="65483" y="10285"/>
                </a:cubicBezTo>
                <a:lnTo>
                  <a:pt x="65483" y="65483"/>
                </a:lnTo>
                <a:lnTo>
                  <a:pt x="10285" y="65483"/>
                </a:lnTo>
                <a:cubicBezTo>
                  <a:pt x="4605" y="65483"/>
                  <a:pt x="0" y="70088"/>
                  <a:pt x="0" y="75768"/>
                </a:cubicBezTo>
                <a:cubicBezTo>
                  <a:pt x="0" y="81448"/>
                  <a:pt x="4605" y="86053"/>
                  <a:pt x="10285" y="86053"/>
                </a:cubicBezTo>
                <a:lnTo>
                  <a:pt x="65483" y="86053"/>
                </a:lnTo>
                <a:lnTo>
                  <a:pt x="65483" y="141251"/>
                </a:lnTo>
                <a:cubicBezTo>
                  <a:pt x="65483" y="146931"/>
                  <a:pt x="70088" y="151536"/>
                  <a:pt x="75768" y="151536"/>
                </a:cubicBezTo>
                <a:cubicBezTo>
                  <a:pt x="81448" y="151536"/>
                  <a:pt x="86053" y="146931"/>
                  <a:pt x="86053" y="141251"/>
                </a:cubicBezTo>
                <a:lnTo>
                  <a:pt x="86053" y="86053"/>
                </a:lnTo>
                <a:lnTo>
                  <a:pt x="141251" y="86053"/>
                </a:lnTo>
                <a:cubicBezTo>
                  <a:pt x="146931" y="86053"/>
                  <a:pt x="151536" y="81448"/>
                  <a:pt x="151536" y="75768"/>
                </a:cubicBezTo>
                <a:cubicBezTo>
                  <a:pt x="151536" y="70088"/>
                  <a:pt x="146931" y="65483"/>
                  <a:pt x="141251" y="65483"/>
                </a:cubicBezTo>
                <a:close/>
              </a:path>
            </a:pathLst>
          </a:custGeom>
          <a:solidFill>
            <a:schemeClr val="bg1"/>
          </a:solidFill>
          <a:ln w="646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1" name="Графический объект 21">
            <a:extLst>
              <a:ext uri="{FF2B5EF4-FFF2-40B4-BE49-F238E27FC236}">
                <a16:creationId xmlns:a16="http://schemas.microsoft.com/office/drawing/2014/main" id="{E66FE37C-2F4B-42DA-BFF6-92DD00BDC49B}"/>
              </a:ext>
            </a:extLst>
          </p:cNvPr>
          <p:cNvSpPr/>
          <p:nvPr userDrawn="1"/>
        </p:nvSpPr>
        <p:spPr>
          <a:xfrm>
            <a:off x="1064053" y="3083338"/>
            <a:ext cx="95759" cy="95759"/>
          </a:xfrm>
          <a:custGeom>
            <a:avLst/>
            <a:gdLst>
              <a:gd name="connsiteX0" fmla="*/ 95759 w 95759"/>
              <a:gd name="connsiteY0" fmla="*/ 47880 h 95759"/>
              <a:gd name="connsiteX1" fmla="*/ 47880 w 95759"/>
              <a:gd name="connsiteY1" fmla="*/ 95759 h 95759"/>
              <a:gd name="connsiteX2" fmla="*/ 0 w 95759"/>
              <a:gd name="connsiteY2" fmla="*/ 47880 h 95759"/>
              <a:gd name="connsiteX3" fmla="*/ 47880 w 95759"/>
              <a:gd name="connsiteY3" fmla="*/ 0 h 95759"/>
              <a:gd name="connsiteX4" fmla="*/ 95759 w 95759"/>
              <a:gd name="connsiteY4" fmla="*/ 47880 h 95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59" h="95759">
                <a:moveTo>
                  <a:pt x="95759" y="47880"/>
                </a:moveTo>
                <a:cubicBezTo>
                  <a:pt x="95759" y="74323"/>
                  <a:pt x="74323" y="95759"/>
                  <a:pt x="47880" y="95759"/>
                </a:cubicBezTo>
                <a:cubicBezTo>
                  <a:pt x="21436" y="95759"/>
                  <a:pt x="0" y="74323"/>
                  <a:pt x="0" y="47880"/>
                </a:cubicBezTo>
                <a:cubicBezTo>
                  <a:pt x="0" y="21436"/>
                  <a:pt x="21436" y="0"/>
                  <a:pt x="47880" y="0"/>
                </a:cubicBezTo>
                <a:cubicBezTo>
                  <a:pt x="74323" y="0"/>
                  <a:pt x="95759" y="21436"/>
                  <a:pt x="95759" y="47880"/>
                </a:cubicBezTo>
                <a:close/>
              </a:path>
            </a:pathLst>
          </a:custGeom>
          <a:solidFill>
            <a:schemeClr val="bg1"/>
          </a:solidFill>
          <a:ln w="469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3" name="Графический объект 23">
            <a:extLst>
              <a:ext uri="{FF2B5EF4-FFF2-40B4-BE49-F238E27FC236}">
                <a16:creationId xmlns:a16="http://schemas.microsoft.com/office/drawing/2014/main" id="{DDD38822-731A-48DA-A8A0-FBBAF7A6D65D}"/>
              </a:ext>
            </a:extLst>
          </p:cNvPr>
          <p:cNvSpPr/>
          <p:nvPr userDrawn="1"/>
        </p:nvSpPr>
        <p:spPr>
          <a:xfrm>
            <a:off x="1413405" y="3492870"/>
            <a:ext cx="108625" cy="108625"/>
          </a:xfrm>
          <a:custGeom>
            <a:avLst/>
            <a:gdLst>
              <a:gd name="connsiteX0" fmla="*/ 54313 w 108625"/>
              <a:gd name="connsiteY0" fmla="*/ 16053 h 108625"/>
              <a:gd name="connsiteX1" fmla="*/ 92572 w 108625"/>
              <a:gd name="connsiteY1" fmla="*/ 54313 h 108625"/>
              <a:gd name="connsiteX2" fmla="*/ 54313 w 108625"/>
              <a:gd name="connsiteY2" fmla="*/ 92572 h 108625"/>
              <a:gd name="connsiteX3" fmla="*/ 16053 w 108625"/>
              <a:gd name="connsiteY3" fmla="*/ 54313 h 108625"/>
              <a:gd name="connsiteX4" fmla="*/ 54313 w 108625"/>
              <a:gd name="connsiteY4" fmla="*/ 16053 h 108625"/>
              <a:gd name="connsiteX5" fmla="*/ 54313 w 108625"/>
              <a:gd name="connsiteY5" fmla="*/ 0 h 108625"/>
              <a:gd name="connsiteX6" fmla="*/ 0 w 108625"/>
              <a:gd name="connsiteY6" fmla="*/ 54313 h 108625"/>
              <a:gd name="connsiteX7" fmla="*/ 54313 w 108625"/>
              <a:gd name="connsiteY7" fmla="*/ 108625 h 108625"/>
              <a:gd name="connsiteX8" fmla="*/ 108625 w 108625"/>
              <a:gd name="connsiteY8" fmla="*/ 54313 h 108625"/>
              <a:gd name="connsiteX9" fmla="*/ 54313 w 108625"/>
              <a:gd name="connsiteY9" fmla="*/ 0 h 10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8625" h="108625">
                <a:moveTo>
                  <a:pt x="54313" y="16053"/>
                </a:moveTo>
                <a:cubicBezTo>
                  <a:pt x="75442" y="16053"/>
                  <a:pt x="92572" y="33182"/>
                  <a:pt x="92572" y="54313"/>
                </a:cubicBezTo>
                <a:cubicBezTo>
                  <a:pt x="92572" y="75442"/>
                  <a:pt x="75442" y="92572"/>
                  <a:pt x="54313" y="92572"/>
                </a:cubicBezTo>
                <a:cubicBezTo>
                  <a:pt x="33182" y="92572"/>
                  <a:pt x="16053" y="75442"/>
                  <a:pt x="16053" y="54313"/>
                </a:cubicBezTo>
                <a:cubicBezTo>
                  <a:pt x="16074" y="33191"/>
                  <a:pt x="33191" y="16074"/>
                  <a:pt x="54313" y="16053"/>
                </a:cubicBezTo>
                <a:moveTo>
                  <a:pt x="54313" y="0"/>
                </a:moveTo>
                <a:cubicBezTo>
                  <a:pt x="24317" y="0"/>
                  <a:pt x="0" y="24317"/>
                  <a:pt x="0" y="54313"/>
                </a:cubicBezTo>
                <a:cubicBezTo>
                  <a:pt x="0" y="84309"/>
                  <a:pt x="24317" y="108625"/>
                  <a:pt x="54313" y="108625"/>
                </a:cubicBezTo>
                <a:cubicBezTo>
                  <a:pt x="84309" y="108625"/>
                  <a:pt x="108625" y="84309"/>
                  <a:pt x="108625" y="54313"/>
                </a:cubicBezTo>
                <a:cubicBezTo>
                  <a:pt x="108625" y="24317"/>
                  <a:pt x="84309" y="0"/>
                  <a:pt x="54313" y="0"/>
                </a:cubicBezTo>
                <a:close/>
              </a:path>
            </a:pathLst>
          </a:custGeom>
          <a:solidFill>
            <a:schemeClr val="bg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442482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9696CF8C-1EA0-4E47-AC60-CAC3B80A3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sz="54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28CABF8-19D8-4F3C-994F-4D35EC7A2C3E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омер слайда 5">
            <a:extLst>
              <a:ext uri="{FF2B5EF4-FFF2-40B4-BE49-F238E27FC236}">
                <a16:creationId xmlns:a16="http://schemas.microsoft.com/office/drawing/2014/main" id="{5266FD4D-815A-431C-ADEF-DE6F236F6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5C05CAAB-DBA2-4548-AD5F-01BB97FBB207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17450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91656" y="841248"/>
            <a:ext cx="4434840" cy="3236976"/>
          </a:xfrm>
        </p:spPr>
        <p:txBody>
          <a:bodyPr rtlCol="0" anchor="b"/>
          <a:lstStyle>
            <a:lvl1pPr algn="l">
              <a:lnSpc>
                <a:spcPct val="110000"/>
              </a:lnSpc>
              <a:spcBef>
                <a:spcPts val="1000"/>
              </a:spcBef>
              <a:defRPr sz="3600" b="0" i="0" cap="none" baseline="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91655" y="4498848"/>
            <a:ext cx="4434835" cy="510474"/>
          </a:xfrm>
        </p:spPr>
        <p:txBody>
          <a:bodyPr rtlCol="0"/>
          <a:lstStyle>
            <a:lvl1pPr marL="0" indent="0" algn="l">
              <a:lnSpc>
                <a:spcPct val="110000"/>
              </a:lnSpc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F8C2A2A-62DB-40C0-8AE7-CB9B98649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9811512" y="1591056"/>
            <a:ext cx="3547872" cy="365125"/>
          </a:xfrm>
        </p:spPr>
        <p:txBody>
          <a:bodyPr rtlCol="0"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401EAA4-F44C-4C1F-B8E3-1A3005300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pPr rtl="0"/>
            <a:fld id="{D8DA9DAA-006C-4F4B-980E-E3DF019B24E2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6939C974-0ED4-4915-BBF7-1FB00C18AD45}"/>
              </a:ext>
            </a:extLst>
          </p:cNvPr>
          <p:cNvCxnSpPr>
            <a:cxnSpLocks/>
          </p:cNvCxnSpPr>
          <p:nvPr userDrawn="1"/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15930B2-E36D-4D05-A6B3-CA1BF61D50CC}"/>
              </a:ext>
            </a:extLst>
          </p:cNvPr>
          <p:cNvSpPr/>
          <p:nvPr userDrawn="1"/>
        </p:nvSpPr>
        <p:spPr>
          <a:xfrm>
            <a:off x="0" y="0"/>
            <a:ext cx="5779911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3" name="Рисунок 12">
            <a:extLst>
              <a:ext uri="{FF2B5EF4-FFF2-40B4-BE49-F238E27FC236}">
                <a16:creationId xmlns:a16="http://schemas.microsoft.com/office/drawing/2014/main" id="{9CEC7E0F-60E8-418B-978D-C607C82E97F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83464" y="301752"/>
            <a:ext cx="5221224" cy="6263640"/>
          </a:xfrm>
        </p:spPr>
        <p:txBody>
          <a:bodyPr rtlCol="0" anchor="ctr"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299048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Название и содержание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96CF8C-1EA0-4E47-AC60-CAC3B80A3C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365125"/>
            <a:ext cx="10771632" cy="1325563"/>
          </a:xfrm>
        </p:spPr>
        <p:txBody>
          <a:bodyPr rtlCol="0"/>
          <a:lstStyle>
            <a:lvl1pPr>
              <a:defRPr sz="5400" b="1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Заголовок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28CABF8-19D8-4F3C-994F-4D35EC7A2C3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76072" y="1825625"/>
            <a:ext cx="10771632" cy="4351338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140F15D-DD72-46D5-BF0F-F50647107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03920" y="841248"/>
            <a:ext cx="3630168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266FD4D-815A-431C-ADEF-DE6F236F6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D8DA9DAA-006C-4F4B-980E-E3DF019B24E2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9" name="Графический объект 22">
            <a:extLst>
              <a:ext uri="{FF2B5EF4-FFF2-40B4-BE49-F238E27FC236}">
                <a16:creationId xmlns:a16="http://schemas.microsoft.com/office/drawing/2014/main" id="{4EADA2ED-8A8C-4D17-8798-F26BF3B4CE25}"/>
              </a:ext>
            </a:extLst>
          </p:cNvPr>
          <p:cNvSpPr/>
          <p:nvPr userDrawn="1"/>
        </p:nvSpPr>
        <p:spPr>
          <a:xfrm>
            <a:off x="11202264" y="344083"/>
            <a:ext cx="151536" cy="151536"/>
          </a:xfrm>
          <a:custGeom>
            <a:avLst/>
            <a:gdLst>
              <a:gd name="connsiteX0" fmla="*/ 141251 w 151536"/>
              <a:gd name="connsiteY0" fmla="*/ 65483 h 151536"/>
              <a:gd name="connsiteX1" fmla="*/ 86053 w 151536"/>
              <a:gd name="connsiteY1" fmla="*/ 65483 h 151536"/>
              <a:gd name="connsiteX2" fmla="*/ 86053 w 151536"/>
              <a:gd name="connsiteY2" fmla="*/ 10285 h 151536"/>
              <a:gd name="connsiteX3" fmla="*/ 75768 w 151536"/>
              <a:gd name="connsiteY3" fmla="*/ 0 h 151536"/>
              <a:gd name="connsiteX4" fmla="*/ 65483 w 151536"/>
              <a:gd name="connsiteY4" fmla="*/ 10285 h 151536"/>
              <a:gd name="connsiteX5" fmla="*/ 65483 w 151536"/>
              <a:gd name="connsiteY5" fmla="*/ 65483 h 151536"/>
              <a:gd name="connsiteX6" fmla="*/ 10285 w 151536"/>
              <a:gd name="connsiteY6" fmla="*/ 65483 h 151536"/>
              <a:gd name="connsiteX7" fmla="*/ 0 w 151536"/>
              <a:gd name="connsiteY7" fmla="*/ 75768 h 151536"/>
              <a:gd name="connsiteX8" fmla="*/ 10285 w 151536"/>
              <a:gd name="connsiteY8" fmla="*/ 86053 h 151536"/>
              <a:gd name="connsiteX9" fmla="*/ 65483 w 151536"/>
              <a:gd name="connsiteY9" fmla="*/ 86053 h 151536"/>
              <a:gd name="connsiteX10" fmla="*/ 65483 w 151536"/>
              <a:gd name="connsiteY10" fmla="*/ 141251 h 151536"/>
              <a:gd name="connsiteX11" fmla="*/ 75768 w 151536"/>
              <a:gd name="connsiteY11" fmla="*/ 151536 h 151536"/>
              <a:gd name="connsiteX12" fmla="*/ 86053 w 151536"/>
              <a:gd name="connsiteY12" fmla="*/ 141251 h 151536"/>
              <a:gd name="connsiteX13" fmla="*/ 86053 w 151536"/>
              <a:gd name="connsiteY13" fmla="*/ 86053 h 151536"/>
              <a:gd name="connsiteX14" fmla="*/ 141251 w 151536"/>
              <a:gd name="connsiteY14" fmla="*/ 86053 h 151536"/>
              <a:gd name="connsiteX15" fmla="*/ 151536 w 151536"/>
              <a:gd name="connsiteY15" fmla="*/ 75768 h 151536"/>
              <a:gd name="connsiteX16" fmla="*/ 141251 w 151536"/>
              <a:gd name="connsiteY16" fmla="*/ 65483 h 151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1536" h="151536">
                <a:moveTo>
                  <a:pt x="141251" y="65483"/>
                </a:moveTo>
                <a:lnTo>
                  <a:pt x="86053" y="65483"/>
                </a:lnTo>
                <a:lnTo>
                  <a:pt x="86053" y="10285"/>
                </a:lnTo>
                <a:cubicBezTo>
                  <a:pt x="86053" y="4605"/>
                  <a:pt x="81448" y="0"/>
                  <a:pt x="75768" y="0"/>
                </a:cubicBezTo>
                <a:cubicBezTo>
                  <a:pt x="70088" y="0"/>
                  <a:pt x="65483" y="4605"/>
                  <a:pt x="65483" y="10285"/>
                </a:cubicBezTo>
                <a:lnTo>
                  <a:pt x="65483" y="65483"/>
                </a:lnTo>
                <a:lnTo>
                  <a:pt x="10285" y="65483"/>
                </a:lnTo>
                <a:cubicBezTo>
                  <a:pt x="4605" y="65483"/>
                  <a:pt x="0" y="70088"/>
                  <a:pt x="0" y="75768"/>
                </a:cubicBezTo>
                <a:cubicBezTo>
                  <a:pt x="0" y="81448"/>
                  <a:pt x="4605" y="86053"/>
                  <a:pt x="10285" y="86053"/>
                </a:cubicBezTo>
                <a:lnTo>
                  <a:pt x="65483" y="86053"/>
                </a:lnTo>
                <a:lnTo>
                  <a:pt x="65483" y="141251"/>
                </a:lnTo>
                <a:cubicBezTo>
                  <a:pt x="65483" y="146931"/>
                  <a:pt x="70088" y="151536"/>
                  <a:pt x="75768" y="151536"/>
                </a:cubicBezTo>
                <a:cubicBezTo>
                  <a:pt x="81448" y="151536"/>
                  <a:pt x="86053" y="146931"/>
                  <a:pt x="86053" y="141251"/>
                </a:cubicBezTo>
                <a:lnTo>
                  <a:pt x="86053" y="86053"/>
                </a:lnTo>
                <a:lnTo>
                  <a:pt x="141251" y="86053"/>
                </a:lnTo>
                <a:cubicBezTo>
                  <a:pt x="146931" y="86053"/>
                  <a:pt x="151536" y="81448"/>
                  <a:pt x="151536" y="75768"/>
                </a:cubicBezTo>
                <a:cubicBezTo>
                  <a:pt x="151536" y="70088"/>
                  <a:pt x="146931" y="65483"/>
                  <a:pt x="141251" y="65483"/>
                </a:cubicBezTo>
                <a:close/>
              </a:path>
            </a:pathLst>
          </a:custGeom>
          <a:solidFill>
            <a:schemeClr val="bg1"/>
          </a:solidFill>
          <a:ln w="646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1" name="Графический объект 23">
            <a:extLst>
              <a:ext uri="{FF2B5EF4-FFF2-40B4-BE49-F238E27FC236}">
                <a16:creationId xmlns:a16="http://schemas.microsoft.com/office/drawing/2014/main" id="{54AB3A25-6605-4446-9E53-ACEECD25E27B}"/>
              </a:ext>
            </a:extLst>
          </p:cNvPr>
          <p:cNvSpPr/>
          <p:nvPr userDrawn="1"/>
        </p:nvSpPr>
        <p:spPr>
          <a:xfrm>
            <a:off x="11563141" y="590910"/>
            <a:ext cx="108625" cy="108625"/>
          </a:xfrm>
          <a:custGeom>
            <a:avLst/>
            <a:gdLst>
              <a:gd name="connsiteX0" fmla="*/ 54313 w 108625"/>
              <a:gd name="connsiteY0" fmla="*/ 16053 h 108625"/>
              <a:gd name="connsiteX1" fmla="*/ 92572 w 108625"/>
              <a:gd name="connsiteY1" fmla="*/ 54313 h 108625"/>
              <a:gd name="connsiteX2" fmla="*/ 54313 w 108625"/>
              <a:gd name="connsiteY2" fmla="*/ 92572 h 108625"/>
              <a:gd name="connsiteX3" fmla="*/ 16053 w 108625"/>
              <a:gd name="connsiteY3" fmla="*/ 54313 h 108625"/>
              <a:gd name="connsiteX4" fmla="*/ 54313 w 108625"/>
              <a:gd name="connsiteY4" fmla="*/ 16053 h 108625"/>
              <a:gd name="connsiteX5" fmla="*/ 54313 w 108625"/>
              <a:gd name="connsiteY5" fmla="*/ 0 h 108625"/>
              <a:gd name="connsiteX6" fmla="*/ 0 w 108625"/>
              <a:gd name="connsiteY6" fmla="*/ 54313 h 108625"/>
              <a:gd name="connsiteX7" fmla="*/ 54313 w 108625"/>
              <a:gd name="connsiteY7" fmla="*/ 108625 h 108625"/>
              <a:gd name="connsiteX8" fmla="*/ 108625 w 108625"/>
              <a:gd name="connsiteY8" fmla="*/ 54313 h 108625"/>
              <a:gd name="connsiteX9" fmla="*/ 54313 w 108625"/>
              <a:gd name="connsiteY9" fmla="*/ 0 h 10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8625" h="108625">
                <a:moveTo>
                  <a:pt x="54313" y="16053"/>
                </a:moveTo>
                <a:cubicBezTo>
                  <a:pt x="75442" y="16053"/>
                  <a:pt x="92572" y="33182"/>
                  <a:pt x="92572" y="54313"/>
                </a:cubicBezTo>
                <a:cubicBezTo>
                  <a:pt x="92572" y="75442"/>
                  <a:pt x="75442" y="92572"/>
                  <a:pt x="54313" y="92572"/>
                </a:cubicBezTo>
                <a:cubicBezTo>
                  <a:pt x="33182" y="92572"/>
                  <a:pt x="16053" y="75442"/>
                  <a:pt x="16053" y="54313"/>
                </a:cubicBezTo>
                <a:cubicBezTo>
                  <a:pt x="16074" y="33191"/>
                  <a:pt x="33191" y="16074"/>
                  <a:pt x="54313" y="16053"/>
                </a:cubicBezTo>
                <a:moveTo>
                  <a:pt x="54313" y="0"/>
                </a:moveTo>
                <a:cubicBezTo>
                  <a:pt x="24317" y="0"/>
                  <a:pt x="0" y="24317"/>
                  <a:pt x="0" y="54313"/>
                </a:cubicBezTo>
                <a:cubicBezTo>
                  <a:pt x="0" y="84309"/>
                  <a:pt x="24317" y="108625"/>
                  <a:pt x="54313" y="108625"/>
                </a:cubicBezTo>
                <a:cubicBezTo>
                  <a:pt x="84309" y="108625"/>
                  <a:pt x="108625" y="84309"/>
                  <a:pt x="108625" y="54313"/>
                </a:cubicBezTo>
                <a:cubicBezTo>
                  <a:pt x="108625" y="24317"/>
                  <a:pt x="84309" y="0"/>
                  <a:pt x="54313" y="0"/>
                </a:cubicBezTo>
                <a:close/>
              </a:path>
            </a:pathLst>
          </a:custGeom>
          <a:solidFill>
            <a:schemeClr val="bg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222635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 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257166-6921-4546-BA2C-99E464681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95B9122-6371-4049-B57A-33DED7DA2F7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444752" y="1825625"/>
            <a:ext cx="4553712" cy="4351338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A14555D-0753-4312-A26B-2338813F9BB1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784848" y="1825625"/>
            <a:ext cx="4553712" cy="4351338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3FB7E8F4-3FB3-45AB-A381-9093CA95AAE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Графический объект 15">
            <a:extLst>
              <a:ext uri="{FF2B5EF4-FFF2-40B4-BE49-F238E27FC236}">
                <a16:creationId xmlns:a16="http://schemas.microsoft.com/office/drawing/2014/main" id="{D8685329-C6A1-4CB4-8AAE-150D0341F6A2}"/>
              </a:ext>
            </a:extLst>
          </p:cNvPr>
          <p:cNvSpPr/>
          <p:nvPr userDrawn="1"/>
        </p:nvSpPr>
        <p:spPr>
          <a:xfrm>
            <a:off x="10508317" y="492206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2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2" name="Графический объект 16">
            <a:extLst>
              <a:ext uri="{FF2B5EF4-FFF2-40B4-BE49-F238E27FC236}">
                <a16:creationId xmlns:a16="http://schemas.microsoft.com/office/drawing/2014/main" id="{83CE1DAA-30A3-41AE-8AE1-A7EE5C48A6F3}"/>
              </a:ext>
            </a:extLst>
          </p:cNvPr>
          <p:cNvSpPr/>
          <p:nvPr userDrawn="1"/>
        </p:nvSpPr>
        <p:spPr>
          <a:xfrm>
            <a:off x="11477944" y="1055581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accent2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4" name="Графический объект 14">
            <a:extLst>
              <a:ext uri="{FF2B5EF4-FFF2-40B4-BE49-F238E27FC236}">
                <a16:creationId xmlns:a16="http://schemas.microsoft.com/office/drawing/2014/main" id="{065162DD-7ACB-4F9C-90DD-24C743035892}"/>
              </a:ext>
            </a:extLst>
          </p:cNvPr>
          <p:cNvSpPr/>
          <p:nvPr userDrawn="1"/>
        </p:nvSpPr>
        <p:spPr>
          <a:xfrm>
            <a:off x="11241555" y="446637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2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2052880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B5F057AE-3B3B-4261-B912-BF9EB9A58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2A2D237-A706-4712-90CA-B04517CBBE0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44752" y="1681163"/>
            <a:ext cx="4553712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DE39CA1-2B6D-427E-9688-9093D5865CB7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444752" y="2505075"/>
            <a:ext cx="4553712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3D53357-616B-47F4-944B-F979FE96635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784848" y="1681163"/>
            <a:ext cx="4553712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D7EA593-3036-4FB5-94B4-D9431DF04871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784848" y="2505075"/>
            <a:ext cx="4553712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160F34ED-DA60-4CC2-B735-B0EC5D9FEA35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Графический объект 15">
            <a:extLst>
              <a:ext uri="{FF2B5EF4-FFF2-40B4-BE49-F238E27FC236}">
                <a16:creationId xmlns:a16="http://schemas.microsoft.com/office/drawing/2014/main" id="{A9475260-301F-4744-B1DA-7B00F6FB4342}"/>
              </a:ext>
            </a:extLst>
          </p:cNvPr>
          <p:cNvSpPr/>
          <p:nvPr userDrawn="1"/>
        </p:nvSpPr>
        <p:spPr>
          <a:xfrm>
            <a:off x="10508317" y="492206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2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4" name="Графический объект 16">
            <a:extLst>
              <a:ext uri="{FF2B5EF4-FFF2-40B4-BE49-F238E27FC236}">
                <a16:creationId xmlns:a16="http://schemas.microsoft.com/office/drawing/2014/main" id="{9BBD3F4B-0836-48C5-AC68-747456D1DD50}"/>
              </a:ext>
            </a:extLst>
          </p:cNvPr>
          <p:cNvSpPr/>
          <p:nvPr userDrawn="1"/>
        </p:nvSpPr>
        <p:spPr>
          <a:xfrm>
            <a:off x="11477944" y="1055581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accent2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6" name="Графический объект 14">
            <a:extLst>
              <a:ext uri="{FF2B5EF4-FFF2-40B4-BE49-F238E27FC236}">
                <a16:creationId xmlns:a16="http://schemas.microsoft.com/office/drawing/2014/main" id="{9B4398D5-99F4-4F83-AA77-9B4177648CAF}"/>
              </a:ext>
            </a:extLst>
          </p:cNvPr>
          <p:cNvSpPr/>
          <p:nvPr userDrawn="1"/>
        </p:nvSpPr>
        <p:spPr>
          <a:xfrm>
            <a:off x="11241555" y="446637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2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937595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B5F057AE-3B3B-4261-B912-BF9EB9A58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2A2D237-A706-4712-90CA-B04517CBBE0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44752" y="1681163"/>
            <a:ext cx="2834640" cy="823912"/>
          </a:xfrm>
        </p:spPr>
        <p:txBody>
          <a:bodyPr rtlCol="0"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 dirty="0"/>
              <a:t>Щелкните, чтобы изменить стили текста образца слайда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DE39CA1-2B6D-427E-9688-9093D5865CB7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444752" y="2505075"/>
            <a:ext cx="2834640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3D53357-616B-47F4-944B-F979FE96635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983480" y="1681163"/>
            <a:ext cx="2834640" cy="823912"/>
          </a:xfrm>
        </p:spPr>
        <p:txBody>
          <a:bodyPr rtlCol="0"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D7EA593-3036-4FB5-94B4-D9431DF04871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983480" y="2505075"/>
            <a:ext cx="2834640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160F34ED-DA60-4CC2-B735-B0EC5D9FEA35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Графический объект 15">
            <a:extLst>
              <a:ext uri="{FF2B5EF4-FFF2-40B4-BE49-F238E27FC236}">
                <a16:creationId xmlns:a16="http://schemas.microsoft.com/office/drawing/2014/main" id="{A9475260-301F-4744-B1DA-7B00F6FB4342}"/>
              </a:ext>
            </a:extLst>
          </p:cNvPr>
          <p:cNvSpPr/>
          <p:nvPr userDrawn="1"/>
        </p:nvSpPr>
        <p:spPr>
          <a:xfrm>
            <a:off x="10508317" y="492206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2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4" name="Графический объект 16">
            <a:extLst>
              <a:ext uri="{FF2B5EF4-FFF2-40B4-BE49-F238E27FC236}">
                <a16:creationId xmlns:a16="http://schemas.microsoft.com/office/drawing/2014/main" id="{9BBD3F4B-0836-48C5-AC68-747456D1DD50}"/>
              </a:ext>
            </a:extLst>
          </p:cNvPr>
          <p:cNvSpPr/>
          <p:nvPr userDrawn="1"/>
        </p:nvSpPr>
        <p:spPr>
          <a:xfrm>
            <a:off x="11477944" y="1055581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accent2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6" name="Графический объект 14">
            <a:extLst>
              <a:ext uri="{FF2B5EF4-FFF2-40B4-BE49-F238E27FC236}">
                <a16:creationId xmlns:a16="http://schemas.microsoft.com/office/drawing/2014/main" id="{9B4398D5-99F4-4F83-AA77-9B4177648CAF}"/>
              </a:ext>
            </a:extLst>
          </p:cNvPr>
          <p:cNvSpPr/>
          <p:nvPr userDrawn="1"/>
        </p:nvSpPr>
        <p:spPr>
          <a:xfrm>
            <a:off x="11241555" y="446637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2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5" name="Текст 4">
            <a:extLst>
              <a:ext uri="{FF2B5EF4-FFF2-40B4-BE49-F238E27FC236}">
                <a16:creationId xmlns:a16="http://schemas.microsoft.com/office/drawing/2014/main" id="{2D693B15-7265-4478-9579-62FCD5222D0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531352" y="1769269"/>
            <a:ext cx="2834640" cy="823912"/>
          </a:xfrm>
        </p:spPr>
        <p:txBody>
          <a:bodyPr rtlCol="0"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17" name="Объект 5">
            <a:extLst>
              <a:ext uri="{FF2B5EF4-FFF2-40B4-BE49-F238E27FC236}">
                <a16:creationId xmlns:a16="http://schemas.microsoft.com/office/drawing/2014/main" id="{48F9E92F-BB16-4896-A47F-6497C3D705B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531352" y="2593181"/>
            <a:ext cx="2834640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3730798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91656" y="804672"/>
            <a:ext cx="4434840" cy="886968"/>
          </a:xfrm>
        </p:spPr>
        <p:txBody>
          <a:bodyPr rtlCol="0" anchor="b"/>
          <a:lstStyle>
            <a:lvl1pPr algn="l">
              <a:defRPr sz="5400" b="0" i="0" cap="none" baseline="0"/>
            </a:lvl1pPr>
          </a:lstStyle>
          <a:p>
            <a:pPr rtl="0"/>
            <a:r>
              <a:rPr lang="ru-RU" noProof="0"/>
              <a:t>Заголовок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91654" y="1801368"/>
            <a:ext cx="4434840" cy="4754880"/>
          </a:xfrm>
        </p:spPr>
        <p:txBody>
          <a:bodyPr rtlCol="0">
            <a:normAutofit/>
          </a:bodyPr>
          <a:lstStyle>
            <a:lvl1pPr marL="0" indent="0" algn="l">
              <a:lnSpc>
                <a:spcPct val="110000"/>
              </a:lnSpc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F8C2A2A-62DB-40C0-8AE7-CB9B98649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9811512" y="1591056"/>
            <a:ext cx="3547872" cy="365125"/>
          </a:xfrm>
        </p:spPr>
        <p:txBody>
          <a:bodyPr rtlCol="0"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401EAA4-F44C-4C1F-B8E3-1A3005300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pPr rtl="0"/>
            <a:fld id="{D8DA9DAA-006C-4F4B-980E-E3DF019B24E2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6939C974-0ED4-4915-BBF7-1FB00C18AD45}"/>
              </a:ext>
            </a:extLst>
          </p:cNvPr>
          <p:cNvCxnSpPr>
            <a:cxnSpLocks/>
          </p:cNvCxnSpPr>
          <p:nvPr userDrawn="1"/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15930B2-E36D-4D05-A6B3-CA1BF61D50CC}"/>
              </a:ext>
            </a:extLst>
          </p:cNvPr>
          <p:cNvSpPr/>
          <p:nvPr userDrawn="1"/>
        </p:nvSpPr>
        <p:spPr>
          <a:xfrm>
            <a:off x="0" y="0"/>
            <a:ext cx="5779911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3" name="Рисунок 12">
            <a:extLst>
              <a:ext uri="{FF2B5EF4-FFF2-40B4-BE49-F238E27FC236}">
                <a16:creationId xmlns:a16="http://schemas.microsoft.com/office/drawing/2014/main" id="{9CEC7E0F-60E8-418B-978D-C607C82E97F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83464" y="3108960"/>
            <a:ext cx="5221224" cy="3447288"/>
          </a:xfrm>
        </p:spPr>
        <p:txBody>
          <a:bodyPr rtlCol="0" anchor="ctr"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10" name="Рисунок 12">
            <a:extLst>
              <a:ext uri="{FF2B5EF4-FFF2-40B4-BE49-F238E27FC236}">
                <a16:creationId xmlns:a16="http://schemas.microsoft.com/office/drawing/2014/main" id="{F146D6C1-343E-4F97-A565-55BBB15F4C7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83464" y="301752"/>
            <a:ext cx="2459736" cy="2505456"/>
          </a:xfrm>
        </p:spPr>
        <p:txBody>
          <a:bodyPr rtlCol="0" anchor="ctr"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11" name="Рисунок 12">
            <a:extLst>
              <a:ext uri="{FF2B5EF4-FFF2-40B4-BE49-F238E27FC236}">
                <a16:creationId xmlns:a16="http://schemas.microsoft.com/office/drawing/2014/main" id="{BA123E2D-4554-47D5-B0EC-0C47EDB4162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044952" y="301752"/>
            <a:ext cx="2459736" cy="2505456"/>
          </a:xfrm>
        </p:spPr>
        <p:txBody>
          <a:bodyPr rtlCol="0" anchor="ctr"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2578914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олько заголовок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Рисунок 32">
            <a:extLst>
              <a:ext uri="{FF2B5EF4-FFF2-40B4-BE49-F238E27FC236}">
                <a16:creationId xmlns:a16="http://schemas.microsoft.com/office/drawing/2014/main" id="{3186EA6A-5CD5-4DF7-9C8A-EDFAF28A80D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777111" y="407499"/>
            <a:ext cx="1952279" cy="1952279"/>
          </a:xfrm>
          <a:custGeom>
            <a:avLst/>
            <a:gdLst>
              <a:gd name="connsiteX0" fmla="*/ 976140 w 1952279"/>
              <a:gd name="connsiteY0" fmla="*/ 0 h 1952279"/>
              <a:gd name="connsiteX1" fmla="*/ 1952279 w 1952279"/>
              <a:gd name="connsiteY1" fmla="*/ 976140 h 1952279"/>
              <a:gd name="connsiteX2" fmla="*/ 976140 w 1952279"/>
              <a:gd name="connsiteY2" fmla="*/ 1952279 h 1952279"/>
              <a:gd name="connsiteX3" fmla="*/ 0 w 1952279"/>
              <a:gd name="connsiteY3" fmla="*/ 976140 h 1952279"/>
              <a:gd name="connsiteX4" fmla="*/ 976140 w 1952279"/>
              <a:gd name="connsiteY4" fmla="*/ 0 h 195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52279" h="1952279">
                <a:moveTo>
                  <a:pt x="976140" y="0"/>
                </a:moveTo>
                <a:cubicBezTo>
                  <a:pt x="1515247" y="0"/>
                  <a:pt x="1952279" y="437033"/>
                  <a:pt x="1952279" y="976140"/>
                </a:cubicBezTo>
                <a:cubicBezTo>
                  <a:pt x="1952279" y="1515246"/>
                  <a:pt x="1515247" y="1952279"/>
                  <a:pt x="976140" y="1952279"/>
                </a:cubicBezTo>
                <a:cubicBezTo>
                  <a:pt x="437033" y="1952279"/>
                  <a:pt x="0" y="1515246"/>
                  <a:pt x="0" y="976140"/>
                </a:cubicBezTo>
                <a:cubicBezTo>
                  <a:pt x="0" y="437033"/>
                  <a:pt x="437033" y="0"/>
                  <a:pt x="976140" y="0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32" name="Рисунок 31">
            <a:extLst>
              <a:ext uri="{FF2B5EF4-FFF2-40B4-BE49-F238E27FC236}">
                <a16:creationId xmlns:a16="http://schemas.microsoft.com/office/drawing/2014/main" id="{83D5117F-F235-498D-99A5-9DE2D665576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28345" y="1972581"/>
            <a:ext cx="2290065" cy="2273502"/>
          </a:xfrm>
          <a:custGeom>
            <a:avLst/>
            <a:gdLst>
              <a:gd name="connsiteX0" fmla="*/ 1145032 w 2290065"/>
              <a:gd name="connsiteY0" fmla="*/ 0 h 2273502"/>
              <a:gd name="connsiteX1" fmla="*/ 2290065 w 2290065"/>
              <a:gd name="connsiteY1" fmla="*/ 1145033 h 2273502"/>
              <a:gd name="connsiteX2" fmla="*/ 1375797 w 2290065"/>
              <a:gd name="connsiteY2" fmla="*/ 2266803 h 2273502"/>
              <a:gd name="connsiteX3" fmla="*/ 1331903 w 2290065"/>
              <a:gd name="connsiteY3" fmla="*/ 2273502 h 2273502"/>
              <a:gd name="connsiteX4" fmla="*/ 958162 w 2290065"/>
              <a:gd name="connsiteY4" fmla="*/ 2273502 h 2273502"/>
              <a:gd name="connsiteX5" fmla="*/ 914268 w 2290065"/>
              <a:gd name="connsiteY5" fmla="*/ 2266803 h 2273502"/>
              <a:gd name="connsiteX6" fmla="*/ 5911 w 2290065"/>
              <a:gd name="connsiteY6" fmla="*/ 1262106 h 2273502"/>
              <a:gd name="connsiteX7" fmla="*/ 0 w 2290065"/>
              <a:gd name="connsiteY7" fmla="*/ 1145053 h 2273502"/>
              <a:gd name="connsiteX8" fmla="*/ 0 w 2290065"/>
              <a:gd name="connsiteY8" fmla="*/ 1145014 h 2273502"/>
              <a:gd name="connsiteX9" fmla="*/ 5911 w 2290065"/>
              <a:gd name="connsiteY9" fmla="*/ 1027960 h 2273502"/>
              <a:gd name="connsiteX10" fmla="*/ 1145032 w 2290065"/>
              <a:gd name="connsiteY10" fmla="*/ 0 h 2273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90065" h="2273502">
                <a:moveTo>
                  <a:pt x="1145032" y="0"/>
                </a:moveTo>
                <a:cubicBezTo>
                  <a:pt x="1777417" y="0"/>
                  <a:pt x="2290065" y="512649"/>
                  <a:pt x="2290065" y="1145033"/>
                </a:cubicBezTo>
                <a:cubicBezTo>
                  <a:pt x="2290065" y="1698370"/>
                  <a:pt x="1897569" y="2160033"/>
                  <a:pt x="1375797" y="2266803"/>
                </a:cubicBezTo>
                <a:lnTo>
                  <a:pt x="1331903" y="2273502"/>
                </a:lnTo>
                <a:lnTo>
                  <a:pt x="958162" y="2273502"/>
                </a:lnTo>
                <a:lnTo>
                  <a:pt x="914268" y="2266803"/>
                </a:lnTo>
                <a:cubicBezTo>
                  <a:pt x="429765" y="2167660"/>
                  <a:pt x="56730" y="1762511"/>
                  <a:pt x="5911" y="1262106"/>
                </a:cubicBezTo>
                <a:lnTo>
                  <a:pt x="0" y="1145053"/>
                </a:lnTo>
                <a:lnTo>
                  <a:pt x="0" y="1145014"/>
                </a:lnTo>
                <a:lnTo>
                  <a:pt x="5911" y="1027960"/>
                </a:lnTo>
                <a:cubicBezTo>
                  <a:pt x="64548" y="450571"/>
                  <a:pt x="552172" y="0"/>
                  <a:pt x="1145032" y="0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31" name="Рисунок 30">
            <a:extLst>
              <a:ext uri="{FF2B5EF4-FFF2-40B4-BE49-F238E27FC236}">
                <a16:creationId xmlns:a16="http://schemas.microsoft.com/office/drawing/2014/main" id="{E1E0A794-F1D3-4628-B5B1-9D48AB34C3D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579539" y="4386312"/>
            <a:ext cx="3119293" cy="2462810"/>
          </a:xfrm>
          <a:custGeom>
            <a:avLst/>
            <a:gdLst>
              <a:gd name="connsiteX0" fmla="*/ 1559647 w 3119293"/>
              <a:gd name="connsiteY0" fmla="*/ 0 h 2462810"/>
              <a:gd name="connsiteX1" fmla="*/ 3119293 w 3119293"/>
              <a:gd name="connsiteY1" fmla="*/ 1559647 h 2462810"/>
              <a:gd name="connsiteX2" fmla="*/ 2852930 w 3119293"/>
              <a:gd name="connsiteY2" fmla="*/ 2431660 h 2462810"/>
              <a:gd name="connsiteX3" fmla="*/ 2829636 w 3119293"/>
              <a:gd name="connsiteY3" fmla="*/ 2462810 h 2462810"/>
              <a:gd name="connsiteX4" fmla="*/ 289658 w 3119293"/>
              <a:gd name="connsiteY4" fmla="*/ 2462810 h 2462810"/>
              <a:gd name="connsiteX5" fmla="*/ 266363 w 3119293"/>
              <a:gd name="connsiteY5" fmla="*/ 2431660 h 2462810"/>
              <a:gd name="connsiteX6" fmla="*/ 0 w 3119293"/>
              <a:gd name="connsiteY6" fmla="*/ 1559647 h 2462810"/>
              <a:gd name="connsiteX7" fmla="*/ 1559647 w 3119293"/>
              <a:gd name="connsiteY7" fmla="*/ 0 h 2462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19293" h="2462810">
                <a:moveTo>
                  <a:pt x="1559647" y="0"/>
                </a:moveTo>
                <a:cubicBezTo>
                  <a:pt x="2421016" y="0"/>
                  <a:pt x="3119293" y="698278"/>
                  <a:pt x="3119293" y="1559647"/>
                </a:cubicBezTo>
                <a:cubicBezTo>
                  <a:pt x="3119293" y="1882660"/>
                  <a:pt x="3021098" y="2182739"/>
                  <a:pt x="2852930" y="2431660"/>
                </a:cubicBezTo>
                <a:lnTo>
                  <a:pt x="2829636" y="2462810"/>
                </a:lnTo>
                <a:lnTo>
                  <a:pt x="289658" y="2462810"/>
                </a:lnTo>
                <a:lnTo>
                  <a:pt x="266363" y="2431660"/>
                </a:lnTo>
                <a:cubicBezTo>
                  <a:pt x="98195" y="2182739"/>
                  <a:pt x="0" y="1882660"/>
                  <a:pt x="0" y="1559647"/>
                </a:cubicBezTo>
                <a:cubicBezTo>
                  <a:pt x="0" y="698278"/>
                  <a:pt x="698278" y="0"/>
                  <a:pt x="1559647" y="0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30" name="Рисунок 29">
            <a:extLst>
              <a:ext uri="{FF2B5EF4-FFF2-40B4-BE49-F238E27FC236}">
                <a16:creationId xmlns:a16="http://schemas.microsoft.com/office/drawing/2014/main" id="{B8D3F45B-B631-47D3-A33C-71CEC2B3602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092905" y="4018982"/>
            <a:ext cx="3854161" cy="2839018"/>
          </a:xfrm>
          <a:custGeom>
            <a:avLst/>
            <a:gdLst>
              <a:gd name="connsiteX0" fmla="*/ 1927061 w 3854161"/>
              <a:gd name="connsiteY0" fmla="*/ 0 h 2839018"/>
              <a:gd name="connsiteX1" fmla="*/ 1927101 w 3854161"/>
              <a:gd name="connsiteY1" fmla="*/ 0 h 2839018"/>
              <a:gd name="connsiteX2" fmla="*/ 2124114 w 3854161"/>
              <a:gd name="connsiteY2" fmla="*/ 9948 h 2839018"/>
              <a:gd name="connsiteX3" fmla="*/ 3854161 w 3854161"/>
              <a:gd name="connsiteY3" fmla="*/ 1927080 h 2839018"/>
              <a:gd name="connsiteX4" fmla="*/ 3702722 w 3854161"/>
              <a:gd name="connsiteY4" fmla="*/ 2677187 h 2839018"/>
              <a:gd name="connsiteX5" fmla="*/ 3624763 w 3854161"/>
              <a:gd name="connsiteY5" fmla="*/ 2839018 h 2839018"/>
              <a:gd name="connsiteX6" fmla="*/ 229398 w 3854161"/>
              <a:gd name="connsiteY6" fmla="*/ 2839018 h 2839018"/>
              <a:gd name="connsiteX7" fmla="*/ 151440 w 3854161"/>
              <a:gd name="connsiteY7" fmla="*/ 2677187 h 2839018"/>
              <a:gd name="connsiteX8" fmla="*/ 0 w 3854161"/>
              <a:gd name="connsiteY8" fmla="*/ 1927080 h 2839018"/>
              <a:gd name="connsiteX9" fmla="*/ 1730048 w 3854161"/>
              <a:gd name="connsiteY9" fmla="*/ 9948 h 2839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854161" h="2839018">
                <a:moveTo>
                  <a:pt x="1927061" y="0"/>
                </a:moveTo>
                <a:lnTo>
                  <a:pt x="1927101" y="0"/>
                </a:lnTo>
                <a:lnTo>
                  <a:pt x="2124114" y="9948"/>
                </a:lnTo>
                <a:cubicBezTo>
                  <a:pt x="3095856" y="108634"/>
                  <a:pt x="3854161" y="929301"/>
                  <a:pt x="3854161" y="1927080"/>
                </a:cubicBezTo>
                <a:cubicBezTo>
                  <a:pt x="3854161" y="2193154"/>
                  <a:pt x="3800237" y="2446634"/>
                  <a:pt x="3702722" y="2677187"/>
                </a:cubicBezTo>
                <a:lnTo>
                  <a:pt x="3624763" y="2839018"/>
                </a:lnTo>
                <a:lnTo>
                  <a:pt x="229398" y="2839018"/>
                </a:lnTo>
                <a:lnTo>
                  <a:pt x="151440" y="2677187"/>
                </a:lnTo>
                <a:cubicBezTo>
                  <a:pt x="53924" y="2446634"/>
                  <a:pt x="0" y="2193154"/>
                  <a:pt x="0" y="1927080"/>
                </a:cubicBezTo>
                <a:cubicBezTo>
                  <a:pt x="0" y="929301"/>
                  <a:pt x="758305" y="108634"/>
                  <a:pt x="1730048" y="9948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720" y="585216"/>
            <a:ext cx="5276088" cy="2276856"/>
          </a:xfrm>
        </p:spPr>
        <p:txBody>
          <a:bodyPr rtlCol="0" anchor="b"/>
          <a:lstStyle>
            <a:lvl1pPr algn="r">
              <a:defRPr sz="4800" b="1" cap="all" spc="40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EBC03C0-6EB7-4633-967C-12C35768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-548640" y="1938528"/>
            <a:ext cx="2788920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0FF4306-91CD-4B7B-8A53-34BE8F997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201168"/>
            <a:ext cx="2743200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D8DA9DAA-006C-4F4B-980E-E3DF019B24E2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8" name="Графический объект 32">
            <a:extLst>
              <a:ext uri="{FF2B5EF4-FFF2-40B4-BE49-F238E27FC236}">
                <a16:creationId xmlns:a16="http://schemas.microsoft.com/office/drawing/2014/main" id="{846CD0EA-B0AA-4845-81A5-4ADD7C58B12F}"/>
              </a:ext>
            </a:extLst>
          </p:cNvPr>
          <p:cNvSpPr/>
          <p:nvPr userDrawn="1"/>
        </p:nvSpPr>
        <p:spPr>
          <a:xfrm>
            <a:off x="1472366" y="1859534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0" name="Графический объект 33">
            <a:extLst>
              <a:ext uri="{FF2B5EF4-FFF2-40B4-BE49-F238E27FC236}">
                <a16:creationId xmlns:a16="http://schemas.microsoft.com/office/drawing/2014/main" id="{0E97A0CB-7CB1-47F0-BD48-EEECBAC39CD2}"/>
              </a:ext>
            </a:extLst>
          </p:cNvPr>
          <p:cNvSpPr/>
          <p:nvPr userDrawn="1"/>
        </p:nvSpPr>
        <p:spPr>
          <a:xfrm>
            <a:off x="2014523" y="3146867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2" name="Графический объект 31">
            <a:extLst>
              <a:ext uri="{FF2B5EF4-FFF2-40B4-BE49-F238E27FC236}">
                <a16:creationId xmlns:a16="http://schemas.microsoft.com/office/drawing/2014/main" id="{477816C9-06CB-4BC5-B26B-6A2877BD941A}"/>
              </a:ext>
            </a:extLst>
          </p:cNvPr>
          <p:cNvSpPr/>
          <p:nvPr userDrawn="1"/>
        </p:nvSpPr>
        <p:spPr>
          <a:xfrm>
            <a:off x="5404920" y="4508295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13AE7F8D-AE68-4A83-BAB5-3A97D473CE3C}"/>
              </a:ext>
            </a:extLst>
          </p:cNvPr>
          <p:cNvCxnSpPr>
            <a:cxnSpLocks/>
          </p:cNvCxnSpPr>
          <p:nvPr userDrawn="1"/>
        </p:nvCxnSpPr>
        <p:spPr>
          <a:xfrm>
            <a:off x="856114" y="3503032"/>
            <a:ext cx="0" cy="334609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Текст 15">
            <a:extLst>
              <a:ext uri="{FF2B5EF4-FFF2-40B4-BE49-F238E27FC236}">
                <a16:creationId xmlns:a16="http://schemas.microsoft.com/office/drawing/2014/main" id="{A928810C-E773-43AE-A2A1-4073955CC8D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60720" y="3127248"/>
            <a:ext cx="5276088" cy="1124712"/>
          </a:xfrm>
        </p:spPr>
        <p:txBody>
          <a:bodyPr rtlCol="0"/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</p:spTree>
    <p:extLst>
      <p:ext uri="{BB962C8B-B14F-4D97-AF65-F5344CB8AC3E}">
        <p14:creationId xmlns:p14="http://schemas.microsoft.com/office/powerpoint/2010/main" val="3010451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EBC03C0-6EB7-4633-967C-12C35768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0FF4306-91CD-4B7B-8A53-34BE8F997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57596AF9-469C-436D-B7D2-77952EF1825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32910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0234AB7-3B85-4028-A500-5A1BDBF45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C1F40F0-9909-442F-BBA4-409D061ED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353C1207-D1C8-49E3-8837-E2B89D366FA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08676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A540F214-646F-4D81-AD12-65628EC98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EF71768-C3FA-49EF-99EF-06E6C3B2846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2DA6F24-ED6C-4D12-A9D6-EE37FBD6869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81533EA-D0F8-4C79-8721-F190DE2D2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059BAC9-F101-4394-BBA4-3D21A3497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0F3A79C9-7EDC-44F6-AC48-5DD98A7695AD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68059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284CB71F-B6C2-4866-BC97-304F78816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Рисунок 2">
            <a:extLst>
              <a:ext uri="{FF2B5EF4-FFF2-40B4-BE49-F238E27FC236}">
                <a16:creationId xmlns:a16="http://schemas.microsoft.com/office/drawing/2014/main" id="{C55ED73B-8413-478D-80D7-B78B69763B69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1BDF226-1B94-4D2D-98B3-7B932FB17DAA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1A5B7BE-3F1B-4FF3-B1D7-6E39B99D0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42F18F1-E27E-470E-AE13-4755DEE63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00F08750-B7F2-4119-B151-68DE77481335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0775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DA4224-F4E4-47A4-ACF7-231749390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1679907-DC49-4B86-A34C-C97DBC26A9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5DBC8A0-34FC-4B6E-B42B-A721267D89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ru-RU" noProof="0"/>
              <a:t>03.09.20ГГ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09AC0B6-4CC4-4E41-8A4D-F62E17F285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6C0E9BD-90BD-46AE-8A0D-06796ADB76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D8DA9DAA-006C-4F4B-980E-E3DF019B24E2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999713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708" r:id="rId2"/>
    <p:sldLayoutId id="2147483717" r:id="rId3"/>
    <p:sldLayoutId id="2147483710" r:id="rId4"/>
    <p:sldLayoutId id="2147483709" r:id="rId5"/>
    <p:sldLayoutId id="2147483698" r:id="rId6"/>
    <p:sldLayoutId id="2147483713" r:id="rId7"/>
    <p:sldLayoutId id="2147483712" r:id="rId8"/>
    <p:sldLayoutId id="2147483700" r:id="rId9"/>
    <p:sldLayoutId id="2147483701" r:id="rId10"/>
    <p:sldLayoutId id="2147483716" r:id="rId11"/>
    <p:sldLayoutId id="2147483714" r:id="rId12"/>
    <p:sldLayoutId id="2147483715" r:id="rId13"/>
    <p:sldLayoutId id="2147483702" r:id="rId14"/>
    <p:sldLayoutId id="2147483703" r:id="rId15"/>
    <p:sldLayoutId id="2147483704" r:id="rId16"/>
    <p:sldLayoutId id="2147483705" r:id="rId1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5F14073-9F68-4B7E-A576-26899D58C7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245600" y="4386393"/>
            <a:ext cx="2631439" cy="1877247"/>
          </a:xfrm>
        </p:spPr>
        <p:txBody>
          <a:bodyPr rtlCol="0">
            <a:normAutofit/>
          </a:bodyPr>
          <a:lstStyle/>
          <a:p>
            <a:pPr rtl="0"/>
            <a:r>
              <a:rPr lang="ru-RU" sz="2400" dirty="0"/>
              <a:t>Выполнили:</a:t>
            </a:r>
          </a:p>
          <a:p>
            <a:pPr rtl="0"/>
            <a:r>
              <a:rPr lang="ru-RU" sz="2400" dirty="0"/>
              <a:t>Горинов С.П.</a:t>
            </a:r>
          </a:p>
          <a:p>
            <a:pPr rtl="0"/>
            <a:r>
              <a:rPr lang="ru-RU" sz="2400" dirty="0"/>
              <a:t>Алым у. Э.</a:t>
            </a:r>
          </a:p>
          <a:p>
            <a:pPr rtl="0"/>
            <a:r>
              <a:rPr lang="ru-RU" sz="2400" dirty="0" err="1"/>
              <a:t>Кандакова</a:t>
            </a:r>
            <a:r>
              <a:rPr lang="ru-RU" sz="2400" dirty="0"/>
              <a:t> Е.Д.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1A91B8C-7123-456B-B512-71C9077D3DD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109" r="4286"/>
          <a:stretch/>
        </p:blipFill>
        <p:spPr>
          <a:xfrm>
            <a:off x="1414346" y="397513"/>
            <a:ext cx="3919654" cy="272290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/>
          <p:cNvSpPr txBox="1"/>
          <p:nvPr/>
        </p:nvSpPr>
        <p:spPr>
          <a:xfrm>
            <a:off x="1660144" y="3964432"/>
            <a:ext cx="691896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err="1">
                <a:solidFill>
                  <a:schemeClr val="bg1"/>
                </a:solidFill>
              </a:rPr>
              <a:t>RelaxZone</a:t>
            </a:r>
            <a:r>
              <a:rPr lang="ru-RU" sz="4400" b="1" dirty="0">
                <a:solidFill>
                  <a:schemeClr val="bg1"/>
                </a:solidFill>
              </a:rPr>
              <a:t> </a:t>
            </a:r>
            <a:r>
              <a:rPr lang="en-US" sz="4400" b="1" dirty="0">
                <a:solidFill>
                  <a:schemeClr val="bg1"/>
                </a:solidFill>
              </a:rPr>
              <a:t>-</a:t>
            </a:r>
            <a:r>
              <a:rPr lang="ru-RU" sz="4400" b="1" dirty="0">
                <a:solidFill>
                  <a:schemeClr val="bg1"/>
                </a:solidFill>
              </a:rPr>
              <a:t> приложение для контроля стресса</a:t>
            </a:r>
          </a:p>
        </p:txBody>
      </p:sp>
    </p:spTree>
    <p:extLst>
      <p:ext uri="{BB962C8B-B14F-4D97-AF65-F5344CB8AC3E}">
        <p14:creationId xmlns:p14="http://schemas.microsoft.com/office/powerpoint/2010/main" val="1147698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55E27C7C-4B68-4BBC-BF36-8959D8493E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algn="ctr" rtl="0"/>
            <a:r>
              <a:rPr lang="ru-RU" sz="5400" dirty="0"/>
              <a:t/>
            </a:r>
            <a:br>
              <a:rPr lang="ru-RU" sz="5400" dirty="0"/>
            </a:br>
            <a:endParaRPr lang="ru-RU" sz="5400" dirty="0"/>
          </a:p>
        </p:txBody>
      </p:sp>
      <p:pic>
        <p:nvPicPr>
          <p:cNvPr id="6" name="Объект 5" descr="диаграмма">
            <a:extLst>
              <a:ext uri="{FF2B5EF4-FFF2-40B4-BE49-F238E27FC236}">
                <a16:creationId xmlns:a16="http://schemas.microsoft.com/office/drawing/2014/main" id="{A91849EF-DF61-4DA3-AD94-E2450B9D6D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/>
        </p:blipFill>
        <p:spPr>
          <a:xfrm>
            <a:off x="1143409" y="2178740"/>
            <a:ext cx="9905181" cy="3645107"/>
          </a:xfrm>
        </p:spPr>
      </p:pic>
      <p:sp>
        <p:nvSpPr>
          <p:cNvPr id="9" name="Номер слайда 5">
            <a:extLst>
              <a:ext uri="{FF2B5EF4-FFF2-40B4-BE49-F238E27FC236}">
                <a16:creationId xmlns:a16="http://schemas.microsoft.com/office/drawing/2014/main" id="{4FC290B8-BF94-4636-BFAB-9FD67F4AAC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ru-RU" b="1" cap="all" spc="100" smtClean="0">
                <a:solidFill>
                  <a:schemeClr val="accent2"/>
                </a:solidFill>
              </a:rPr>
              <a:t>2</a:t>
            </a:fld>
            <a:endParaRPr lang="ru-RU" b="1" cap="all" spc="100">
              <a:solidFill>
                <a:schemeClr val="accent2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9144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1DDBBC93-70DF-4E4E-98E3-08124185AB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532" y="246888"/>
            <a:ext cx="5489448" cy="1317621"/>
          </a:xfrm>
        </p:spPr>
        <p:txBody>
          <a:bodyPr rtlCol="0"/>
          <a:lstStyle/>
          <a:p>
            <a:pPr rtl="0"/>
            <a:r>
              <a:rPr lang="ru-RU" dirty="0"/>
              <a:t>проблемы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5DE74E9-AA78-46C1-845A-0B72FA8AF35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4880" y="1972351"/>
            <a:ext cx="6446520" cy="3736665"/>
          </a:xfrm>
        </p:spPr>
        <p:txBody>
          <a:bodyPr rtlCol="0">
            <a:noAutofit/>
          </a:bodyPr>
          <a:lstStyle/>
          <a:p>
            <a:pPr marL="457200" indent="-457200" algn="l">
              <a:buSzPct val="150000"/>
              <a:buFont typeface="Arial" panose="020B0604020202020204" pitchFamily="34" charset="0"/>
              <a:buChar char="•"/>
            </a:pPr>
            <a:r>
              <a:rPr lang="ru-RU" sz="2700" b="1" dirty="0"/>
              <a:t>Все больше людей сталкиваются с  постоянным стрессом и негативными эмоциями</a:t>
            </a:r>
          </a:p>
          <a:p>
            <a:pPr marL="457200" indent="-457200" algn="l">
              <a:buSzPct val="150000"/>
              <a:buFont typeface="Arial" panose="020B0604020202020204" pitchFamily="34" charset="0"/>
              <a:buChar char="•"/>
            </a:pPr>
            <a:r>
              <a:rPr lang="ru-RU" sz="2700" b="1" dirty="0"/>
              <a:t>Переутомление и нехватка отдыха </a:t>
            </a:r>
          </a:p>
          <a:p>
            <a:pPr marL="457200" indent="-457200" algn="l">
              <a:buSzPct val="150000"/>
              <a:buFont typeface="Arial" panose="020B0604020202020204" pitchFamily="34" charset="0"/>
              <a:buChar char="•"/>
            </a:pPr>
            <a:r>
              <a:rPr lang="ru-RU" sz="2700" b="1" dirty="0"/>
              <a:t>Постоянный информационный шум </a:t>
            </a:r>
          </a:p>
          <a:p>
            <a:pPr marL="457200" indent="-457200" algn="l">
              <a:buSzPct val="150000"/>
              <a:buFont typeface="Arial" panose="020B0604020202020204" pitchFamily="34" charset="0"/>
              <a:buChar char="•"/>
            </a:pPr>
            <a:r>
              <a:rPr lang="ru-RU" sz="2700" b="1" dirty="0"/>
              <a:t>У людей не всегда есть время и средства на психотерапию</a:t>
            </a:r>
          </a:p>
        </p:txBody>
      </p:sp>
      <p:pic>
        <p:nvPicPr>
          <p:cNvPr id="6" name="Рисунок 5" descr="горы на закате">
            <a:extLst>
              <a:ext uri="{FF2B5EF4-FFF2-40B4-BE49-F238E27FC236}">
                <a16:creationId xmlns:a16="http://schemas.microsoft.com/office/drawing/2014/main" id="{4642631A-6ABE-41EA-A308-9CF1230F1421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/>
          <a:srcRect/>
          <a:stretch/>
        </p:blipFill>
        <p:spPr bwMode="auto">
          <a:xfrm>
            <a:off x="959560" y="1789471"/>
            <a:ext cx="3707972" cy="3707971"/>
          </a:xfrm>
        </p:spPr>
      </p:pic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EEDFC2F-FF0A-4EC9-A0BB-0AA2B1E6BA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-459326" y="1515778"/>
            <a:ext cx="2610297" cy="365125"/>
          </a:xfrm>
        </p:spPr>
        <p:txBody>
          <a:bodyPr rtlCol="0"/>
          <a:lstStyle/>
          <a:p>
            <a:pPr rtl="0"/>
            <a:r>
              <a:rPr lang="en-US" dirty="0" err="1"/>
              <a:t>Relaxzone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35980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>
            <a:extLst>
              <a:ext uri="{FF2B5EF4-FFF2-40B4-BE49-F238E27FC236}">
                <a16:creationId xmlns:a16="http://schemas.microsoft.com/office/drawing/2014/main" id="{B0881FA9-F3B0-4912-B0E1-352094195C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9978" y="1076279"/>
            <a:ext cx="7862086" cy="5119969"/>
          </a:xfrm>
        </p:spPr>
        <p:txBody>
          <a:bodyPr rtlCol="0">
            <a:noAutofit/>
          </a:bodyPr>
          <a:lstStyle/>
          <a:p>
            <a:pPr algn="just">
              <a:buClr>
                <a:schemeClr val="accent2">
                  <a:lumMod val="50000"/>
                </a:schemeClr>
              </a:buClr>
              <a:buSzPct val="200000"/>
            </a:pPr>
            <a:r>
              <a:rPr lang="en-US" sz="2200" b="1" dirty="0" err="1">
                <a:latin typeface="Century Schoolbook" panose="02040604050505020304" pitchFamily="18" charset="0"/>
              </a:rPr>
              <a:t>RelaxZone</a:t>
            </a:r>
            <a:r>
              <a:rPr lang="ru-RU" sz="2200" b="1" dirty="0">
                <a:latin typeface="Century Schoolbook" panose="02040604050505020304" pitchFamily="18" charset="0"/>
              </a:rPr>
              <a:t> - приложение, которое помогает снять стресс и улучшить психологическое состояние.</a:t>
            </a:r>
          </a:p>
          <a:p>
            <a:pPr algn="just">
              <a:buClr>
                <a:schemeClr val="accent2">
                  <a:lumMod val="50000"/>
                </a:schemeClr>
              </a:buClr>
              <a:buSzPct val="200000"/>
            </a:pPr>
            <a:r>
              <a:rPr lang="ru-RU" sz="2200" dirty="0">
                <a:latin typeface="Century Schoolbook" panose="02040604050505020304" pitchFamily="18" charset="0"/>
              </a:rPr>
              <a:t>Приложение будет включать:</a:t>
            </a:r>
          </a:p>
          <a:p>
            <a:pPr marL="342900" indent="-342900" algn="just">
              <a:buClr>
                <a:schemeClr val="accent2">
                  <a:lumMod val="50000"/>
                </a:schemeClr>
              </a:buClr>
              <a:buSzPct val="150000"/>
              <a:buFont typeface="Wingdings" panose="05000000000000000000" pitchFamily="2" charset="2"/>
              <a:buChar char="ü"/>
            </a:pPr>
            <a:r>
              <a:rPr lang="ru-RU" sz="2200" dirty="0">
                <a:latin typeface="Century Schoolbook" panose="02040604050505020304" pitchFamily="18" charset="0"/>
              </a:rPr>
              <a:t>базу техник для медитации и релаксации</a:t>
            </a:r>
          </a:p>
          <a:p>
            <a:pPr marL="342900" indent="-342900" algn="just">
              <a:buClr>
                <a:schemeClr val="accent2">
                  <a:lumMod val="50000"/>
                </a:schemeClr>
              </a:buClr>
              <a:buSzPct val="150000"/>
              <a:buFont typeface="Wingdings" panose="05000000000000000000" pitchFamily="2" charset="2"/>
              <a:buChar char="ü"/>
            </a:pPr>
            <a:r>
              <a:rPr lang="ru-RU" sz="2200" dirty="0" err="1">
                <a:latin typeface="Century Schoolbook" panose="02040604050505020304" pitchFamily="18" charset="0"/>
              </a:rPr>
              <a:t>антистресс</a:t>
            </a:r>
            <a:r>
              <a:rPr lang="ru-RU" sz="2200" dirty="0">
                <a:latin typeface="Century Schoolbook" panose="02040604050505020304" pitchFamily="18" charset="0"/>
              </a:rPr>
              <a:t> игры, </a:t>
            </a:r>
          </a:p>
          <a:p>
            <a:pPr marL="342900" indent="-342900" algn="just">
              <a:buClr>
                <a:schemeClr val="accent2">
                  <a:lumMod val="50000"/>
                </a:schemeClr>
              </a:buClr>
              <a:buSzPct val="150000"/>
              <a:buFont typeface="Wingdings" panose="05000000000000000000" pitchFamily="2" charset="2"/>
              <a:buChar char="ü"/>
            </a:pPr>
            <a:r>
              <a:rPr lang="ru-RU" sz="2200" dirty="0">
                <a:latin typeface="Century Schoolbook" panose="02040604050505020304" pitchFamily="18" charset="0"/>
              </a:rPr>
              <a:t>возможность создавать собственные плейлисты с музыкой и звуками природы, </a:t>
            </a:r>
            <a:r>
              <a:rPr lang="ru-RU" sz="2200" dirty="0" err="1">
                <a:latin typeface="Century Schoolbook" panose="02040604050505020304" pitchFamily="18" charset="0"/>
              </a:rPr>
              <a:t>видеоподборки</a:t>
            </a:r>
            <a:r>
              <a:rPr lang="ru-RU" sz="2200" dirty="0">
                <a:latin typeface="Century Schoolbook" panose="02040604050505020304" pitchFamily="18" charset="0"/>
              </a:rPr>
              <a:t> которые помогут расслабиться и забыть о проблемах</a:t>
            </a:r>
          </a:p>
          <a:p>
            <a:pPr marL="342900" indent="-342900" algn="just">
              <a:buClr>
                <a:schemeClr val="accent2">
                  <a:lumMod val="50000"/>
                </a:schemeClr>
              </a:buClr>
              <a:buSzPct val="150000"/>
              <a:buFont typeface="Wingdings" panose="05000000000000000000" pitchFamily="2" charset="2"/>
              <a:buChar char="ü"/>
            </a:pPr>
            <a:r>
              <a:rPr lang="ru-RU" sz="2200" dirty="0">
                <a:latin typeface="Century Schoolbook" panose="02040604050505020304" pitchFamily="18" charset="0"/>
              </a:rPr>
              <a:t>функция формирования подборок мотивационных материалов – цитат, музыки, видео, которые помогут настроиться на позитивный лад. </a:t>
            </a:r>
          </a:p>
          <a:p>
            <a:pPr marL="342900" indent="-342900" algn="just">
              <a:buClr>
                <a:schemeClr val="accent2">
                  <a:lumMod val="50000"/>
                </a:schemeClr>
              </a:buClr>
              <a:buSzPct val="150000"/>
              <a:buFont typeface="Wingdings" panose="05000000000000000000" pitchFamily="2" charset="2"/>
              <a:buChar char="ü"/>
            </a:pPr>
            <a:r>
              <a:rPr lang="ru-RU" sz="2200" dirty="0">
                <a:latin typeface="Century Schoolbook" panose="02040604050505020304" pitchFamily="18" charset="0"/>
              </a:rPr>
              <a:t>возможность вести дневник своих эмоций</a:t>
            </a:r>
          </a:p>
        </p:txBody>
      </p:sp>
      <p:pic>
        <p:nvPicPr>
          <p:cNvPr id="8" name="Рисунок 7" descr="горы под ночным небом перед рассветом">
            <a:extLst>
              <a:ext uri="{FF2B5EF4-FFF2-40B4-BE49-F238E27FC236}">
                <a16:creationId xmlns:a16="http://schemas.microsoft.com/office/drawing/2014/main" id="{B53D1AAB-32B2-4F04-828F-AB1C758AF00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71" r="71"/>
          <a:stretch/>
        </p:blipFill>
        <p:spPr>
          <a:xfrm>
            <a:off x="8343678" y="1735219"/>
            <a:ext cx="3387552" cy="3387559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35B5B78-441A-407D-935A-A3D4D54855F5}"/>
              </a:ext>
            </a:extLst>
          </p:cNvPr>
          <p:cNvSpPr txBox="1"/>
          <p:nvPr/>
        </p:nvSpPr>
        <p:spPr>
          <a:xfrm>
            <a:off x="8778240" y="2431987"/>
            <a:ext cx="253701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2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Решение</a:t>
            </a:r>
            <a:r>
              <a:rPr lang="en-US" sz="42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endParaRPr lang="ru-RU" sz="4200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3349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Цели проекта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47568" y="1690688"/>
            <a:ext cx="6306232" cy="4351338"/>
          </a:xfrm>
        </p:spPr>
        <p:txBody>
          <a:bodyPr>
            <a:normAutofit/>
          </a:bodyPr>
          <a:lstStyle/>
          <a:p>
            <a:pPr marL="0" indent="530225" algn="just">
              <a:buAutoNum type="arabicPeriod"/>
            </a:pPr>
            <a:r>
              <a:rPr lang="ru-RU" sz="2700" dirty="0"/>
              <a:t>Создать удобное и простое в использовании приложение для контроля стресса.</a:t>
            </a:r>
          </a:p>
          <a:p>
            <a:pPr marL="0" indent="530225" algn="just">
              <a:buAutoNum type="arabicPeriod"/>
            </a:pPr>
            <a:endParaRPr lang="ru-RU" sz="2700" dirty="0"/>
          </a:p>
          <a:p>
            <a:pPr marL="0" indent="530225" algn="just">
              <a:buAutoNum type="arabicPeriod"/>
            </a:pPr>
            <a:r>
              <a:rPr lang="ru-RU" sz="2700" dirty="0"/>
              <a:t>Помочь людям в борьбе со стрессом и негативным психологическим состоянием, используя эффективные методики и техники для уменьшения уровня стресса и тревоги.</a:t>
            </a:r>
          </a:p>
        </p:txBody>
      </p:sp>
      <p:sp>
        <p:nvSpPr>
          <p:cNvPr id="6" name="Овал 5"/>
          <p:cNvSpPr/>
          <p:nvPr/>
        </p:nvSpPr>
        <p:spPr>
          <a:xfrm>
            <a:off x="1028020" y="1578430"/>
            <a:ext cx="2188029" cy="2023496"/>
          </a:xfrm>
          <a:prstGeom prst="ellipse">
            <a:avLst/>
          </a:prstGeom>
          <a:pattFill prst="trellis">
            <a:fgClr>
              <a:schemeClr val="accent1"/>
            </a:fgClr>
            <a:bgClr>
              <a:schemeClr val="bg1"/>
            </a:bgClr>
          </a:patt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3484279" y="3211286"/>
            <a:ext cx="1536246" cy="1419375"/>
          </a:xfrm>
          <a:prstGeom prst="ellipse">
            <a:avLst/>
          </a:prstGeom>
          <a:pattFill prst="trellis">
            <a:fgClr>
              <a:schemeClr val="accent3"/>
            </a:fgClr>
            <a:bgClr>
              <a:schemeClr val="bg1"/>
            </a:bgClr>
          </a:patt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1625716" y="4397830"/>
            <a:ext cx="1831520" cy="1779134"/>
          </a:xfrm>
          <a:prstGeom prst="ellipse">
            <a:avLst/>
          </a:prstGeom>
          <a:pattFill prst="pct75">
            <a:fgClr>
              <a:schemeClr val="accent4"/>
            </a:fgClr>
            <a:bgClr>
              <a:schemeClr val="bg1"/>
            </a:bgClr>
          </a:patt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44624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227320" y="402336"/>
            <a:ext cx="5833872" cy="1472184"/>
          </a:xfrm>
        </p:spPr>
        <p:txBody>
          <a:bodyPr>
            <a:normAutofit/>
          </a:bodyPr>
          <a:lstStyle/>
          <a:p>
            <a:r>
              <a:rPr lang="ru-RU" sz="5400" dirty="0"/>
              <a:t>Технологии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3"/>
          </p:nvPr>
        </p:nvSpPr>
        <p:spPr>
          <a:xfrm>
            <a:off x="4922004" y="2154757"/>
            <a:ext cx="6794508" cy="4131999"/>
          </a:xfrm>
        </p:spPr>
        <p:txBody>
          <a:bodyPr>
            <a:noAutofit/>
          </a:bodyPr>
          <a:lstStyle/>
          <a:p>
            <a:pPr marL="342900" indent="-342900" algn="l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ru-RU" sz="27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Язык программирования: JavaScript.</a:t>
            </a:r>
          </a:p>
          <a:p>
            <a:pPr marL="342900" indent="-342900" algn="l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ru-RU" sz="27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Инструменты графического редактора </a:t>
            </a:r>
            <a:r>
              <a:rPr lang="en-US" sz="27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Figma</a:t>
            </a:r>
            <a:endParaRPr lang="ru-RU" sz="27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l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ru-RU" sz="27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Облачные технологии хранения данных – хранение баз данных приложения</a:t>
            </a:r>
          </a:p>
          <a:p>
            <a:pPr marL="342900" indent="-342900" algn="l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ru-RU" sz="27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Планируется использование алгоритмов искусственного интеллекта – для генерации мотивирующих фраз</a:t>
            </a:r>
          </a:p>
        </p:txBody>
      </p:sp>
      <p:pic>
        <p:nvPicPr>
          <p:cNvPr id="10" name="Рисунок 9"/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0" r="18750"/>
          <a:stretch>
            <a:fillRect/>
          </a:stretch>
        </p:blipFill>
        <p:spPr>
          <a:xfrm>
            <a:off x="1214032" y="2366772"/>
            <a:ext cx="3707972" cy="3707971"/>
          </a:xfrm>
        </p:spPr>
      </p:pic>
    </p:spTree>
    <p:extLst>
      <p:ext uri="{BB962C8B-B14F-4D97-AF65-F5344CB8AC3E}">
        <p14:creationId xmlns:p14="http://schemas.microsoft.com/office/powerpoint/2010/main" val="15454437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ACDA59-55A0-4EA5-B3E4-646D1D3B4C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5910" y="355599"/>
            <a:ext cx="10515600" cy="1325563"/>
          </a:xfrm>
        </p:spPr>
        <p:txBody>
          <a:bodyPr rtlCol="0">
            <a:normAutofit/>
          </a:bodyPr>
          <a:lstStyle/>
          <a:p>
            <a:pPr algn="ctr" rtl="0"/>
            <a:r>
              <a:rPr lang="ru-RU" sz="5400" dirty="0"/>
              <a:t>Потребители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14ABC42-7E22-4F59-A0B6-AD98B5CAE0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12178" y="1749784"/>
            <a:ext cx="2834640" cy="686665"/>
          </a:xfrm>
        </p:spPr>
        <p:txBody>
          <a:bodyPr rtlCol="0">
            <a:noAutofit/>
          </a:bodyPr>
          <a:lstStyle/>
          <a:p>
            <a:r>
              <a:rPr lang="ru-RU" sz="2200" dirty="0"/>
              <a:t>Подростки в возрасте 14-20 лет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A74CB9D-E60B-4C8A-B4E7-23BC1D9FA6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987335" y="2505072"/>
            <a:ext cx="2834640" cy="3895725"/>
          </a:xfrm>
        </p:spPr>
        <p:txBody>
          <a:bodyPr rtlCol="0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dirty="0"/>
              <a:t>Люди, которые постоянно загружены повседневной работой и рутиной, у  которых мало времени для отдыха. Также это люди, следящие за своим психологическим самочувствием.</a:t>
            </a:r>
          </a:p>
          <a:p>
            <a:pPr marL="0" indent="0" rtl="0">
              <a:lnSpc>
                <a:spcPct val="100000"/>
              </a:lnSpc>
              <a:buNone/>
            </a:pPr>
            <a:endParaRPr lang="ru-RU" sz="2000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347FB98-C049-45C5-86B4-4CF44B247B2C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5013086" y="1579053"/>
            <a:ext cx="2834640" cy="823912"/>
          </a:xfrm>
        </p:spPr>
        <p:txBody>
          <a:bodyPr rtlCol="0">
            <a:normAutofit/>
          </a:bodyPr>
          <a:lstStyle/>
          <a:p>
            <a:r>
              <a:rPr lang="ru-RU" sz="2200" dirty="0"/>
              <a:t>Взрослые люди от 20 до 60 лет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FE9CB6C-6FF8-4B8C-9B41-2DDD39B25D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47800" y="2505074"/>
            <a:ext cx="2834640" cy="3895725"/>
          </a:xfrm>
        </p:spPr>
        <p:txBody>
          <a:bodyPr rtlCol="0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dirty="0"/>
              <a:t>Подростки больше всего подвержены стрессу: это может быть учеба, конфликты в семье или общение со </a:t>
            </a:r>
            <a:r>
              <a:rPr lang="ru-RU" dirty="0" err="1"/>
              <a:t>сверсниками</a:t>
            </a:r>
            <a:endParaRPr lang="ru-RU" dirty="0"/>
          </a:p>
          <a:p>
            <a:pPr marL="0" indent="0" rtl="0">
              <a:lnSpc>
                <a:spcPct val="100000"/>
              </a:lnSpc>
              <a:buNone/>
            </a:pPr>
            <a:endParaRPr lang="ru-RU" dirty="0"/>
          </a:p>
        </p:txBody>
      </p:sp>
      <p:sp>
        <p:nvSpPr>
          <p:cNvPr id="11" name="Текст 4">
            <a:extLst>
              <a:ext uri="{FF2B5EF4-FFF2-40B4-BE49-F238E27FC236}">
                <a16:creationId xmlns:a16="http://schemas.microsoft.com/office/drawing/2014/main" id="{CE6B5B72-43F9-4438-A504-FD3C083AB96D}"/>
              </a:ext>
            </a:extLst>
          </p:cNvPr>
          <p:cNvSpPr txBox="1">
            <a:spLocks/>
          </p:cNvSpPr>
          <p:nvPr/>
        </p:nvSpPr>
        <p:spPr>
          <a:xfrm>
            <a:off x="8526870" y="2402965"/>
            <a:ext cx="2834640" cy="41135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ru-RU" sz="2200" dirty="0"/>
              <a:t>География</a:t>
            </a:r>
          </a:p>
        </p:txBody>
      </p:sp>
      <p:sp>
        <p:nvSpPr>
          <p:cNvPr id="13" name="Объект 5">
            <a:extLst>
              <a:ext uri="{FF2B5EF4-FFF2-40B4-BE49-F238E27FC236}">
                <a16:creationId xmlns:a16="http://schemas.microsoft.com/office/drawing/2014/main" id="{DE486408-F529-4D60-A080-911A0851FE1B}"/>
              </a:ext>
            </a:extLst>
          </p:cNvPr>
          <p:cNvSpPr txBox="1">
            <a:spLocks/>
          </p:cNvSpPr>
          <p:nvPr/>
        </p:nvSpPr>
        <p:spPr>
          <a:xfrm>
            <a:off x="8526870" y="2814320"/>
            <a:ext cx="2834640" cy="30728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lnSpc>
                <a:spcPct val="100000"/>
              </a:lnSpc>
              <a:buNone/>
            </a:pPr>
            <a:r>
              <a:rPr lang="ru-RU" sz="2000" dirty="0"/>
              <a:t>Основные пользователи приложения - люди, проживающие в России и странах СНГ.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1975" y="4872060"/>
            <a:ext cx="2631804" cy="182033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6870" y="507692"/>
            <a:ext cx="2586355" cy="173280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840" y="4797583"/>
            <a:ext cx="2895600" cy="1894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4552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FDFB95-2803-4882-8DE6-333A75D372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91656" y="560440"/>
            <a:ext cx="4434840" cy="914399"/>
          </a:xfrm>
        </p:spPr>
        <p:txBody>
          <a:bodyPr rtlCol="0"/>
          <a:lstStyle/>
          <a:p>
            <a:pPr rtl="0"/>
            <a:r>
              <a:rPr lang="ru-RU" dirty="0"/>
              <a:t>Конкуренты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AFC25C2-2815-4A92-A043-0CEC83591A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86278" y="1833861"/>
            <a:ext cx="4840218" cy="4031488"/>
          </a:xfrm>
        </p:spPr>
        <p:txBody>
          <a:bodyPr rtlCol="0">
            <a:noAutofit/>
          </a:bodyPr>
          <a:lstStyle/>
          <a:p>
            <a:r>
              <a:rPr lang="ru-RU" sz="2300" dirty="0"/>
              <a:t>Главными нашими конкурентами являются: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300" dirty="0"/>
              <a:t>Приложение «Ясно» - </a:t>
            </a:r>
            <a:r>
              <a:rPr lang="ru-RU" sz="2300" dirty="0" err="1"/>
              <a:t>видеоконсультации</a:t>
            </a:r>
            <a:r>
              <a:rPr lang="ru-RU" sz="2300" dirty="0"/>
              <a:t> с психологом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300" dirty="0"/>
              <a:t>Приложение «Стаканчик» – чтение статей на тему мотивации и саморазвития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300" dirty="0"/>
              <a:t>Приложение «</a:t>
            </a:r>
            <a:r>
              <a:rPr lang="ru-RU" sz="2300" dirty="0" err="1"/>
              <a:t>Антистресс</a:t>
            </a:r>
            <a:r>
              <a:rPr lang="ru-RU" sz="2300" dirty="0"/>
              <a:t>-Расслабиться» – расслабляющие игры</a:t>
            </a:r>
          </a:p>
        </p:txBody>
      </p:sp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A2055D38-CE59-4FC4-85CE-CF9DA81D85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r>
              <a:rPr lang="en-US" dirty="0" err="1"/>
              <a:t>Relaxzone</a:t>
            </a:r>
            <a:endParaRPr lang="ru-RU" dirty="0"/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53" r="8553"/>
          <a:stretch>
            <a:fillRect/>
          </a:stretch>
        </p:blipFill>
        <p:spPr>
          <a:xfrm>
            <a:off x="359936" y="2496523"/>
            <a:ext cx="2111180" cy="2532677"/>
          </a:xfr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1502" y="4577169"/>
            <a:ext cx="1692418" cy="176660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1502" y="1073240"/>
            <a:ext cx="1804178" cy="202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4734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FDFB95-2803-4882-8DE6-333A75D372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23977" y="411480"/>
            <a:ext cx="4434840" cy="886968"/>
          </a:xfrm>
        </p:spPr>
        <p:txBody>
          <a:bodyPr rtlCol="0">
            <a:normAutofit/>
          </a:bodyPr>
          <a:lstStyle/>
          <a:p>
            <a:pPr rtl="0"/>
            <a:r>
              <a:rPr lang="ru-RU" sz="4400" dirty="0"/>
              <a:t>Преимущества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AFC25C2-2815-4A92-A043-0CEC83591A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48756" y="1386840"/>
            <a:ext cx="5221224" cy="4754880"/>
          </a:xfrm>
        </p:spPr>
        <p:txBody>
          <a:bodyPr rtlCol="0">
            <a:noAutofit/>
          </a:bodyPr>
          <a:lstStyle/>
          <a:p>
            <a:pPr indent="354013">
              <a:lnSpc>
                <a:spcPct val="107000"/>
              </a:lnSpc>
              <a:spcAft>
                <a:spcPts val="800"/>
              </a:spcAft>
            </a:pPr>
            <a:r>
              <a:rPr lang="ru-RU" sz="2500" spc="25" dirty="0">
                <a:solidFill>
                  <a:srgbClr val="342F37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более широкий функционал приложения: большая база техник медитации и релаксации, </a:t>
            </a:r>
            <a:endParaRPr lang="ru-RU" sz="2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54013">
              <a:lnSpc>
                <a:spcPct val="107000"/>
              </a:lnSpc>
              <a:spcAft>
                <a:spcPts val="800"/>
              </a:spcAft>
            </a:pPr>
            <a:r>
              <a:rPr lang="ru-RU" sz="2500" spc="25" dirty="0">
                <a:solidFill>
                  <a:srgbClr val="342F37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возможность собирать плейлисты и подборки мотивирующих материалов, вести дневник эмоций, </a:t>
            </a:r>
            <a:endParaRPr lang="ru-RU" sz="2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54013">
              <a:lnSpc>
                <a:spcPct val="107000"/>
              </a:lnSpc>
              <a:spcAft>
                <a:spcPts val="800"/>
              </a:spcAft>
            </a:pPr>
            <a:r>
              <a:rPr lang="ru-RU" sz="2500" spc="25" dirty="0">
                <a:solidFill>
                  <a:srgbClr val="342F37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использование алгоритмов искусственного интеллекта для генерации мотивирующих фраз;</a:t>
            </a:r>
            <a:endParaRPr lang="ru-RU" sz="2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A2055D38-CE59-4FC4-85CE-CF9DA81D85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r>
              <a:rPr lang="en-US" dirty="0" err="1"/>
              <a:t>Relaxzone</a:t>
            </a:r>
            <a:endParaRPr lang="ru-RU" dirty="0"/>
          </a:p>
        </p:txBody>
      </p:sp>
      <p:pic>
        <p:nvPicPr>
          <p:cNvPr id="12" name="Рисунок 11"/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9" r="6829"/>
          <a:stretch>
            <a:fillRect/>
          </a:stretch>
        </p:blipFill>
        <p:spPr/>
      </p:pic>
      <p:pic>
        <p:nvPicPr>
          <p:cNvPr id="11" name="Рисунок 10"/>
          <p:cNvPicPr>
            <a:picLocks noGrp="1" noChangeAspect="1"/>
          </p:cNvPicPr>
          <p:nvPr>
            <p:ph type="pic" sz="quarter" idx="1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01" r="15801"/>
          <a:stretch>
            <a:fillRect/>
          </a:stretch>
        </p:blipFill>
        <p:spPr/>
      </p:pic>
      <p:pic>
        <p:nvPicPr>
          <p:cNvPr id="14" name="Рисунок 13"/>
          <p:cNvPicPr>
            <a:picLocks noGrp="1" noChangeAspect="1"/>
          </p:cNvPicPr>
          <p:nvPr>
            <p:ph type="pic" sz="quarter" idx="1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11" r="741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721802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ACDA59-55A0-4EA5-B3E4-646D1D3B4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rtl="0"/>
            <a:r>
              <a:rPr lang="ru-RU" sz="5400" dirty="0"/>
              <a:t>Бизнес-модель </a:t>
            </a:r>
            <a:br>
              <a:rPr lang="ru-RU" sz="5400" dirty="0"/>
            </a:br>
            <a:endParaRPr lang="ru-RU" sz="5400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14ABC42-7E22-4F59-A0B6-AD98B5CAE0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 rtlCol="0">
            <a:noAutofit/>
          </a:bodyPr>
          <a:lstStyle/>
          <a:p>
            <a:pPr algn="just">
              <a:lnSpc>
                <a:spcPct val="120000"/>
              </a:lnSpc>
              <a:buClr>
                <a:schemeClr val="accent2">
                  <a:lumMod val="50000"/>
                </a:schemeClr>
              </a:buClr>
              <a:buSzPct val="150000"/>
              <a:buFont typeface="Wingdings" panose="05000000000000000000" pitchFamily="2" charset="2"/>
              <a:buChar char="Ø"/>
            </a:pPr>
            <a:r>
              <a:rPr lang="ru-RU" sz="2600" b="1" dirty="0">
                <a:latin typeface="Century Schoolbook" panose="02040604050505020304" pitchFamily="18" charset="0"/>
              </a:rPr>
              <a:t>Каналы сбыта: </a:t>
            </a:r>
            <a:r>
              <a:rPr lang="ru-RU" sz="2600" dirty="0">
                <a:latin typeface="Century Schoolbook" panose="02040604050505020304" pitchFamily="18" charset="0"/>
              </a:rPr>
              <a:t>размещение в маркетплейсах приложений </a:t>
            </a:r>
            <a:r>
              <a:rPr lang="en-US" sz="2600" dirty="0" err="1">
                <a:latin typeface="Century Schoolbook" panose="02040604050505020304" pitchFamily="18" charset="0"/>
              </a:rPr>
              <a:t>GooglePlay</a:t>
            </a:r>
            <a:r>
              <a:rPr lang="ru-RU" sz="2600" dirty="0">
                <a:latin typeface="Century Schoolbook" panose="02040604050505020304" pitchFamily="18" charset="0"/>
              </a:rPr>
              <a:t> и </a:t>
            </a:r>
            <a:r>
              <a:rPr lang="en-US" sz="2600" dirty="0">
                <a:latin typeface="Century Schoolbook" panose="02040604050505020304" pitchFamily="18" charset="0"/>
              </a:rPr>
              <a:t>AppStore</a:t>
            </a:r>
            <a:r>
              <a:rPr lang="ru-RU" sz="2600" dirty="0">
                <a:latin typeface="Century Schoolbook" panose="02040604050505020304" pitchFamily="18" charset="0"/>
              </a:rPr>
              <a:t>. </a:t>
            </a:r>
          </a:p>
          <a:p>
            <a:pPr algn="just">
              <a:lnSpc>
                <a:spcPct val="120000"/>
              </a:lnSpc>
              <a:buClr>
                <a:schemeClr val="accent2">
                  <a:lumMod val="50000"/>
                </a:schemeClr>
              </a:buClr>
              <a:buSzPct val="150000"/>
              <a:buFont typeface="Wingdings" panose="05000000000000000000" pitchFamily="2" charset="2"/>
              <a:buChar char="Ø"/>
            </a:pPr>
            <a:r>
              <a:rPr lang="ru-RU" sz="2600" dirty="0">
                <a:latin typeface="Century Schoolbook" panose="02040604050505020304" pitchFamily="18" charset="0"/>
              </a:rPr>
              <a:t>Скачивание базовой версии приложения – </a:t>
            </a:r>
            <a:r>
              <a:rPr lang="ru-RU" sz="2600" b="1" dirty="0">
                <a:latin typeface="Century Schoolbook" panose="02040604050505020304" pitchFamily="18" charset="0"/>
              </a:rPr>
              <a:t>бесплатно.</a:t>
            </a:r>
          </a:p>
          <a:p>
            <a:pPr algn="just">
              <a:lnSpc>
                <a:spcPct val="120000"/>
              </a:lnSpc>
              <a:buClr>
                <a:schemeClr val="accent2">
                  <a:lumMod val="50000"/>
                </a:schemeClr>
              </a:buClr>
              <a:buSzPct val="150000"/>
              <a:buFont typeface="Wingdings" panose="05000000000000000000" pitchFamily="2" charset="2"/>
              <a:buChar char="Ø"/>
            </a:pPr>
            <a:r>
              <a:rPr lang="ru-RU" sz="2600" b="1" dirty="0">
                <a:latin typeface="Century Schoolbook" panose="02040604050505020304" pitchFamily="18" charset="0"/>
              </a:rPr>
              <a:t>В базовой версии продукта </a:t>
            </a:r>
            <a:r>
              <a:rPr lang="ru-RU" sz="2600" dirty="0">
                <a:latin typeface="Century Schoolbook" panose="02040604050505020304" pitchFamily="18" charset="0"/>
              </a:rPr>
              <a:t>будут доступны - базовый набор техник и методик для релаксации, ведение дневника эмоций </a:t>
            </a:r>
          </a:p>
          <a:p>
            <a:pPr algn="just">
              <a:lnSpc>
                <a:spcPct val="120000"/>
              </a:lnSpc>
              <a:buClr>
                <a:schemeClr val="accent2">
                  <a:lumMod val="50000"/>
                </a:schemeClr>
              </a:buClr>
              <a:buSzPct val="150000"/>
              <a:buFont typeface="Wingdings" panose="05000000000000000000" pitchFamily="2" charset="2"/>
              <a:buChar char="Ø"/>
            </a:pPr>
            <a:r>
              <a:rPr lang="ru-RU" sz="2600" dirty="0">
                <a:latin typeface="Century Schoolbook" panose="02040604050505020304" pitchFamily="18" charset="0"/>
              </a:rPr>
              <a:t>Для использования полного функционала приложения необходимо </a:t>
            </a:r>
            <a:r>
              <a:rPr lang="ru-RU" sz="2600" b="1" dirty="0">
                <a:latin typeface="Century Schoolbook" panose="02040604050505020304" pitchFamily="18" charset="0"/>
              </a:rPr>
              <a:t>оформить подписку.  </a:t>
            </a:r>
          </a:p>
          <a:p>
            <a:pPr algn="just">
              <a:lnSpc>
                <a:spcPct val="120000"/>
              </a:lnSpc>
              <a:buClr>
                <a:schemeClr val="accent2">
                  <a:lumMod val="50000"/>
                </a:schemeClr>
              </a:buClr>
              <a:buSzPct val="150000"/>
              <a:buFont typeface="Wingdings" panose="05000000000000000000" pitchFamily="2" charset="2"/>
              <a:buChar char="Ø"/>
            </a:pPr>
            <a:r>
              <a:rPr lang="ru-RU" sz="2600" b="1" dirty="0">
                <a:latin typeface="Century Schoolbook" panose="02040604050505020304" pitchFamily="18" charset="0"/>
              </a:rPr>
              <a:t>Коммерциализация</a:t>
            </a:r>
            <a:r>
              <a:rPr lang="ru-RU" sz="2600" dirty="0">
                <a:latin typeface="Century Schoolbook" panose="02040604050505020304" pitchFamily="18" charset="0"/>
              </a:rPr>
              <a:t> через встроенную рекламу в базовой версии, оплата подписки.</a:t>
            </a:r>
          </a:p>
          <a:p>
            <a:pPr marL="0" indent="0">
              <a:buNone/>
            </a:pPr>
            <a:endParaRPr lang="ru-RU" sz="2600" dirty="0"/>
          </a:p>
        </p:txBody>
      </p:sp>
    </p:spTree>
    <p:extLst>
      <p:ext uri="{BB962C8B-B14F-4D97-AF65-F5344CB8AC3E}">
        <p14:creationId xmlns:p14="http://schemas.microsoft.com/office/powerpoint/2010/main" val="31247660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21625" y="1347524"/>
            <a:ext cx="4763833" cy="770642"/>
          </a:xfrm>
        </p:spPr>
        <p:txBody>
          <a:bodyPr>
            <a:noAutofit/>
          </a:bodyPr>
          <a:lstStyle/>
          <a:p>
            <a:pPr algn="ctr"/>
            <a:r>
              <a:rPr lang="ru-RU" sz="44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Текущий статус проекта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287880" y="2398158"/>
            <a:ext cx="4770258" cy="2104393"/>
          </a:xfrm>
        </p:spPr>
        <p:txBody>
          <a:bodyPr>
            <a:noAutofit/>
          </a:bodyPr>
          <a:lstStyle/>
          <a:p>
            <a:pPr indent="450850" algn="just"/>
            <a:r>
              <a:rPr lang="ru-RU" sz="2500" dirty="0"/>
              <a:t>Разработан базовый дизайн (логотип, загрузочный экран), создан плейлист мелодий и звуков, структура приложения.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8DA9DAA-006C-4F4B-980E-E3DF019B24E2}" type="slidenum">
              <a:rPr lang="ru-RU" noProof="0" smtClean="0"/>
              <a:t>11</a:t>
            </a:fld>
            <a:endParaRPr lang="ru-RU" noProof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6773" y="957320"/>
            <a:ext cx="2685619" cy="558159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2632" y="967932"/>
            <a:ext cx="2679376" cy="5570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0476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74467069"/>
              </p:ext>
            </p:extLst>
          </p:nvPr>
        </p:nvGraphicFramePr>
        <p:xfrm>
          <a:off x="0" y="434065"/>
          <a:ext cx="12191999" cy="6233709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677756">
                  <a:extLst>
                    <a:ext uri="{9D8B030D-6E8A-4147-A177-3AD203B41FA5}">
                      <a16:colId xmlns:a16="http://schemas.microsoft.com/office/drawing/2014/main" val="3812236120"/>
                    </a:ext>
                  </a:extLst>
                </a:gridCol>
                <a:gridCol w="3632469">
                  <a:extLst>
                    <a:ext uri="{9D8B030D-6E8A-4147-A177-3AD203B41FA5}">
                      <a16:colId xmlns:a16="http://schemas.microsoft.com/office/drawing/2014/main" val="1109166182"/>
                    </a:ext>
                  </a:extLst>
                </a:gridCol>
                <a:gridCol w="3940887">
                  <a:extLst>
                    <a:ext uri="{9D8B030D-6E8A-4147-A177-3AD203B41FA5}">
                      <a16:colId xmlns:a16="http://schemas.microsoft.com/office/drawing/2014/main" val="1319217917"/>
                    </a:ext>
                  </a:extLst>
                </a:gridCol>
                <a:gridCol w="3940887">
                  <a:extLst>
                    <a:ext uri="{9D8B030D-6E8A-4147-A177-3AD203B41FA5}">
                      <a16:colId xmlns:a16="http://schemas.microsoft.com/office/drawing/2014/main" val="2121690614"/>
                    </a:ext>
                  </a:extLst>
                </a:gridCol>
              </a:tblGrid>
              <a:tr h="553151">
                <a:tc>
                  <a:txBody>
                    <a:bodyPr/>
                    <a:lstStyle/>
                    <a:p>
                      <a:r>
                        <a:rPr lang="ru-RU" dirty="0"/>
                        <a:t>№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Этап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Исполнители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Результат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9386296"/>
                  </a:ext>
                </a:extLst>
              </a:tr>
              <a:tr h="968014">
                <a:tc>
                  <a:txBody>
                    <a:bodyPr/>
                    <a:lstStyle/>
                    <a:p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Создание и</a:t>
                      </a:r>
                      <a:r>
                        <a:rPr lang="ru-RU" baseline="0" dirty="0"/>
                        <a:t> проработка идеи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Команда проекта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Сформулированы</a:t>
                      </a:r>
                      <a:r>
                        <a:rPr lang="ru-RU" baseline="0" dirty="0"/>
                        <a:t> и проработаны миссия, видение и цели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6585556"/>
                  </a:ext>
                </a:extLst>
              </a:tr>
              <a:tr h="1382877">
                <a:tc>
                  <a:txBody>
                    <a:bodyPr/>
                    <a:lstStyle/>
                    <a:p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Проработка структуры приложения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Команда проекта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aseline="0" dirty="0"/>
                        <a:t>Проработаны функции приложения, а также создана структура приложения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8258577"/>
                  </a:ext>
                </a:extLst>
              </a:tr>
              <a:tr h="753559">
                <a:tc>
                  <a:txBody>
                    <a:bodyPr/>
                    <a:lstStyle/>
                    <a:p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Создание дизайна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Команда проекта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Продуман</a:t>
                      </a:r>
                      <a:r>
                        <a:rPr lang="ru-RU" baseline="0" dirty="0"/>
                        <a:t> дизайн и архитектура приложения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5694143"/>
                  </a:ext>
                </a:extLst>
              </a:tr>
              <a:tr h="635054">
                <a:tc>
                  <a:txBody>
                    <a:bodyPr/>
                    <a:lstStyle/>
                    <a:p>
                      <a:r>
                        <a:rPr lang="ru-RU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Разработка прототипа (программной части)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Программисты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Создан рабочий</a:t>
                      </a:r>
                      <a:r>
                        <a:rPr lang="ru-RU" baseline="0" dirty="0"/>
                        <a:t> прототип продукта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3152746"/>
                  </a:ext>
                </a:extLst>
              </a:tr>
              <a:tr h="968014">
                <a:tc>
                  <a:txBody>
                    <a:bodyPr/>
                    <a:lstStyle/>
                    <a:p>
                      <a:r>
                        <a:rPr lang="ru-RU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Тестирование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Программисты, фокус-группа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Доработанный и оптимизированный продукт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3559322"/>
                  </a:ext>
                </a:extLst>
              </a:tr>
              <a:tr h="968014">
                <a:tc>
                  <a:txBody>
                    <a:bodyPr/>
                    <a:lstStyle/>
                    <a:p>
                      <a:r>
                        <a:rPr lang="ru-RU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Вывод</a:t>
                      </a:r>
                      <a:r>
                        <a:rPr lang="ru-RU" baseline="0" dirty="0"/>
                        <a:t> продукта на рынок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Команда проекта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Рабочий</a:t>
                      </a:r>
                      <a:r>
                        <a:rPr lang="ru-RU" baseline="0" dirty="0"/>
                        <a:t> продукт на </a:t>
                      </a:r>
                      <a:r>
                        <a:rPr lang="ru-RU" baseline="0" dirty="0" err="1"/>
                        <a:t>маркетплейсах</a:t>
                      </a:r>
                      <a:r>
                        <a:rPr lang="ru-RU" baseline="0" dirty="0"/>
                        <a:t> 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37739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91485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F287FE-1EFA-4C15-BFDD-1EE3F2D37B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algn="ctr" rtl="0"/>
            <a:r>
              <a:rPr lang="ru-RU" dirty="0"/>
              <a:t>Команда проекта</a:t>
            </a:r>
          </a:p>
        </p:txBody>
      </p:sp>
      <p:graphicFrame>
        <p:nvGraphicFramePr>
          <p:cNvPr id="7" name="Объект 2" descr="Графический элемент SmartArt команды">
            <a:extLst>
              <a:ext uri="{FF2B5EF4-FFF2-40B4-BE49-F238E27FC236}">
                <a16:creationId xmlns:a16="http://schemas.microsoft.com/office/drawing/2014/main" id="{03C6056F-38E4-47B4-87B7-F1F7D129B6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45127498"/>
              </p:ext>
            </p:extLst>
          </p:nvPr>
        </p:nvGraphicFramePr>
        <p:xfrm>
          <a:off x="576263" y="1825625"/>
          <a:ext cx="10771187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DE31DF2-0419-4016-924C-21929AC1E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ru-RU" smtClean="0"/>
              <a:pPr rtl="0"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00286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9FB28F-C9D7-439B-B863-44B4E851A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ru-RU" dirty="0"/>
              <a:t>Финансовые показатели </a:t>
            </a:r>
          </a:p>
        </p:txBody>
      </p:sp>
      <p:sp>
        <p:nvSpPr>
          <p:cNvPr id="6" name="Подзаголовок 7">
            <a:extLst>
              <a:ext uri="{FF2B5EF4-FFF2-40B4-BE49-F238E27FC236}">
                <a16:creationId xmlns:a16="http://schemas.microsoft.com/office/drawing/2014/main" id="{553ECB8C-80A2-4879-A2FA-5F41005078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rtlCol="0">
            <a:normAutofit fontScale="92500" lnSpcReduction="20000"/>
          </a:bodyPr>
          <a:lstStyle/>
          <a:p>
            <a:pPr marL="0" indent="0">
              <a:buNone/>
            </a:pPr>
            <a:r>
              <a:rPr lang="ru-RU" sz="2500" b="1" dirty="0"/>
              <a:t>Инвестиционные затраты:</a:t>
            </a:r>
          </a:p>
          <a:p>
            <a:pPr marL="0" indent="0">
              <a:buNone/>
            </a:pPr>
            <a:r>
              <a:rPr lang="ru-RU" sz="2500" dirty="0"/>
              <a:t>-   Разработка приложения и тестирование - от 1 000 000 руб.</a:t>
            </a:r>
          </a:p>
          <a:p>
            <a:pPr marL="342900" indent="-342900">
              <a:buFontTx/>
              <a:buChar char="-"/>
            </a:pPr>
            <a:r>
              <a:rPr lang="ru-RU" sz="2500" dirty="0"/>
              <a:t>Вывод продукта на маркетплейс </a:t>
            </a:r>
            <a:r>
              <a:rPr lang="en-US" sz="2500" dirty="0" err="1"/>
              <a:t>GooglePlay</a:t>
            </a:r>
            <a:r>
              <a:rPr lang="ru-RU" sz="2500" dirty="0"/>
              <a:t> -</a:t>
            </a:r>
            <a:r>
              <a:rPr lang="en-US" sz="2500" dirty="0"/>
              <a:t>  </a:t>
            </a:r>
            <a:r>
              <a:rPr lang="ru-RU" sz="2500" dirty="0"/>
              <a:t>30</a:t>
            </a:r>
            <a:r>
              <a:rPr lang="en-US" sz="2500" dirty="0"/>
              <a:t>00 </a:t>
            </a:r>
            <a:r>
              <a:rPr lang="ru-RU" sz="2500" dirty="0"/>
              <a:t>руб.</a:t>
            </a:r>
            <a:endParaRPr lang="en-US" sz="2500" dirty="0"/>
          </a:p>
          <a:p>
            <a:pPr marL="342900" indent="-342900">
              <a:buFontTx/>
              <a:buChar char="-"/>
            </a:pPr>
            <a:r>
              <a:rPr lang="ru-RU" sz="2500" dirty="0"/>
              <a:t>Продвижение (</a:t>
            </a:r>
            <a:r>
              <a:rPr lang="en-US" sz="2500" dirty="0" err="1"/>
              <a:t>Я.Директ</a:t>
            </a:r>
            <a:r>
              <a:rPr lang="en-US" sz="2500" dirty="0"/>
              <a:t> + Google Ads</a:t>
            </a:r>
            <a:r>
              <a:rPr lang="ru-RU" sz="2500" dirty="0"/>
              <a:t>)</a:t>
            </a:r>
            <a:r>
              <a:rPr lang="en-US" sz="2500" dirty="0"/>
              <a:t> </a:t>
            </a:r>
            <a:r>
              <a:rPr lang="ru-RU" sz="2500" dirty="0"/>
              <a:t>- 50</a:t>
            </a:r>
            <a:r>
              <a:rPr lang="en-US" sz="2500" dirty="0"/>
              <a:t> 000 </a:t>
            </a:r>
            <a:r>
              <a:rPr lang="en-US" sz="2500" dirty="0" err="1"/>
              <a:t>руб</a:t>
            </a:r>
            <a:r>
              <a:rPr lang="en-US" sz="2500" dirty="0"/>
              <a:t>.</a:t>
            </a:r>
            <a:endParaRPr lang="ru-RU" sz="2500" dirty="0"/>
          </a:p>
          <a:p>
            <a:pPr marL="342900" indent="-342900">
              <a:buFontTx/>
              <a:buChar char="-"/>
            </a:pPr>
            <a:r>
              <a:rPr lang="ru-RU" sz="2500" dirty="0"/>
              <a:t>Прочие расходы (оборудование, аренда серверов) – 200 000 руб.</a:t>
            </a:r>
          </a:p>
          <a:p>
            <a:pPr marL="0" indent="0">
              <a:buNone/>
            </a:pPr>
            <a:endParaRPr lang="ru-RU" sz="2500" dirty="0"/>
          </a:p>
          <a:p>
            <a:pPr marL="0" indent="0">
              <a:buNone/>
            </a:pPr>
            <a:r>
              <a:rPr lang="ru-RU" sz="2500" b="1" dirty="0"/>
              <a:t>Выручка (через 6-9месяцев):</a:t>
            </a:r>
          </a:p>
          <a:p>
            <a:pPr marL="342900" indent="-342900">
              <a:buFontTx/>
              <a:buChar char="-"/>
            </a:pPr>
            <a:r>
              <a:rPr lang="ru-RU" sz="2500" dirty="0"/>
              <a:t>От рекламы 50 тыс./мес.</a:t>
            </a:r>
          </a:p>
          <a:p>
            <a:pPr marL="342900" indent="-342900">
              <a:buFontTx/>
              <a:buChar char="-"/>
            </a:pPr>
            <a:r>
              <a:rPr lang="ru-RU" sz="2500" dirty="0"/>
              <a:t>От оплаты подписки (при условии скачивания 3 тыс. в мес.) - 180 тыс. рублей</a:t>
            </a:r>
          </a:p>
          <a:p>
            <a:pPr marL="342900" indent="-342900">
              <a:buFontTx/>
              <a:buChar char="-"/>
            </a:pPr>
            <a:endParaRPr lang="ru-RU" sz="2500" dirty="0"/>
          </a:p>
          <a:p>
            <a:pPr marL="0" indent="0">
              <a:buNone/>
            </a:pPr>
            <a:r>
              <a:rPr lang="ru-RU" sz="2500" b="1" dirty="0"/>
              <a:t>Период окупаемости </a:t>
            </a:r>
            <a:r>
              <a:rPr lang="ru-RU" sz="2500" dirty="0"/>
              <a:t>– от 7 месяцев.</a:t>
            </a:r>
          </a:p>
        </p:txBody>
      </p:sp>
    </p:spTree>
    <p:extLst>
      <p:ext uri="{BB962C8B-B14F-4D97-AF65-F5344CB8AC3E}">
        <p14:creationId xmlns:p14="http://schemas.microsoft.com/office/powerpoint/2010/main" val="7832098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9FB28F-C9D7-439B-B863-44B4E851A0B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ru-RU" dirty="0"/>
              <a:t>Перспективы</a:t>
            </a:r>
          </a:p>
        </p:txBody>
      </p:sp>
      <p:sp>
        <p:nvSpPr>
          <p:cNvPr id="8" name="Подзаголовок 7">
            <a:extLst>
              <a:ext uri="{FF2B5EF4-FFF2-40B4-BE49-F238E27FC236}">
                <a16:creationId xmlns:a16="http://schemas.microsoft.com/office/drawing/2014/main" id="{50061247-EA4F-4DFA-AFCE-648487762C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09291" y="2336292"/>
            <a:ext cx="5105400" cy="2185416"/>
          </a:xfrm>
        </p:spPr>
        <p:txBody>
          <a:bodyPr rtlCol="0">
            <a:noAutofit/>
          </a:bodyPr>
          <a:lstStyle/>
          <a:p>
            <a:pPr indent="450850" algn="just">
              <a:buClr>
                <a:schemeClr val="accent2">
                  <a:lumMod val="75000"/>
                </a:schemeClr>
              </a:buClr>
              <a:buSzPct val="150000"/>
              <a:buFont typeface="Wingdings" panose="05000000000000000000" pitchFamily="2" charset="2"/>
              <a:buChar char="v"/>
            </a:pPr>
            <a:r>
              <a:rPr lang="ru-RU" sz="27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Создание версий на других языках, выход на мировой рынок</a:t>
            </a:r>
          </a:p>
          <a:p>
            <a:pPr indent="450850" algn="just">
              <a:buClr>
                <a:schemeClr val="accent2">
                  <a:lumMod val="75000"/>
                </a:schemeClr>
              </a:buClr>
              <a:buSzPct val="150000"/>
              <a:buFont typeface="Wingdings" panose="05000000000000000000" pitchFamily="2" charset="2"/>
              <a:buChar char="v"/>
            </a:pPr>
            <a:r>
              <a:rPr lang="ru-RU" sz="27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Создание </a:t>
            </a:r>
            <a:r>
              <a:rPr lang="ru-RU" sz="27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антистресс</a:t>
            </a:r>
            <a:r>
              <a:rPr lang="ru-RU" sz="27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-комнат </a:t>
            </a:r>
            <a:r>
              <a:rPr lang="ru-RU" sz="27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sz="27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Релаксрум</a:t>
            </a:r>
            <a:r>
              <a:rPr lang="ru-RU" sz="27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</a:t>
            </a:r>
            <a:r>
              <a:rPr lang="ru-RU" sz="27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</a:t>
            </a:r>
            <a:r>
              <a:rPr lang="ru-RU" sz="27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релакса и снятия стресса с использованием технологий виртуальной реальности.</a:t>
            </a:r>
            <a:endParaRPr lang="ru-RU" sz="27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2700" dirty="0"/>
          </a:p>
        </p:txBody>
      </p:sp>
      <p:pic>
        <p:nvPicPr>
          <p:cNvPr id="22" name="Рисунок 21" descr="горы под рассветным небом">
            <a:extLst>
              <a:ext uri="{FF2B5EF4-FFF2-40B4-BE49-F238E27FC236}">
                <a16:creationId xmlns:a16="http://schemas.microsoft.com/office/drawing/2014/main" id="{D8AC51EB-1C22-4303-8354-FC97950C7DE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t="63" b="63"/>
          <a:stretch/>
        </p:blipFill>
        <p:spPr/>
      </p:pic>
      <p:pic>
        <p:nvPicPr>
          <p:cNvPr id="18" name="Рисунок 17" descr="горы на закате">
            <a:extLst>
              <a:ext uri="{FF2B5EF4-FFF2-40B4-BE49-F238E27FC236}">
                <a16:creationId xmlns:a16="http://schemas.microsoft.com/office/drawing/2014/main" id="{B503D699-E643-4969-9463-5C6331D0C86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/>
          <a:srcRect t="177" b="177"/>
          <a:stretch/>
        </p:blipFill>
        <p:spPr/>
      </p:pic>
      <p:pic>
        <p:nvPicPr>
          <p:cNvPr id="20" name="Рисунок 19" descr="горы на закате">
            <a:extLst>
              <a:ext uri="{FF2B5EF4-FFF2-40B4-BE49-F238E27FC236}">
                <a16:creationId xmlns:a16="http://schemas.microsoft.com/office/drawing/2014/main" id="{B8714555-7486-4DD7-A96C-52C276483584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5"/>
          <a:srcRect t="209" b="209"/>
          <a:stretch/>
        </p:blipFill>
        <p:spPr/>
      </p:pic>
      <p:sp>
        <p:nvSpPr>
          <p:cNvPr id="23" name="Нижний колонтитул 22">
            <a:extLst>
              <a:ext uri="{FF2B5EF4-FFF2-40B4-BE49-F238E27FC236}">
                <a16:creationId xmlns:a16="http://schemas.microsoft.com/office/drawing/2014/main" id="{249ACE4E-0038-4BA2-8883-8C3F73B79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r>
              <a:rPr lang="en-US" dirty="0" err="1"/>
              <a:t>Relaxzone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464" y="3108960"/>
            <a:ext cx="5221223" cy="3447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7726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FF777B66-94CB-491C-AC6B-BDAC98E21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algn="l" rtl="0"/>
            <a:r>
              <a:rPr lang="ru-RU" dirty="0"/>
              <a:t>Спасибо за внимание </a:t>
            </a:r>
          </a:p>
        </p:txBody>
      </p:sp>
      <p:pic>
        <p:nvPicPr>
          <p:cNvPr id="9" name="Рисунок 8" descr="горы на закате">
            <a:extLst>
              <a:ext uri="{FF2B5EF4-FFF2-40B4-BE49-F238E27FC236}">
                <a16:creationId xmlns:a16="http://schemas.microsoft.com/office/drawing/2014/main" id="{C82DA925-978C-48A9-98AD-0653B7A3D2D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/>
          <a:srcRect t="41" b="41"/>
          <a:stretch/>
        </p:blipFill>
        <p:spPr/>
      </p:pic>
      <p:pic>
        <p:nvPicPr>
          <p:cNvPr id="11" name="Рисунок 10" descr="горы на закате">
            <a:extLst>
              <a:ext uri="{FF2B5EF4-FFF2-40B4-BE49-F238E27FC236}">
                <a16:creationId xmlns:a16="http://schemas.microsoft.com/office/drawing/2014/main" id="{E63B7C3F-04A4-43F6-881D-FA11061CBAFA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4"/>
          <a:srcRect t="347" b="347"/>
          <a:stretch/>
        </p:blipFill>
        <p:spPr/>
      </p:pic>
      <p:pic>
        <p:nvPicPr>
          <p:cNvPr id="15" name="Рисунок 14" descr="горы под рассветным небом">
            <a:extLst>
              <a:ext uri="{FF2B5EF4-FFF2-40B4-BE49-F238E27FC236}">
                <a16:creationId xmlns:a16="http://schemas.microsoft.com/office/drawing/2014/main" id="{3D15FDC1-74B5-4FD8-BD17-0E2502C411A6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5"/>
          <a:srcRect l="16" r="16"/>
          <a:stretch/>
        </p:blipFill>
        <p:spPr/>
      </p:pic>
      <p:pic>
        <p:nvPicPr>
          <p:cNvPr id="13" name="Рисунок 12" descr="горы под ночным небом перед рассветом">
            <a:extLst>
              <a:ext uri="{FF2B5EF4-FFF2-40B4-BE49-F238E27FC236}">
                <a16:creationId xmlns:a16="http://schemas.microsoft.com/office/drawing/2014/main" id="{E02C4914-F076-4415-9C5D-A9BDB6CC6110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6"/>
          <a:srcRect t="108" b="108"/>
          <a:stretch/>
        </p:blipFill>
        <p:spPr/>
      </p:pic>
      <p:sp>
        <p:nvSpPr>
          <p:cNvPr id="2" name="Нижний колонтитул 7">
            <a:extLst>
              <a:ext uri="{FF2B5EF4-FFF2-40B4-BE49-F238E27FC236}">
                <a16:creationId xmlns:a16="http://schemas.microsoft.com/office/drawing/2014/main" id="{6E060AAA-000A-473C-8EDB-2DAD3F9C1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-459326" y="1515778"/>
            <a:ext cx="2610297" cy="365125"/>
          </a:xfrm>
        </p:spPr>
        <p:txBody>
          <a:bodyPr rtlCol="0"/>
          <a:lstStyle/>
          <a:p>
            <a:pPr rtl="0"/>
            <a:r>
              <a:rPr lang="en-US" dirty="0" err="1"/>
              <a:t>relaxzone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7313156"/>
      </p:ext>
    </p:extLst>
  </p:cSld>
  <p:clrMapOvr>
    <a:masterClrMapping/>
  </p:clrMapOvr>
</p:sld>
</file>

<file path=ppt/theme/theme1.xml><?xml version="1.0" encoding="utf-8"?>
<a:theme xmlns:a="http://schemas.openxmlformats.org/drawingml/2006/main" name="GradientUnivers">
  <a:themeElements>
    <a:clrScheme name="Gradient">
      <a:dk1>
        <a:sysClr val="windowText" lastClr="000000"/>
      </a:dk1>
      <a:lt1>
        <a:sysClr val="window" lastClr="FFFFFF"/>
      </a:lt1>
      <a:dk2>
        <a:srgbClr val="10013F"/>
      </a:dk2>
      <a:lt2>
        <a:srgbClr val="F2F0FF"/>
      </a:lt2>
      <a:accent1>
        <a:srgbClr val="814DFF"/>
      </a:accent1>
      <a:accent2>
        <a:srgbClr val="243FFF"/>
      </a:accent2>
      <a:accent3>
        <a:srgbClr val="FF83B6"/>
      </a:accent3>
      <a:accent4>
        <a:srgbClr val="FF9022"/>
      </a:accent4>
      <a:accent5>
        <a:srgbClr val="FF1F85"/>
      </a:accent5>
      <a:accent6>
        <a:srgbClr val="1A98FF"/>
      </a:accent6>
      <a:hlink>
        <a:srgbClr val="0563C1"/>
      </a:hlink>
      <a:folHlink>
        <a:srgbClr val="954F72"/>
      </a:folHlink>
    </a:clrScheme>
    <a:fontScheme name="Univers">
      <a:majorFont>
        <a:latin typeface="Univers"/>
        <a:ea typeface=""/>
        <a:cs typeface=""/>
      </a:majorFont>
      <a:minorFont>
        <a:latin typeface="Univer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radientUnivers" id="{605F9078-86F9-4258-A3E1-F8EFF02AE8CC}" vid="{4848699B-BB01-41E3-9EC4-3D97DFE5292B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426e97fa315356fffbdcd9876fe988c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4b8f0def80e6d70ce3def20c90759a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9D08CD0-82A3-4566-9B63-BB91B2D89764}">
  <ds:schemaRefs>
    <ds:schemaRef ds:uri="http://purl.org/dc/terms/"/>
    <ds:schemaRef ds:uri="http://schemas.openxmlformats.org/package/2006/metadata/core-properties"/>
    <ds:schemaRef ds:uri="16c05727-aa75-4e4a-9b5f-8a80a1165891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microsoft.com/office/2006/metadata/properties"/>
    <ds:schemaRef ds:uri="71af3243-3dd4-4a8d-8c0d-dd76da1f02a5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F979E8A1-055A-4751-97E9-E6B1F9E2121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1F1B1B8-5A9B-4E1F-8C4E-7AAE2CCA061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TM89338750</Template>
  <TotalTime>0</TotalTime>
  <Words>645</Words>
  <Application>Microsoft Office PowerPoint</Application>
  <PresentationFormat>Широкоэкранный</PresentationFormat>
  <Paragraphs>121</Paragraphs>
  <Slides>16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Arial</vt:lpstr>
      <vt:lpstr>Calibri</vt:lpstr>
      <vt:lpstr>Century Schoolbook</vt:lpstr>
      <vt:lpstr>Times New Roman</vt:lpstr>
      <vt:lpstr>Univers</vt:lpstr>
      <vt:lpstr>Wingdings</vt:lpstr>
      <vt:lpstr>GradientUnivers</vt:lpstr>
      <vt:lpstr>Презентация PowerPoint</vt:lpstr>
      <vt:lpstr> </vt:lpstr>
      <vt:lpstr>проблемы</vt:lpstr>
      <vt:lpstr>Презентация PowerPoint</vt:lpstr>
      <vt:lpstr>Цели проекта</vt:lpstr>
      <vt:lpstr>Технологии</vt:lpstr>
      <vt:lpstr>Потребители</vt:lpstr>
      <vt:lpstr>Конкуренты</vt:lpstr>
      <vt:lpstr>Преимущества</vt:lpstr>
      <vt:lpstr>Бизнес-модель  </vt:lpstr>
      <vt:lpstr>Текущий статус проекта</vt:lpstr>
      <vt:lpstr>Презентация PowerPoint</vt:lpstr>
      <vt:lpstr>Команда проекта</vt:lpstr>
      <vt:lpstr>Финансовые показатели </vt:lpstr>
      <vt:lpstr>Перспективы</vt:lpstr>
      <vt:lpstr>Спасибо за внимание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2020-09-01T22:58:10Z</dcterms:created>
  <dcterms:modified xsi:type="dcterms:W3CDTF">2023-10-25T08:17:28Z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