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3" r:id="rId6"/>
    <p:sldId id="261" r:id="rId7"/>
    <p:sldId id="262" r:id="rId8"/>
  </p:sldIdLst>
  <p:sldSz cx="9144000" cy="5143500" type="screen16x9"/>
  <p:notesSz cx="6858000" cy="9144000"/>
  <p:embeddedFontLst>
    <p:embeddedFont>
      <p:font typeface="Corbel" panose="020B0503020204020204" pitchFamily="34" charset="0"/>
      <p:regular r:id="rId10"/>
      <p:bold r:id="rId11"/>
      <p:italic r:id="rId12"/>
      <p:boldItalic r:id="rId13"/>
    </p:embeddedFont>
    <p:embeddedFont>
      <p:font typeface="Gilroy" panose="020B0604020202020204" charset="-52"/>
      <p:bold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8182" autoAdjust="0"/>
  </p:normalViewPr>
  <p:slideViewPr>
    <p:cSldViewPr snapToGrid="0">
      <p:cViewPr varScale="1">
        <p:scale>
          <a:sx n="78" d="100"/>
          <a:sy n="78" d="100"/>
        </p:scale>
        <p:origin x="1602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12084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79396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e49c100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e49c100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0498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9450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2935024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23458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fe49c10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fe49c100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9293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fe49c100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fe49c100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7349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73355" y="182881"/>
            <a:ext cx="8793480" cy="4783454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661782"/>
            <a:ext cx="7475220" cy="219456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54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2902226"/>
            <a:ext cx="6575895" cy="1041124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rgbClr val="FFFFFF"/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10/11/2023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280035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671500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63907288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880181"/>
            <a:ext cx="7475220" cy="219456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54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3115890"/>
            <a:ext cx="6576822" cy="1022855"/>
          </a:xfrm>
        </p:spPr>
        <p:txBody>
          <a:bodyPr anchor="t">
            <a:normAutofit/>
          </a:bodyPr>
          <a:lstStyle>
            <a:lvl1pPr marL="0" indent="0" algn="ctr">
              <a:buNone/>
              <a:defRPr sz="165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3015306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028263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1543049"/>
            <a:ext cx="3566160" cy="301752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1543050"/>
            <a:ext cx="3566160" cy="301752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52471825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1501133"/>
            <a:ext cx="3566160" cy="58293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041112"/>
            <a:ext cx="3566160" cy="25374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499274"/>
            <a:ext cx="3566160" cy="58293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039492"/>
            <a:ext cx="3566160" cy="25374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10/11/2023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0380487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10/11/2023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56296289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10/11/2023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0365867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22960"/>
            <a:ext cx="2948940" cy="130302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19" y="822960"/>
            <a:ext cx="3909060" cy="349758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125980"/>
            <a:ext cx="2948940" cy="22631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7230150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22960"/>
            <a:ext cx="2948940" cy="130302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59936" y="802385"/>
            <a:ext cx="4574286" cy="360045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125980"/>
            <a:ext cx="2948940" cy="216027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51362816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02441970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71500"/>
            <a:ext cx="1743075" cy="40576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571500"/>
            <a:ext cx="5572125" cy="40576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77594053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1634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73355" y="182881"/>
            <a:ext cx="8793480" cy="4783454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457200"/>
            <a:ext cx="7406640" cy="1017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1543050"/>
            <a:ext cx="7404653" cy="3028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4667871"/>
            <a:ext cx="174680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10/11/2023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4667871"/>
            <a:ext cx="353833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4667871"/>
            <a:ext cx="127966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440793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50"/>
        </a:spcBef>
        <a:buClr>
          <a:schemeClr val="accent1"/>
        </a:buClr>
        <a:buSzPct val="80000"/>
        <a:buFont typeface="Corbel" pitchFamily="34" charset="0"/>
        <a:buChar char="•"/>
        <a:defRPr sz="165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5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35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0;p14"/>
          <p:cNvSpPr txBox="1">
            <a:spLocks/>
          </p:cNvSpPr>
          <p:nvPr/>
        </p:nvSpPr>
        <p:spPr>
          <a:xfrm>
            <a:off x="716135" y="1029435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Акселератор</a:t>
            </a:r>
          </a:p>
          <a:p>
            <a:r>
              <a:rPr lang="ru-RU" sz="2400" dirty="0" err="1">
                <a:solidFill>
                  <a:schemeClr val="accent4"/>
                </a:solidFill>
                <a:latin typeface="Gilroy" panose="00000A00000000000000" pitchFamily="2" charset="-52"/>
              </a:rPr>
              <a:t>АгроТехноУнивер</a:t>
            </a:r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. </a:t>
            </a:r>
            <a:r>
              <a:rPr lang="ru-RU" sz="2400" dirty="0" smtClean="0">
                <a:solidFill>
                  <a:schemeClr val="accent4"/>
                </a:solidFill>
                <a:latin typeface="Gilroy" panose="00000A00000000000000" pitchFamily="2" charset="-52"/>
              </a:rPr>
              <a:t>Осень </a:t>
            </a:r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2023</a:t>
            </a:r>
          </a:p>
        </p:txBody>
      </p:sp>
      <p:sp>
        <p:nvSpPr>
          <p:cNvPr id="5" name="Google Shape;61;p14"/>
          <p:cNvSpPr txBox="1">
            <a:spLocks/>
          </p:cNvSpPr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/>
            <a:r>
              <a:rPr lang="ru-RU" dirty="0">
                <a:solidFill>
                  <a:schemeClr val="tx1"/>
                </a:solidFill>
                <a:latin typeface="Gilroy" panose="020B0604020202020204" charset="-52"/>
              </a:rPr>
              <a:t>Технологическое </a:t>
            </a:r>
            <a:r>
              <a:rPr lang="ru-RU" dirty="0" smtClean="0">
                <a:solidFill>
                  <a:schemeClr val="tx1"/>
                </a:solidFill>
                <a:latin typeface="Gilroy" panose="020B0604020202020204" charset="-52"/>
              </a:rPr>
              <a:t>направление: </a:t>
            </a:r>
          </a:p>
          <a:p>
            <a:pPr marL="0" indent="0" algn="l"/>
            <a:r>
              <a:rPr lang="ru-RU" dirty="0" smtClean="0">
                <a:solidFill>
                  <a:schemeClr val="tx1"/>
                </a:solidFill>
                <a:latin typeface="Gilroy" panose="020B0604020202020204" charset="-52"/>
              </a:rPr>
              <a:t>- Биомедицинские </a:t>
            </a:r>
            <a:r>
              <a:rPr lang="ru-RU" dirty="0">
                <a:solidFill>
                  <a:schemeClr val="tx1"/>
                </a:solidFill>
                <a:latin typeface="Gilroy" panose="020B0604020202020204" charset="-52"/>
              </a:rPr>
              <a:t>и ветеринарные </a:t>
            </a:r>
            <a:r>
              <a:rPr lang="ru-RU" dirty="0" smtClean="0">
                <a:solidFill>
                  <a:schemeClr val="tx1"/>
                </a:solidFill>
                <a:latin typeface="Gilroy" panose="020B0604020202020204" charset="-52"/>
              </a:rPr>
              <a:t>технологии</a:t>
            </a:r>
            <a:endParaRPr lang="ru-RU" dirty="0">
              <a:solidFill>
                <a:schemeClr val="tx1"/>
              </a:solidFill>
              <a:latin typeface="Gilroy" panose="020B0604020202020204" charset="-52"/>
            </a:endParaRPr>
          </a:p>
        </p:txBody>
      </p:sp>
      <p:sp>
        <p:nvSpPr>
          <p:cNvPr id="7" name="Google Shape;60;p14"/>
          <p:cNvSpPr txBox="1">
            <a:spLocks/>
          </p:cNvSpPr>
          <p:nvPr/>
        </p:nvSpPr>
        <p:spPr>
          <a:xfrm>
            <a:off x="645300" y="2045905"/>
            <a:ext cx="5298981" cy="73616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000" dirty="0" smtClean="0">
                <a:solidFill>
                  <a:schemeClr val="tx1"/>
                </a:solidFill>
                <a:latin typeface="Gilroy" panose="00000A00000000000000" pitchFamily="2" charset="-52"/>
              </a:rPr>
              <a:t>BloodDEA</a:t>
            </a:r>
            <a:endParaRPr lang="ru-RU" sz="4000" dirty="0">
              <a:solidFill>
                <a:schemeClr val="tx1"/>
              </a:solidFill>
              <a:latin typeface="Gilroy" panose="00000A00000000000000" pitchFamily="2" charset="-52"/>
            </a:endParaRPr>
          </a:p>
        </p:txBody>
      </p:sp>
      <p:sp>
        <p:nvSpPr>
          <p:cNvPr id="8" name="Google Shape;60;p14"/>
          <p:cNvSpPr txBox="1">
            <a:spLocks/>
          </p:cNvSpPr>
          <p:nvPr/>
        </p:nvSpPr>
        <p:spPr>
          <a:xfrm>
            <a:off x="5589430" y="3062375"/>
            <a:ext cx="3379239" cy="73616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2400" dirty="0">
                <a:solidFill>
                  <a:schemeClr val="tx1"/>
                </a:solidFill>
                <a:latin typeface="Gilroy" panose="00000A00000000000000" pitchFamily="2" charset="-52"/>
              </a:rPr>
              <a:t>Наставник: Волков </a:t>
            </a:r>
            <a:r>
              <a:rPr lang="en-US" sz="2400" dirty="0">
                <a:solidFill>
                  <a:schemeClr val="tx1"/>
                </a:solidFill>
                <a:latin typeface="Gilroy" panose="00000A00000000000000" pitchFamily="2" charset="-52"/>
              </a:rPr>
              <a:t>C</a:t>
            </a:r>
            <a:r>
              <a:rPr lang="ru-RU" sz="2400" dirty="0" err="1" smtClean="0">
                <a:solidFill>
                  <a:schemeClr val="tx1"/>
                </a:solidFill>
                <a:latin typeface="Gilroy" panose="00000A00000000000000" pitchFamily="2" charset="-52"/>
              </a:rPr>
              <a:t>ергей</a:t>
            </a:r>
            <a:r>
              <a:rPr lang="ru-RU" sz="2400" dirty="0" smtClean="0">
                <a:solidFill>
                  <a:schemeClr val="tx1"/>
                </a:solidFill>
                <a:latin typeface="Gilroy" panose="00000A00000000000000" pitchFamily="2" charset="-52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Gilroy" panose="00000A00000000000000" pitchFamily="2" charset="-52"/>
              </a:rPr>
              <a:t>Вячеславович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25368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tx1"/>
                </a:solidFill>
                <a:latin typeface="Gilroy" panose="020B0604020202020204" charset="-52"/>
              </a:rPr>
              <a:t>Пользователь и его проблема</a:t>
            </a:r>
            <a:endParaRPr dirty="0">
              <a:solidFill>
                <a:schemeClr val="tx1"/>
              </a:solidFill>
              <a:latin typeface="Gilroy" panose="020B0604020202020204" charset="-52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indent="0">
              <a:spcAft>
                <a:spcPts val="1200"/>
              </a:spcAft>
              <a:buNone/>
            </a:pPr>
            <a:endParaRPr lang="ru-RU" i="1" dirty="0" smtClean="0"/>
          </a:p>
          <a:p>
            <a:pPr marL="0" indent="0">
              <a:spcAft>
                <a:spcPts val="1200"/>
              </a:spcAft>
              <a:buNone/>
            </a:pPr>
            <a:endParaRPr lang="ru-RU" i="1" dirty="0"/>
          </a:p>
          <a:p>
            <a:pPr marL="0" indent="0">
              <a:spcAft>
                <a:spcPts val="1200"/>
              </a:spcAft>
              <a:buNone/>
            </a:pPr>
            <a:endParaRPr lang="ru-RU" i="1" dirty="0" smtClean="0"/>
          </a:p>
          <a:p>
            <a:pPr marL="0" indent="0">
              <a:spcAft>
                <a:spcPts val="1200"/>
              </a:spcAft>
              <a:buNone/>
            </a:pPr>
            <a:endParaRPr lang="ru-RU" i="1" dirty="0"/>
          </a:p>
          <a:p>
            <a:pPr marL="0" lvl="0" indent="0">
              <a:spcAft>
                <a:spcPts val="1200"/>
              </a:spcAft>
              <a:buNone/>
            </a:pPr>
            <a:endParaRPr lang="en-US" i="1" dirty="0" smtClean="0"/>
          </a:p>
          <a:p>
            <a:pPr marL="0" lvl="0" indent="0">
              <a:spcAft>
                <a:spcPts val="1200"/>
              </a:spcAft>
              <a:buNone/>
            </a:pPr>
            <a:endParaRPr lang="ru-RU" b="1" i="1" dirty="0" smtClean="0"/>
          </a:p>
          <a:p>
            <a:pPr marL="0" lvl="0" indent="0">
              <a:spcAft>
                <a:spcPts val="1200"/>
              </a:spcAft>
              <a:buNone/>
            </a:pPr>
            <a:endParaRPr lang="ru-RU" b="1" i="1" dirty="0"/>
          </a:p>
          <a:p>
            <a:pPr marL="0" lvl="0" indent="0">
              <a:spcAft>
                <a:spcPts val="1200"/>
              </a:spcAft>
              <a:buNone/>
            </a:pPr>
            <a:endParaRPr lang="ru-RU" b="1" i="1" dirty="0" smtClean="0"/>
          </a:p>
          <a:p>
            <a:pPr marL="0" lvl="0" indent="0">
              <a:spcAft>
                <a:spcPts val="1200"/>
              </a:spcAft>
              <a:buNone/>
            </a:pPr>
            <a:r>
              <a:rPr lang="ru-RU" b="1" dirty="0" smtClean="0"/>
              <a:t>Ветеринарные </a:t>
            </a:r>
            <a:r>
              <a:rPr lang="ru-RU" b="1" dirty="0"/>
              <a:t>врачи, работающие в клиниках </a:t>
            </a:r>
            <a:r>
              <a:rPr lang="ru-RU" i="1" dirty="0" smtClean="0"/>
              <a:t>		</a:t>
            </a:r>
            <a:r>
              <a:rPr lang="ru-RU" dirty="0" smtClean="0"/>
              <a:t>           </a:t>
            </a:r>
            <a:r>
              <a:rPr lang="ru-RU" b="1" dirty="0" smtClean="0"/>
              <a:t>Владельцы </a:t>
            </a:r>
            <a:r>
              <a:rPr lang="ru-RU" b="1" dirty="0"/>
              <a:t>собак</a:t>
            </a:r>
          </a:p>
          <a:p>
            <a:pPr marL="0" indent="0">
              <a:spcAft>
                <a:spcPts val="1200"/>
              </a:spcAft>
              <a:buNone/>
            </a:pPr>
            <a:endParaRPr lang="ru-RU" i="1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8544" r="10444"/>
          <a:stretch/>
        </p:blipFill>
        <p:spPr>
          <a:xfrm>
            <a:off x="987538" y="2127760"/>
            <a:ext cx="2536446" cy="17079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3274" y="2127760"/>
            <a:ext cx="2493220" cy="170798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32649" y="733136"/>
            <a:ext cx="3282631" cy="13946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 критических состояниях хотят моментально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определять группы крови собак для экстренного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переливания и спасения жизни животного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 flipV="1">
            <a:off x="2197191" y="1302527"/>
            <a:ext cx="723626" cy="76967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394652">
            <a:off x="6217893" y="1080149"/>
            <a:ext cx="971323" cy="10127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tx1">
                    <a:lumMod val="95000"/>
                    <a:lumOff val="5000"/>
                  </a:schemeClr>
                </a:solidFill>
                <a:latin typeface="Gilroy" panose="020B0604020202020204" charset="-52"/>
              </a:rPr>
              <a:t>Решение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Gilroy" panose="020B0604020202020204" charset="-52"/>
            </a:endParaRPr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5328519" y="1017725"/>
            <a:ext cx="3003822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r>
              <a:rPr lang="ru-RU" sz="2400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функция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 marL="0" lvl="0" indent="0"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быстрое определение группы крови собаки, чтобы начать незамедлительное переливание при тяжёлых состояниях пациента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i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60449" y="3756276"/>
            <a:ext cx="3164219" cy="41444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тест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BloodDEA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3328" t="24506" r="12873" b="16525"/>
          <a:stretch/>
        </p:blipFill>
        <p:spPr>
          <a:xfrm>
            <a:off x="684777" y="1344706"/>
            <a:ext cx="3679802" cy="22053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tx1">
                    <a:lumMod val="95000"/>
                    <a:lumOff val="5000"/>
                  </a:schemeClr>
                </a:solidFill>
                <a:latin typeface="Gilroy" panose="020B0604020202020204" charset="-52"/>
              </a:rPr>
              <a:t>Аналоги решения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Gilroy" panose="020B0604020202020204" charset="-52"/>
            </a:endParaRPr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>
              <a:buNone/>
            </a:pP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отличие </a:t>
            </a:r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lvl="0" indent="0">
              <a:buNone/>
            </a:pPr>
            <a:endParaRPr lang="ru-RU" i="1" dirty="0" smtClean="0"/>
          </a:p>
          <a:p>
            <a:pPr marL="0" lvl="0" indent="0">
              <a:buNone/>
            </a:pPr>
            <a:endParaRPr lang="ru-RU" i="1" dirty="0"/>
          </a:p>
          <a:p>
            <a:pPr marL="0" lvl="0" indent="0">
              <a:buNone/>
            </a:pPr>
            <a:endParaRPr lang="ru-RU" i="1" dirty="0" smtClean="0"/>
          </a:p>
          <a:p>
            <a:pPr marL="0" lvl="0" indent="0">
              <a:buNone/>
            </a:pPr>
            <a:endParaRPr lang="ru-RU" i="1" dirty="0"/>
          </a:p>
          <a:p>
            <a:pPr marL="0" lvl="0" indent="0">
              <a:buNone/>
            </a:pPr>
            <a:endParaRPr lang="ru-RU" i="1" dirty="0" smtClean="0"/>
          </a:p>
          <a:p>
            <a:pPr marL="0" lvl="0" indent="0">
              <a:buNone/>
            </a:pPr>
            <a:endParaRPr lang="ru-RU" i="1" dirty="0"/>
          </a:p>
          <a:p>
            <a:pPr marL="0" lvl="0" indent="0">
              <a:buNone/>
            </a:pPr>
            <a:endParaRPr lang="ru-RU" i="1" dirty="0" smtClean="0"/>
          </a:p>
          <a:p>
            <a:pPr marL="0" lvl="0" indent="0">
              <a:buNone/>
            </a:pPr>
            <a:endParaRPr lang="ru-RU" i="1" dirty="0"/>
          </a:p>
          <a:p>
            <a:pPr marL="0" lvl="0" indent="0">
              <a:buNone/>
            </a:pPr>
            <a:endParaRPr lang="ru-RU" i="1" dirty="0" smtClean="0"/>
          </a:p>
          <a:p>
            <a:pPr marL="0" lvl="0" indent="0" algn="ctr">
              <a:buNone/>
            </a:pPr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лучше тем</a:t>
            </a:r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</a:t>
            </a:r>
            <a:endParaRPr lang="ru-RU" sz="1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i="1" dirty="0" smtClean="0"/>
          </a:p>
          <a:p>
            <a:pPr marL="0" lvl="0" indent="0">
              <a:buNone/>
            </a:pPr>
            <a:r>
              <a:rPr lang="ru-RU" i="1" dirty="0"/>
              <a:t>	</a:t>
            </a:r>
            <a:r>
              <a:rPr lang="ru-RU" i="1" dirty="0" smtClean="0"/>
              <a:t>			</a:t>
            </a:r>
            <a:endParaRPr lang="ru-RU" i="1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00" y="1439067"/>
            <a:ext cx="2597968" cy="18150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6629" y="1439067"/>
            <a:ext cx="2544387" cy="18373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1016" y="1559176"/>
            <a:ext cx="3149708" cy="15748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5647" y="3675481"/>
            <a:ext cx="4267200" cy="13928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580" y="0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ilroy" panose="020B0604020202020204" charset="-52"/>
              </a:rPr>
              <a:t>Аналоги решения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Gilroy" panose="020B0604020202020204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580" y="508886"/>
            <a:ext cx="8850840" cy="4209315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897518"/>
              </p:ext>
            </p:extLst>
          </p:nvPr>
        </p:nvGraphicFramePr>
        <p:xfrm>
          <a:off x="146580" y="4686300"/>
          <a:ext cx="885084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0321"/>
                <a:gridCol w="1120462"/>
                <a:gridCol w="1023871"/>
                <a:gridCol w="1339403"/>
                <a:gridCol w="888642"/>
                <a:gridCol w="1004552"/>
                <a:gridCol w="1242811"/>
                <a:gridCol w="125077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BloodDEA</a:t>
                      </a:r>
                    </a:p>
                    <a:p>
                      <a:endParaRPr lang="ru-RU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– 1,5</a:t>
                      </a:r>
                      <a:r>
                        <a:rPr lang="ru-RU" sz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минуты</a:t>
                      </a:r>
                      <a:endParaRPr lang="ru-RU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</a:t>
                      </a:r>
                      <a:r>
                        <a:rPr lang="ru-RU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1650 р</a:t>
                      </a:r>
                      <a:endParaRPr lang="ru-RU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мес.</a:t>
                      </a:r>
                      <a:endParaRPr lang="ru-RU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DEA 1</a:t>
                      </a:r>
                      <a:r>
                        <a:rPr lang="ru-RU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.1,</a:t>
                      </a:r>
                      <a:r>
                        <a:rPr lang="ru-RU" sz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1.2, 3, 4, </a:t>
                      </a:r>
                      <a:r>
                        <a:rPr lang="en-US" sz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</a:t>
                      </a:r>
                      <a:endParaRPr lang="ru-RU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970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154198" y="27679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tx1">
                    <a:lumMod val="95000"/>
                    <a:lumOff val="5000"/>
                  </a:schemeClr>
                </a:solidFill>
                <a:latin typeface="Gilroy" panose="020B0604020202020204" charset="-52"/>
              </a:rPr>
              <a:t>Команда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Gilroy" panose="020B0604020202020204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4428" y="957294"/>
            <a:ext cx="1454066" cy="244870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8989" y="621955"/>
            <a:ext cx="1603973" cy="20901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663" y="675855"/>
            <a:ext cx="1631243" cy="1982313"/>
          </a:xfrm>
          <a:prstGeom prst="rect">
            <a:avLst/>
          </a:prstGeom>
        </p:spPr>
      </p:pic>
      <p:sp>
        <p:nvSpPr>
          <p:cNvPr id="7" name="Волна 6"/>
          <p:cNvSpPr/>
          <p:nvPr/>
        </p:nvSpPr>
        <p:spPr>
          <a:xfrm>
            <a:off x="1801906" y="1338658"/>
            <a:ext cx="1952521" cy="1144526"/>
          </a:xfrm>
          <a:prstGeom prst="wav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Кирьянова Полина– </a:t>
            </a:r>
          </a:p>
          <a:p>
            <a:pPr algn="ctr"/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доводчик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1812987" y="3406003"/>
            <a:ext cx="1879063" cy="1407459"/>
          </a:xfrm>
          <a:prstGeom prst="wav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Чеснокова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Елизавета – </a:t>
            </a:r>
          </a:p>
          <a:p>
            <a:pPr algn="ctr"/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Волна 9"/>
          <p:cNvSpPr/>
          <p:nvPr/>
        </p:nvSpPr>
        <p:spPr>
          <a:xfrm>
            <a:off x="5208495" y="1087109"/>
            <a:ext cx="2160494" cy="1279798"/>
          </a:xfrm>
          <a:prstGeom prst="wav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Кузвесова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Анастасия -  </a:t>
            </a:r>
          </a:p>
          <a:p>
            <a:pPr algn="ctr"/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Волна 10"/>
          <p:cNvSpPr/>
          <p:nvPr/>
        </p:nvSpPr>
        <p:spPr>
          <a:xfrm>
            <a:off x="5387789" y="3496853"/>
            <a:ext cx="1981200" cy="1371603"/>
          </a:xfrm>
          <a:prstGeom prst="wav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Ульянова Ксения – </a:t>
            </a:r>
          </a:p>
          <a:p>
            <a:pPr algn="ctr"/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разведчик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463967" y="3351627"/>
            <a:ext cx="2034988" cy="124178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Волков Сергей Вячеславович - наставник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663" y="3039034"/>
            <a:ext cx="1704702" cy="19362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666" y="2822939"/>
            <a:ext cx="1614296" cy="21523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56776" y="36131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tx1">
                    <a:lumMod val="95000"/>
                    <a:lumOff val="5000"/>
                  </a:schemeClr>
                </a:solidFill>
                <a:latin typeface="Gilroy" panose="020B0604020202020204" charset="-52"/>
              </a:rPr>
              <a:t>Вопросы к экспертам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Gilroy" panose="020B0604020202020204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518" y="1064227"/>
            <a:ext cx="3316933" cy="18657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2657896"/>
            <a:ext cx="2137577" cy="22176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3797" y="1204174"/>
            <a:ext cx="2205602" cy="1654201"/>
          </a:xfrm>
          <a:prstGeom prst="rect">
            <a:avLst/>
          </a:prstGeom>
        </p:spPr>
      </p:pic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540913" y="2859734"/>
            <a:ext cx="3256538" cy="6954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Как разрекламировать продукт?</a:t>
            </a:r>
            <a:endParaRPr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29566" y="1614765"/>
            <a:ext cx="2793867" cy="6954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На каких условиях спонсоры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готовы «войти» в наш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проект? 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53509" y="2858375"/>
            <a:ext cx="3258355" cy="5022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3. Какое количество человек потребуется для реализации проекта?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Синий и зеленый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153</TotalTime>
  <Words>161</Words>
  <Application>Microsoft Office PowerPoint</Application>
  <PresentationFormat>Экран (16:9)</PresentationFormat>
  <Paragraphs>58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Corbel</vt:lpstr>
      <vt:lpstr>Gilroy</vt:lpstr>
      <vt:lpstr>Times New Roman</vt:lpstr>
      <vt:lpstr>Базис</vt:lpstr>
      <vt:lpstr>Презентация PowerPoint</vt:lpstr>
      <vt:lpstr>Пользователь и его проблема</vt:lpstr>
      <vt:lpstr>Решение</vt:lpstr>
      <vt:lpstr>Аналоги решения</vt:lpstr>
      <vt:lpstr>Аналоги решения</vt:lpstr>
      <vt:lpstr>Команда</vt:lpstr>
      <vt:lpstr>Вопросы к экспертам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Vadim</dc:creator>
  <cp:lastModifiedBy>Учетная запись Майкрософт</cp:lastModifiedBy>
  <cp:revision>19</cp:revision>
  <dcterms:modified xsi:type="dcterms:W3CDTF">2023-10-11T15:17:01Z</dcterms:modified>
</cp:coreProperties>
</file>