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Play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46">
          <p15:clr>
            <a:srgbClr val="A4A3A4"/>
          </p15:clr>
        </p15:guide>
        <p15:guide id="4" orient="horz" pos="3929">
          <p15:clr>
            <a:srgbClr val="A4A3A4"/>
          </p15:clr>
        </p15:guide>
        <p15:guide id="5" pos="370">
          <p15:clr>
            <a:srgbClr val="A4A3A4"/>
          </p15:clr>
        </p15:guide>
        <p15:guide id="6" pos="731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iTFrxRJBv9SF9/7bMjr89vQYsm7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102" autoAdjust="0"/>
  </p:normalViewPr>
  <p:slideViewPr>
    <p:cSldViewPr snapToGrid="0">
      <p:cViewPr varScale="1">
        <p:scale>
          <a:sx n="77" d="100"/>
          <a:sy n="77" d="100"/>
        </p:scale>
        <p:origin x="1878" y="96"/>
      </p:cViewPr>
      <p:guideLst>
        <p:guide orient="horz" pos="2160"/>
        <p:guide pos="3840"/>
        <p:guide orient="horz" pos="346"/>
        <p:guide orient="horz" pos="3929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000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000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0948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2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3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9" name="Google Shape;14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ECB7"/>
            </a:gs>
            <a:gs pos="5000">
              <a:srgbClr val="C5ECB7"/>
            </a:gs>
            <a:gs pos="100000">
              <a:srgbClr val="FFFFFF">
                <a:alpha val="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leader-id.ru/navigator?sort=new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4971576" y="2376112"/>
            <a:ext cx="6829816" cy="1938992"/>
          </a:xfrm>
          <a:prstGeom prst="rect">
            <a:avLst/>
          </a:prstGeom>
          <a:noFill/>
          <a:ln w="9525" cap="flat" cmpd="sng">
            <a:solidFill>
              <a:srgbClr val="0A30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0" u="none" strike="noStrike" cap="none">
                <a:solidFill>
                  <a:srgbClr val="061B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ПП 06.14 Формирование личной страницы на Leader-ID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73255" y="97036"/>
            <a:ext cx="6991815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61B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ДУП.01 Практическая подготовка по технологии выполнения работ по должности служащего  «Консультант в области развития цифровой грамотности населения (Цифровой куратор)"»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Практическая подготовка (производственная практика)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61B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11.02.15 Инфокоммуникационные сети и системы связи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185930" y="6355104"/>
            <a:ext cx="340112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rgbClr val="061B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Время освоения темы – 6 часов</a:t>
            </a:r>
            <a:endParaRPr/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7142" y="401891"/>
            <a:ext cx="4549843" cy="81044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  <p:pic>
        <p:nvPicPr>
          <p:cNvPr id="94" name="Google Shape;94;p1" descr="https://giga.chat/gigachat/files/public/generated/c144384e-6b68-48b3-8126-6fb02c436e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1394" y="1451253"/>
            <a:ext cx="4348110" cy="434811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5464209" y="1216497"/>
            <a:ext cx="5271247" cy="480131"/>
          </a:xfrm>
          <a:prstGeom prst="rect">
            <a:avLst/>
          </a:prstGeom>
          <a:solidFill>
            <a:srgbClr val="8CD87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061B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ЦЕЛЬ: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5464209" y="2820985"/>
            <a:ext cx="5297425" cy="480131"/>
          </a:xfrm>
          <a:prstGeom prst="rect">
            <a:avLst/>
          </a:prstGeom>
          <a:solidFill>
            <a:srgbClr val="8CD87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061B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ЗАДАЧИ: </a:t>
            </a:r>
            <a:endParaRPr/>
          </a:p>
        </p:txBody>
      </p:sp>
      <p:sp>
        <p:nvSpPr>
          <p:cNvPr id="102" name="Google Shape;102;p2"/>
          <p:cNvSpPr/>
          <p:nvPr/>
        </p:nvSpPr>
        <p:spPr>
          <a:xfrm>
            <a:off x="4206297" y="2011307"/>
            <a:ext cx="781324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Научиться работать с платформой Leader-ID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04" name="Google Shape;104;p2"/>
          <p:cNvSpPr/>
          <p:nvPr/>
        </p:nvSpPr>
        <p:spPr>
          <a:xfrm>
            <a:off x="4995746" y="3705376"/>
            <a:ext cx="6358054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Познакомиться с функционалом и возможностями платформы Leader-ID</a:t>
            </a:r>
            <a:endParaRPr/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Приобрести опыт создания и заполнения собственного профиля на платформе Leader-ID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2" descr="https://giga.chat/gigachat/files/public/generated/f735b49c-e6bd-4339-a9ba-06a221ad6b5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343" y="1456563"/>
            <a:ext cx="3264476" cy="3264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12" name="Google Shape;112;p3"/>
          <p:cNvSpPr txBox="1"/>
          <p:nvPr/>
        </p:nvSpPr>
        <p:spPr>
          <a:xfrm>
            <a:off x="1251284" y="256070"/>
            <a:ext cx="106816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ТЕОРИЯ       ПРАКТИЧЕСКАЯ ПОДГОТОВКА</a:t>
            </a:r>
            <a:endParaRPr sz="1400">
              <a:solidFill>
                <a:srgbClr val="061B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178420" y="910836"/>
            <a:ext cx="11754495" cy="70788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Leader-ID</a:t>
            </a:r>
            <a:r>
              <a:rPr lang="ru-RU" sz="2000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— это цифровая платформа, созданная Агентством стратегических инициатив по продвижению новых проектов (АСИ). </a:t>
            </a:r>
            <a:endParaRPr/>
          </a:p>
        </p:txBody>
      </p:sp>
      <p:sp>
        <p:nvSpPr>
          <p:cNvPr id="114" name="Google Shape;114;p3"/>
          <p:cNvSpPr/>
          <p:nvPr/>
        </p:nvSpPr>
        <p:spPr>
          <a:xfrm>
            <a:off x="178420" y="2277653"/>
            <a:ext cx="7114478" cy="3785652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Информация о Leader-ID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A304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A304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Подходит для: </a:t>
            </a:r>
            <a:r>
              <a:rPr lang="ru-RU" sz="2000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Малый бизнес, Фрилансер, ИП, Средний бизнес, НКО, Специалист, Корпорация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Развёртывание: </a:t>
            </a:r>
            <a:r>
              <a:rPr lang="ru-RU" sz="2000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Облако (SaaS)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Графический интерфейс: </a:t>
            </a:r>
            <a:r>
              <a:rPr lang="ru-RU" sz="2000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Веб-браузер</a:t>
            </a:r>
            <a:endParaRPr sz="2000">
              <a:solidFill>
                <a:srgbClr val="0A304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Тарификация: </a:t>
            </a:r>
            <a:r>
              <a:rPr lang="ru-RU" sz="2000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запросу, Бесплатно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Поддержка языков: </a:t>
            </a:r>
            <a:r>
              <a:rPr lang="ru-RU" sz="2000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Русский, Английский, Казахский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Демо версия: </a:t>
            </a:r>
            <a:r>
              <a:rPr lang="ru-RU" sz="2000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</a:t>
            </a:r>
            <a:endParaRPr sz="2000">
              <a:solidFill>
                <a:srgbClr val="0A304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Пробная версия (триал): </a:t>
            </a:r>
            <a:r>
              <a:rPr lang="ru-RU" sz="2000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</a:t>
            </a:r>
            <a:endParaRPr sz="2000">
              <a:solidFill>
                <a:srgbClr val="0A304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Свободное ПО: </a:t>
            </a:r>
            <a:r>
              <a:rPr lang="ru-RU" sz="2000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Нет</a:t>
            </a:r>
            <a:endParaRPr sz="2000">
              <a:solidFill>
                <a:srgbClr val="0A304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57429" y="1819172"/>
            <a:ext cx="1590897" cy="34294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4410" y="2277653"/>
            <a:ext cx="4653775" cy="272523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17" name="Google Shape;117;p3" descr="Постановка задач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17850" y="5124350"/>
            <a:ext cx="849725" cy="84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04410" y="5170584"/>
            <a:ext cx="4618463" cy="101806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12" name="Google Shape;112;p3"/>
          <p:cNvSpPr txBox="1"/>
          <p:nvPr/>
        </p:nvSpPr>
        <p:spPr>
          <a:xfrm>
            <a:off x="1251284" y="256070"/>
            <a:ext cx="106816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ТЕОРИЯ       ПРАКТИЧЕСКАЯ ПОДГОТОВКА</a:t>
            </a:r>
            <a:endParaRPr sz="1400">
              <a:solidFill>
                <a:srgbClr val="061B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178420" y="910836"/>
            <a:ext cx="11754495" cy="70788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Leader-ID</a:t>
            </a:r>
            <a:r>
              <a:rPr lang="ru-RU" sz="2000">
                <a:solidFill>
                  <a:srgbClr val="0A304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— это цифровая платформа, созданная Агентством стратегических инициатив по продвижению новых проектов (АСИ). </a:t>
            </a:r>
            <a:endParaRPr/>
          </a:p>
        </p:txBody>
      </p:sp>
      <p:sp>
        <p:nvSpPr>
          <p:cNvPr id="114" name="Google Shape;114;p3"/>
          <p:cNvSpPr/>
          <p:nvPr/>
        </p:nvSpPr>
        <p:spPr>
          <a:xfrm>
            <a:off x="169127" y="1814143"/>
            <a:ext cx="7114478" cy="492438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</a:t>
            </a:r>
            <a:r>
              <a:rPr lang="ru-RU" b="0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-ID – это платформа деловых коммуникаций для проведения онлайн-конференций, вебинаров и других мероприятий.</a:t>
            </a:r>
            <a:endParaRPr lang="ru-RU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Веб-портал </a:t>
            </a:r>
            <a:r>
              <a:rPr lang="ru-RU" b="0" i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</a:t>
            </a:r>
            <a:r>
              <a:rPr lang="ru-RU" b="0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-ID (рус. Лидер-ИД) от компании Платформа НТИ предназначен для поддержки и проведения мероприятий с накоплением цифрового следа об индивидуальных участниках, командах и организациях. Платформа ориентирована на предпринимателей, исследователей, студентов, организаторов мероприятий, а также всех, кто стремится внести свой вклад в развитие технологических стартапов в России.</a:t>
            </a:r>
            <a:endParaRPr lang="ru-RU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</a:t>
            </a:r>
            <a:r>
              <a:rPr lang="ru-RU" b="0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-ID является деловой социальной платформой, предоставляющей исчерпывающую информацию обо всех сервисах, мероприятиях и возможностях, доступных в рамках Экосистемы НТИ или использующих </a:t>
            </a:r>
            <a:r>
              <a:rPr lang="ru-RU" b="0" i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</a:t>
            </a:r>
            <a:r>
              <a:rPr lang="ru-RU" b="0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-ID как инструментарий организации деловых мероприятий. Информация на платформе постоянно обновляется самими участниками - авторами, участниками и экспертами образовательных и профессиональных событий, происходящих в субъектах Российской Федерации, а также в других странах мира.</a:t>
            </a:r>
            <a:endParaRPr lang="ru-RU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Основные функции платформы </a:t>
            </a:r>
            <a:r>
              <a:rPr lang="ru-RU" b="0" i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</a:t>
            </a:r>
            <a:r>
              <a:rPr lang="ru-RU" b="0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-ID включают возможность организации бесплатных онлайн и оффлайн мероприятий, предоставление инструментов управления для сети “Точек кипения”, а также авторизацию пользователей в рамках экосистемы НТИ, поиск информации о профессионалах и организациях. Другие сервисы социальной сети включают: Быстрые опросы, Отметку посещений на мероприятиях, Подбор целевой аудитории.</a:t>
            </a:r>
            <a:endParaRPr lang="ru-RU"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A304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57429" y="1819172"/>
            <a:ext cx="1590897" cy="34294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4410" y="2277653"/>
            <a:ext cx="4653775" cy="272523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18" name="Google Shape;118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04410" y="5170584"/>
            <a:ext cx="4618463" cy="101806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247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25" name="Google Shape;125;p4"/>
          <p:cNvSpPr/>
          <p:nvPr/>
        </p:nvSpPr>
        <p:spPr>
          <a:xfrm>
            <a:off x="3477755" y="1228544"/>
            <a:ext cx="8333380" cy="175432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1E1E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Организаторам мероприятий</a:t>
            </a:r>
            <a:endParaRPr/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3F3F55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F3F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Оценить полный цикл организации мероприятий, поддержка — и никакой рекламы</a:t>
            </a:r>
            <a:endParaRPr/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3F3F55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F3F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Найти свою аудиторию среди миллионов участников из всех регионов России</a:t>
            </a:r>
            <a:endParaRPr/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3F3F55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F3F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Проводить мероприятия онлайн или в оборудованных залах Точек кипения, используйте инструменты обратной связи и аналитики</a:t>
            </a:r>
            <a:endParaRPr sz="1800" b="0" i="0">
              <a:solidFill>
                <a:srgbClr val="3F3F5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4" descr="Organizer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195" y="1078721"/>
            <a:ext cx="3048000" cy="190988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4"/>
          <p:cNvSpPr/>
          <p:nvPr/>
        </p:nvSpPr>
        <p:spPr>
          <a:xfrm>
            <a:off x="170824" y="3186639"/>
            <a:ext cx="7988532" cy="147732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1E1E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Студентам</a:t>
            </a:r>
            <a:endParaRPr/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3F3F55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F3F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Учитесь и перенимайте знания у лучших спикеров</a:t>
            </a:r>
            <a:endParaRPr/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3F3F55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F3F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Получите грант на свой первый проект или найдите работу</a:t>
            </a:r>
            <a:endParaRPr/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3F3F55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F3F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Используйте живые данные для портфолио или проекта с бесплатным доступом к API Leader-ID</a:t>
            </a:r>
            <a:endParaRPr sz="1800" b="0" i="0">
              <a:solidFill>
                <a:srgbClr val="3F3F5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9" name="Google Shape;12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32658" y="3240767"/>
            <a:ext cx="3299083" cy="184048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4"/>
          <p:cNvSpPr/>
          <p:nvPr/>
        </p:nvSpPr>
        <p:spPr>
          <a:xfrm>
            <a:off x="3599535" y="5339149"/>
            <a:ext cx="7840417" cy="120032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1E1E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Предпринимателям</a:t>
            </a:r>
            <a:endParaRPr/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3F3F55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F3F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Участвуйте в питч-сессиях</a:t>
            </a:r>
            <a:endParaRPr/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3F3F55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F3F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Находите возможности для вашего проекта или бизнеса на </a:t>
            </a:r>
            <a:r>
              <a:rPr lang="ru-RU" sz="1800" u="sng">
                <a:solidFill>
                  <a:srgbClr val="2185FB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Навигаторе</a:t>
            </a:r>
            <a:endParaRPr sz="1800">
              <a:solidFill>
                <a:srgbClr val="3F3F5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3F3F55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3F3F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Развивайте свой проект на образовательных интенсивах и акселераторах</a:t>
            </a:r>
            <a:endParaRPr sz="1800" b="0" i="0">
              <a:solidFill>
                <a:srgbClr val="3F3F5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1" name="Google Shape;131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6195" y="4845964"/>
            <a:ext cx="3291560" cy="188795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/>
          <p:nvPr/>
        </p:nvSpPr>
        <p:spPr>
          <a:xfrm>
            <a:off x="3474606" y="639655"/>
            <a:ext cx="3864345" cy="369332"/>
          </a:xfrm>
          <a:prstGeom prst="rect">
            <a:avLst/>
          </a:prstGeom>
          <a:solidFill>
            <a:srgbClr val="D9E5F8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1E1E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Кому будет полезен Leader-ID</a:t>
            </a:r>
            <a:endParaRPr sz="1800" b="1" i="0">
              <a:solidFill>
                <a:srgbClr val="1E1E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1251284" y="256070"/>
            <a:ext cx="106816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ТЕОРИЯ       ПРАКТИЧЕСКАЯ ПОДГОТОВКА</a:t>
            </a:r>
            <a:endParaRPr sz="1400">
              <a:solidFill>
                <a:srgbClr val="061B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pic>
        <p:nvPicPr>
          <p:cNvPr id="140" name="Google Shape;14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3871" y="1118195"/>
            <a:ext cx="7645921" cy="216033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41" name="Google Shape;141;p5"/>
          <p:cNvSpPr/>
          <p:nvPr/>
        </p:nvSpPr>
        <p:spPr>
          <a:xfrm>
            <a:off x="233548" y="814465"/>
            <a:ext cx="3982194" cy="27677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6C5AB"/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0215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Оборудование, материалы и вспомогательные средства 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6105719" y="4426249"/>
            <a:ext cx="5009761" cy="1406188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D8F2CF"/>
          </a:solidFill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Цифровая платформа </a:t>
            </a:r>
            <a:endParaRPr sz="2200"/>
          </a:p>
        </p:txBody>
      </p:sp>
      <p:pic>
        <p:nvPicPr>
          <p:cNvPr id="143" name="Google Shape;143;p5" descr="http://qrcoder.ru/code/?https%3A%2F%2Fleader-id.ru%2F&amp;10&amp;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58015" y="3808303"/>
            <a:ext cx="2576292" cy="2576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5" descr="Сканировать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558" y="3808303"/>
            <a:ext cx="2548046" cy="254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 txBox="1"/>
          <p:nvPr/>
        </p:nvSpPr>
        <p:spPr>
          <a:xfrm>
            <a:off x="1251284" y="256070"/>
            <a:ext cx="106816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Теория</a:t>
            </a:r>
            <a:r>
              <a:rPr lang="ru-RU" sz="1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ПРАКТИЧЕСКАЯ ПОДГОТОВКА</a:t>
            </a:r>
            <a:endParaRPr sz="1400">
              <a:solidFill>
                <a:srgbClr val="061B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pic>
        <p:nvPicPr>
          <p:cNvPr id="152" name="Google Shape;15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05603" y="2126181"/>
            <a:ext cx="2858048" cy="39402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53" name="Google Shape;153;p6"/>
          <p:cNvSpPr txBox="1"/>
          <p:nvPr/>
        </p:nvSpPr>
        <p:spPr>
          <a:xfrm>
            <a:off x="368135" y="643573"/>
            <a:ext cx="11441472" cy="1323439"/>
          </a:xfrm>
          <a:prstGeom prst="rect">
            <a:avLst/>
          </a:prstGeom>
          <a:solidFill>
            <a:srgbClr val="275316"/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Задание: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Создайте личную страницу на платформе Leader-ID и заполните её информацией о себе, включая ваше образование, опыт работы, достижения и проекты, в которых вы принимали участие. Используйте предоставленную структуру.</a:t>
            </a:r>
            <a:endParaRPr sz="2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564254" y="2093516"/>
            <a:ext cx="7944593" cy="4154984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82550" marR="0" lvl="0" indent="2730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:</a:t>
            </a:r>
            <a:endParaRPr/>
          </a:p>
          <a:p>
            <a:pPr marL="35560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Заполните все обязательные поля профиля, такие как имя, фамилия, контактная информация, фотография профиля.</a:t>
            </a:r>
            <a:endParaRPr/>
          </a:p>
          <a:p>
            <a:pPr marL="35560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Образование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Добавьте информацию о вашем образовании, начиная с самого последнего учебного заведения и заканчивая начальными школами.</a:t>
            </a:r>
            <a:endParaRPr/>
          </a:p>
          <a:p>
            <a:pPr marL="35560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Опыт работы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Опишите ваш профессиональный опыт</a:t>
            </a:r>
            <a:endParaRPr/>
          </a:p>
          <a:p>
            <a:pPr marL="35560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Достижения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Перечислите ваши значимые достижения и награды, если таковые имеются.</a:t>
            </a:r>
            <a:endParaRPr/>
          </a:p>
          <a:p>
            <a:pPr marL="35560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Проекты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Опишите проекты, в которых вы участвовали, с указанием роли, которую вы играли в каждом проекте.</a:t>
            </a:r>
            <a:endParaRPr/>
          </a:p>
          <a:p>
            <a:pPr marL="35560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Рекомендации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Если у вас есть рекомендации, добавьте их на страницу.</a:t>
            </a:r>
            <a:endParaRPr/>
          </a:p>
          <a:p>
            <a:pPr marL="35560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Ссылки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Включите ссылки на ваши социальные сети, сайты и любые другие ресурсы, которые вы хотите показать.</a:t>
            </a:r>
            <a:endParaRPr/>
          </a:p>
          <a:p>
            <a:pPr marL="35560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Биография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Создайте краткую биографию, описывающую вашу профессиональную деятельность и личные интересы</a:t>
            </a:r>
            <a:endParaRPr/>
          </a:p>
        </p:txBody>
      </p:sp>
      <p:sp>
        <p:nvSpPr>
          <p:cNvPr id="155" name="Google Shape;155;p6"/>
          <p:cNvSpPr/>
          <p:nvPr/>
        </p:nvSpPr>
        <p:spPr>
          <a:xfrm>
            <a:off x="9004111" y="6206037"/>
            <a:ext cx="1956177" cy="369332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https://leader-id.ru/</a:t>
            </a:r>
            <a:endParaRPr/>
          </a:p>
        </p:txBody>
      </p:sp>
      <p:sp>
        <p:nvSpPr>
          <p:cNvPr id="156" name="Google Shape;156;p6"/>
          <p:cNvSpPr txBox="1"/>
          <p:nvPr/>
        </p:nvSpPr>
        <p:spPr>
          <a:xfrm>
            <a:off x="1251284" y="256070"/>
            <a:ext cx="106816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Теория</a:t>
            </a:r>
            <a:r>
              <a:rPr lang="ru-RU" sz="1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ПРАКТИЧЕСКАЯ ПОДГОТОВКА</a:t>
            </a:r>
            <a:endParaRPr sz="1400">
              <a:solidFill>
                <a:srgbClr val="061B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559</Words>
  <Application>Microsoft Office PowerPoint</Application>
  <PresentationFormat>Широкоэкранный</PresentationFormat>
  <Paragraphs>73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Times New Roman</vt:lpstr>
      <vt:lpstr>Arial</vt:lpstr>
      <vt:lpstr>Play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a8141</dc:creator>
  <cp:lastModifiedBy>Student</cp:lastModifiedBy>
  <cp:revision>1</cp:revision>
  <dcterms:created xsi:type="dcterms:W3CDTF">2024-05-17T07:22:49Z</dcterms:created>
  <dcterms:modified xsi:type="dcterms:W3CDTF">2025-03-24T10:17:56Z</dcterms:modified>
</cp:coreProperties>
</file>