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9"/>
  </p:notesMasterIdLst>
  <p:sldIdLst>
    <p:sldId id="256" r:id="rId3"/>
    <p:sldId id="257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1F1F586-C556-4F51-8533-7D40D1944F5C}">
  <a:tblStyle styleId="{21F1F586-C556-4F51-8533-7D40D1944F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C762A4F-515D-4592-BE64-C9D02FDC9E7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/>
            </a:br>
            <a:r>
              <a:rPr lang="ru"/>
              <a:t/>
            </a:r>
            <a:br>
              <a:rPr lang="ru"/>
            </a:br>
            <a:r>
              <a:rPr lang="ru"/>
              <a:t>На титульном слайде укажите: </a:t>
            </a:r>
            <a:br>
              <a:rPr lang="ru"/>
            </a:br>
            <a:r>
              <a:rPr lang="ru"/>
              <a:t>- название вашего проекта</a:t>
            </a:r>
            <a:br>
              <a:rPr lang="ru"/>
            </a:br>
            <a:r>
              <a:rPr lang="ru"/>
              <a:t>- ваш вуз</a:t>
            </a:r>
            <a:br>
              <a:rPr lang="ru"/>
            </a:br>
            <a:r>
              <a:rPr lang="ru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3e313921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23e313921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3e31392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3e31392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3e3139217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3e3139217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a61cf8b1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ca61cf8b1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tx1"/>
                </a:solidFill>
              </a:rPr>
              <a:t>IT </a:t>
            </a:r>
            <a:r>
              <a:rPr lang="ru-RU" dirty="0" smtClean="0">
                <a:solidFill>
                  <a:schemeClr val="tx1"/>
                </a:solidFill>
              </a:rPr>
              <a:t>лексика для программиста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(английский язык)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69775" y="5294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dirty="0" smtClean="0">
                <a:latin typeface="PT Sans"/>
                <a:ea typeface="PT Sans"/>
                <a:cs typeface="PT Sans"/>
                <a:sym typeface="PT Sans"/>
              </a:rPr>
              <a:t>IT</a:t>
            </a:r>
            <a:r>
              <a:rPr lang="ru-RU" sz="1800" dirty="0" smtClean="0">
                <a:latin typeface="PT Sans"/>
                <a:ea typeface="PT Sans"/>
                <a:cs typeface="PT Sans"/>
                <a:sym typeface="PT Sans"/>
              </a:rPr>
              <a:t> лексика для программиста</a:t>
            </a:r>
            <a:endParaRPr sz="1800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162128" y="1799975"/>
            <a:ext cx="2535676" cy="1727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Гипотеза о том 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преподаватель английского языка</a:t>
            </a:r>
            <a:endParaRPr sz="700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создать интеррактивный курс по изучению </a:t>
            </a:r>
            <a:r>
              <a:rPr lang="en-US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IT </a:t>
            </a:r>
            <a:r>
              <a:rPr lang="ru-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лексики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b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700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 не может, потому что </a:t>
            </a:r>
            <a:endParaRPr sz="700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ему мешают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отсутствие знаний в области программирования, </a:t>
            </a:r>
            <a:endParaRPr sz="700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 smtClean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	учебные пособия не в полной мере отвечают потребностям студентов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700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 smtClean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 smtClean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и 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потому не позволяют эти барьеры преодолеть.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08" name="Google Shape;108;p26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09" name="Google Shape;109;p26"/>
          <p:cNvSpPr txBox="1"/>
          <p:nvPr/>
        </p:nvSpPr>
        <p:spPr>
          <a:xfrm>
            <a:off x="169775" y="970450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11" name="Google Shape;111;p26"/>
          <p:cNvGraphicFramePr/>
          <p:nvPr/>
        </p:nvGraphicFramePr>
        <p:xfrm>
          <a:off x="5377450" y="353885"/>
          <a:ext cx="3622225" cy="1389450"/>
        </p:xfrm>
        <a:graphic>
          <a:graphicData uri="http://schemas.openxmlformats.org/drawingml/2006/table">
            <a:tbl>
              <a:tblPr>
                <a:noFill/>
                <a:tableStyleId>{21F1F586-C556-4F51-8533-7D40D1944F5C}</a:tableStyleId>
              </a:tblPr>
              <a:tblGrid>
                <a:gridCol w="1537825"/>
                <a:gridCol w="2084400"/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Преподаватель английского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языка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Создать интерактивный курс  по изучению </a:t>
                      </a:r>
                      <a:r>
                        <a:rPr lang="en-US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IT </a:t>
                      </a: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лексики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2" name="Google Shape;112;p26"/>
          <p:cNvSpPr txBox="1"/>
          <p:nvPr/>
        </p:nvSpPr>
        <p:spPr>
          <a:xfrm>
            <a:off x="169775" y="3782800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</a:t>
            </a:r>
            <a:endParaRPr sz="9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 i="1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Подобрать необходимый материал и разработать структуру интеррактивного курса. 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6"/>
          <p:cNvSpPr txBox="1"/>
          <p:nvPr/>
        </p:nvSpPr>
        <p:spPr>
          <a:xfrm>
            <a:off x="5377450" y="3640775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Образовательное учреждение</a:t>
            </a: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: Приамурский государственный университет имени Шолом-Алейхема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5313200" y="1953250"/>
            <a:ext cx="3845100" cy="26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Кузьмина Валерия – лидер. Научиться создавать проекты.</a:t>
            </a:r>
            <a:endParaRPr sz="9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Головкина Анна – член команды. Научиться создавать проекты.</a:t>
            </a:r>
            <a:endParaRPr sz="9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Репина Валерия – член команды. Научиться создавать проекты.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Савельева Татьяна – член команды. Научиться создавать проекты.</a:t>
            </a:r>
            <a:endParaRPr sz="9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6" name="Google Shape;116;p26"/>
          <p:cNvSpPr txBox="1"/>
          <p:nvPr/>
        </p:nvSpPr>
        <p:spPr>
          <a:xfrm>
            <a:off x="169775" y="722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>
                <a:latin typeface="PT Sans"/>
                <a:ea typeface="PT Sans"/>
                <a:cs typeface="PT Sans"/>
                <a:sym typeface="PT Sans"/>
              </a:rPr>
              <a:t>Паспорт проекта</a:t>
            </a:r>
            <a:endParaRPr sz="2400" b="1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Какие сейчас есть способы решить эту проблему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- программирование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- </a:t>
            </a:r>
            <a:r>
              <a:rPr lang="ru-RU" sz="700" dirty="0" err="1" smtClean="0">
                <a:latin typeface="Courier New"/>
                <a:ea typeface="Courier New"/>
                <a:cs typeface="Courier New"/>
                <a:sym typeface="Courier New"/>
              </a:rPr>
              <a:t>п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одбор нового материала с учетом развития информационных технологий 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Сценарий AS IS</a:t>
            </a:r>
            <a:endParaRPr dirty="0"/>
          </a:p>
        </p:txBody>
      </p:sp>
      <p:sp>
        <p:nvSpPr>
          <p:cNvPr id="130" name="Google Shape;130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900" dirty="0" smtClean="0"/>
              <a:t> </a:t>
            </a: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 smtClean="0">
                <a:solidFill>
                  <a:schemeClr val="dk1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Наше решение</a:t>
            </a:r>
            <a:endParaRPr dirty="0"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/>
            </a:r>
            <a:br>
              <a:rPr lang="ru" dirty="0"/>
            </a:b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экспертам</a:t>
            </a:r>
            <a:endParaRPr dirty="0"/>
          </a:p>
        </p:txBody>
      </p:sp>
      <p:sp>
        <p:nvSpPr>
          <p:cNvPr id="142" name="Google Shape;14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 smtClean="0"/>
              <a:t>На каком языке программирования лучше написать интеррактивное приложение?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Дальнейшие шаги в работе над проектом </a:t>
            </a:r>
            <a:r>
              <a:rPr lang="ru" sz="2577"/>
              <a:t>(заполняйте этот слайд после каждой встречи с экспертом )</a:t>
            </a:r>
            <a:endParaRPr sz="2577"/>
          </a:p>
        </p:txBody>
      </p:sp>
      <p:sp>
        <p:nvSpPr>
          <p:cNvPr id="148" name="Google Shape;148;p31"/>
          <p:cNvSpPr txBox="1">
            <a:spLocks noGrp="1"/>
          </p:cNvSpPr>
          <p:nvPr>
            <p:ph type="body" idx="1"/>
          </p:nvPr>
        </p:nvSpPr>
        <p:spPr>
          <a:xfrm>
            <a:off x="311700" y="13406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Вы можете выписать шаги, которые считаете целесообразными в работе над проектом в ближайший месяц до конца интенсива. После общения с экспертом, слайд можно дополнять или менять, исходя из полученной информации.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227</Words>
  <Application>Microsoft Office PowerPoint</Application>
  <PresentationFormat>Экран (16:9)</PresentationFormat>
  <Paragraphs>43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Simple Light</vt:lpstr>
      <vt:lpstr>Simple Light</vt:lpstr>
      <vt:lpstr>IT лексика для программиста (английский язык)</vt:lpstr>
      <vt:lpstr>Слайд 2</vt:lpstr>
      <vt:lpstr>Сценарий AS IS</vt:lpstr>
      <vt:lpstr>Наше решение</vt:lpstr>
      <vt:lpstr>Вопросы экспертам</vt:lpstr>
      <vt:lpstr>Дальнейшие шаги в работе над проектом (заполняйте этот слайд после каждой встречи с экспертом 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лексика для программиста (английский язык)</dc:title>
  <cp:lastModifiedBy>Техникум информационных и промышленных технологий</cp:lastModifiedBy>
  <cp:revision>9</cp:revision>
  <dcterms:modified xsi:type="dcterms:W3CDTF">2022-04-18T00:20:07Z</dcterms:modified>
</cp:coreProperties>
</file>