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4" r:id="rId1"/>
  </p:sldMasterIdLst>
  <p:notesMasterIdLst>
    <p:notesMasterId r:id="rId15"/>
  </p:notesMasterIdLst>
  <p:sldIdLst>
    <p:sldId id="256" r:id="rId2"/>
    <p:sldId id="259" r:id="rId3"/>
    <p:sldId id="264" r:id="rId4"/>
    <p:sldId id="297" r:id="rId5"/>
    <p:sldId id="298" r:id="rId6"/>
    <p:sldId id="300" r:id="rId7"/>
    <p:sldId id="299" r:id="rId8"/>
    <p:sldId id="301" r:id="rId9"/>
    <p:sldId id="302" r:id="rId10"/>
    <p:sldId id="304" r:id="rId11"/>
    <p:sldId id="305" r:id="rId12"/>
    <p:sldId id="303" r:id="rId13"/>
    <p:sldId id="307" r:id="rId14"/>
  </p:sldIdLst>
  <p:sldSz cx="9144000" cy="5143500" type="screen16x9"/>
  <p:notesSz cx="6858000" cy="9144000"/>
  <p:embeddedFontLst>
    <p:embeddedFont>
      <p:font typeface="Bahnschrift" panose="020B0502040204020203" pitchFamily="34" charset="0"/>
      <p:regular r:id="rId16"/>
      <p:bold r:id="rId17"/>
    </p:embeddedFont>
    <p:embeddedFont>
      <p:font typeface="Bahnschrift SemiBold" panose="020B0502040204020203" pitchFamily="34" charset="0"/>
      <p:bold r:id="rId18"/>
    </p:embeddedFont>
    <p:embeddedFont>
      <p:font typeface="Century Gothic" panose="020B0502020202020204" pitchFamily="34" charset="0"/>
      <p:regular r:id="rId19"/>
      <p:bold r:id="rId20"/>
      <p:italic r:id="rId21"/>
      <p:boldItalic r:id="rId22"/>
    </p:embeddedFont>
    <p:embeddedFont>
      <p:font typeface="Maven Pro" panose="020B0604020202020204" charset="0"/>
      <p:regular r:id="rId23"/>
      <p:bold r:id="rId24"/>
    </p:embeddedFont>
    <p:embeddedFont>
      <p:font typeface="Trispace" panose="020B0604020202020204" charset="0"/>
      <p:regular r:id="rId25"/>
      <p:bold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5B56"/>
    <a:srgbClr val="50F5E9"/>
    <a:srgbClr val="B7FBF6"/>
    <a:srgbClr val="F5B1B7"/>
    <a:srgbClr val="B94C2D"/>
    <a:srgbClr val="FF6D01"/>
    <a:srgbClr val="E14958"/>
    <a:srgbClr val="46BDC6"/>
    <a:srgbClr val="E65C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BDBBD4E-8EEC-480B-97A9-A29DE7C33B6F}">
  <a:tblStyle styleId="{BBDBBD4E-8EEC-480B-97A9-A29DE7C33B6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C5C11BFD-BF68-4E8D-9747-757A402C5381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01" autoAdjust="0"/>
    <p:restoredTop sz="94660"/>
  </p:normalViewPr>
  <p:slideViewPr>
    <p:cSldViewPr snapToGrid="0">
      <p:cViewPr>
        <p:scale>
          <a:sx n="125" d="100"/>
          <a:sy n="125" d="100"/>
        </p:scale>
        <p:origin x="125" y="-4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Google Shape;31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99f2f57a71_0_1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" name="Google Shape;396;g99f2f57a71_0_1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g13e6b3ce6a0_0_6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2" name="Google Shape;542;g13e6b3ce6a0_0_6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gbd6c00e730_0_2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5" name="Google Shape;455;gbd6c00e730_0_2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628458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gbd6c00e730_0_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3" name="Google Shape;503;gbd6c00e730_0_1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217879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Google Shape;810;g22b5859bcbd_0_175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1" name="Google Shape;811;g22b5859bcbd_0_175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61359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gbd6c00e730_0_2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5" name="Google Shape;455;gbd6c00e730_0_2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927866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127c793fce3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0" name="Google Shape;370;g127c793fce3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625123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" name="Google Shape;850;g22b5859bcbd_0_176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1" name="Google Shape;851;g22b5859bcbd_0_176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755646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g22b5859bcbd_0_175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1" name="Google Shape;731;g22b5859bcbd_0_175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136088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g13e6b3ce6a0_0_4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5" name="Google Shape;475;g13e6b3ce6a0_0_4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100357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g22b5859bcbd_0_176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0" name="Google Shape;880;g22b5859bcbd_0_176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368397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Google Shape;31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954526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4250050" y="1652126"/>
            <a:ext cx="5728043" cy="3491380"/>
          </a:xfrm>
          <a:custGeom>
            <a:avLst/>
            <a:gdLst/>
            <a:ahLst/>
            <a:cxnLst/>
            <a:rect l="l" t="t" r="r" b="b"/>
            <a:pathLst>
              <a:path w="31849" h="19413" extrusionOk="0">
                <a:moveTo>
                  <a:pt x="29707" y="1945"/>
                </a:moveTo>
                <a:cubicBezTo>
                  <a:pt x="29279" y="2258"/>
                  <a:pt x="28663" y="2588"/>
                  <a:pt x="28146" y="2695"/>
                </a:cubicBezTo>
                <a:lnTo>
                  <a:pt x="28146" y="2695"/>
                </a:lnTo>
                <a:cubicBezTo>
                  <a:pt x="27334" y="2864"/>
                  <a:pt x="26522" y="2686"/>
                  <a:pt x="25710" y="2516"/>
                </a:cubicBezTo>
                <a:lnTo>
                  <a:pt x="25710" y="2516"/>
                </a:lnTo>
                <a:cubicBezTo>
                  <a:pt x="25131" y="2391"/>
                  <a:pt x="24560" y="2266"/>
                  <a:pt x="23989" y="2266"/>
                </a:cubicBezTo>
                <a:lnTo>
                  <a:pt x="23989" y="2266"/>
                </a:lnTo>
                <a:cubicBezTo>
                  <a:pt x="22552" y="2275"/>
                  <a:pt x="21330" y="2962"/>
                  <a:pt x="20741" y="4274"/>
                </a:cubicBezTo>
                <a:lnTo>
                  <a:pt x="20741" y="4274"/>
                </a:lnTo>
                <a:cubicBezTo>
                  <a:pt x="20135" y="5621"/>
                  <a:pt x="20982" y="7164"/>
                  <a:pt x="20117" y="8493"/>
                </a:cubicBezTo>
                <a:lnTo>
                  <a:pt x="20117" y="8493"/>
                </a:lnTo>
                <a:cubicBezTo>
                  <a:pt x="19162" y="9956"/>
                  <a:pt x="17682" y="8440"/>
                  <a:pt x="16772" y="7726"/>
                </a:cubicBezTo>
                <a:lnTo>
                  <a:pt x="16772" y="7726"/>
                </a:lnTo>
                <a:cubicBezTo>
                  <a:pt x="15737" y="6905"/>
                  <a:pt x="13997" y="6379"/>
                  <a:pt x="12766" y="7111"/>
                </a:cubicBezTo>
                <a:lnTo>
                  <a:pt x="12766" y="7111"/>
                </a:lnTo>
                <a:cubicBezTo>
                  <a:pt x="12186" y="7450"/>
                  <a:pt x="11678" y="8083"/>
                  <a:pt x="11410" y="8698"/>
                </a:cubicBezTo>
                <a:lnTo>
                  <a:pt x="11410" y="8698"/>
                </a:lnTo>
                <a:cubicBezTo>
                  <a:pt x="11107" y="9403"/>
                  <a:pt x="11125" y="10162"/>
                  <a:pt x="10884" y="10857"/>
                </a:cubicBezTo>
                <a:lnTo>
                  <a:pt x="10884" y="10857"/>
                </a:lnTo>
                <a:cubicBezTo>
                  <a:pt x="10661" y="11482"/>
                  <a:pt x="10179" y="12285"/>
                  <a:pt x="9528" y="12561"/>
                </a:cubicBezTo>
                <a:lnTo>
                  <a:pt x="9528" y="12561"/>
                </a:lnTo>
                <a:cubicBezTo>
                  <a:pt x="8832" y="12865"/>
                  <a:pt x="8065" y="12882"/>
                  <a:pt x="7342" y="12989"/>
                </a:cubicBezTo>
                <a:lnTo>
                  <a:pt x="7342" y="12989"/>
                </a:lnTo>
                <a:cubicBezTo>
                  <a:pt x="4371" y="13427"/>
                  <a:pt x="1490" y="15273"/>
                  <a:pt x="330" y="18119"/>
                </a:cubicBezTo>
                <a:lnTo>
                  <a:pt x="330" y="18119"/>
                </a:lnTo>
                <a:cubicBezTo>
                  <a:pt x="187" y="18476"/>
                  <a:pt x="0" y="19020"/>
                  <a:pt x="27" y="19413"/>
                </a:cubicBezTo>
                <a:lnTo>
                  <a:pt x="27" y="19413"/>
                </a:lnTo>
                <a:lnTo>
                  <a:pt x="31848" y="19413"/>
                </a:lnTo>
                <a:lnTo>
                  <a:pt x="31384" y="1"/>
                </a:lnTo>
                <a:cubicBezTo>
                  <a:pt x="31188" y="679"/>
                  <a:pt x="30269" y="1526"/>
                  <a:pt x="29707" y="1945"/>
                </a:cubicBezTo>
              </a:path>
            </a:pathLst>
          </a:custGeom>
          <a:gradFill>
            <a:gsLst>
              <a:gs pos="0">
                <a:schemeClr val="lt1"/>
              </a:gs>
              <a:gs pos="100000">
                <a:srgbClr val="63E6DB">
                  <a:alpha val="70196"/>
                </a:srgbClr>
              </a:gs>
            </a:gsLst>
            <a:lin ang="1350003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/>
          <p:nvPr/>
        </p:nvSpPr>
        <p:spPr>
          <a:xfrm>
            <a:off x="5129998" y="3268141"/>
            <a:ext cx="4013990" cy="1875356"/>
          </a:xfrm>
          <a:custGeom>
            <a:avLst/>
            <a:gdLst/>
            <a:ahLst/>
            <a:cxnLst/>
            <a:rect l="l" t="t" r="r" b="b"/>
            <a:pathLst>
              <a:path w="22438" h="10483" extrusionOk="0">
                <a:moveTo>
                  <a:pt x="18307" y="1053"/>
                </a:moveTo>
                <a:cubicBezTo>
                  <a:pt x="17174" y="1740"/>
                  <a:pt x="16505" y="2560"/>
                  <a:pt x="15773" y="3640"/>
                </a:cubicBezTo>
                <a:lnTo>
                  <a:pt x="15773" y="3640"/>
                </a:lnTo>
                <a:cubicBezTo>
                  <a:pt x="15149" y="4550"/>
                  <a:pt x="14658" y="5593"/>
                  <a:pt x="13668" y="6164"/>
                </a:cubicBezTo>
                <a:lnTo>
                  <a:pt x="13668" y="6164"/>
                </a:lnTo>
                <a:cubicBezTo>
                  <a:pt x="12606" y="6762"/>
                  <a:pt x="11009" y="6896"/>
                  <a:pt x="9823" y="6539"/>
                </a:cubicBezTo>
                <a:lnTo>
                  <a:pt x="9823" y="6539"/>
                </a:lnTo>
                <a:cubicBezTo>
                  <a:pt x="8565" y="6156"/>
                  <a:pt x="7049" y="5906"/>
                  <a:pt x="5791" y="6477"/>
                </a:cubicBezTo>
                <a:lnTo>
                  <a:pt x="5791" y="6477"/>
                </a:lnTo>
                <a:cubicBezTo>
                  <a:pt x="4497" y="7057"/>
                  <a:pt x="3293" y="7931"/>
                  <a:pt x="2151" y="8752"/>
                </a:cubicBezTo>
                <a:lnTo>
                  <a:pt x="2151" y="8752"/>
                </a:lnTo>
                <a:cubicBezTo>
                  <a:pt x="1410" y="9296"/>
                  <a:pt x="670" y="9858"/>
                  <a:pt x="1" y="10482"/>
                </a:cubicBezTo>
                <a:lnTo>
                  <a:pt x="1" y="10482"/>
                </a:lnTo>
                <a:lnTo>
                  <a:pt x="22393" y="10482"/>
                </a:lnTo>
                <a:lnTo>
                  <a:pt x="22437" y="98"/>
                </a:lnTo>
                <a:cubicBezTo>
                  <a:pt x="22179" y="27"/>
                  <a:pt x="21902" y="0"/>
                  <a:pt x="21617" y="0"/>
                </a:cubicBezTo>
                <a:lnTo>
                  <a:pt x="21617" y="0"/>
                </a:lnTo>
                <a:cubicBezTo>
                  <a:pt x="20466" y="0"/>
                  <a:pt x="19208" y="517"/>
                  <a:pt x="18307" y="1053"/>
                </a:cubicBezTo>
                <a:close/>
              </a:path>
            </a:pathLst>
          </a:custGeom>
          <a:gradFill>
            <a:gsLst>
              <a:gs pos="0">
                <a:schemeClr val="lt1"/>
              </a:gs>
              <a:gs pos="100000">
                <a:srgbClr val="63E6DB">
                  <a:alpha val="70196"/>
                </a:srgbClr>
              </a:gs>
            </a:gsLst>
            <a:lin ang="1350003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 rot="1650101">
            <a:off x="-1796682" y="-2203059"/>
            <a:ext cx="3817087" cy="3985301"/>
          </a:xfrm>
          <a:custGeom>
            <a:avLst/>
            <a:gdLst/>
            <a:ahLst/>
            <a:cxnLst/>
            <a:rect l="l" t="t" r="r" b="b"/>
            <a:pathLst>
              <a:path w="28620" h="29882" extrusionOk="0">
                <a:moveTo>
                  <a:pt x="9332" y="0"/>
                </a:moveTo>
                <a:cubicBezTo>
                  <a:pt x="8101" y="0"/>
                  <a:pt x="6861" y="562"/>
                  <a:pt x="5978" y="1437"/>
                </a:cubicBezTo>
                <a:cubicBezTo>
                  <a:pt x="5210" y="2195"/>
                  <a:pt x="4693" y="3149"/>
                  <a:pt x="4363" y="4166"/>
                </a:cubicBezTo>
                <a:cubicBezTo>
                  <a:pt x="4042" y="5192"/>
                  <a:pt x="3961" y="6272"/>
                  <a:pt x="3560" y="7280"/>
                </a:cubicBezTo>
                <a:cubicBezTo>
                  <a:pt x="2721" y="9341"/>
                  <a:pt x="750" y="10554"/>
                  <a:pt x="295" y="12829"/>
                </a:cubicBezTo>
                <a:cubicBezTo>
                  <a:pt x="0" y="14310"/>
                  <a:pt x="331" y="15933"/>
                  <a:pt x="1312" y="17084"/>
                </a:cubicBezTo>
                <a:cubicBezTo>
                  <a:pt x="1963" y="17842"/>
                  <a:pt x="2846" y="18360"/>
                  <a:pt x="3783" y="18708"/>
                </a:cubicBezTo>
                <a:cubicBezTo>
                  <a:pt x="4247" y="18877"/>
                  <a:pt x="4720" y="18993"/>
                  <a:pt x="5192" y="19100"/>
                </a:cubicBezTo>
                <a:cubicBezTo>
                  <a:pt x="5549" y="19189"/>
                  <a:pt x="5915" y="19261"/>
                  <a:pt x="6272" y="19350"/>
                </a:cubicBezTo>
                <a:cubicBezTo>
                  <a:pt x="6879" y="19511"/>
                  <a:pt x="7423" y="19957"/>
                  <a:pt x="7878" y="20385"/>
                </a:cubicBezTo>
                <a:cubicBezTo>
                  <a:pt x="8913" y="21339"/>
                  <a:pt x="9671" y="22579"/>
                  <a:pt x="10331" y="23811"/>
                </a:cubicBezTo>
                <a:cubicBezTo>
                  <a:pt x="11009" y="25086"/>
                  <a:pt x="11518" y="26398"/>
                  <a:pt x="12508" y="27468"/>
                </a:cubicBezTo>
                <a:cubicBezTo>
                  <a:pt x="13418" y="28458"/>
                  <a:pt x="14577" y="29217"/>
                  <a:pt x="15871" y="29600"/>
                </a:cubicBezTo>
                <a:cubicBezTo>
                  <a:pt x="16506" y="29788"/>
                  <a:pt x="17169" y="29882"/>
                  <a:pt x="17832" y="29882"/>
                </a:cubicBezTo>
                <a:cubicBezTo>
                  <a:pt x="19368" y="29882"/>
                  <a:pt x="20902" y="29380"/>
                  <a:pt x="22080" y="28396"/>
                </a:cubicBezTo>
                <a:cubicBezTo>
                  <a:pt x="22928" y="27700"/>
                  <a:pt x="23614" y="26665"/>
                  <a:pt x="23498" y="25577"/>
                </a:cubicBezTo>
                <a:cubicBezTo>
                  <a:pt x="23427" y="24836"/>
                  <a:pt x="22990" y="24176"/>
                  <a:pt x="22446" y="23677"/>
                </a:cubicBezTo>
                <a:cubicBezTo>
                  <a:pt x="21732" y="23025"/>
                  <a:pt x="20822" y="22695"/>
                  <a:pt x="20153" y="22000"/>
                </a:cubicBezTo>
                <a:cubicBezTo>
                  <a:pt x="19074" y="20867"/>
                  <a:pt x="18797" y="19038"/>
                  <a:pt x="19502" y="17637"/>
                </a:cubicBezTo>
                <a:cubicBezTo>
                  <a:pt x="20233" y="16192"/>
                  <a:pt x="21625" y="15648"/>
                  <a:pt x="23133" y="15541"/>
                </a:cubicBezTo>
                <a:cubicBezTo>
                  <a:pt x="24623" y="15434"/>
                  <a:pt x="26219" y="14443"/>
                  <a:pt x="27156" y="13302"/>
                </a:cubicBezTo>
                <a:cubicBezTo>
                  <a:pt x="28182" y="12053"/>
                  <a:pt x="28619" y="10277"/>
                  <a:pt x="28075" y="8752"/>
                </a:cubicBezTo>
                <a:cubicBezTo>
                  <a:pt x="27754" y="7851"/>
                  <a:pt x="27058" y="7084"/>
                  <a:pt x="26202" y="6647"/>
                </a:cubicBezTo>
                <a:cubicBezTo>
                  <a:pt x="25635" y="6363"/>
                  <a:pt x="25044" y="6284"/>
                  <a:pt x="24441" y="6284"/>
                </a:cubicBezTo>
                <a:cubicBezTo>
                  <a:pt x="24077" y="6284"/>
                  <a:pt x="23708" y="6313"/>
                  <a:pt x="23338" y="6343"/>
                </a:cubicBezTo>
                <a:cubicBezTo>
                  <a:pt x="22809" y="6381"/>
                  <a:pt x="22275" y="6405"/>
                  <a:pt x="21741" y="6405"/>
                </a:cubicBezTo>
                <a:cubicBezTo>
                  <a:pt x="19781" y="6405"/>
                  <a:pt x="17823" y="6089"/>
                  <a:pt x="16112" y="5023"/>
                </a:cubicBezTo>
                <a:cubicBezTo>
                  <a:pt x="14988" y="4327"/>
                  <a:pt x="14158" y="3274"/>
                  <a:pt x="13293" y="2293"/>
                </a:cubicBezTo>
                <a:cubicBezTo>
                  <a:pt x="12508" y="1401"/>
                  <a:pt x="11607" y="536"/>
                  <a:pt x="10474" y="179"/>
                </a:cubicBezTo>
                <a:cubicBezTo>
                  <a:pt x="10099" y="54"/>
                  <a:pt x="9715" y="0"/>
                  <a:pt x="9332" y="0"/>
                </a:cubicBezTo>
                <a:close/>
              </a:path>
            </a:pathLst>
          </a:custGeom>
          <a:gradFill>
            <a:gsLst>
              <a:gs pos="0">
                <a:schemeClr val="lt1"/>
              </a:gs>
              <a:gs pos="100000">
                <a:srgbClr val="63E6DB">
                  <a:alpha val="70196"/>
                </a:srgbClr>
              </a:gs>
            </a:gsLst>
            <a:lin ang="1350003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007425" y="819213"/>
            <a:ext cx="3033000" cy="2760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5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2217100" y="3702075"/>
            <a:ext cx="1823400" cy="62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5"/>
          <p:cNvSpPr/>
          <p:nvPr/>
        </p:nvSpPr>
        <p:spPr>
          <a:xfrm>
            <a:off x="5052478" y="3569975"/>
            <a:ext cx="5371040" cy="2068243"/>
          </a:xfrm>
          <a:custGeom>
            <a:avLst/>
            <a:gdLst/>
            <a:ahLst/>
            <a:cxnLst/>
            <a:rect l="l" t="t" r="r" b="b"/>
            <a:pathLst>
              <a:path w="22438" h="10483" extrusionOk="0">
                <a:moveTo>
                  <a:pt x="18307" y="1053"/>
                </a:moveTo>
                <a:cubicBezTo>
                  <a:pt x="17174" y="1740"/>
                  <a:pt x="16505" y="2560"/>
                  <a:pt x="15773" y="3640"/>
                </a:cubicBezTo>
                <a:lnTo>
                  <a:pt x="15773" y="3640"/>
                </a:lnTo>
                <a:cubicBezTo>
                  <a:pt x="15149" y="4550"/>
                  <a:pt x="14658" y="5593"/>
                  <a:pt x="13668" y="6164"/>
                </a:cubicBezTo>
                <a:lnTo>
                  <a:pt x="13668" y="6164"/>
                </a:lnTo>
                <a:cubicBezTo>
                  <a:pt x="12606" y="6762"/>
                  <a:pt x="11009" y="6896"/>
                  <a:pt x="9823" y="6539"/>
                </a:cubicBezTo>
                <a:lnTo>
                  <a:pt x="9823" y="6539"/>
                </a:lnTo>
                <a:cubicBezTo>
                  <a:pt x="8565" y="6156"/>
                  <a:pt x="7049" y="5906"/>
                  <a:pt x="5791" y="6477"/>
                </a:cubicBezTo>
                <a:lnTo>
                  <a:pt x="5791" y="6477"/>
                </a:lnTo>
                <a:cubicBezTo>
                  <a:pt x="4497" y="7057"/>
                  <a:pt x="3293" y="7931"/>
                  <a:pt x="2151" y="8752"/>
                </a:cubicBezTo>
                <a:lnTo>
                  <a:pt x="2151" y="8752"/>
                </a:lnTo>
                <a:cubicBezTo>
                  <a:pt x="1410" y="9296"/>
                  <a:pt x="670" y="9858"/>
                  <a:pt x="1" y="10482"/>
                </a:cubicBezTo>
                <a:lnTo>
                  <a:pt x="1" y="10482"/>
                </a:lnTo>
                <a:lnTo>
                  <a:pt x="22393" y="10482"/>
                </a:lnTo>
                <a:lnTo>
                  <a:pt x="22437" y="98"/>
                </a:lnTo>
                <a:cubicBezTo>
                  <a:pt x="22179" y="27"/>
                  <a:pt x="21902" y="0"/>
                  <a:pt x="21617" y="0"/>
                </a:cubicBezTo>
                <a:lnTo>
                  <a:pt x="21617" y="0"/>
                </a:lnTo>
                <a:cubicBezTo>
                  <a:pt x="20466" y="0"/>
                  <a:pt x="19208" y="517"/>
                  <a:pt x="18307" y="1053"/>
                </a:cubicBezTo>
                <a:close/>
              </a:path>
            </a:pathLst>
          </a:custGeom>
          <a:gradFill>
            <a:gsLst>
              <a:gs pos="0">
                <a:schemeClr val="lt1"/>
              </a:gs>
              <a:gs pos="100000">
                <a:srgbClr val="63E6DB">
                  <a:alpha val="70196"/>
                </a:srgbClr>
              </a:gs>
            </a:gsLst>
            <a:lin ang="1350003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42;p5"/>
          <p:cNvSpPr/>
          <p:nvPr/>
        </p:nvSpPr>
        <p:spPr>
          <a:xfrm rot="10644777">
            <a:off x="-1048849" y="-1303280"/>
            <a:ext cx="4634055" cy="2824556"/>
          </a:xfrm>
          <a:custGeom>
            <a:avLst/>
            <a:gdLst/>
            <a:ahLst/>
            <a:cxnLst/>
            <a:rect l="l" t="t" r="r" b="b"/>
            <a:pathLst>
              <a:path w="31849" h="19413" extrusionOk="0">
                <a:moveTo>
                  <a:pt x="29707" y="1945"/>
                </a:moveTo>
                <a:cubicBezTo>
                  <a:pt x="29279" y="2258"/>
                  <a:pt x="28663" y="2588"/>
                  <a:pt x="28146" y="2695"/>
                </a:cubicBezTo>
                <a:lnTo>
                  <a:pt x="28146" y="2695"/>
                </a:lnTo>
                <a:cubicBezTo>
                  <a:pt x="27334" y="2864"/>
                  <a:pt x="26522" y="2686"/>
                  <a:pt x="25710" y="2516"/>
                </a:cubicBezTo>
                <a:lnTo>
                  <a:pt x="25710" y="2516"/>
                </a:lnTo>
                <a:cubicBezTo>
                  <a:pt x="25131" y="2391"/>
                  <a:pt x="24560" y="2266"/>
                  <a:pt x="23989" y="2266"/>
                </a:cubicBezTo>
                <a:lnTo>
                  <a:pt x="23989" y="2266"/>
                </a:lnTo>
                <a:cubicBezTo>
                  <a:pt x="22552" y="2275"/>
                  <a:pt x="21330" y="2962"/>
                  <a:pt x="20741" y="4274"/>
                </a:cubicBezTo>
                <a:lnTo>
                  <a:pt x="20741" y="4274"/>
                </a:lnTo>
                <a:cubicBezTo>
                  <a:pt x="20135" y="5621"/>
                  <a:pt x="20982" y="7164"/>
                  <a:pt x="20117" y="8493"/>
                </a:cubicBezTo>
                <a:lnTo>
                  <a:pt x="20117" y="8493"/>
                </a:lnTo>
                <a:cubicBezTo>
                  <a:pt x="19162" y="9956"/>
                  <a:pt x="17682" y="8440"/>
                  <a:pt x="16772" y="7726"/>
                </a:cubicBezTo>
                <a:lnTo>
                  <a:pt x="16772" y="7726"/>
                </a:lnTo>
                <a:cubicBezTo>
                  <a:pt x="15737" y="6905"/>
                  <a:pt x="13997" y="6379"/>
                  <a:pt x="12766" y="7111"/>
                </a:cubicBezTo>
                <a:lnTo>
                  <a:pt x="12766" y="7111"/>
                </a:lnTo>
                <a:cubicBezTo>
                  <a:pt x="12186" y="7450"/>
                  <a:pt x="11678" y="8083"/>
                  <a:pt x="11410" y="8698"/>
                </a:cubicBezTo>
                <a:lnTo>
                  <a:pt x="11410" y="8698"/>
                </a:lnTo>
                <a:cubicBezTo>
                  <a:pt x="11107" y="9403"/>
                  <a:pt x="11125" y="10162"/>
                  <a:pt x="10884" y="10857"/>
                </a:cubicBezTo>
                <a:lnTo>
                  <a:pt x="10884" y="10857"/>
                </a:lnTo>
                <a:cubicBezTo>
                  <a:pt x="10661" y="11482"/>
                  <a:pt x="10179" y="12285"/>
                  <a:pt x="9528" y="12561"/>
                </a:cubicBezTo>
                <a:lnTo>
                  <a:pt x="9528" y="12561"/>
                </a:lnTo>
                <a:cubicBezTo>
                  <a:pt x="8832" y="12865"/>
                  <a:pt x="8065" y="12882"/>
                  <a:pt x="7342" y="12989"/>
                </a:cubicBezTo>
                <a:lnTo>
                  <a:pt x="7342" y="12989"/>
                </a:lnTo>
                <a:cubicBezTo>
                  <a:pt x="4371" y="13427"/>
                  <a:pt x="1490" y="15273"/>
                  <a:pt x="330" y="18119"/>
                </a:cubicBezTo>
                <a:lnTo>
                  <a:pt x="330" y="18119"/>
                </a:lnTo>
                <a:cubicBezTo>
                  <a:pt x="187" y="18476"/>
                  <a:pt x="0" y="19020"/>
                  <a:pt x="27" y="19413"/>
                </a:cubicBezTo>
                <a:lnTo>
                  <a:pt x="27" y="19413"/>
                </a:lnTo>
                <a:lnTo>
                  <a:pt x="31848" y="19413"/>
                </a:lnTo>
                <a:lnTo>
                  <a:pt x="31384" y="1"/>
                </a:lnTo>
                <a:cubicBezTo>
                  <a:pt x="31188" y="679"/>
                  <a:pt x="30269" y="1526"/>
                  <a:pt x="29707" y="1945"/>
                </a:cubicBezTo>
              </a:path>
            </a:pathLst>
          </a:custGeom>
          <a:gradFill>
            <a:gsLst>
              <a:gs pos="0">
                <a:schemeClr val="lt1"/>
              </a:gs>
              <a:gs pos="100000">
                <a:srgbClr val="63E6DB">
                  <a:alpha val="70196"/>
                </a:srgbClr>
              </a:gs>
            </a:gsLst>
            <a:lin ang="1350003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3" name="Google Shape;43;p5"/>
          <p:cNvGrpSpPr/>
          <p:nvPr/>
        </p:nvGrpSpPr>
        <p:grpSpPr>
          <a:xfrm>
            <a:off x="-62147" y="4"/>
            <a:ext cx="1648457" cy="1491382"/>
            <a:chOff x="-62147" y="4"/>
            <a:chExt cx="1648457" cy="1491382"/>
          </a:xfrm>
        </p:grpSpPr>
        <p:sp>
          <p:nvSpPr>
            <p:cNvPr id="44" name="Google Shape;44;p5"/>
            <p:cNvSpPr/>
            <p:nvPr/>
          </p:nvSpPr>
          <p:spPr>
            <a:xfrm>
              <a:off x="187398" y="836028"/>
              <a:ext cx="327012" cy="327044"/>
            </a:xfrm>
            <a:custGeom>
              <a:avLst/>
              <a:gdLst/>
              <a:ahLst/>
              <a:cxnLst/>
              <a:rect l="l" t="t" r="r" b="b"/>
              <a:pathLst>
                <a:path w="4809" h="4810" extrusionOk="0">
                  <a:moveTo>
                    <a:pt x="4345" y="1571"/>
                  </a:moveTo>
                  <a:cubicBezTo>
                    <a:pt x="4809" y="2641"/>
                    <a:pt x="4309" y="3890"/>
                    <a:pt x="3239" y="4345"/>
                  </a:cubicBezTo>
                  <a:cubicBezTo>
                    <a:pt x="2168" y="4809"/>
                    <a:pt x="919" y="4319"/>
                    <a:pt x="464" y="3248"/>
                  </a:cubicBezTo>
                  <a:cubicBezTo>
                    <a:pt x="0" y="2169"/>
                    <a:pt x="491" y="929"/>
                    <a:pt x="1571" y="465"/>
                  </a:cubicBezTo>
                  <a:cubicBezTo>
                    <a:pt x="2641" y="1"/>
                    <a:pt x="3881" y="500"/>
                    <a:pt x="4345" y="1571"/>
                  </a:cubicBezTo>
                </a:path>
              </a:pathLst>
            </a:custGeom>
            <a:gradFill>
              <a:gsLst>
                <a:gs pos="0">
                  <a:schemeClr val="dk2"/>
                </a:gs>
                <a:gs pos="57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5"/>
            <p:cNvSpPr/>
            <p:nvPr/>
          </p:nvSpPr>
          <p:spPr>
            <a:xfrm>
              <a:off x="53072" y="1253015"/>
              <a:ext cx="238346" cy="238372"/>
            </a:xfrm>
            <a:custGeom>
              <a:avLst/>
              <a:gdLst/>
              <a:ahLst/>
              <a:cxnLst/>
              <a:rect l="l" t="t" r="r" b="b"/>
              <a:pathLst>
                <a:path w="4809" h="4810" extrusionOk="0">
                  <a:moveTo>
                    <a:pt x="4345" y="1571"/>
                  </a:moveTo>
                  <a:cubicBezTo>
                    <a:pt x="4809" y="2641"/>
                    <a:pt x="4309" y="3890"/>
                    <a:pt x="3239" y="4345"/>
                  </a:cubicBezTo>
                  <a:cubicBezTo>
                    <a:pt x="2168" y="4809"/>
                    <a:pt x="919" y="4319"/>
                    <a:pt x="464" y="3248"/>
                  </a:cubicBezTo>
                  <a:cubicBezTo>
                    <a:pt x="0" y="2169"/>
                    <a:pt x="491" y="929"/>
                    <a:pt x="1571" y="465"/>
                  </a:cubicBezTo>
                  <a:cubicBezTo>
                    <a:pt x="2641" y="1"/>
                    <a:pt x="3881" y="500"/>
                    <a:pt x="4345" y="1571"/>
                  </a:cubicBezTo>
                </a:path>
              </a:pathLst>
            </a:custGeom>
            <a:gradFill>
              <a:gsLst>
                <a:gs pos="0">
                  <a:schemeClr val="dk2"/>
                </a:gs>
                <a:gs pos="57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5"/>
            <p:cNvSpPr/>
            <p:nvPr/>
          </p:nvSpPr>
          <p:spPr>
            <a:xfrm>
              <a:off x="1259298" y="67028"/>
              <a:ext cx="327012" cy="327044"/>
            </a:xfrm>
            <a:custGeom>
              <a:avLst/>
              <a:gdLst/>
              <a:ahLst/>
              <a:cxnLst/>
              <a:rect l="l" t="t" r="r" b="b"/>
              <a:pathLst>
                <a:path w="4809" h="4810" extrusionOk="0">
                  <a:moveTo>
                    <a:pt x="4345" y="1571"/>
                  </a:moveTo>
                  <a:cubicBezTo>
                    <a:pt x="4809" y="2641"/>
                    <a:pt x="4309" y="3890"/>
                    <a:pt x="3239" y="4345"/>
                  </a:cubicBezTo>
                  <a:cubicBezTo>
                    <a:pt x="2168" y="4809"/>
                    <a:pt x="919" y="4319"/>
                    <a:pt x="464" y="3248"/>
                  </a:cubicBezTo>
                  <a:cubicBezTo>
                    <a:pt x="0" y="2169"/>
                    <a:pt x="491" y="929"/>
                    <a:pt x="1571" y="465"/>
                  </a:cubicBezTo>
                  <a:cubicBezTo>
                    <a:pt x="2641" y="1"/>
                    <a:pt x="3881" y="500"/>
                    <a:pt x="4345" y="1571"/>
                  </a:cubicBezTo>
                </a:path>
              </a:pathLst>
            </a:custGeom>
            <a:gradFill>
              <a:gsLst>
                <a:gs pos="0">
                  <a:schemeClr val="dk2"/>
                </a:gs>
                <a:gs pos="57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5"/>
            <p:cNvSpPr/>
            <p:nvPr/>
          </p:nvSpPr>
          <p:spPr>
            <a:xfrm>
              <a:off x="-62147" y="4"/>
              <a:ext cx="660023" cy="660100"/>
            </a:xfrm>
            <a:custGeom>
              <a:avLst/>
              <a:gdLst/>
              <a:ahLst/>
              <a:cxnLst/>
              <a:rect l="l" t="t" r="r" b="b"/>
              <a:pathLst>
                <a:path w="4809" h="4810" extrusionOk="0">
                  <a:moveTo>
                    <a:pt x="4345" y="1571"/>
                  </a:moveTo>
                  <a:cubicBezTo>
                    <a:pt x="4809" y="2641"/>
                    <a:pt x="4309" y="3890"/>
                    <a:pt x="3239" y="4345"/>
                  </a:cubicBezTo>
                  <a:cubicBezTo>
                    <a:pt x="2168" y="4809"/>
                    <a:pt x="919" y="4319"/>
                    <a:pt x="464" y="3248"/>
                  </a:cubicBezTo>
                  <a:cubicBezTo>
                    <a:pt x="0" y="2169"/>
                    <a:pt x="491" y="929"/>
                    <a:pt x="1571" y="465"/>
                  </a:cubicBezTo>
                  <a:cubicBezTo>
                    <a:pt x="2641" y="1"/>
                    <a:pt x="3881" y="500"/>
                    <a:pt x="4345" y="1571"/>
                  </a:cubicBezTo>
                </a:path>
              </a:pathLst>
            </a:custGeom>
            <a:gradFill>
              <a:gsLst>
                <a:gs pos="0">
                  <a:schemeClr val="dk2"/>
                </a:gs>
                <a:gs pos="57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" name="Google Shape;48;p5"/>
          <p:cNvGrpSpPr/>
          <p:nvPr/>
        </p:nvGrpSpPr>
        <p:grpSpPr>
          <a:xfrm>
            <a:off x="6635180" y="3519093"/>
            <a:ext cx="2455746" cy="1624395"/>
            <a:chOff x="6635180" y="3519093"/>
            <a:chExt cx="2455746" cy="1624395"/>
          </a:xfrm>
        </p:grpSpPr>
        <p:sp>
          <p:nvSpPr>
            <p:cNvPr id="49" name="Google Shape;49;p5"/>
            <p:cNvSpPr/>
            <p:nvPr/>
          </p:nvSpPr>
          <p:spPr>
            <a:xfrm>
              <a:off x="8430903" y="3943992"/>
              <a:ext cx="660023" cy="660100"/>
            </a:xfrm>
            <a:custGeom>
              <a:avLst/>
              <a:gdLst/>
              <a:ahLst/>
              <a:cxnLst/>
              <a:rect l="l" t="t" r="r" b="b"/>
              <a:pathLst>
                <a:path w="4809" h="4810" extrusionOk="0">
                  <a:moveTo>
                    <a:pt x="4345" y="1571"/>
                  </a:moveTo>
                  <a:cubicBezTo>
                    <a:pt x="4809" y="2641"/>
                    <a:pt x="4309" y="3890"/>
                    <a:pt x="3239" y="4345"/>
                  </a:cubicBezTo>
                  <a:cubicBezTo>
                    <a:pt x="2168" y="4809"/>
                    <a:pt x="919" y="4319"/>
                    <a:pt x="464" y="3248"/>
                  </a:cubicBezTo>
                  <a:cubicBezTo>
                    <a:pt x="0" y="2169"/>
                    <a:pt x="491" y="929"/>
                    <a:pt x="1571" y="465"/>
                  </a:cubicBezTo>
                  <a:cubicBezTo>
                    <a:pt x="2641" y="1"/>
                    <a:pt x="3881" y="500"/>
                    <a:pt x="4345" y="1571"/>
                  </a:cubicBezTo>
                </a:path>
              </a:pathLst>
            </a:custGeom>
            <a:gradFill>
              <a:gsLst>
                <a:gs pos="0">
                  <a:schemeClr val="dk2"/>
                </a:gs>
                <a:gs pos="57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5"/>
            <p:cNvSpPr/>
            <p:nvPr/>
          </p:nvSpPr>
          <p:spPr>
            <a:xfrm>
              <a:off x="8622155" y="3519093"/>
              <a:ext cx="468769" cy="468795"/>
            </a:xfrm>
            <a:custGeom>
              <a:avLst/>
              <a:gdLst/>
              <a:ahLst/>
              <a:cxnLst/>
              <a:rect l="l" t="t" r="r" b="b"/>
              <a:pathLst>
                <a:path w="4809" h="4810" extrusionOk="0">
                  <a:moveTo>
                    <a:pt x="4345" y="1571"/>
                  </a:moveTo>
                  <a:cubicBezTo>
                    <a:pt x="4809" y="2641"/>
                    <a:pt x="4309" y="3890"/>
                    <a:pt x="3239" y="4345"/>
                  </a:cubicBezTo>
                  <a:cubicBezTo>
                    <a:pt x="2168" y="4809"/>
                    <a:pt x="919" y="4319"/>
                    <a:pt x="464" y="3248"/>
                  </a:cubicBezTo>
                  <a:cubicBezTo>
                    <a:pt x="0" y="2169"/>
                    <a:pt x="491" y="929"/>
                    <a:pt x="1571" y="465"/>
                  </a:cubicBezTo>
                  <a:cubicBezTo>
                    <a:pt x="2641" y="1"/>
                    <a:pt x="3881" y="500"/>
                    <a:pt x="4345" y="1571"/>
                  </a:cubicBezTo>
                </a:path>
              </a:pathLst>
            </a:custGeom>
            <a:gradFill>
              <a:gsLst>
                <a:gs pos="0">
                  <a:schemeClr val="dk2"/>
                </a:gs>
                <a:gs pos="57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5"/>
            <p:cNvSpPr/>
            <p:nvPr/>
          </p:nvSpPr>
          <p:spPr>
            <a:xfrm>
              <a:off x="6635180" y="4674693"/>
              <a:ext cx="468769" cy="468795"/>
            </a:xfrm>
            <a:custGeom>
              <a:avLst/>
              <a:gdLst/>
              <a:ahLst/>
              <a:cxnLst/>
              <a:rect l="l" t="t" r="r" b="b"/>
              <a:pathLst>
                <a:path w="4809" h="4810" extrusionOk="0">
                  <a:moveTo>
                    <a:pt x="4345" y="1571"/>
                  </a:moveTo>
                  <a:cubicBezTo>
                    <a:pt x="4809" y="2641"/>
                    <a:pt x="4309" y="3890"/>
                    <a:pt x="3239" y="4345"/>
                  </a:cubicBezTo>
                  <a:cubicBezTo>
                    <a:pt x="2168" y="4809"/>
                    <a:pt x="919" y="4319"/>
                    <a:pt x="464" y="3248"/>
                  </a:cubicBezTo>
                  <a:cubicBezTo>
                    <a:pt x="0" y="2169"/>
                    <a:pt x="491" y="929"/>
                    <a:pt x="1571" y="465"/>
                  </a:cubicBezTo>
                  <a:cubicBezTo>
                    <a:pt x="2641" y="1"/>
                    <a:pt x="3881" y="500"/>
                    <a:pt x="4345" y="1571"/>
                  </a:cubicBezTo>
                </a:path>
              </a:pathLst>
            </a:custGeom>
            <a:gradFill>
              <a:gsLst>
                <a:gs pos="0">
                  <a:schemeClr val="dk2"/>
                </a:gs>
                <a:gs pos="57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5"/>
            <p:cNvSpPr/>
            <p:nvPr/>
          </p:nvSpPr>
          <p:spPr>
            <a:xfrm>
              <a:off x="8185647" y="4789915"/>
              <a:ext cx="238346" cy="238372"/>
            </a:xfrm>
            <a:custGeom>
              <a:avLst/>
              <a:gdLst/>
              <a:ahLst/>
              <a:cxnLst/>
              <a:rect l="l" t="t" r="r" b="b"/>
              <a:pathLst>
                <a:path w="4809" h="4810" extrusionOk="0">
                  <a:moveTo>
                    <a:pt x="4345" y="1571"/>
                  </a:moveTo>
                  <a:cubicBezTo>
                    <a:pt x="4809" y="2641"/>
                    <a:pt x="4309" y="3890"/>
                    <a:pt x="3239" y="4345"/>
                  </a:cubicBezTo>
                  <a:cubicBezTo>
                    <a:pt x="2168" y="4809"/>
                    <a:pt x="919" y="4319"/>
                    <a:pt x="464" y="3248"/>
                  </a:cubicBezTo>
                  <a:cubicBezTo>
                    <a:pt x="0" y="2169"/>
                    <a:pt x="491" y="929"/>
                    <a:pt x="1571" y="465"/>
                  </a:cubicBezTo>
                  <a:cubicBezTo>
                    <a:pt x="2641" y="1"/>
                    <a:pt x="3881" y="500"/>
                    <a:pt x="4345" y="1571"/>
                  </a:cubicBezTo>
                </a:path>
              </a:pathLst>
            </a:custGeom>
            <a:gradFill>
              <a:gsLst>
                <a:gs pos="0">
                  <a:schemeClr val="dk2"/>
                </a:gs>
                <a:gs pos="57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3" name="Google Shape;53;p5"/>
          <p:cNvSpPr txBox="1">
            <a:spLocks noGrp="1"/>
          </p:cNvSpPr>
          <p:nvPr>
            <p:ph type="title"/>
          </p:nvPr>
        </p:nvSpPr>
        <p:spPr>
          <a:xfrm>
            <a:off x="720000" y="5394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5"/>
          <p:cNvSpPr txBox="1">
            <a:spLocks noGrp="1"/>
          </p:cNvSpPr>
          <p:nvPr>
            <p:ph type="subTitle" idx="1"/>
          </p:nvPr>
        </p:nvSpPr>
        <p:spPr>
          <a:xfrm>
            <a:off x="5041779" y="2992900"/>
            <a:ext cx="3098400" cy="131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b="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5"/>
          <p:cNvSpPr txBox="1">
            <a:spLocks noGrp="1"/>
          </p:cNvSpPr>
          <p:nvPr>
            <p:ph type="subTitle" idx="2"/>
          </p:nvPr>
        </p:nvSpPr>
        <p:spPr>
          <a:xfrm>
            <a:off x="1003675" y="2992900"/>
            <a:ext cx="3098400" cy="131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b="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6" name="Google Shape;56;p5"/>
          <p:cNvSpPr txBox="1">
            <a:spLocks noGrp="1"/>
          </p:cNvSpPr>
          <p:nvPr>
            <p:ph type="subTitle" idx="3"/>
          </p:nvPr>
        </p:nvSpPr>
        <p:spPr>
          <a:xfrm>
            <a:off x="1003675" y="2674275"/>
            <a:ext cx="3098400" cy="40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solidFill>
                  <a:schemeClr val="dk1"/>
                </a:solidFill>
                <a:latin typeface="Trispace"/>
                <a:ea typeface="Trispace"/>
                <a:cs typeface="Trispace"/>
                <a:sym typeface="Trispac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9pPr>
          </a:lstStyle>
          <a:p>
            <a:endParaRPr/>
          </a:p>
        </p:txBody>
      </p:sp>
      <p:sp>
        <p:nvSpPr>
          <p:cNvPr id="57" name="Google Shape;57;p5"/>
          <p:cNvSpPr txBox="1">
            <a:spLocks noGrp="1"/>
          </p:cNvSpPr>
          <p:nvPr>
            <p:ph type="subTitle" idx="4"/>
          </p:nvPr>
        </p:nvSpPr>
        <p:spPr>
          <a:xfrm>
            <a:off x="5041786" y="2674275"/>
            <a:ext cx="3098400" cy="40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solidFill>
                  <a:schemeClr val="dk1"/>
                </a:solidFill>
                <a:latin typeface="Trispace"/>
                <a:ea typeface="Trispace"/>
                <a:cs typeface="Trispace"/>
                <a:sym typeface="Trispac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6"/>
          <p:cNvSpPr/>
          <p:nvPr/>
        </p:nvSpPr>
        <p:spPr>
          <a:xfrm rot="-6125281">
            <a:off x="6780953" y="-507545"/>
            <a:ext cx="4634067" cy="2824557"/>
          </a:xfrm>
          <a:custGeom>
            <a:avLst/>
            <a:gdLst/>
            <a:ahLst/>
            <a:cxnLst/>
            <a:rect l="l" t="t" r="r" b="b"/>
            <a:pathLst>
              <a:path w="31849" h="19413" extrusionOk="0">
                <a:moveTo>
                  <a:pt x="29707" y="1945"/>
                </a:moveTo>
                <a:cubicBezTo>
                  <a:pt x="29279" y="2258"/>
                  <a:pt x="28663" y="2588"/>
                  <a:pt x="28146" y="2695"/>
                </a:cubicBezTo>
                <a:lnTo>
                  <a:pt x="28146" y="2695"/>
                </a:lnTo>
                <a:cubicBezTo>
                  <a:pt x="27334" y="2864"/>
                  <a:pt x="26522" y="2686"/>
                  <a:pt x="25710" y="2516"/>
                </a:cubicBezTo>
                <a:lnTo>
                  <a:pt x="25710" y="2516"/>
                </a:lnTo>
                <a:cubicBezTo>
                  <a:pt x="25131" y="2391"/>
                  <a:pt x="24560" y="2266"/>
                  <a:pt x="23989" y="2266"/>
                </a:cubicBezTo>
                <a:lnTo>
                  <a:pt x="23989" y="2266"/>
                </a:lnTo>
                <a:cubicBezTo>
                  <a:pt x="22552" y="2275"/>
                  <a:pt x="21330" y="2962"/>
                  <a:pt x="20741" y="4274"/>
                </a:cubicBezTo>
                <a:lnTo>
                  <a:pt x="20741" y="4274"/>
                </a:lnTo>
                <a:cubicBezTo>
                  <a:pt x="20135" y="5621"/>
                  <a:pt x="20982" y="7164"/>
                  <a:pt x="20117" y="8493"/>
                </a:cubicBezTo>
                <a:lnTo>
                  <a:pt x="20117" y="8493"/>
                </a:lnTo>
                <a:cubicBezTo>
                  <a:pt x="19162" y="9956"/>
                  <a:pt x="17682" y="8440"/>
                  <a:pt x="16772" y="7726"/>
                </a:cubicBezTo>
                <a:lnTo>
                  <a:pt x="16772" y="7726"/>
                </a:lnTo>
                <a:cubicBezTo>
                  <a:pt x="15737" y="6905"/>
                  <a:pt x="13997" y="6379"/>
                  <a:pt x="12766" y="7111"/>
                </a:cubicBezTo>
                <a:lnTo>
                  <a:pt x="12766" y="7111"/>
                </a:lnTo>
                <a:cubicBezTo>
                  <a:pt x="12186" y="7450"/>
                  <a:pt x="11678" y="8083"/>
                  <a:pt x="11410" y="8698"/>
                </a:cubicBezTo>
                <a:lnTo>
                  <a:pt x="11410" y="8698"/>
                </a:lnTo>
                <a:cubicBezTo>
                  <a:pt x="11107" y="9403"/>
                  <a:pt x="11125" y="10162"/>
                  <a:pt x="10884" y="10857"/>
                </a:cubicBezTo>
                <a:lnTo>
                  <a:pt x="10884" y="10857"/>
                </a:lnTo>
                <a:cubicBezTo>
                  <a:pt x="10661" y="11482"/>
                  <a:pt x="10179" y="12285"/>
                  <a:pt x="9528" y="12561"/>
                </a:cubicBezTo>
                <a:lnTo>
                  <a:pt x="9528" y="12561"/>
                </a:lnTo>
                <a:cubicBezTo>
                  <a:pt x="8832" y="12865"/>
                  <a:pt x="8065" y="12882"/>
                  <a:pt x="7342" y="12989"/>
                </a:cubicBezTo>
                <a:lnTo>
                  <a:pt x="7342" y="12989"/>
                </a:lnTo>
                <a:cubicBezTo>
                  <a:pt x="4371" y="13427"/>
                  <a:pt x="1490" y="15273"/>
                  <a:pt x="330" y="18119"/>
                </a:cubicBezTo>
                <a:lnTo>
                  <a:pt x="330" y="18119"/>
                </a:lnTo>
                <a:cubicBezTo>
                  <a:pt x="187" y="18476"/>
                  <a:pt x="0" y="19020"/>
                  <a:pt x="27" y="19413"/>
                </a:cubicBezTo>
                <a:lnTo>
                  <a:pt x="27" y="19413"/>
                </a:lnTo>
                <a:lnTo>
                  <a:pt x="31848" y="19413"/>
                </a:lnTo>
                <a:lnTo>
                  <a:pt x="31384" y="1"/>
                </a:lnTo>
                <a:cubicBezTo>
                  <a:pt x="31188" y="679"/>
                  <a:pt x="30269" y="1526"/>
                  <a:pt x="29707" y="1945"/>
                </a:cubicBezTo>
              </a:path>
            </a:pathLst>
          </a:custGeom>
          <a:gradFill>
            <a:gsLst>
              <a:gs pos="0">
                <a:schemeClr val="lt1"/>
              </a:gs>
              <a:gs pos="100000">
                <a:srgbClr val="63E6DB">
                  <a:alpha val="70196"/>
                </a:srgbClr>
              </a:gs>
            </a:gsLst>
            <a:lin ang="1350003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6"/>
          <p:cNvSpPr/>
          <p:nvPr/>
        </p:nvSpPr>
        <p:spPr>
          <a:xfrm flipH="1">
            <a:off x="-1192290" y="3569975"/>
            <a:ext cx="5029983" cy="2068243"/>
          </a:xfrm>
          <a:custGeom>
            <a:avLst/>
            <a:gdLst/>
            <a:ahLst/>
            <a:cxnLst/>
            <a:rect l="l" t="t" r="r" b="b"/>
            <a:pathLst>
              <a:path w="22438" h="10483" extrusionOk="0">
                <a:moveTo>
                  <a:pt x="18307" y="1053"/>
                </a:moveTo>
                <a:cubicBezTo>
                  <a:pt x="17174" y="1740"/>
                  <a:pt x="16505" y="2560"/>
                  <a:pt x="15773" y="3640"/>
                </a:cubicBezTo>
                <a:lnTo>
                  <a:pt x="15773" y="3640"/>
                </a:lnTo>
                <a:cubicBezTo>
                  <a:pt x="15149" y="4550"/>
                  <a:pt x="14658" y="5593"/>
                  <a:pt x="13668" y="6164"/>
                </a:cubicBezTo>
                <a:lnTo>
                  <a:pt x="13668" y="6164"/>
                </a:lnTo>
                <a:cubicBezTo>
                  <a:pt x="12606" y="6762"/>
                  <a:pt x="11009" y="6896"/>
                  <a:pt x="9823" y="6539"/>
                </a:cubicBezTo>
                <a:lnTo>
                  <a:pt x="9823" y="6539"/>
                </a:lnTo>
                <a:cubicBezTo>
                  <a:pt x="8565" y="6156"/>
                  <a:pt x="7049" y="5906"/>
                  <a:pt x="5791" y="6477"/>
                </a:cubicBezTo>
                <a:lnTo>
                  <a:pt x="5791" y="6477"/>
                </a:lnTo>
                <a:cubicBezTo>
                  <a:pt x="4497" y="7057"/>
                  <a:pt x="3293" y="7931"/>
                  <a:pt x="2151" y="8752"/>
                </a:cubicBezTo>
                <a:lnTo>
                  <a:pt x="2151" y="8752"/>
                </a:lnTo>
                <a:cubicBezTo>
                  <a:pt x="1410" y="9296"/>
                  <a:pt x="670" y="9858"/>
                  <a:pt x="1" y="10482"/>
                </a:cubicBezTo>
                <a:lnTo>
                  <a:pt x="1" y="10482"/>
                </a:lnTo>
                <a:lnTo>
                  <a:pt x="22393" y="10482"/>
                </a:lnTo>
                <a:lnTo>
                  <a:pt x="22437" y="98"/>
                </a:lnTo>
                <a:cubicBezTo>
                  <a:pt x="22179" y="27"/>
                  <a:pt x="21902" y="0"/>
                  <a:pt x="21617" y="0"/>
                </a:cubicBezTo>
                <a:lnTo>
                  <a:pt x="21617" y="0"/>
                </a:lnTo>
                <a:cubicBezTo>
                  <a:pt x="20466" y="0"/>
                  <a:pt x="19208" y="517"/>
                  <a:pt x="18307" y="1053"/>
                </a:cubicBezTo>
                <a:close/>
              </a:path>
            </a:pathLst>
          </a:custGeom>
          <a:gradFill>
            <a:gsLst>
              <a:gs pos="0">
                <a:schemeClr val="lt1"/>
              </a:gs>
              <a:gs pos="100000">
                <a:srgbClr val="B7FBF6">
                  <a:alpha val="70196"/>
                </a:srgbClr>
              </a:gs>
            </a:gsLst>
            <a:lin ang="1350003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1" name="Google Shape;61;p6"/>
          <p:cNvGrpSpPr/>
          <p:nvPr/>
        </p:nvGrpSpPr>
        <p:grpSpPr>
          <a:xfrm>
            <a:off x="53078" y="3519092"/>
            <a:ext cx="666922" cy="1553796"/>
            <a:chOff x="53078" y="3519092"/>
            <a:chExt cx="666922" cy="1553796"/>
          </a:xfrm>
        </p:grpSpPr>
        <p:sp>
          <p:nvSpPr>
            <p:cNvPr id="62" name="Google Shape;62;p6"/>
            <p:cNvSpPr/>
            <p:nvPr/>
          </p:nvSpPr>
          <p:spPr>
            <a:xfrm>
              <a:off x="53078" y="3519092"/>
              <a:ext cx="660023" cy="660100"/>
            </a:xfrm>
            <a:custGeom>
              <a:avLst/>
              <a:gdLst/>
              <a:ahLst/>
              <a:cxnLst/>
              <a:rect l="l" t="t" r="r" b="b"/>
              <a:pathLst>
                <a:path w="4809" h="4810" extrusionOk="0">
                  <a:moveTo>
                    <a:pt x="4345" y="1571"/>
                  </a:moveTo>
                  <a:cubicBezTo>
                    <a:pt x="4809" y="2641"/>
                    <a:pt x="4309" y="3890"/>
                    <a:pt x="3239" y="4345"/>
                  </a:cubicBezTo>
                  <a:cubicBezTo>
                    <a:pt x="2168" y="4809"/>
                    <a:pt x="919" y="4319"/>
                    <a:pt x="464" y="3248"/>
                  </a:cubicBezTo>
                  <a:cubicBezTo>
                    <a:pt x="0" y="2169"/>
                    <a:pt x="491" y="929"/>
                    <a:pt x="1571" y="465"/>
                  </a:cubicBezTo>
                  <a:cubicBezTo>
                    <a:pt x="2641" y="1"/>
                    <a:pt x="3881" y="500"/>
                    <a:pt x="4345" y="1571"/>
                  </a:cubicBezTo>
                </a:path>
              </a:pathLst>
            </a:custGeom>
            <a:gradFill>
              <a:gsLst>
                <a:gs pos="0">
                  <a:schemeClr val="dk2"/>
                </a:gs>
                <a:gs pos="57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6"/>
            <p:cNvSpPr/>
            <p:nvPr/>
          </p:nvSpPr>
          <p:spPr>
            <a:xfrm>
              <a:off x="251230" y="4604093"/>
              <a:ext cx="468769" cy="468795"/>
            </a:xfrm>
            <a:custGeom>
              <a:avLst/>
              <a:gdLst/>
              <a:ahLst/>
              <a:cxnLst/>
              <a:rect l="l" t="t" r="r" b="b"/>
              <a:pathLst>
                <a:path w="4809" h="4810" extrusionOk="0">
                  <a:moveTo>
                    <a:pt x="4345" y="1571"/>
                  </a:moveTo>
                  <a:cubicBezTo>
                    <a:pt x="4809" y="2641"/>
                    <a:pt x="4309" y="3890"/>
                    <a:pt x="3239" y="4345"/>
                  </a:cubicBezTo>
                  <a:cubicBezTo>
                    <a:pt x="2168" y="4809"/>
                    <a:pt x="919" y="4319"/>
                    <a:pt x="464" y="3248"/>
                  </a:cubicBezTo>
                  <a:cubicBezTo>
                    <a:pt x="0" y="2169"/>
                    <a:pt x="491" y="929"/>
                    <a:pt x="1571" y="465"/>
                  </a:cubicBezTo>
                  <a:cubicBezTo>
                    <a:pt x="2641" y="1"/>
                    <a:pt x="3881" y="500"/>
                    <a:pt x="4345" y="1571"/>
                  </a:cubicBezTo>
                </a:path>
              </a:pathLst>
            </a:custGeom>
            <a:gradFill>
              <a:gsLst>
                <a:gs pos="0">
                  <a:schemeClr val="dk2"/>
                </a:gs>
                <a:gs pos="57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6"/>
            <p:cNvSpPr/>
            <p:nvPr/>
          </p:nvSpPr>
          <p:spPr>
            <a:xfrm>
              <a:off x="148697" y="4326490"/>
              <a:ext cx="238346" cy="238372"/>
            </a:xfrm>
            <a:custGeom>
              <a:avLst/>
              <a:gdLst/>
              <a:ahLst/>
              <a:cxnLst/>
              <a:rect l="l" t="t" r="r" b="b"/>
              <a:pathLst>
                <a:path w="4809" h="4810" extrusionOk="0">
                  <a:moveTo>
                    <a:pt x="4345" y="1571"/>
                  </a:moveTo>
                  <a:cubicBezTo>
                    <a:pt x="4809" y="2641"/>
                    <a:pt x="4309" y="3890"/>
                    <a:pt x="3239" y="4345"/>
                  </a:cubicBezTo>
                  <a:cubicBezTo>
                    <a:pt x="2168" y="4809"/>
                    <a:pt x="919" y="4319"/>
                    <a:pt x="464" y="3248"/>
                  </a:cubicBezTo>
                  <a:cubicBezTo>
                    <a:pt x="0" y="2169"/>
                    <a:pt x="491" y="929"/>
                    <a:pt x="1571" y="465"/>
                  </a:cubicBezTo>
                  <a:cubicBezTo>
                    <a:pt x="2641" y="1"/>
                    <a:pt x="3881" y="500"/>
                    <a:pt x="4345" y="1571"/>
                  </a:cubicBezTo>
                </a:path>
              </a:pathLst>
            </a:custGeom>
            <a:gradFill>
              <a:gsLst>
                <a:gs pos="0">
                  <a:srgbClr val="FFFFFF">
                    <a:alpha val="50196"/>
                  </a:srgbClr>
                </a:gs>
                <a:gs pos="57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5" name="Google Shape;65;p6"/>
          <p:cNvGrpSpPr/>
          <p:nvPr/>
        </p:nvGrpSpPr>
        <p:grpSpPr>
          <a:xfrm>
            <a:off x="7618822" y="111365"/>
            <a:ext cx="1576005" cy="1123414"/>
            <a:chOff x="7618822" y="111365"/>
            <a:chExt cx="1576005" cy="1123414"/>
          </a:xfrm>
        </p:grpSpPr>
        <p:sp>
          <p:nvSpPr>
            <p:cNvPr id="66" name="Google Shape;66;p6"/>
            <p:cNvSpPr/>
            <p:nvPr/>
          </p:nvSpPr>
          <p:spPr>
            <a:xfrm>
              <a:off x="8267398" y="111378"/>
              <a:ext cx="327012" cy="327044"/>
            </a:xfrm>
            <a:custGeom>
              <a:avLst/>
              <a:gdLst/>
              <a:ahLst/>
              <a:cxnLst/>
              <a:rect l="l" t="t" r="r" b="b"/>
              <a:pathLst>
                <a:path w="4809" h="4810" extrusionOk="0">
                  <a:moveTo>
                    <a:pt x="4345" y="1571"/>
                  </a:moveTo>
                  <a:cubicBezTo>
                    <a:pt x="4809" y="2641"/>
                    <a:pt x="4309" y="3890"/>
                    <a:pt x="3239" y="4345"/>
                  </a:cubicBezTo>
                  <a:cubicBezTo>
                    <a:pt x="2168" y="4809"/>
                    <a:pt x="919" y="4319"/>
                    <a:pt x="464" y="3248"/>
                  </a:cubicBezTo>
                  <a:cubicBezTo>
                    <a:pt x="0" y="2169"/>
                    <a:pt x="491" y="929"/>
                    <a:pt x="1571" y="465"/>
                  </a:cubicBezTo>
                  <a:cubicBezTo>
                    <a:pt x="2641" y="1"/>
                    <a:pt x="3881" y="500"/>
                    <a:pt x="4345" y="1571"/>
                  </a:cubicBezTo>
                </a:path>
              </a:pathLst>
            </a:custGeom>
            <a:gradFill>
              <a:gsLst>
                <a:gs pos="0">
                  <a:schemeClr val="dk2"/>
                </a:gs>
                <a:gs pos="57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6"/>
            <p:cNvSpPr/>
            <p:nvPr/>
          </p:nvSpPr>
          <p:spPr>
            <a:xfrm>
              <a:off x="8534803" y="574679"/>
              <a:ext cx="660023" cy="660100"/>
            </a:xfrm>
            <a:custGeom>
              <a:avLst/>
              <a:gdLst/>
              <a:ahLst/>
              <a:cxnLst/>
              <a:rect l="l" t="t" r="r" b="b"/>
              <a:pathLst>
                <a:path w="4809" h="4810" extrusionOk="0">
                  <a:moveTo>
                    <a:pt x="4345" y="1571"/>
                  </a:moveTo>
                  <a:cubicBezTo>
                    <a:pt x="4809" y="2641"/>
                    <a:pt x="4309" y="3890"/>
                    <a:pt x="3239" y="4345"/>
                  </a:cubicBezTo>
                  <a:cubicBezTo>
                    <a:pt x="2168" y="4809"/>
                    <a:pt x="919" y="4319"/>
                    <a:pt x="464" y="3248"/>
                  </a:cubicBezTo>
                  <a:cubicBezTo>
                    <a:pt x="0" y="2169"/>
                    <a:pt x="491" y="929"/>
                    <a:pt x="1571" y="465"/>
                  </a:cubicBezTo>
                  <a:cubicBezTo>
                    <a:pt x="2641" y="1"/>
                    <a:pt x="3881" y="500"/>
                    <a:pt x="4345" y="1571"/>
                  </a:cubicBezTo>
                </a:path>
              </a:pathLst>
            </a:custGeom>
            <a:gradFill>
              <a:gsLst>
                <a:gs pos="0">
                  <a:schemeClr val="dk2"/>
                </a:gs>
                <a:gs pos="57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6"/>
            <p:cNvSpPr/>
            <p:nvPr/>
          </p:nvSpPr>
          <p:spPr>
            <a:xfrm>
              <a:off x="7618822" y="111365"/>
              <a:ext cx="238346" cy="238372"/>
            </a:xfrm>
            <a:custGeom>
              <a:avLst/>
              <a:gdLst/>
              <a:ahLst/>
              <a:cxnLst/>
              <a:rect l="l" t="t" r="r" b="b"/>
              <a:pathLst>
                <a:path w="4809" h="4810" extrusionOk="0">
                  <a:moveTo>
                    <a:pt x="4345" y="1571"/>
                  </a:moveTo>
                  <a:cubicBezTo>
                    <a:pt x="4809" y="2641"/>
                    <a:pt x="4309" y="3890"/>
                    <a:pt x="3239" y="4345"/>
                  </a:cubicBezTo>
                  <a:cubicBezTo>
                    <a:pt x="2168" y="4809"/>
                    <a:pt x="919" y="4319"/>
                    <a:pt x="464" y="3248"/>
                  </a:cubicBezTo>
                  <a:cubicBezTo>
                    <a:pt x="0" y="2169"/>
                    <a:pt x="491" y="929"/>
                    <a:pt x="1571" y="465"/>
                  </a:cubicBezTo>
                  <a:cubicBezTo>
                    <a:pt x="2641" y="1"/>
                    <a:pt x="3881" y="500"/>
                    <a:pt x="4345" y="1571"/>
                  </a:cubicBezTo>
                </a:path>
              </a:pathLst>
            </a:custGeom>
            <a:gradFill>
              <a:gsLst>
                <a:gs pos="0">
                  <a:srgbClr val="FFFFFF">
                    <a:alpha val="50196"/>
                  </a:srgbClr>
                </a:gs>
                <a:gs pos="57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9" name="Google Shape;69;p6"/>
          <p:cNvSpPr txBox="1">
            <a:spLocks noGrp="1"/>
          </p:cNvSpPr>
          <p:nvPr>
            <p:ph type="title"/>
          </p:nvPr>
        </p:nvSpPr>
        <p:spPr>
          <a:xfrm>
            <a:off x="720000" y="5394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"/>
          <p:cNvSpPr/>
          <p:nvPr/>
        </p:nvSpPr>
        <p:spPr>
          <a:xfrm>
            <a:off x="4182350" y="2075876"/>
            <a:ext cx="5728043" cy="3491380"/>
          </a:xfrm>
          <a:custGeom>
            <a:avLst/>
            <a:gdLst/>
            <a:ahLst/>
            <a:cxnLst/>
            <a:rect l="l" t="t" r="r" b="b"/>
            <a:pathLst>
              <a:path w="31849" h="19413" extrusionOk="0">
                <a:moveTo>
                  <a:pt x="29707" y="1945"/>
                </a:moveTo>
                <a:cubicBezTo>
                  <a:pt x="29279" y="2258"/>
                  <a:pt x="28663" y="2588"/>
                  <a:pt x="28146" y="2695"/>
                </a:cubicBezTo>
                <a:lnTo>
                  <a:pt x="28146" y="2695"/>
                </a:lnTo>
                <a:cubicBezTo>
                  <a:pt x="27334" y="2864"/>
                  <a:pt x="26522" y="2686"/>
                  <a:pt x="25710" y="2516"/>
                </a:cubicBezTo>
                <a:lnTo>
                  <a:pt x="25710" y="2516"/>
                </a:lnTo>
                <a:cubicBezTo>
                  <a:pt x="25131" y="2391"/>
                  <a:pt x="24560" y="2266"/>
                  <a:pt x="23989" y="2266"/>
                </a:cubicBezTo>
                <a:lnTo>
                  <a:pt x="23989" y="2266"/>
                </a:lnTo>
                <a:cubicBezTo>
                  <a:pt x="22552" y="2275"/>
                  <a:pt x="21330" y="2962"/>
                  <a:pt x="20741" y="4274"/>
                </a:cubicBezTo>
                <a:lnTo>
                  <a:pt x="20741" y="4274"/>
                </a:lnTo>
                <a:cubicBezTo>
                  <a:pt x="20135" y="5621"/>
                  <a:pt x="20982" y="7164"/>
                  <a:pt x="20117" y="8493"/>
                </a:cubicBezTo>
                <a:lnTo>
                  <a:pt x="20117" y="8493"/>
                </a:lnTo>
                <a:cubicBezTo>
                  <a:pt x="19162" y="9956"/>
                  <a:pt x="17682" y="8440"/>
                  <a:pt x="16772" y="7726"/>
                </a:cubicBezTo>
                <a:lnTo>
                  <a:pt x="16772" y="7726"/>
                </a:lnTo>
                <a:cubicBezTo>
                  <a:pt x="15737" y="6905"/>
                  <a:pt x="13997" y="6379"/>
                  <a:pt x="12766" y="7111"/>
                </a:cubicBezTo>
                <a:lnTo>
                  <a:pt x="12766" y="7111"/>
                </a:lnTo>
                <a:cubicBezTo>
                  <a:pt x="12186" y="7450"/>
                  <a:pt x="11678" y="8083"/>
                  <a:pt x="11410" y="8698"/>
                </a:cubicBezTo>
                <a:lnTo>
                  <a:pt x="11410" y="8698"/>
                </a:lnTo>
                <a:cubicBezTo>
                  <a:pt x="11107" y="9403"/>
                  <a:pt x="11125" y="10162"/>
                  <a:pt x="10884" y="10857"/>
                </a:cubicBezTo>
                <a:lnTo>
                  <a:pt x="10884" y="10857"/>
                </a:lnTo>
                <a:cubicBezTo>
                  <a:pt x="10661" y="11482"/>
                  <a:pt x="10179" y="12285"/>
                  <a:pt x="9528" y="12561"/>
                </a:cubicBezTo>
                <a:lnTo>
                  <a:pt x="9528" y="12561"/>
                </a:lnTo>
                <a:cubicBezTo>
                  <a:pt x="8832" y="12865"/>
                  <a:pt x="8065" y="12882"/>
                  <a:pt x="7342" y="12989"/>
                </a:cubicBezTo>
                <a:lnTo>
                  <a:pt x="7342" y="12989"/>
                </a:lnTo>
                <a:cubicBezTo>
                  <a:pt x="4371" y="13427"/>
                  <a:pt x="1490" y="15273"/>
                  <a:pt x="330" y="18119"/>
                </a:cubicBezTo>
                <a:lnTo>
                  <a:pt x="330" y="18119"/>
                </a:lnTo>
                <a:cubicBezTo>
                  <a:pt x="187" y="18476"/>
                  <a:pt x="0" y="19020"/>
                  <a:pt x="27" y="19413"/>
                </a:cubicBezTo>
                <a:lnTo>
                  <a:pt x="27" y="19413"/>
                </a:lnTo>
                <a:lnTo>
                  <a:pt x="31848" y="19413"/>
                </a:lnTo>
                <a:lnTo>
                  <a:pt x="31384" y="1"/>
                </a:lnTo>
                <a:cubicBezTo>
                  <a:pt x="31188" y="679"/>
                  <a:pt x="30269" y="1526"/>
                  <a:pt x="29707" y="1945"/>
                </a:cubicBezTo>
              </a:path>
            </a:pathLst>
          </a:custGeom>
          <a:gradFill>
            <a:gsLst>
              <a:gs pos="0">
                <a:schemeClr val="lt1"/>
              </a:gs>
              <a:gs pos="100000">
                <a:srgbClr val="63E6DB">
                  <a:alpha val="70196"/>
                </a:srgbClr>
              </a:gs>
            </a:gsLst>
            <a:lin ang="1350003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7"/>
          <p:cNvSpPr/>
          <p:nvPr/>
        </p:nvSpPr>
        <p:spPr>
          <a:xfrm>
            <a:off x="5816848" y="3347141"/>
            <a:ext cx="4013990" cy="1875356"/>
          </a:xfrm>
          <a:custGeom>
            <a:avLst/>
            <a:gdLst/>
            <a:ahLst/>
            <a:cxnLst/>
            <a:rect l="l" t="t" r="r" b="b"/>
            <a:pathLst>
              <a:path w="22438" h="10483" extrusionOk="0">
                <a:moveTo>
                  <a:pt x="18307" y="1053"/>
                </a:moveTo>
                <a:cubicBezTo>
                  <a:pt x="17174" y="1740"/>
                  <a:pt x="16505" y="2560"/>
                  <a:pt x="15773" y="3640"/>
                </a:cubicBezTo>
                <a:lnTo>
                  <a:pt x="15773" y="3640"/>
                </a:lnTo>
                <a:cubicBezTo>
                  <a:pt x="15149" y="4550"/>
                  <a:pt x="14658" y="5593"/>
                  <a:pt x="13668" y="6164"/>
                </a:cubicBezTo>
                <a:lnTo>
                  <a:pt x="13668" y="6164"/>
                </a:lnTo>
                <a:cubicBezTo>
                  <a:pt x="12606" y="6762"/>
                  <a:pt x="11009" y="6896"/>
                  <a:pt x="9823" y="6539"/>
                </a:cubicBezTo>
                <a:lnTo>
                  <a:pt x="9823" y="6539"/>
                </a:lnTo>
                <a:cubicBezTo>
                  <a:pt x="8565" y="6156"/>
                  <a:pt x="7049" y="5906"/>
                  <a:pt x="5791" y="6477"/>
                </a:cubicBezTo>
                <a:lnTo>
                  <a:pt x="5791" y="6477"/>
                </a:lnTo>
                <a:cubicBezTo>
                  <a:pt x="4497" y="7057"/>
                  <a:pt x="3293" y="7931"/>
                  <a:pt x="2151" y="8752"/>
                </a:cubicBezTo>
                <a:lnTo>
                  <a:pt x="2151" y="8752"/>
                </a:lnTo>
                <a:cubicBezTo>
                  <a:pt x="1410" y="9296"/>
                  <a:pt x="670" y="9858"/>
                  <a:pt x="1" y="10482"/>
                </a:cubicBezTo>
                <a:lnTo>
                  <a:pt x="1" y="10482"/>
                </a:lnTo>
                <a:lnTo>
                  <a:pt x="22393" y="10482"/>
                </a:lnTo>
                <a:lnTo>
                  <a:pt x="22437" y="98"/>
                </a:lnTo>
                <a:cubicBezTo>
                  <a:pt x="22179" y="27"/>
                  <a:pt x="21902" y="0"/>
                  <a:pt x="21617" y="0"/>
                </a:cubicBezTo>
                <a:lnTo>
                  <a:pt x="21617" y="0"/>
                </a:lnTo>
                <a:cubicBezTo>
                  <a:pt x="20466" y="0"/>
                  <a:pt x="19208" y="517"/>
                  <a:pt x="18307" y="1053"/>
                </a:cubicBezTo>
                <a:close/>
              </a:path>
            </a:pathLst>
          </a:custGeom>
          <a:gradFill>
            <a:gsLst>
              <a:gs pos="0">
                <a:schemeClr val="lt1"/>
              </a:gs>
              <a:gs pos="100000">
                <a:srgbClr val="63E6DB">
                  <a:alpha val="70196"/>
                </a:srgbClr>
              </a:gs>
            </a:gsLst>
            <a:lin ang="1350003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7"/>
          <p:cNvSpPr/>
          <p:nvPr/>
        </p:nvSpPr>
        <p:spPr>
          <a:xfrm rot="-9720741">
            <a:off x="-717073" y="-1675999"/>
            <a:ext cx="5728060" cy="3491392"/>
          </a:xfrm>
          <a:custGeom>
            <a:avLst/>
            <a:gdLst/>
            <a:ahLst/>
            <a:cxnLst/>
            <a:rect l="l" t="t" r="r" b="b"/>
            <a:pathLst>
              <a:path w="31849" h="19413" extrusionOk="0">
                <a:moveTo>
                  <a:pt x="29707" y="1945"/>
                </a:moveTo>
                <a:cubicBezTo>
                  <a:pt x="29279" y="2258"/>
                  <a:pt x="28663" y="2588"/>
                  <a:pt x="28146" y="2695"/>
                </a:cubicBezTo>
                <a:lnTo>
                  <a:pt x="28146" y="2695"/>
                </a:lnTo>
                <a:cubicBezTo>
                  <a:pt x="27334" y="2864"/>
                  <a:pt x="26522" y="2686"/>
                  <a:pt x="25710" y="2516"/>
                </a:cubicBezTo>
                <a:lnTo>
                  <a:pt x="25710" y="2516"/>
                </a:lnTo>
                <a:cubicBezTo>
                  <a:pt x="25131" y="2391"/>
                  <a:pt x="24560" y="2266"/>
                  <a:pt x="23989" y="2266"/>
                </a:cubicBezTo>
                <a:lnTo>
                  <a:pt x="23989" y="2266"/>
                </a:lnTo>
                <a:cubicBezTo>
                  <a:pt x="22552" y="2275"/>
                  <a:pt x="21330" y="2962"/>
                  <a:pt x="20741" y="4274"/>
                </a:cubicBezTo>
                <a:lnTo>
                  <a:pt x="20741" y="4274"/>
                </a:lnTo>
                <a:cubicBezTo>
                  <a:pt x="20135" y="5621"/>
                  <a:pt x="20982" y="7164"/>
                  <a:pt x="20117" y="8493"/>
                </a:cubicBezTo>
                <a:lnTo>
                  <a:pt x="20117" y="8493"/>
                </a:lnTo>
                <a:cubicBezTo>
                  <a:pt x="19162" y="9956"/>
                  <a:pt x="17682" y="8440"/>
                  <a:pt x="16772" y="7726"/>
                </a:cubicBezTo>
                <a:lnTo>
                  <a:pt x="16772" y="7726"/>
                </a:lnTo>
                <a:cubicBezTo>
                  <a:pt x="15737" y="6905"/>
                  <a:pt x="13997" y="6379"/>
                  <a:pt x="12766" y="7111"/>
                </a:cubicBezTo>
                <a:lnTo>
                  <a:pt x="12766" y="7111"/>
                </a:lnTo>
                <a:cubicBezTo>
                  <a:pt x="12186" y="7450"/>
                  <a:pt x="11678" y="8083"/>
                  <a:pt x="11410" y="8698"/>
                </a:cubicBezTo>
                <a:lnTo>
                  <a:pt x="11410" y="8698"/>
                </a:lnTo>
                <a:cubicBezTo>
                  <a:pt x="11107" y="9403"/>
                  <a:pt x="11125" y="10162"/>
                  <a:pt x="10884" y="10857"/>
                </a:cubicBezTo>
                <a:lnTo>
                  <a:pt x="10884" y="10857"/>
                </a:lnTo>
                <a:cubicBezTo>
                  <a:pt x="10661" y="11482"/>
                  <a:pt x="10179" y="12285"/>
                  <a:pt x="9528" y="12561"/>
                </a:cubicBezTo>
                <a:lnTo>
                  <a:pt x="9528" y="12561"/>
                </a:lnTo>
                <a:cubicBezTo>
                  <a:pt x="8832" y="12865"/>
                  <a:pt x="8065" y="12882"/>
                  <a:pt x="7342" y="12989"/>
                </a:cubicBezTo>
                <a:lnTo>
                  <a:pt x="7342" y="12989"/>
                </a:lnTo>
                <a:cubicBezTo>
                  <a:pt x="4371" y="13427"/>
                  <a:pt x="1490" y="15273"/>
                  <a:pt x="330" y="18119"/>
                </a:cubicBezTo>
                <a:lnTo>
                  <a:pt x="330" y="18119"/>
                </a:lnTo>
                <a:cubicBezTo>
                  <a:pt x="187" y="18476"/>
                  <a:pt x="0" y="19020"/>
                  <a:pt x="27" y="19413"/>
                </a:cubicBezTo>
                <a:lnTo>
                  <a:pt x="27" y="19413"/>
                </a:lnTo>
                <a:lnTo>
                  <a:pt x="31848" y="19413"/>
                </a:lnTo>
                <a:lnTo>
                  <a:pt x="31384" y="1"/>
                </a:lnTo>
                <a:cubicBezTo>
                  <a:pt x="31188" y="679"/>
                  <a:pt x="30269" y="1526"/>
                  <a:pt x="29707" y="1945"/>
                </a:cubicBezTo>
              </a:path>
            </a:pathLst>
          </a:custGeom>
          <a:gradFill>
            <a:gsLst>
              <a:gs pos="0">
                <a:schemeClr val="lt1"/>
              </a:gs>
              <a:gs pos="100000">
                <a:srgbClr val="63E6DB">
                  <a:alpha val="70196"/>
                </a:srgbClr>
              </a:gs>
            </a:gsLst>
            <a:lin ang="1350003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4" name="Google Shape;74;p7"/>
          <p:cNvGrpSpPr/>
          <p:nvPr/>
        </p:nvGrpSpPr>
        <p:grpSpPr>
          <a:xfrm>
            <a:off x="531953" y="54192"/>
            <a:ext cx="2525032" cy="660100"/>
            <a:chOff x="531953" y="54192"/>
            <a:chExt cx="2525032" cy="660100"/>
          </a:xfrm>
        </p:grpSpPr>
        <p:sp>
          <p:nvSpPr>
            <p:cNvPr id="75" name="Google Shape;75;p7"/>
            <p:cNvSpPr/>
            <p:nvPr/>
          </p:nvSpPr>
          <p:spPr>
            <a:xfrm>
              <a:off x="531953" y="54192"/>
              <a:ext cx="660023" cy="660100"/>
            </a:xfrm>
            <a:custGeom>
              <a:avLst/>
              <a:gdLst/>
              <a:ahLst/>
              <a:cxnLst/>
              <a:rect l="l" t="t" r="r" b="b"/>
              <a:pathLst>
                <a:path w="4809" h="4810" extrusionOk="0">
                  <a:moveTo>
                    <a:pt x="4345" y="1571"/>
                  </a:moveTo>
                  <a:cubicBezTo>
                    <a:pt x="4809" y="2641"/>
                    <a:pt x="4309" y="3890"/>
                    <a:pt x="3239" y="4345"/>
                  </a:cubicBezTo>
                  <a:cubicBezTo>
                    <a:pt x="2168" y="4809"/>
                    <a:pt x="919" y="4319"/>
                    <a:pt x="464" y="3248"/>
                  </a:cubicBezTo>
                  <a:cubicBezTo>
                    <a:pt x="0" y="2169"/>
                    <a:pt x="491" y="929"/>
                    <a:pt x="1571" y="465"/>
                  </a:cubicBezTo>
                  <a:cubicBezTo>
                    <a:pt x="2641" y="1"/>
                    <a:pt x="3881" y="500"/>
                    <a:pt x="4345" y="1571"/>
                  </a:cubicBezTo>
                </a:path>
              </a:pathLst>
            </a:custGeom>
            <a:gradFill>
              <a:gsLst>
                <a:gs pos="0">
                  <a:schemeClr val="dk2"/>
                </a:gs>
                <a:gs pos="57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7"/>
            <p:cNvSpPr/>
            <p:nvPr/>
          </p:nvSpPr>
          <p:spPr>
            <a:xfrm>
              <a:off x="2311280" y="245493"/>
              <a:ext cx="468769" cy="468795"/>
            </a:xfrm>
            <a:custGeom>
              <a:avLst/>
              <a:gdLst/>
              <a:ahLst/>
              <a:cxnLst/>
              <a:rect l="l" t="t" r="r" b="b"/>
              <a:pathLst>
                <a:path w="4809" h="4810" extrusionOk="0">
                  <a:moveTo>
                    <a:pt x="4345" y="1571"/>
                  </a:moveTo>
                  <a:cubicBezTo>
                    <a:pt x="4809" y="2641"/>
                    <a:pt x="4309" y="3890"/>
                    <a:pt x="3239" y="4345"/>
                  </a:cubicBezTo>
                  <a:cubicBezTo>
                    <a:pt x="2168" y="4809"/>
                    <a:pt x="919" y="4319"/>
                    <a:pt x="464" y="3248"/>
                  </a:cubicBezTo>
                  <a:cubicBezTo>
                    <a:pt x="0" y="2169"/>
                    <a:pt x="491" y="929"/>
                    <a:pt x="1571" y="465"/>
                  </a:cubicBezTo>
                  <a:cubicBezTo>
                    <a:pt x="2641" y="1"/>
                    <a:pt x="3881" y="500"/>
                    <a:pt x="4345" y="1571"/>
                  </a:cubicBezTo>
                </a:path>
              </a:pathLst>
            </a:custGeom>
            <a:gradFill>
              <a:gsLst>
                <a:gs pos="0">
                  <a:schemeClr val="dk2"/>
                </a:gs>
                <a:gs pos="57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7"/>
            <p:cNvSpPr/>
            <p:nvPr/>
          </p:nvSpPr>
          <p:spPr>
            <a:xfrm>
              <a:off x="1841797" y="164290"/>
              <a:ext cx="238346" cy="238372"/>
            </a:xfrm>
            <a:custGeom>
              <a:avLst/>
              <a:gdLst/>
              <a:ahLst/>
              <a:cxnLst/>
              <a:rect l="l" t="t" r="r" b="b"/>
              <a:pathLst>
                <a:path w="4809" h="4810" extrusionOk="0">
                  <a:moveTo>
                    <a:pt x="4345" y="1571"/>
                  </a:moveTo>
                  <a:cubicBezTo>
                    <a:pt x="4809" y="2641"/>
                    <a:pt x="4309" y="3890"/>
                    <a:pt x="3239" y="4345"/>
                  </a:cubicBezTo>
                  <a:cubicBezTo>
                    <a:pt x="2168" y="4809"/>
                    <a:pt x="919" y="4319"/>
                    <a:pt x="464" y="3248"/>
                  </a:cubicBezTo>
                  <a:cubicBezTo>
                    <a:pt x="0" y="2169"/>
                    <a:pt x="491" y="929"/>
                    <a:pt x="1571" y="465"/>
                  </a:cubicBezTo>
                  <a:cubicBezTo>
                    <a:pt x="2641" y="1"/>
                    <a:pt x="3881" y="500"/>
                    <a:pt x="4345" y="1571"/>
                  </a:cubicBezTo>
                </a:path>
              </a:pathLst>
            </a:custGeom>
            <a:gradFill>
              <a:gsLst>
                <a:gs pos="0">
                  <a:srgbClr val="FFFFFF">
                    <a:alpha val="50196"/>
                  </a:srgbClr>
                </a:gs>
                <a:gs pos="57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7"/>
            <p:cNvSpPr/>
            <p:nvPr/>
          </p:nvSpPr>
          <p:spPr>
            <a:xfrm>
              <a:off x="2729973" y="54203"/>
              <a:ext cx="327012" cy="327044"/>
            </a:xfrm>
            <a:custGeom>
              <a:avLst/>
              <a:gdLst/>
              <a:ahLst/>
              <a:cxnLst/>
              <a:rect l="l" t="t" r="r" b="b"/>
              <a:pathLst>
                <a:path w="4809" h="4810" extrusionOk="0">
                  <a:moveTo>
                    <a:pt x="4345" y="1571"/>
                  </a:moveTo>
                  <a:cubicBezTo>
                    <a:pt x="4809" y="2641"/>
                    <a:pt x="4309" y="3890"/>
                    <a:pt x="3239" y="4345"/>
                  </a:cubicBezTo>
                  <a:cubicBezTo>
                    <a:pt x="2168" y="4809"/>
                    <a:pt x="919" y="4319"/>
                    <a:pt x="464" y="3248"/>
                  </a:cubicBezTo>
                  <a:cubicBezTo>
                    <a:pt x="0" y="2169"/>
                    <a:pt x="491" y="929"/>
                    <a:pt x="1571" y="465"/>
                  </a:cubicBezTo>
                  <a:cubicBezTo>
                    <a:pt x="2641" y="1"/>
                    <a:pt x="3881" y="500"/>
                    <a:pt x="4345" y="1571"/>
                  </a:cubicBezTo>
                </a:path>
              </a:pathLst>
            </a:custGeom>
            <a:gradFill>
              <a:gsLst>
                <a:gs pos="0">
                  <a:schemeClr val="dk2"/>
                </a:gs>
                <a:gs pos="57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9" name="Google Shape;79;p7"/>
          <p:cNvSpPr txBox="1">
            <a:spLocks noGrp="1"/>
          </p:cNvSpPr>
          <p:nvPr>
            <p:ph type="body" idx="1"/>
          </p:nvPr>
        </p:nvSpPr>
        <p:spPr>
          <a:xfrm>
            <a:off x="713100" y="1850100"/>
            <a:ext cx="5135400" cy="20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80" name="Google Shape;80;p7"/>
          <p:cNvSpPr txBox="1">
            <a:spLocks noGrp="1"/>
          </p:cNvSpPr>
          <p:nvPr>
            <p:ph type="title"/>
          </p:nvPr>
        </p:nvSpPr>
        <p:spPr>
          <a:xfrm>
            <a:off x="713100" y="1244700"/>
            <a:ext cx="5135400" cy="605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8"/>
          <p:cNvSpPr/>
          <p:nvPr/>
        </p:nvSpPr>
        <p:spPr>
          <a:xfrm rot="-6419074">
            <a:off x="4830466" y="-402088"/>
            <a:ext cx="7138425" cy="3491376"/>
          </a:xfrm>
          <a:custGeom>
            <a:avLst/>
            <a:gdLst/>
            <a:ahLst/>
            <a:cxnLst/>
            <a:rect l="l" t="t" r="r" b="b"/>
            <a:pathLst>
              <a:path w="31849" h="19413" extrusionOk="0">
                <a:moveTo>
                  <a:pt x="29707" y="1945"/>
                </a:moveTo>
                <a:cubicBezTo>
                  <a:pt x="29279" y="2258"/>
                  <a:pt x="28663" y="2588"/>
                  <a:pt x="28146" y="2695"/>
                </a:cubicBezTo>
                <a:lnTo>
                  <a:pt x="28146" y="2695"/>
                </a:lnTo>
                <a:cubicBezTo>
                  <a:pt x="27334" y="2864"/>
                  <a:pt x="26522" y="2686"/>
                  <a:pt x="25710" y="2516"/>
                </a:cubicBezTo>
                <a:lnTo>
                  <a:pt x="25710" y="2516"/>
                </a:lnTo>
                <a:cubicBezTo>
                  <a:pt x="25131" y="2391"/>
                  <a:pt x="24560" y="2266"/>
                  <a:pt x="23989" y="2266"/>
                </a:cubicBezTo>
                <a:lnTo>
                  <a:pt x="23989" y="2266"/>
                </a:lnTo>
                <a:cubicBezTo>
                  <a:pt x="22552" y="2275"/>
                  <a:pt x="21330" y="2962"/>
                  <a:pt x="20741" y="4274"/>
                </a:cubicBezTo>
                <a:lnTo>
                  <a:pt x="20741" y="4274"/>
                </a:lnTo>
                <a:cubicBezTo>
                  <a:pt x="20135" y="5621"/>
                  <a:pt x="20982" y="7164"/>
                  <a:pt x="20117" y="8493"/>
                </a:cubicBezTo>
                <a:lnTo>
                  <a:pt x="20117" y="8493"/>
                </a:lnTo>
                <a:cubicBezTo>
                  <a:pt x="19162" y="9956"/>
                  <a:pt x="17682" y="8440"/>
                  <a:pt x="16772" y="7726"/>
                </a:cubicBezTo>
                <a:lnTo>
                  <a:pt x="16772" y="7726"/>
                </a:lnTo>
                <a:cubicBezTo>
                  <a:pt x="15737" y="6905"/>
                  <a:pt x="13997" y="6379"/>
                  <a:pt x="12766" y="7111"/>
                </a:cubicBezTo>
                <a:lnTo>
                  <a:pt x="12766" y="7111"/>
                </a:lnTo>
                <a:cubicBezTo>
                  <a:pt x="12186" y="7450"/>
                  <a:pt x="11678" y="8083"/>
                  <a:pt x="11410" y="8698"/>
                </a:cubicBezTo>
                <a:lnTo>
                  <a:pt x="11410" y="8698"/>
                </a:lnTo>
                <a:cubicBezTo>
                  <a:pt x="11107" y="9403"/>
                  <a:pt x="11125" y="10162"/>
                  <a:pt x="10884" y="10857"/>
                </a:cubicBezTo>
                <a:lnTo>
                  <a:pt x="10884" y="10857"/>
                </a:lnTo>
                <a:cubicBezTo>
                  <a:pt x="10661" y="11482"/>
                  <a:pt x="10179" y="12285"/>
                  <a:pt x="9528" y="12561"/>
                </a:cubicBezTo>
                <a:lnTo>
                  <a:pt x="9528" y="12561"/>
                </a:lnTo>
                <a:cubicBezTo>
                  <a:pt x="8832" y="12865"/>
                  <a:pt x="8065" y="12882"/>
                  <a:pt x="7342" y="12989"/>
                </a:cubicBezTo>
                <a:lnTo>
                  <a:pt x="7342" y="12989"/>
                </a:lnTo>
                <a:cubicBezTo>
                  <a:pt x="4371" y="13427"/>
                  <a:pt x="1490" y="15273"/>
                  <a:pt x="330" y="18119"/>
                </a:cubicBezTo>
                <a:lnTo>
                  <a:pt x="330" y="18119"/>
                </a:lnTo>
                <a:cubicBezTo>
                  <a:pt x="187" y="18476"/>
                  <a:pt x="0" y="19020"/>
                  <a:pt x="27" y="19413"/>
                </a:cubicBezTo>
                <a:lnTo>
                  <a:pt x="27" y="19413"/>
                </a:lnTo>
                <a:lnTo>
                  <a:pt x="31848" y="19413"/>
                </a:lnTo>
                <a:lnTo>
                  <a:pt x="31384" y="1"/>
                </a:lnTo>
                <a:cubicBezTo>
                  <a:pt x="31188" y="679"/>
                  <a:pt x="30269" y="1526"/>
                  <a:pt x="29707" y="1945"/>
                </a:cubicBezTo>
              </a:path>
            </a:pathLst>
          </a:custGeom>
          <a:gradFill>
            <a:gsLst>
              <a:gs pos="0">
                <a:schemeClr val="lt1"/>
              </a:gs>
              <a:gs pos="100000">
                <a:srgbClr val="63E6DB">
                  <a:alpha val="70196"/>
                </a:srgbClr>
              </a:gs>
            </a:gsLst>
            <a:lin ang="1350003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8"/>
          <p:cNvSpPr/>
          <p:nvPr/>
        </p:nvSpPr>
        <p:spPr>
          <a:xfrm rot="5868956">
            <a:off x="-2972528" y="1025449"/>
            <a:ext cx="7138386" cy="3491394"/>
          </a:xfrm>
          <a:custGeom>
            <a:avLst/>
            <a:gdLst/>
            <a:ahLst/>
            <a:cxnLst/>
            <a:rect l="l" t="t" r="r" b="b"/>
            <a:pathLst>
              <a:path w="31849" h="19413" extrusionOk="0">
                <a:moveTo>
                  <a:pt x="29707" y="1945"/>
                </a:moveTo>
                <a:cubicBezTo>
                  <a:pt x="29279" y="2258"/>
                  <a:pt x="28663" y="2588"/>
                  <a:pt x="28146" y="2695"/>
                </a:cubicBezTo>
                <a:lnTo>
                  <a:pt x="28146" y="2695"/>
                </a:lnTo>
                <a:cubicBezTo>
                  <a:pt x="27334" y="2864"/>
                  <a:pt x="26522" y="2686"/>
                  <a:pt x="25710" y="2516"/>
                </a:cubicBezTo>
                <a:lnTo>
                  <a:pt x="25710" y="2516"/>
                </a:lnTo>
                <a:cubicBezTo>
                  <a:pt x="25131" y="2391"/>
                  <a:pt x="24560" y="2266"/>
                  <a:pt x="23989" y="2266"/>
                </a:cubicBezTo>
                <a:lnTo>
                  <a:pt x="23989" y="2266"/>
                </a:lnTo>
                <a:cubicBezTo>
                  <a:pt x="22552" y="2275"/>
                  <a:pt x="21330" y="2962"/>
                  <a:pt x="20741" y="4274"/>
                </a:cubicBezTo>
                <a:lnTo>
                  <a:pt x="20741" y="4274"/>
                </a:lnTo>
                <a:cubicBezTo>
                  <a:pt x="20135" y="5621"/>
                  <a:pt x="20982" y="7164"/>
                  <a:pt x="20117" y="8493"/>
                </a:cubicBezTo>
                <a:lnTo>
                  <a:pt x="20117" y="8493"/>
                </a:lnTo>
                <a:cubicBezTo>
                  <a:pt x="19162" y="9956"/>
                  <a:pt x="17682" y="8440"/>
                  <a:pt x="16772" y="7726"/>
                </a:cubicBezTo>
                <a:lnTo>
                  <a:pt x="16772" y="7726"/>
                </a:lnTo>
                <a:cubicBezTo>
                  <a:pt x="15737" y="6905"/>
                  <a:pt x="13997" y="6379"/>
                  <a:pt x="12766" y="7111"/>
                </a:cubicBezTo>
                <a:lnTo>
                  <a:pt x="12766" y="7111"/>
                </a:lnTo>
                <a:cubicBezTo>
                  <a:pt x="12186" y="7450"/>
                  <a:pt x="11678" y="8083"/>
                  <a:pt x="11410" y="8698"/>
                </a:cubicBezTo>
                <a:lnTo>
                  <a:pt x="11410" y="8698"/>
                </a:lnTo>
                <a:cubicBezTo>
                  <a:pt x="11107" y="9403"/>
                  <a:pt x="11125" y="10162"/>
                  <a:pt x="10884" y="10857"/>
                </a:cubicBezTo>
                <a:lnTo>
                  <a:pt x="10884" y="10857"/>
                </a:lnTo>
                <a:cubicBezTo>
                  <a:pt x="10661" y="11482"/>
                  <a:pt x="10179" y="12285"/>
                  <a:pt x="9528" y="12561"/>
                </a:cubicBezTo>
                <a:lnTo>
                  <a:pt x="9528" y="12561"/>
                </a:lnTo>
                <a:cubicBezTo>
                  <a:pt x="8832" y="12865"/>
                  <a:pt x="8065" y="12882"/>
                  <a:pt x="7342" y="12989"/>
                </a:cubicBezTo>
                <a:lnTo>
                  <a:pt x="7342" y="12989"/>
                </a:lnTo>
                <a:cubicBezTo>
                  <a:pt x="4371" y="13427"/>
                  <a:pt x="1490" y="15273"/>
                  <a:pt x="330" y="18119"/>
                </a:cubicBezTo>
                <a:lnTo>
                  <a:pt x="330" y="18119"/>
                </a:lnTo>
                <a:cubicBezTo>
                  <a:pt x="187" y="18476"/>
                  <a:pt x="0" y="19020"/>
                  <a:pt x="27" y="19413"/>
                </a:cubicBezTo>
                <a:lnTo>
                  <a:pt x="27" y="19413"/>
                </a:lnTo>
                <a:lnTo>
                  <a:pt x="31848" y="19413"/>
                </a:lnTo>
                <a:lnTo>
                  <a:pt x="31384" y="1"/>
                </a:lnTo>
                <a:cubicBezTo>
                  <a:pt x="31188" y="679"/>
                  <a:pt x="30269" y="1526"/>
                  <a:pt x="29707" y="1945"/>
                </a:cubicBezTo>
              </a:path>
            </a:pathLst>
          </a:custGeom>
          <a:gradFill>
            <a:gsLst>
              <a:gs pos="0">
                <a:schemeClr val="lt1"/>
              </a:gs>
              <a:gs pos="100000">
                <a:srgbClr val="63E6DB">
                  <a:alpha val="70196"/>
                </a:srgbClr>
              </a:gs>
            </a:gsLst>
            <a:lin ang="1350003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4" name="Google Shape;84;p8"/>
          <p:cNvGrpSpPr/>
          <p:nvPr/>
        </p:nvGrpSpPr>
        <p:grpSpPr>
          <a:xfrm>
            <a:off x="8030823" y="254364"/>
            <a:ext cx="1324311" cy="1655928"/>
            <a:chOff x="8030823" y="254364"/>
            <a:chExt cx="1324311" cy="1655928"/>
          </a:xfrm>
        </p:grpSpPr>
        <p:sp>
          <p:nvSpPr>
            <p:cNvPr id="85" name="Google Shape;85;p8"/>
            <p:cNvSpPr/>
            <p:nvPr/>
          </p:nvSpPr>
          <p:spPr>
            <a:xfrm>
              <a:off x="8409504" y="254378"/>
              <a:ext cx="945630" cy="945730"/>
            </a:xfrm>
            <a:custGeom>
              <a:avLst/>
              <a:gdLst/>
              <a:ahLst/>
              <a:cxnLst/>
              <a:rect l="l" t="t" r="r" b="b"/>
              <a:pathLst>
                <a:path w="4809" h="4810" extrusionOk="0">
                  <a:moveTo>
                    <a:pt x="4345" y="1571"/>
                  </a:moveTo>
                  <a:cubicBezTo>
                    <a:pt x="4809" y="2641"/>
                    <a:pt x="4309" y="3890"/>
                    <a:pt x="3239" y="4345"/>
                  </a:cubicBezTo>
                  <a:cubicBezTo>
                    <a:pt x="2168" y="4809"/>
                    <a:pt x="919" y="4319"/>
                    <a:pt x="464" y="3248"/>
                  </a:cubicBezTo>
                  <a:cubicBezTo>
                    <a:pt x="0" y="2169"/>
                    <a:pt x="491" y="929"/>
                    <a:pt x="1571" y="465"/>
                  </a:cubicBezTo>
                  <a:cubicBezTo>
                    <a:pt x="2641" y="1"/>
                    <a:pt x="3881" y="500"/>
                    <a:pt x="4345" y="1571"/>
                  </a:cubicBezTo>
                </a:path>
              </a:pathLst>
            </a:custGeom>
            <a:gradFill>
              <a:gsLst>
                <a:gs pos="0">
                  <a:schemeClr val="dk2"/>
                </a:gs>
                <a:gs pos="57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8"/>
            <p:cNvSpPr/>
            <p:nvPr/>
          </p:nvSpPr>
          <p:spPr>
            <a:xfrm>
              <a:off x="8107053" y="1250192"/>
              <a:ext cx="660023" cy="660100"/>
            </a:xfrm>
            <a:custGeom>
              <a:avLst/>
              <a:gdLst/>
              <a:ahLst/>
              <a:cxnLst/>
              <a:rect l="l" t="t" r="r" b="b"/>
              <a:pathLst>
                <a:path w="4809" h="4810" extrusionOk="0">
                  <a:moveTo>
                    <a:pt x="4345" y="1571"/>
                  </a:moveTo>
                  <a:cubicBezTo>
                    <a:pt x="4809" y="2641"/>
                    <a:pt x="4309" y="3890"/>
                    <a:pt x="3239" y="4345"/>
                  </a:cubicBezTo>
                  <a:cubicBezTo>
                    <a:pt x="2168" y="4809"/>
                    <a:pt x="919" y="4319"/>
                    <a:pt x="464" y="3248"/>
                  </a:cubicBezTo>
                  <a:cubicBezTo>
                    <a:pt x="0" y="2169"/>
                    <a:pt x="491" y="929"/>
                    <a:pt x="1571" y="465"/>
                  </a:cubicBezTo>
                  <a:cubicBezTo>
                    <a:pt x="2641" y="1"/>
                    <a:pt x="3881" y="500"/>
                    <a:pt x="4345" y="1571"/>
                  </a:cubicBezTo>
                </a:path>
              </a:pathLst>
            </a:custGeom>
            <a:gradFill>
              <a:gsLst>
                <a:gs pos="0">
                  <a:schemeClr val="dk2"/>
                </a:gs>
                <a:gs pos="57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>
              <a:off x="8030823" y="254364"/>
              <a:ext cx="327012" cy="327044"/>
            </a:xfrm>
            <a:custGeom>
              <a:avLst/>
              <a:gdLst/>
              <a:ahLst/>
              <a:cxnLst/>
              <a:rect l="l" t="t" r="r" b="b"/>
              <a:pathLst>
                <a:path w="4809" h="4810" extrusionOk="0">
                  <a:moveTo>
                    <a:pt x="4345" y="1571"/>
                  </a:moveTo>
                  <a:cubicBezTo>
                    <a:pt x="4809" y="2641"/>
                    <a:pt x="4309" y="3890"/>
                    <a:pt x="3239" y="4345"/>
                  </a:cubicBezTo>
                  <a:cubicBezTo>
                    <a:pt x="2168" y="4809"/>
                    <a:pt x="919" y="4319"/>
                    <a:pt x="464" y="3248"/>
                  </a:cubicBezTo>
                  <a:cubicBezTo>
                    <a:pt x="0" y="2169"/>
                    <a:pt x="491" y="929"/>
                    <a:pt x="1571" y="465"/>
                  </a:cubicBezTo>
                  <a:cubicBezTo>
                    <a:pt x="2641" y="1"/>
                    <a:pt x="3881" y="500"/>
                    <a:pt x="4345" y="1571"/>
                  </a:cubicBezTo>
                </a:path>
              </a:pathLst>
            </a:custGeom>
            <a:gradFill>
              <a:gsLst>
                <a:gs pos="0">
                  <a:schemeClr val="dk2"/>
                </a:gs>
                <a:gs pos="57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" name="Google Shape;88;p8"/>
          <p:cNvGrpSpPr/>
          <p:nvPr/>
        </p:nvGrpSpPr>
        <p:grpSpPr>
          <a:xfrm>
            <a:off x="-137271" y="2581792"/>
            <a:ext cx="1510384" cy="2479841"/>
            <a:chOff x="-137271" y="2581792"/>
            <a:chExt cx="1510384" cy="2479841"/>
          </a:xfrm>
        </p:grpSpPr>
        <p:sp>
          <p:nvSpPr>
            <p:cNvPr id="89" name="Google Shape;89;p8"/>
            <p:cNvSpPr/>
            <p:nvPr/>
          </p:nvSpPr>
          <p:spPr>
            <a:xfrm>
              <a:off x="266653" y="2581792"/>
              <a:ext cx="660023" cy="660100"/>
            </a:xfrm>
            <a:custGeom>
              <a:avLst/>
              <a:gdLst/>
              <a:ahLst/>
              <a:cxnLst/>
              <a:rect l="l" t="t" r="r" b="b"/>
              <a:pathLst>
                <a:path w="4809" h="4810" extrusionOk="0">
                  <a:moveTo>
                    <a:pt x="4345" y="1571"/>
                  </a:moveTo>
                  <a:cubicBezTo>
                    <a:pt x="4809" y="2641"/>
                    <a:pt x="4309" y="3890"/>
                    <a:pt x="3239" y="4345"/>
                  </a:cubicBezTo>
                  <a:cubicBezTo>
                    <a:pt x="2168" y="4809"/>
                    <a:pt x="919" y="4319"/>
                    <a:pt x="464" y="3248"/>
                  </a:cubicBezTo>
                  <a:cubicBezTo>
                    <a:pt x="0" y="2169"/>
                    <a:pt x="491" y="929"/>
                    <a:pt x="1571" y="465"/>
                  </a:cubicBezTo>
                  <a:cubicBezTo>
                    <a:pt x="2641" y="1"/>
                    <a:pt x="3881" y="500"/>
                    <a:pt x="4345" y="1571"/>
                  </a:cubicBezTo>
                </a:path>
              </a:pathLst>
            </a:custGeom>
            <a:gradFill>
              <a:gsLst>
                <a:gs pos="0">
                  <a:schemeClr val="dk2"/>
                </a:gs>
                <a:gs pos="57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8"/>
            <p:cNvSpPr/>
            <p:nvPr/>
          </p:nvSpPr>
          <p:spPr>
            <a:xfrm>
              <a:off x="713090" y="3958292"/>
              <a:ext cx="660023" cy="660100"/>
            </a:xfrm>
            <a:custGeom>
              <a:avLst/>
              <a:gdLst/>
              <a:ahLst/>
              <a:cxnLst/>
              <a:rect l="l" t="t" r="r" b="b"/>
              <a:pathLst>
                <a:path w="4809" h="4810" extrusionOk="0">
                  <a:moveTo>
                    <a:pt x="4345" y="1571"/>
                  </a:moveTo>
                  <a:cubicBezTo>
                    <a:pt x="4809" y="2641"/>
                    <a:pt x="4309" y="3890"/>
                    <a:pt x="3239" y="4345"/>
                  </a:cubicBezTo>
                  <a:cubicBezTo>
                    <a:pt x="2168" y="4809"/>
                    <a:pt x="919" y="4319"/>
                    <a:pt x="464" y="3248"/>
                  </a:cubicBezTo>
                  <a:cubicBezTo>
                    <a:pt x="0" y="2169"/>
                    <a:pt x="491" y="929"/>
                    <a:pt x="1571" y="465"/>
                  </a:cubicBezTo>
                  <a:cubicBezTo>
                    <a:pt x="2641" y="1"/>
                    <a:pt x="3881" y="500"/>
                    <a:pt x="4345" y="1571"/>
                  </a:cubicBezTo>
                </a:path>
              </a:pathLst>
            </a:custGeom>
            <a:gradFill>
              <a:gsLst>
                <a:gs pos="0">
                  <a:schemeClr val="dk2"/>
                </a:gs>
                <a:gs pos="57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8"/>
            <p:cNvSpPr/>
            <p:nvPr/>
          </p:nvSpPr>
          <p:spPr>
            <a:xfrm>
              <a:off x="262648" y="3515377"/>
              <a:ext cx="327012" cy="327044"/>
            </a:xfrm>
            <a:custGeom>
              <a:avLst/>
              <a:gdLst/>
              <a:ahLst/>
              <a:cxnLst/>
              <a:rect l="l" t="t" r="r" b="b"/>
              <a:pathLst>
                <a:path w="4809" h="4810" extrusionOk="0">
                  <a:moveTo>
                    <a:pt x="4345" y="1571"/>
                  </a:moveTo>
                  <a:cubicBezTo>
                    <a:pt x="4809" y="2641"/>
                    <a:pt x="4309" y="3890"/>
                    <a:pt x="3239" y="4345"/>
                  </a:cubicBezTo>
                  <a:cubicBezTo>
                    <a:pt x="2168" y="4809"/>
                    <a:pt x="919" y="4319"/>
                    <a:pt x="464" y="3248"/>
                  </a:cubicBezTo>
                  <a:cubicBezTo>
                    <a:pt x="0" y="2169"/>
                    <a:pt x="491" y="929"/>
                    <a:pt x="1571" y="465"/>
                  </a:cubicBezTo>
                  <a:cubicBezTo>
                    <a:pt x="2641" y="1"/>
                    <a:pt x="3881" y="500"/>
                    <a:pt x="4345" y="1571"/>
                  </a:cubicBezTo>
                </a:path>
              </a:pathLst>
            </a:custGeom>
            <a:gradFill>
              <a:gsLst>
                <a:gs pos="0">
                  <a:schemeClr val="dk2"/>
                </a:gs>
                <a:gs pos="57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8"/>
            <p:cNvSpPr/>
            <p:nvPr/>
          </p:nvSpPr>
          <p:spPr>
            <a:xfrm>
              <a:off x="-137271" y="4115903"/>
              <a:ext cx="945630" cy="945730"/>
            </a:xfrm>
            <a:custGeom>
              <a:avLst/>
              <a:gdLst/>
              <a:ahLst/>
              <a:cxnLst/>
              <a:rect l="l" t="t" r="r" b="b"/>
              <a:pathLst>
                <a:path w="4809" h="4810" extrusionOk="0">
                  <a:moveTo>
                    <a:pt x="4345" y="1571"/>
                  </a:moveTo>
                  <a:cubicBezTo>
                    <a:pt x="4809" y="2641"/>
                    <a:pt x="4309" y="3890"/>
                    <a:pt x="3239" y="4345"/>
                  </a:cubicBezTo>
                  <a:cubicBezTo>
                    <a:pt x="2168" y="4809"/>
                    <a:pt x="919" y="4319"/>
                    <a:pt x="464" y="3248"/>
                  </a:cubicBezTo>
                  <a:cubicBezTo>
                    <a:pt x="0" y="2169"/>
                    <a:pt x="491" y="929"/>
                    <a:pt x="1571" y="465"/>
                  </a:cubicBezTo>
                  <a:cubicBezTo>
                    <a:pt x="2641" y="1"/>
                    <a:pt x="3881" y="500"/>
                    <a:pt x="4345" y="1571"/>
                  </a:cubicBezTo>
                </a:path>
              </a:pathLst>
            </a:custGeom>
            <a:gradFill>
              <a:gsLst>
                <a:gs pos="0">
                  <a:schemeClr val="dk2"/>
                </a:gs>
                <a:gs pos="57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3" name="Google Shape;93;p8"/>
          <p:cNvSpPr txBox="1">
            <a:spLocks noGrp="1"/>
          </p:cNvSpPr>
          <p:nvPr>
            <p:ph type="title"/>
          </p:nvPr>
        </p:nvSpPr>
        <p:spPr>
          <a:xfrm>
            <a:off x="2317950" y="1307100"/>
            <a:ext cx="45081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72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9"/>
          <p:cNvSpPr txBox="1">
            <a:spLocks noGrp="1"/>
          </p:cNvSpPr>
          <p:nvPr>
            <p:ph type="title"/>
          </p:nvPr>
        </p:nvSpPr>
        <p:spPr>
          <a:xfrm>
            <a:off x="2241450" y="1520250"/>
            <a:ext cx="4661100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96" name="Google Shape;96;p9"/>
          <p:cNvSpPr txBox="1">
            <a:spLocks noGrp="1"/>
          </p:cNvSpPr>
          <p:nvPr>
            <p:ph type="subTitle" idx="1"/>
          </p:nvPr>
        </p:nvSpPr>
        <p:spPr>
          <a:xfrm>
            <a:off x="2241550" y="2362050"/>
            <a:ext cx="4661100" cy="126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97" name="Google Shape;97;p9"/>
          <p:cNvSpPr/>
          <p:nvPr/>
        </p:nvSpPr>
        <p:spPr>
          <a:xfrm>
            <a:off x="4182350" y="2075876"/>
            <a:ext cx="5728043" cy="3491380"/>
          </a:xfrm>
          <a:custGeom>
            <a:avLst/>
            <a:gdLst/>
            <a:ahLst/>
            <a:cxnLst/>
            <a:rect l="l" t="t" r="r" b="b"/>
            <a:pathLst>
              <a:path w="31849" h="19413" extrusionOk="0">
                <a:moveTo>
                  <a:pt x="29707" y="1945"/>
                </a:moveTo>
                <a:cubicBezTo>
                  <a:pt x="29279" y="2258"/>
                  <a:pt x="28663" y="2588"/>
                  <a:pt x="28146" y="2695"/>
                </a:cubicBezTo>
                <a:lnTo>
                  <a:pt x="28146" y="2695"/>
                </a:lnTo>
                <a:cubicBezTo>
                  <a:pt x="27334" y="2864"/>
                  <a:pt x="26522" y="2686"/>
                  <a:pt x="25710" y="2516"/>
                </a:cubicBezTo>
                <a:lnTo>
                  <a:pt x="25710" y="2516"/>
                </a:lnTo>
                <a:cubicBezTo>
                  <a:pt x="25131" y="2391"/>
                  <a:pt x="24560" y="2266"/>
                  <a:pt x="23989" y="2266"/>
                </a:cubicBezTo>
                <a:lnTo>
                  <a:pt x="23989" y="2266"/>
                </a:lnTo>
                <a:cubicBezTo>
                  <a:pt x="22552" y="2275"/>
                  <a:pt x="21330" y="2962"/>
                  <a:pt x="20741" y="4274"/>
                </a:cubicBezTo>
                <a:lnTo>
                  <a:pt x="20741" y="4274"/>
                </a:lnTo>
                <a:cubicBezTo>
                  <a:pt x="20135" y="5621"/>
                  <a:pt x="20982" y="7164"/>
                  <a:pt x="20117" y="8493"/>
                </a:cubicBezTo>
                <a:lnTo>
                  <a:pt x="20117" y="8493"/>
                </a:lnTo>
                <a:cubicBezTo>
                  <a:pt x="19162" y="9956"/>
                  <a:pt x="17682" y="8440"/>
                  <a:pt x="16772" y="7726"/>
                </a:cubicBezTo>
                <a:lnTo>
                  <a:pt x="16772" y="7726"/>
                </a:lnTo>
                <a:cubicBezTo>
                  <a:pt x="15737" y="6905"/>
                  <a:pt x="13997" y="6379"/>
                  <a:pt x="12766" y="7111"/>
                </a:cubicBezTo>
                <a:lnTo>
                  <a:pt x="12766" y="7111"/>
                </a:lnTo>
                <a:cubicBezTo>
                  <a:pt x="12186" y="7450"/>
                  <a:pt x="11678" y="8083"/>
                  <a:pt x="11410" y="8698"/>
                </a:cubicBezTo>
                <a:lnTo>
                  <a:pt x="11410" y="8698"/>
                </a:lnTo>
                <a:cubicBezTo>
                  <a:pt x="11107" y="9403"/>
                  <a:pt x="11125" y="10162"/>
                  <a:pt x="10884" y="10857"/>
                </a:cubicBezTo>
                <a:lnTo>
                  <a:pt x="10884" y="10857"/>
                </a:lnTo>
                <a:cubicBezTo>
                  <a:pt x="10661" y="11482"/>
                  <a:pt x="10179" y="12285"/>
                  <a:pt x="9528" y="12561"/>
                </a:cubicBezTo>
                <a:lnTo>
                  <a:pt x="9528" y="12561"/>
                </a:lnTo>
                <a:cubicBezTo>
                  <a:pt x="8832" y="12865"/>
                  <a:pt x="8065" y="12882"/>
                  <a:pt x="7342" y="12989"/>
                </a:cubicBezTo>
                <a:lnTo>
                  <a:pt x="7342" y="12989"/>
                </a:lnTo>
                <a:cubicBezTo>
                  <a:pt x="4371" y="13427"/>
                  <a:pt x="1490" y="15273"/>
                  <a:pt x="330" y="18119"/>
                </a:cubicBezTo>
                <a:lnTo>
                  <a:pt x="330" y="18119"/>
                </a:lnTo>
                <a:cubicBezTo>
                  <a:pt x="187" y="18476"/>
                  <a:pt x="0" y="19020"/>
                  <a:pt x="27" y="19413"/>
                </a:cubicBezTo>
                <a:lnTo>
                  <a:pt x="27" y="19413"/>
                </a:lnTo>
                <a:lnTo>
                  <a:pt x="31848" y="19413"/>
                </a:lnTo>
                <a:lnTo>
                  <a:pt x="31384" y="1"/>
                </a:lnTo>
                <a:cubicBezTo>
                  <a:pt x="31188" y="679"/>
                  <a:pt x="30269" y="1526"/>
                  <a:pt x="29707" y="1945"/>
                </a:cubicBezTo>
              </a:path>
            </a:pathLst>
          </a:custGeom>
          <a:gradFill>
            <a:gsLst>
              <a:gs pos="0">
                <a:schemeClr val="lt1"/>
              </a:gs>
              <a:gs pos="100000">
                <a:srgbClr val="63E6DB">
                  <a:alpha val="70196"/>
                </a:srgbClr>
              </a:gs>
            </a:gsLst>
            <a:lin ang="1350003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9"/>
          <p:cNvSpPr/>
          <p:nvPr/>
        </p:nvSpPr>
        <p:spPr>
          <a:xfrm>
            <a:off x="5816848" y="3347141"/>
            <a:ext cx="4013990" cy="1875356"/>
          </a:xfrm>
          <a:custGeom>
            <a:avLst/>
            <a:gdLst/>
            <a:ahLst/>
            <a:cxnLst/>
            <a:rect l="l" t="t" r="r" b="b"/>
            <a:pathLst>
              <a:path w="22438" h="10483" extrusionOk="0">
                <a:moveTo>
                  <a:pt x="18307" y="1053"/>
                </a:moveTo>
                <a:cubicBezTo>
                  <a:pt x="17174" y="1740"/>
                  <a:pt x="16505" y="2560"/>
                  <a:pt x="15773" y="3640"/>
                </a:cubicBezTo>
                <a:lnTo>
                  <a:pt x="15773" y="3640"/>
                </a:lnTo>
                <a:cubicBezTo>
                  <a:pt x="15149" y="4550"/>
                  <a:pt x="14658" y="5593"/>
                  <a:pt x="13668" y="6164"/>
                </a:cubicBezTo>
                <a:lnTo>
                  <a:pt x="13668" y="6164"/>
                </a:lnTo>
                <a:cubicBezTo>
                  <a:pt x="12606" y="6762"/>
                  <a:pt x="11009" y="6896"/>
                  <a:pt x="9823" y="6539"/>
                </a:cubicBezTo>
                <a:lnTo>
                  <a:pt x="9823" y="6539"/>
                </a:lnTo>
                <a:cubicBezTo>
                  <a:pt x="8565" y="6156"/>
                  <a:pt x="7049" y="5906"/>
                  <a:pt x="5791" y="6477"/>
                </a:cubicBezTo>
                <a:lnTo>
                  <a:pt x="5791" y="6477"/>
                </a:lnTo>
                <a:cubicBezTo>
                  <a:pt x="4497" y="7057"/>
                  <a:pt x="3293" y="7931"/>
                  <a:pt x="2151" y="8752"/>
                </a:cubicBezTo>
                <a:lnTo>
                  <a:pt x="2151" y="8752"/>
                </a:lnTo>
                <a:cubicBezTo>
                  <a:pt x="1410" y="9296"/>
                  <a:pt x="670" y="9858"/>
                  <a:pt x="1" y="10482"/>
                </a:cubicBezTo>
                <a:lnTo>
                  <a:pt x="1" y="10482"/>
                </a:lnTo>
                <a:lnTo>
                  <a:pt x="22393" y="10482"/>
                </a:lnTo>
                <a:lnTo>
                  <a:pt x="22437" y="98"/>
                </a:lnTo>
                <a:cubicBezTo>
                  <a:pt x="22179" y="27"/>
                  <a:pt x="21902" y="0"/>
                  <a:pt x="21617" y="0"/>
                </a:cubicBezTo>
                <a:lnTo>
                  <a:pt x="21617" y="0"/>
                </a:lnTo>
                <a:cubicBezTo>
                  <a:pt x="20466" y="0"/>
                  <a:pt x="19208" y="517"/>
                  <a:pt x="18307" y="1053"/>
                </a:cubicBezTo>
                <a:close/>
              </a:path>
            </a:pathLst>
          </a:custGeom>
          <a:gradFill>
            <a:gsLst>
              <a:gs pos="0">
                <a:schemeClr val="lt1"/>
              </a:gs>
              <a:gs pos="100000">
                <a:srgbClr val="63E6DB">
                  <a:alpha val="70196"/>
                </a:srgbClr>
              </a:gs>
            </a:gsLst>
            <a:lin ang="1350003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9"/>
          <p:cNvSpPr/>
          <p:nvPr/>
        </p:nvSpPr>
        <p:spPr>
          <a:xfrm rot="-9720741">
            <a:off x="-717073" y="-1675999"/>
            <a:ext cx="5728060" cy="3491392"/>
          </a:xfrm>
          <a:custGeom>
            <a:avLst/>
            <a:gdLst/>
            <a:ahLst/>
            <a:cxnLst/>
            <a:rect l="l" t="t" r="r" b="b"/>
            <a:pathLst>
              <a:path w="31849" h="19413" extrusionOk="0">
                <a:moveTo>
                  <a:pt x="29707" y="1945"/>
                </a:moveTo>
                <a:cubicBezTo>
                  <a:pt x="29279" y="2258"/>
                  <a:pt x="28663" y="2588"/>
                  <a:pt x="28146" y="2695"/>
                </a:cubicBezTo>
                <a:lnTo>
                  <a:pt x="28146" y="2695"/>
                </a:lnTo>
                <a:cubicBezTo>
                  <a:pt x="27334" y="2864"/>
                  <a:pt x="26522" y="2686"/>
                  <a:pt x="25710" y="2516"/>
                </a:cubicBezTo>
                <a:lnTo>
                  <a:pt x="25710" y="2516"/>
                </a:lnTo>
                <a:cubicBezTo>
                  <a:pt x="25131" y="2391"/>
                  <a:pt x="24560" y="2266"/>
                  <a:pt x="23989" y="2266"/>
                </a:cubicBezTo>
                <a:lnTo>
                  <a:pt x="23989" y="2266"/>
                </a:lnTo>
                <a:cubicBezTo>
                  <a:pt x="22552" y="2275"/>
                  <a:pt x="21330" y="2962"/>
                  <a:pt x="20741" y="4274"/>
                </a:cubicBezTo>
                <a:lnTo>
                  <a:pt x="20741" y="4274"/>
                </a:lnTo>
                <a:cubicBezTo>
                  <a:pt x="20135" y="5621"/>
                  <a:pt x="20982" y="7164"/>
                  <a:pt x="20117" y="8493"/>
                </a:cubicBezTo>
                <a:lnTo>
                  <a:pt x="20117" y="8493"/>
                </a:lnTo>
                <a:cubicBezTo>
                  <a:pt x="19162" y="9956"/>
                  <a:pt x="17682" y="8440"/>
                  <a:pt x="16772" y="7726"/>
                </a:cubicBezTo>
                <a:lnTo>
                  <a:pt x="16772" y="7726"/>
                </a:lnTo>
                <a:cubicBezTo>
                  <a:pt x="15737" y="6905"/>
                  <a:pt x="13997" y="6379"/>
                  <a:pt x="12766" y="7111"/>
                </a:cubicBezTo>
                <a:lnTo>
                  <a:pt x="12766" y="7111"/>
                </a:lnTo>
                <a:cubicBezTo>
                  <a:pt x="12186" y="7450"/>
                  <a:pt x="11678" y="8083"/>
                  <a:pt x="11410" y="8698"/>
                </a:cubicBezTo>
                <a:lnTo>
                  <a:pt x="11410" y="8698"/>
                </a:lnTo>
                <a:cubicBezTo>
                  <a:pt x="11107" y="9403"/>
                  <a:pt x="11125" y="10162"/>
                  <a:pt x="10884" y="10857"/>
                </a:cubicBezTo>
                <a:lnTo>
                  <a:pt x="10884" y="10857"/>
                </a:lnTo>
                <a:cubicBezTo>
                  <a:pt x="10661" y="11482"/>
                  <a:pt x="10179" y="12285"/>
                  <a:pt x="9528" y="12561"/>
                </a:cubicBezTo>
                <a:lnTo>
                  <a:pt x="9528" y="12561"/>
                </a:lnTo>
                <a:cubicBezTo>
                  <a:pt x="8832" y="12865"/>
                  <a:pt x="8065" y="12882"/>
                  <a:pt x="7342" y="12989"/>
                </a:cubicBezTo>
                <a:lnTo>
                  <a:pt x="7342" y="12989"/>
                </a:lnTo>
                <a:cubicBezTo>
                  <a:pt x="4371" y="13427"/>
                  <a:pt x="1490" y="15273"/>
                  <a:pt x="330" y="18119"/>
                </a:cubicBezTo>
                <a:lnTo>
                  <a:pt x="330" y="18119"/>
                </a:lnTo>
                <a:cubicBezTo>
                  <a:pt x="187" y="18476"/>
                  <a:pt x="0" y="19020"/>
                  <a:pt x="27" y="19413"/>
                </a:cubicBezTo>
                <a:lnTo>
                  <a:pt x="27" y="19413"/>
                </a:lnTo>
                <a:lnTo>
                  <a:pt x="31848" y="19413"/>
                </a:lnTo>
                <a:lnTo>
                  <a:pt x="31384" y="1"/>
                </a:lnTo>
                <a:cubicBezTo>
                  <a:pt x="31188" y="679"/>
                  <a:pt x="30269" y="1526"/>
                  <a:pt x="29707" y="1945"/>
                </a:cubicBezTo>
              </a:path>
            </a:pathLst>
          </a:custGeom>
          <a:gradFill>
            <a:gsLst>
              <a:gs pos="0">
                <a:schemeClr val="lt1"/>
              </a:gs>
              <a:gs pos="100000">
                <a:srgbClr val="63E6DB">
                  <a:alpha val="70196"/>
                </a:srgbClr>
              </a:gs>
            </a:gsLst>
            <a:lin ang="1350003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0" name="Google Shape;100;p9"/>
          <p:cNvGrpSpPr/>
          <p:nvPr/>
        </p:nvGrpSpPr>
        <p:grpSpPr>
          <a:xfrm>
            <a:off x="531953" y="54192"/>
            <a:ext cx="2525032" cy="660100"/>
            <a:chOff x="531953" y="54192"/>
            <a:chExt cx="2525032" cy="660100"/>
          </a:xfrm>
        </p:grpSpPr>
        <p:sp>
          <p:nvSpPr>
            <p:cNvPr id="101" name="Google Shape;101;p9"/>
            <p:cNvSpPr/>
            <p:nvPr/>
          </p:nvSpPr>
          <p:spPr>
            <a:xfrm>
              <a:off x="531953" y="54192"/>
              <a:ext cx="660023" cy="660100"/>
            </a:xfrm>
            <a:custGeom>
              <a:avLst/>
              <a:gdLst/>
              <a:ahLst/>
              <a:cxnLst/>
              <a:rect l="l" t="t" r="r" b="b"/>
              <a:pathLst>
                <a:path w="4809" h="4810" extrusionOk="0">
                  <a:moveTo>
                    <a:pt x="4345" y="1571"/>
                  </a:moveTo>
                  <a:cubicBezTo>
                    <a:pt x="4809" y="2641"/>
                    <a:pt x="4309" y="3890"/>
                    <a:pt x="3239" y="4345"/>
                  </a:cubicBezTo>
                  <a:cubicBezTo>
                    <a:pt x="2168" y="4809"/>
                    <a:pt x="919" y="4319"/>
                    <a:pt x="464" y="3248"/>
                  </a:cubicBezTo>
                  <a:cubicBezTo>
                    <a:pt x="0" y="2169"/>
                    <a:pt x="491" y="929"/>
                    <a:pt x="1571" y="465"/>
                  </a:cubicBezTo>
                  <a:cubicBezTo>
                    <a:pt x="2641" y="1"/>
                    <a:pt x="3881" y="500"/>
                    <a:pt x="4345" y="1571"/>
                  </a:cubicBezTo>
                </a:path>
              </a:pathLst>
            </a:custGeom>
            <a:gradFill>
              <a:gsLst>
                <a:gs pos="0">
                  <a:schemeClr val="dk2"/>
                </a:gs>
                <a:gs pos="57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9"/>
            <p:cNvSpPr/>
            <p:nvPr/>
          </p:nvSpPr>
          <p:spPr>
            <a:xfrm>
              <a:off x="2311280" y="245493"/>
              <a:ext cx="468769" cy="468795"/>
            </a:xfrm>
            <a:custGeom>
              <a:avLst/>
              <a:gdLst/>
              <a:ahLst/>
              <a:cxnLst/>
              <a:rect l="l" t="t" r="r" b="b"/>
              <a:pathLst>
                <a:path w="4809" h="4810" extrusionOk="0">
                  <a:moveTo>
                    <a:pt x="4345" y="1571"/>
                  </a:moveTo>
                  <a:cubicBezTo>
                    <a:pt x="4809" y="2641"/>
                    <a:pt x="4309" y="3890"/>
                    <a:pt x="3239" y="4345"/>
                  </a:cubicBezTo>
                  <a:cubicBezTo>
                    <a:pt x="2168" y="4809"/>
                    <a:pt x="919" y="4319"/>
                    <a:pt x="464" y="3248"/>
                  </a:cubicBezTo>
                  <a:cubicBezTo>
                    <a:pt x="0" y="2169"/>
                    <a:pt x="491" y="929"/>
                    <a:pt x="1571" y="465"/>
                  </a:cubicBezTo>
                  <a:cubicBezTo>
                    <a:pt x="2641" y="1"/>
                    <a:pt x="3881" y="500"/>
                    <a:pt x="4345" y="1571"/>
                  </a:cubicBezTo>
                </a:path>
              </a:pathLst>
            </a:custGeom>
            <a:gradFill>
              <a:gsLst>
                <a:gs pos="0">
                  <a:schemeClr val="dk2"/>
                </a:gs>
                <a:gs pos="57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9"/>
            <p:cNvSpPr/>
            <p:nvPr/>
          </p:nvSpPr>
          <p:spPr>
            <a:xfrm>
              <a:off x="1841797" y="164290"/>
              <a:ext cx="238346" cy="238372"/>
            </a:xfrm>
            <a:custGeom>
              <a:avLst/>
              <a:gdLst/>
              <a:ahLst/>
              <a:cxnLst/>
              <a:rect l="l" t="t" r="r" b="b"/>
              <a:pathLst>
                <a:path w="4809" h="4810" extrusionOk="0">
                  <a:moveTo>
                    <a:pt x="4345" y="1571"/>
                  </a:moveTo>
                  <a:cubicBezTo>
                    <a:pt x="4809" y="2641"/>
                    <a:pt x="4309" y="3890"/>
                    <a:pt x="3239" y="4345"/>
                  </a:cubicBezTo>
                  <a:cubicBezTo>
                    <a:pt x="2168" y="4809"/>
                    <a:pt x="919" y="4319"/>
                    <a:pt x="464" y="3248"/>
                  </a:cubicBezTo>
                  <a:cubicBezTo>
                    <a:pt x="0" y="2169"/>
                    <a:pt x="491" y="929"/>
                    <a:pt x="1571" y="465"/>
                  </a:cubicBezTo>
                  <a:cubicBezTo>
                    <a:pt x="2641" y="1"/>
                    <a:pt x="3881" y="500"/>
                    <a:pt x="4345" y="1571"/>
                  </a:cubicBezTo>
                </a:path>
              </a:pathLst>
            </a:custGeom>
            <a:gradFill>
              <a:gsLst>
                <a:gs pos="0">
                  <a:srgbClr val="FFFFFF">
                    <a:alpha val="50196"/>
                  </a:srgbClr>
                </a:gs>
                <a:gs pos="57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9"/>
            <p:cNvSpPr/>
            <p:nvPr/>
          </p:nvSpPr>
          <p:spPr>
            <a:xfrm>
              <a:off x="2729973" y="54203"/>
              <a:ext cx="327012" cy="327044"/>
            </a:xfrm>
            <a:custGeom>
              <a:avLst/>
              <a:gdLst/>
              <a:ahLst/>
              <a:cxnLst/>
              <a:rect l="l" t="t" r="r" b="b"/>
              <a:pathLst>
                <a:path w="4809" h="4810" extrusionOk="0">
                  <a:moveTo>
                    <a:pt x="4345" y="1571"/>
                  </a:moveTo>
                  <a:cubicBezTo>
                    <a:pt x="4809" y="2641"/>
                    <a:pt x="4309" y="3890"/>
                    <a:pt x="3239" y="4345"/>
                  </a:cubicBezTo>
                  <a:cubicBezTo>
                    <a:pt x="2168" y="4809"/>
                    <a:pt x="919" y="4319"/>
                    <a:pt x="464" y="3248"/>
                  </a:cubicBezTo>
                  <a:cubicBezTo>
                    <a:pt x="0" y="2169"/>
                    <a:pt x="491" y="929"/>
                    <a:pt x="1571" y="465"/>
                  </a:cubicBezTo>
                  <a:cubicBezTo>
                    <a:pt x="2641" y="1"/>
                    <a:pt x="3881" y="500"/>
                    <a:pt x="4345" y="1571"/>
                  </a:cubicBezTo>
                </a:path>
              </a:pathLst>
            </a:custGeom>
            <a:gradFill>
              <a:gsLst>
                <a:gs pos="0">
                  <a:schemeClr val="dk2"/>
                </a:gs>
                <a:gs pos="57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0"/>
          <p:cNvSpPr>
            <a:spLocks noGrp="1"/>
          </p:cNvSpPr>
          <p:nvPr>
            <p:ph type="pic" idx="2"/>
          </p:nvPr>
        </p:nvSpPr>
        <p:spPr>
          <a:xfrm>
            <a:off x="10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07" name="Google Shape;107;p10"/>
          <p:cNvSpPr txBox="1">
            <a:spLocks noGrp="1"/>
          </p:cNvSpPr>
          <p:nvPr>
            <p:ph type="title"/>
          </p:nvPr>
        </p:nvSpPr>
        <p:spPr>
          <a:xfrm>
            <a:off x="720000" y="386205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6_3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5"/>
          <p:cNvSpPr/>
          <p:nvPr/>
        </p:nvSpPr>
        <p:spPr>
          <a:xfrm flipH="1">
            <a:off x="-3429082" y="2598063"/>
            <a:ext cx="6095899" cy="3491380"/>
          </a:xfrm>
          <a:custGeom>
            <a:avLst/>
            <a:gdLst/>
            <a:ahLst/>
            <a:cxnLst/>
            <a:rect l="l" t="t" r="r" b="b"/>
            <a:pathLst>
              <a:path w="31849" h="19413" extrusionOk="0">
                <a:moveTo>
                  <a:pt x="29707" y="1945"/>
                </a:moveTo>
                <a:cubicBezTo>
                  <a:pt x="29279" y="2258"/>
                  <a:pt x="28663" y="2588"/>
                  <a:pt x="28146" y="2695"/>
                </a:cubicBezTo>
                <a:lnTo>
                  <a:pt x="28146" y="2695"/>
                </a:lnTo>
                <a:cubicBezTo>
                  <a:pt x="27334" y="2864"/>
                  <a:pt x="26522" y="2686"/>
                  <a:pt x="25710" y="2516"/>
                </a:cubicBezTo>
                <a:lnTo>
                  <a:pt x="25710" y="2516"/>
                </a:lnTo>
                <a:cubicBezTo>
                  <a:pt x="25131" y="2391"/>
                  <a:pt x="24560" y="2266"/>
                  <a:pt x="23989" y="2266"/>
                </a:cubicBezTo>
                <a:lnTo>
                  <a:pt x="23989" y="2266"/>
                </a:lnTo>
                <a:cubicBezTo>
                  <a:pt x="22552" y="2275"/>
                  <a:pt x="21330" y="2962"/>
                  <a:pt x="20741" y="4274"/>
                </a:cubicBezTo>
                <a:lnTo>
                  <a:pt x="20741" y="4274"/>
                </a:lnTo>
                <a:cubicBezTo>
                  <a:pt x="20135" y="5621"/>
                  <a:pt x="20982" y="7164"/>
                  <a:pt x="20117" y="8493"/>
                </a:cubicBezTo>
                <a:lnTo>
                  <a:pt x="20117" y="8493"/>
                </a:lnTo>
                <a:cubicBezTo>
                  <a:pt x="19162" y="9956"/>
                  <a:pt x="17682" y="8440"/>
                  <a:pt x="16772" y="7726"/>
                </a:cubicBezTo>
                <a:lnTo>
                  <a:pt x="16772" y="7726"/>
                </a:lnTo>
                <a:cubicBezTo>
                  <a:pt x="15737" y="6905"/>
                  <a:pt x="13997" y="6379"/>
                  <a:pt x="12766" y="7111"/>
                </a:cubicBezTo>
                <a:lnTo>
                  <a:pt x="12766" y="7111"/>
                </a:lnTo>
                <a:cubicBezTo>
                  <a:pt x="12186" y="7450"/>
                  <a:pt x="11678" y="8083"/>
                  <a:pt x="11410" y="8698"/>
                </a:cubicBezTo>
                <a:lnTo>
                  <a:pt x="11410" y="8698"/>
                </a:lnTo>
                <a:cubicBezTo>
                  <a:pt x="11107" y="9403"/>
                  <a:pt x="11125" y="10162"/>
                  <a:pt x="10884" y="10857"/>
                </a:cubicBezTo>
                <a:lnTo>
                  <a:pt x="10884" y="10857"/>
                </a:lnTo>
                <a:cubicBezTo>
                  <a:pt x="10661" y="11482"/>
                  <a:pt x="10179" y="12285"/>
                  <a:pt x="9528" y="12561"/>
                </a:cubicBezTo>
                <a:lnTo>
                  <a:pt x="9528" y="12561"/>
                </a:lnTo>
                <a:cubicBezTo>
                  <a:pt x="8832" y="12865"/>
                  <a:pt x="8065" y="12882"/>
                  <a:pt x="7342" y="12989"/>
                </a:cubicBezTo>
                <a:lnTo>
                  <a:pt x="7342" y="12989"/>
                </a:lnTo>
                <a:cubicBezTo>
                  <a:pt x="4371" y="13427"/>
                  <a:pt x="1490" y="15273"/>
                  <a:pt x="330" y="18119"/>
                </a:cubicBezTo>
                <a:lnTo>
                  <a:pt x="330" y="18119"/>
                </a:lnTo>
                <a:cubicBezTo>
                  <a:pt x="187" y="18476"/>
                  <a:pt x="0" y="19020"/>
                  <a:pt x="27" y="19413"/>
                </a:cubicBezTo>
                <a:lnTo>
                  <a:pt x="27" y="19413"/>
                </a:lnTo>
                <a:lnTo>
                  <a:pt x="31848" y="19413"/>
                </a:lnTo>
                <a:lnTo>
                  <a:pt x="31384" y="1"/>
                </a:lnTo>
                <a:cubicBezTo>
                  <a:pt x="31188" y="679"/>
                  <a:pt x="30269" y="1526"/>
                  <a:pt x="29707" y="1945"/>
                </a:cubicBezTo>
              </a:path>
            </a:pathLst>
          </a:custGeom>
          <a:gradFill>
            <a:gsLst>
              <a:gs pos="0">
                <a:schemeClr val="lt1"/>
              </a:gs>
              <a:gs pos="100000">
                <a:srgbClr val="63E6DB">
                  <a:alpha val="70196"/>
                </a:srgbClr>
              </a:gs>
            </a:gsLst>
            <a:lin ang="1350003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15"/>
          <p:cNvSpPr/>
          <p:nvPr/>
        </p:nvSpPr>
        <p:spPr>
          <a:xfrm rot="-542519">
            <a:off x="6823253" y="-353355"/>
            <a:ext cx="2625360" cy="1785525"/>
          </a:xfrm>
          <a:custGeom>
            <a:avLst/>
            <a:gdLst/>
            <a:ahLst/>
            <a:cxnLst/>
            <a:rect l="l" t="t" r="r" b="b"/>
            <a:pathLst>
              <a:path w="20635" h="14034" extrusionOk="0">
                <a:moveTo>
                  <a:pt x="20635" y="687"/>
                </a:moveTo>
                <a:cubicBezTo>
                  <a:pt x="18637" y="687"/>
                  <a:pt x="16638" y="768"/>
                  <a:pt x="14649" y="643"/>
                </a:cubicBezTo>
                <a:cubicBezTo>
                  <a:pt x="12552" y="509"/>
                  <a:pt x="10492" y="224"/>
                  <a:pt x="8377" y="224"/>
                </a:cubicBezTo>
                <a:cubicBezTo>
                  <a:pt x="6879" y="224"/>
                  <a:pt x="5380" y="313"/>
                  <a:pt x="3899" y="313"/>
                </a:cubicBezTo>
                <a:cubicBezTo>
                  <a:pt x="3132" y="313"/>
                  <a:pt x="955" y="0"/>
                  <a:pt x="509" y="875"/>
                </a:cubicBezTo>
                <a:cubicBezTo>
                  <a:pt x="1" y="1883"/>
                  <a:pt x="2329" y="3792"/>
                  <a:pt x="2989" y="4300"/>
                </a:cubicBezTo>
                <a:cubicBezTo>
                  <a:pt x="4185" y="5228"/>
                  <a:pt x="5433" y="5335"/>
                  <a:pt x="6879" y="5549"/>
                </a:cubicBezTo>
                <a:cubicBezTo>
                  <a:pt x="8422" y="5781"/>
                  <a:pt x="9832" y="5995"/>
                  <a:pt x="11107" y="6941"/>
                </a:cubicBezTo>
                <a:cubicBezTo>
                  <a:pt x="12196" y="7762"/>
                  <a:pt x="12829" y="8966"/>
                  <a:pt x="13516" y="10099"/>
                </a:cubicBezTo>
                <a:cubicBezTo>
                  <a:pt x="14230" y="11268"/>
                  <a:pt x="15291" y="12151"/>
                  <a:pt x="16496" y="12775"/>
                </a:cubicBezTo>
                <a:cubicBezTo>
                  <a:pt x="17566" y="13320"/>
                  <a:pt x="19074" y="13998"/>
                  <a:pt x="20278" y="14033"/>
                </a:cubicBezTo>
                <a:cubicBezTo>
                  <a:pt x="20421" y="13221"/>
                  <a:pt x="20314" y="12383"/>
                  <a:pt x="20332" y="11562"/>
                </a:cubicBezTo>
                <a:cubicBezTo>
                  <a:pt x="20349" y="10732"/>
                  <a:pt x="20635" y="9930"/>
                  <a:pt x="20635" y="9109"/>
                </a:cubicBezTo>
                <a:cubicBezTo>
                  <a:pt x="20635" y="8252"/>
                  <a:pt x="20635" y="7387"/>
                  <a:pt x="20635" y="6531"/>
                </a:cubicBezTo>
                <a:lnTo>
                  <a:pt x="20635" y="1713"/>
                </a:lnTo>
                <a:close/>
              </a:path>
            </a:pathLst>
          </a:custGeom>
          <a:gradFill>
            <a:gsLst>
              <a:gs pos="0">
                <a:srgbClr val="63E6DB">
                  <a:alpha val="70196"/>
                </a:srgbClr>
              </a:gs>
              <a:gs pos="100000">
                <a:schemeClr val="accent1"/>
              </a:gs>
            </a:gsLst>
            <a:lin ang="1350003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2" name="Google Shape;162;p15"/>
          <p:cNvGrpSpPr/>
          <p:nvPr/>
        </p:nvGrpSpPr>
        <p:grpSpPr>
          <a:xfrm>
            <a:off x="7560023" y="54840"/>
            <a:ext cx="1504175" cy="1244157"/>
            <a:chOff x="7560023" y="2814490"/>
            <a:chExt cx="1504175" cy="1244157"/>
          </a:xfrm>
        </p:grpSpPr>
        <p:sp>
          <p:nvSpPr>
            <p:cNvPr id="163" name="Google Shape;163;p15"/>
            <p:cNvSpPr/>
            <p:nvPr/>
          </p:nvSpPr>
          <p:spPr>
            <a:xfrm>
              <a:off x="7560023" y="2814490"/>
              <a:ext cx="660023" cy="660064"/>
            </a:xfrm>
            <a:custGeom>
              <a:avLst/>
              <a:gdLst/>
              <a:ahLst/>
              <a:cxnLst/>
              <a:rect l="l" t="t" r="r" b="b"/>
              <a:pathLst>
                <a:path w="4809" h="4810" extrusionOk="0">
                  <a:moveTo>
                    <a:pt x="4345" y="1571"/>
                  </a:moveTo>
                  <a:cubicBezTo>
                    <a:pt x="4809" y="2641"/>
                    <a:pt x="4309" y="3890"/>
                    <a:pt x="3239" y="4345"/>
                  </a:cubicBezTo>
                  <a:cubicBezTo>
                    <a:pt x="2168" y="4809"/>
                    <a:pt x="919" y="4319"/>
                    <a:pt x="464" y="3248"/>
                  </a:cubicBezTo>
                  <a:cubicBezTo>
                    <a:pt x="0" y="2169"/>
                    <a:pt x="491" y="929"/>
                    <a:pt x="1571" y="465"/>
                  </a:cubicBezTo>
                  <a:cubicBezTo>
                    <a:pt x="2641" y="1"/>
                    <a:pt x="3881" y="500"/>
                    <a:pt x="4345" y="1571"/>
                  </a:cubicBezTo>
                </a:path>
              </a:pathLst>
            </a:custGeom>
            <a:gradFill>
              <a:gsLst>
                <a:gs pos="0">
                  <a:schemeClr val="dk2"/>
                </a:gs>
                <a:gs pos="57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15"/>
            <p:cNvSpPr/>
            <p:nvPr/>
          </p:nvSpPr>
          <p:spPr>
            <a:xfrm>
              <a:off x="8737186" y="3731603"/>
              <a:ext cx="327012" cy="327044"/>
            </a:xfrm>
            <a:custGeom>
              <a:avLst/>
              <a:gdLst/>
              <a:ahLst/>
              <a:cxnLst/>
              <a:rect l="l" t="t" r="r" b="b"/>
              <a:pathLst>
                <a:path w="4809" h="4810" extrusionOk="0">
                  <a:moveTo>
                    <a:pt x="4345" y="1571"/>
                  </a:moveTo>
                  <a:cubicBezTo>
                    <a:pt x="4809" y="2641"/>
                    <a:pt x="4309" y="3890"/>
                    <a:pt x="3239" y="4345"/>
                  </a:cubicBezTo>
                  <a:cubicBezTo>
                    <a:pt x="2168" y="4809"/>
                    <a:pt x="919" y="4319"/>
                    <a:pt x="464" y="3248"/>
                  </a:cubicBezTo>
                  <a:cubicBezTo>
                    <a:pt x="0" y="2169"/>
                    <a:pt x="491" y="929"/>
                    <a:pt x="1571" y="465"/>
                  </a:cubicBezTo>
                  <a:cubicBezTo>
                    <a:pt x="2641" y="1"/>
                    <a:pt x="3881" y="500"/>
                    <a:pt x="4345" y="1571"/>
                  </a:cubicBezTo>
                </a:path>
              </a:pathLst>
            </a:custGeom>
            <a:gradFill>
              <a:gsLst>
                <a:gs pos="0">
                  <a:schemeClr val="dk2"/>
                </a:gs>
                <a:gs pos="57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15"/>
            <p:cNvSpPr/>
            <p:nvPr/>
          </p:nvSpPr>
          <p:spPr>
            <a:xfrm>
              <a:off x="8552936" y="3421878"/>
              <a:ext cx="327012" cy="327044"/>
            </a:xfrm>
            <a:custGeom>
              <a:avLst/>
              <a:gdLst/>
              <a:ahLst/>
              <a:cxnLst/>
              <a:rect l="l" t="t" r="r" b="b"/>
              <a:pathLst>
                <a:path w="4809" h="4810" extrusionOk="0">
                  <a:moveTo>
                    <a:pt x="4345" y="1571"/>
                  </a:moveTo>
                  <a:cubicBezTo>
                    <a:pt x="4809" y="2641"/>
                    <a:pt x="4309" y="3890"/>
                    <a:pt x="3239" y="4345"/>
                  </a:cubicBezTo>
                  <a:cubicBezTo>
                    <a:pt x="2168" y="4809"/>
                    <a:pt x="919" y="4319"/>
                    <a:pt x="464" y="3248"/>
                  </a:cubicBezTo>
                  <a:cubicBezTo>
                    <a:pt x="0" y="2169"/>
                    <a:pt x="491" y="929"/>
                    <a:pt x="1571" y="465"/>
                  </a:cubicBezTo>
                  <a:cubicBezTo>
                    <a:pt x="2641" y="1"/>
                    <a:pt x="3881" y="500"/>
                    <a:pt x="4345" y="1571"/>
                  </a:cubicBezTo>
                </a:path>
              </a:pathLst>
            </a:custGeom>
            <a:gradFill>
              <a:gsLst>
                <a:gs pos="0">
                  <a:schemeClr val="dk2"/>
                </a:gs>
                <a:gs pos="57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15"/>
            <p:cNvSpPr/>
            <p:nvPr/>
          </p:nvSpPr>
          <p:spPr>
            <a:xfrm>
              <a:off x="8552930" y="2910118"/>
              <a:ext cx="468769" cy="468795"/>
            </a:xfrm>
            <a:custGeom>
              <a:avLst/>
              <a:gdLst/>
              <a:ahLst/>
              <a:cxnLst/>
              <a:rect l="l" t="t" r="r" b="b"/>
              <a:pathLst>
                <a:path w="4809" h="4810" extrusionOk="0">
                  <a:moveTo>
                    <a:pt x="4345" y="1571"/>
                  </a:moveTo>
                  <a:cubicBezTo>
                    <a:pt x="4809" y="2641"/>
                    <a:pt x="4309" y="3890"/>
                    <a:pt x="3239" y="4345"/>
                  </a:cubicBezTo>
                  <a:cubicBezTo>
                    <a:pt x="2168" y="4809"/>
                    <a:pt x="919" y="4319"/>
                    <a:pt x="464" y="3248"/>
                  </a:cubicBezTo>
                  <a:cubicBezTo>
                    <a:pt x="0" y="2169"/>
                    <a:pt x="491" y="929"/>
                    <a:pt x="1571" y="465"/>
                  </a:cubicBezTo>
                  <a:cubicBezTo>
                    <a:pt x="2641" y="1"/>
                    <a:pt x="3881" y="500"/>
                    <a:pt x="4345" y="1571"/>
                  </a:cubicBezTo>
                </a:path>
              </a:pathLst>
            </a:custGeom>
            <a:gradFill>
              <a:gsLst>
                <a:gs pos="0">
                  <a:schemeClr val="dk2"/>
                </a:gs>
                <a:gs pos="57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7" name="Google Shape;167;p15"/>
          <p:cNvGrpSpPr/>
          <p:nvPr/>
        </p:nvGrpSpPr>
        <p:grpSpPr>
          <a:xfrm>
            <a:off x="-33427" y="3476090"/>
            <a:ext cx="682702" cy="1547282"/>
            <a:chOff x="-33427" y="3476090"/>
            <a:chExt cx="682702" cy="1547282"/>
          </a:xfrm>
        </p:grpSpPr>
        <p:sp>
          <p:nvSpPr>
            <p:cNvPr id="168" name="Google Shape;168;p15"/>
            <p:cNvSpPr/>
            <p:nvPr/>
          </p:nvSpPr>
          <p:spPr>
            <a:xfrm>
              <a:off x="180505" y="4256493"/>
              <a:ext cx="468769" cy="468795"/>
            </a:xfrm>
            <a:custGeom>
              <a:avLst/>
              <a:gdLst/>
              <a:ahLst/>
              <a:cxnLst/>
              <a:rect l="l" t="t" r="r" b="b"/>
              <a:pathLst>
                <a:path w="4809" h="4810" extrusionOk="0">
                  <a:moveTo>
                    <a:pt x="4345" y="1571"/>
                  </a:moveTo>
                  <a:cubicBezTo>
                    <a:pt x="4809" y="2641"/>
                    <a:pt x="4309" y="3890"/>
                    <a:pt x="3239" y="4345"/>
                  </a:cubicBezTo>
                  <a:cubicBezTo>
                    <a:pt x="2168" y="4809"/>
                    <a:pt x="919" y="4319"/>
                    <a:pt x="464" y="3248"/>
                  </a:cubicBezTo>
                  <a:cubicBezTo>
                    <a:pt x="0" y="2169"/>
                    <a:pt x="491" y="929"/>
                    <a:pt x="1571" y="465"/>
                  </a:cubicBezTo>
                  <a:cubicBezTo>
                    <a:pt x="2641" y="1"/>
                    <a:pt x="3881" y="500"/>
                    <a:pt x="4345" y="1571"/>
                  </a:cubicBezTo>
                </a:path>
              </a:pathLst>
            </a:custGeom>
            <a:gradFill>
              <a:gsLst>
                <a:gs pos="0">
                  <a:schemeClr val="dk2"/>
                </a:gs>
                <a:gs pos="57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15"/>
            <p:cNvSpPr/>
            <p:nvPr/>
          </p:nvSpPr>
          <p:spPr>
            <a:xfrm>
              <a:off x="-33427" y="3476090"/>
              <a:ext cx="660023" cy="660064"/>
            </a:xfrm>
            <a:custGeom>
              <a:avLst/>
              <a:gdLst/>
              <a:ahLst/>
              <a:cxnLst/>
              <a:rect l="l" t="t" r="r" b="b"/>
              <a:pathLst>
                <a:path w="4809" h="4810" extrusionOk="0">
                  <a:moveTo>
                    <a:pt x="4345" y="1571"/>
                  </a:moveTo>
                  <a:cubicBezTo>
                    <a:pt x="4809" y="2641"/>
                    <a:pt x="4309" y="3890"/>
                    <a:pt x="3239" y="4345"/>
                  </a:cubicBezTo>
                  <a:cubicBezTo>
                    <a:pt x="2168" y="4809"/>
                    <a:pt x="919" y="4319"/>
                    <a:pt x="464" y="3248"/>
                  </a:cubicBezTo>
                  <a:cubicBezTo>
                    <a:pt x="0" y="2169"/>
                    <a:pt x="491" y="929"/>
                    <a:pt x="1571" y="465"/>
                  </a:cubicBezTo>
                  <a:cubicBezTo>
                    <a:pt x="2641" y="1"/>
                    <a:pt x="3881" y="500"/>
                    <a:pt x="4345" y="1571"/>
                  </a:cubicBezTo>
                </a:path>
              </a:pathLst>
            </a:custGeom>
            <a:gradFill>
              <a:gsLst>
                <a:gs pos="0">
                  <a:schemeClr val="dk2"/>
                </a:gs>
                <a:gs pos="57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15"/>
            <p:cNvSpPr/>
            <p:nvPr/>
          </p:nvSpPr>
          <p:spPr>
            <a:xfrm>
              <a:off x="133086" y="4696328"/>
              <a:ext cx="327012" cy="327044"/>
            </a:xfrm>
            <a:custGeom>
              <a:avLst/>
              <a:gdLst/>
              <a:ahLst/>
              <a:cxnLst/>
              <a:rect l="l" t="t" r="r" b="b"/>
              <a:pathLst>
                <a:path w="4809" h="4810" extrusionOk="0">
                  <a:moveTo>
                    <a:pt x="4345" y="1571"/>
                  </a:moveTo>
                  <a:cubicBezTo>
                    <a:pt x="4809" y="2641"/>
                    <a:pt x="4309" y="3890"/>
                    <a:pt x="3239" y="4345"/>
                  </a:cubicBezTo>
                  <a:cubicBezTo>
                    <a:pt x="2168" y="4809"/>
                    <a:pt x="919" y="4319"/>
                    <a:pt x="464" y="3248"/>
                  </a:cubicBezTo>
                  <a:cubicBezTo>
                    <a:pt x="0" y="2169"/>
                    <a:pt x="491" y="929"/>
                    <a:pt x="1571" y="465"/>
                  </a:cubicBezTo>
                  <a:cubicBezTo>
                    <a:pt x="2641" y="1"/>
                    <a:pt x="3881" y="500"/>
                    <a:pt x="4345" y="1571"/>
                  </a:cubicBezTo>
                </a:path>
              </a:pathLst>
            </a:custGeom>
            <a:gradFill>
              <a:gsLst>
                <a:gs pos="0">
                  <a:schemeClr val="dk2"/>
                </a:gs>
                <a:gs pos="57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1" name="Google Shape;171;p15"/>
          <p:cNvSpPr txBox="1">
            <a:spLocks noGrp="1"/>
          </p:cNvSpPr>
          <p:nvPr>
            <p:ph type="title"/>
          </p:nvPr>
        </p:nvSpPr>
        <p:spPr>
          <a:xfrm>
            <a:off x="720075" y="5394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15"/>
          <p:cNvSpPr txBox="1">
            <a:spLocks noGrp="1"/>
          </p:cNvSpPr>
          <p:nvPr>
            <p:ph type="subTitle" idx="1"/>
          </p:nvPr>
        </p:nvSpPr>
        <p:spPr>
          <a:xfrm>
            <a:off x="814550" y="2992900"/>
            <a:ext cx="2394900" cy="145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73" name="Google Shape;173;p15"/>
          <p:cNvSpPr txBox="1">
            <a:spLocks noGrp="1"/>
          </p:cNvSpPr>
          <p:nvPr>
            <p:ph type="subTitle" idx="2"/>
          </p:nvPr>
        </p:nvSpPr>
        <p:spPr>
          <a:xfrm>
            <a:off x="3374720" y="2992900"/>
            <a:ext cx="2394900" cy="145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74" name="Google Shape;174;p15"/>
          <p:cNvSpPr txBox="1">
            <a:spLocks noGrp="1"/>
          </p:cNvSpPr>
          <p:nvPr>
            <p:ph type="subTitle" idx="3"/>
          </p:nvPr>
        </p:nvSpPr>
        <p:spPr>
          <a:xfrm>
            <a:off x="5934871" y="2992900"/>
            <a:ext cx="2394900" cy="145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75" name="Google Shape;175;p15"/>
          <p:cNvSpPr txBox="1">
            <a:spLocks noGrp="1"/>
          </p:cNvSpPr>
          <p:nvPr>
            <p:ph type="subTitle" idx="4"/>
          </p:nvPr>
        </p:nvSpPr>
        <p:spPr>
          <a:xfrm>
            <a:off x="814550" y="2674275"/>
            <a:ext cx="2394900" cy="40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solidFill>
                  <a:schemeClr val="dk1"/>
                </a:solidFill>
                <a:latin typeface="Trispace"/>
                <a:ea typeface="Trispace"/>
                <a:cs typeface="Trispace"/>
                <a:sym typeface="Trispac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9pPr>
          </a:lstStyle>
          <a:p>
            <a:endParaRPr/>
          </a:p>
        </p:txBody>
      </p:sp>
      <p:sp>
        <p:nvSpPr>
          <p:cNvPr id="176" name="Google Shape;176;p15"/>
          <p:cNvSpPr txBox="1">
            <a:spLocks noGrp="1"/>
          </p:cNvSpPr>
          <p:nvPr>
            <p:ph type="subTitle" idx="5"/>
          </p:nvPr>
        </p:nvSpPr>
        <p:spPr>
          <a:xfrm>
            <a:off x="3374721" y="2674275"/>
            <a:ext cx="2394900" cy="40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solidFill>
                  <a:schemeClr val="dk1"/>
                </a:solidFill>
                <a:latin typeface="Trispace"/>
                <a:ea typeface="Trispace"/>
                <a:cs typeface="Trispace"/>
                <a:sym typeface="Trispac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9pPr>
          </a:lstStyle>
          <a:p>
            <a:endParaRPr/>
          </a:p>
        </p:txBody>
      </p:sp>
      <p:sp>
        <p:nvSpPr>
          <p:cNvPr id="177" name="Google Shape;177;p15"/>
          <p:cNvSpPr txBox="1">
            <a:spLocks noGrp="1"/>
          </p:cNvSpPr>
          <p:nvPr>
            <p:ph type="subTitle" idx="6"/>
          </p:nvPr>
        </p:nvSpPr>
        <p:spPr>
          <a:xfrm>
            <a:off x="5934864" y="2674275"/>
            <a:ext cx="2394900" cy="40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solidFill>
                  <a:schemeClr val="dk1"/>
                </a:solidFill>
                <a:latin typeface="Trispace"/>
                <a:ea typeface="Trispace"/>
                <a:cs typeface="Trispace"/>
                <a:sym typeface="Trispac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5"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6"/>
          <p:cNvSpPr/>
          <p:nvPr/>
        </p:nvSpPr>
        <p:spPr>
          <a:xfrm rot="4372063" flipH="1">
            <a:off x="-3257636" y="1228893"/>
            <a:ext cx="6095914" cy="3491344"/>
          </a:xfrm>
          <a:custGeom>
            <a:avLst/>
            <a:gdLst/>
            <a:ahLst/>
            <a:cxnLst/>
            <a:rect l="l" t="t" r="r" b="b"/>
            <a:pathLst>
              <a:path w="31849" h="19413" extrusionOk="0">
                <a:moveTo>
                  <a:pt x="29707" y="1945"/>
                </a:moveTo>
                <a:cubicBezTo>
                  <a:pt x="29279" y="2258"/>
                  <a:pt x="28663" y="2588"/>
                  <a:pt x="28146" y="2695"/>
                </a:cubicBezTo>
                <a:lnTo>
                  <a:pt x="28146" y="2695"/>
                </a:lnTo>
                <a:cubicBezTo>
                  <a:pt x="27334" y="2864"/>
                  <a:pt x="26522" y="2686"/>
                  <a:pt x="25710" y="2516"/>
                </a:cubicBezTo>
                <a:lnTo>
                  <a:pt x="25710" y="2516"/>
                </a:lnTo>
                <a:cubicBezTo>
                  <a:pt x="25131" y="2391"/>
                  <a:pt x="24560" y="2266"/>
                  <a:pt x="23989" y="2266"/>
                </a:cubicBezTo>
                <a:lnTo>
                  <a:pt x="23989" y="2266"/>
                </a:lnTo>
                <a:cubicBezTo>
                  <a:pt x="22552" y="2275"/>
                  <a:pt x="21330" y="2962"/>
                  <a:pt x="20741" y="4274"/>
                </a:cubicBezTo>
                <a:lnTo>
                  <a:pt x="20741" y="4274"/>
                </a:lnTo>
                <a:cubicBezTo>
                  <a:pt x="20135" y="5621"/>
                  <a:pt x="20982" y="7164"/>
                  <a:pt x="20117" y="8493"/>
                </a:cubicBezTo>
                <a:lnTo>
                  <a:pt x="20117" y="8493"/>
                </a:lnTo>
                <a:cubicBezTo>
                  <a:pt x="19162" y="9956"/>
                  <a:pt x="17682" y="8440"/>
                  <a:pt x="16772" y="7726"/>
                </a:cubicBezTo>
                <a:lnTo>
                  <a:pt x="16772" y="7726"/>
                </a:lnTo>
                <a:cubicBezTo>
                  <a:pt x="15737" y="6905"/>
                  <a:pt x="13997" y="6379"/>
                  <a:pt x="12766" y="7111"/>
                </a:cubicBezTo>
                <a:lnTo>
                  <a:pt x="12766" y="7111"/>
                </a:lnTo>
                <a:cubicBezTo>
                  <a:pt x="12186" y="7450"/>
                  <a:pt x="11678" y="8083"/>
                  <a:pt x="11410" y="8698"/>
                </a:cubicBezTo>
                <a:lnTo>
                  <a:pt x="11410" y="8698"/>
                </a:lnTo>
                <a:cubicBezTo>
                  <a:pt x="11107" y="9403"/>
                  <a:pt x="11125" y="10162"/>
                  <a:pt x="10884" y="10857"/>
                </a:cubicBezTo>
                <a:lnTo>
                  <a:pt x="10884" y="10857"/>
                </a:lnTo>
                <a:cubicBezTo>
                  <a:pt x="10661" y="11482"/>
                  <a:pt x="10179" y="12285"/>
                  <a:pt x="9528" y="12561"/>
                </a:cubicBezTo>
                <a:lnTo>
                  <a:pt x="9528" y="12561"/>
                </a:lnTo>
                <a:cubicBezTo>
                  <a:pt x="8832" y="12865"/>
                  <a:pt x="8065" y="12882"/>
                  <a:pt x="7342" y="12989"/>
                </a:cubicBezTo>
                <a:lnTo>
                  <a:pt x="7342" y="12989"/>
                </a:lnTo>
                <a:cubicBezTo>
                  <a:pt x="4371" y="13427"/>
                  <a:pt x="1490" y="15273"/>
                  <a:pt x="330" y="18119"/>
                </a:cubicBezTo>
                <a:lnTo>
                  <a:pt x="330" y="18119"/>
                </a:lnTo>
                <a:cubicBezTo>
                  <a:pt x="187" y="18476"/>
                  <a:pt x="0" y="19020"/>
                  <a:pt x="27" y="19413"/>
                </a:cubicBezTo>
                <a:lnTo>
                  <a:pt x="27" y="19413"/>
                </a:lnTo>
                <a:lnTo>
                  <a:pt x="31848" y="19413"/>
                </a:lnTo>
                <a:lnTo>
                  <a:pt x="31384" y="1"/>
                </a:lnTo>
                <a:cubicBezTo>
                  <a:pt x="31188" y="679"/>
                  <a:pt x="30269" y="1526"/>
                  <a:pt x="29707" y="1945"/>
                </a:cubicBezTo>
              </a:path>
            </a:pathLst>
          </a:custGeom>
          <a:gradFill>
            <a:gsLst>
              <a:gs pos="0">
                <a:schemeClr val="lt1"/>
              </a:gs>
              <a:gs pos="100000">
                <a:srgbClr val="63E6DB">
                  <a:alpha val="70196"/>
                </a:srgbClr>
              </a:gs>
            </a:gsLst>
            <a:lin ang="1350003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16"/>
          <p:cNvSpPr/>
          <p:nvPr/>
        </p:nvSpPr>
        <p:spPr>
          <a:xfrm rot="5400000">
            <a:off x="6668857" y="3202942"/>
            <a:ext cx="3524097" cy="2396762"/>
          </a:xfrm>
          <a:custGeom>
            <a:avLst/>
            <a:gdLst/>
            <a:ahLst/>
            <a:cxnLst/>
            <a:rect l="l" t="t" r="r" b="b"/>
            <a:pathLst>
              <a:path w="20635" h="14034" extrusionOk="0">
                <a:moveTo>
                  <a:pt x="20635" y="687"/>
                </a:moveTo>
                <a:cubicBezTo>
                  <a:pt x="18637" y="687"/>
                  <a:pt x="16638" y="768"/>
                  <a:pt x="14649" y="643"/>
                </a:cubicBezTo>
                <a:cubicBezTo>
                  <a:pt x="12552" y="509"/>
                  <a:pt x="10492" y="224"/>
                  <a:pt x="8377" y="224"/>
                </a:cubicBezTo>
                <a:cubicBezTo>
                  <a:pt x="6879" y="224"/>
                  <a:pt x="5380" y="313"/>
                  <a:pt x="3899" y="313"/>
                </a:cubicBezTo>
                <a:cubicBezTo>
                  <a:pt x="3132" y="313"/>
                  <a:pt x="955" y="0"/>
                  <a:pt x="509" y="875"/>
                </a:cubicBezTo>
                <a:cubicBezTo>
                  <a:pt x="1" y="1883"/>
                  <a:pt x="2329" y="3792"/>
                  <a:pt x="2989" y="4300"/>
                </a:cubicBezTo>
                <a:cubicBezTo>
                  <a:pt x="4185" y="5228"/>
                  <a:pt x="5433" y="5335"/>
                  <a:pt x="6879" y="5549"/>
                </a:cubicBezTo>
                <a:cubicBezTo>
                  <a:pt x="8422" y="5781"/>
                  <a:pt x="9832" y="5995"/>
                  <a:pt x="11107" y="6941"/>
                </a:cubicBezTo>
                <a:cubicBezTo>
                  <a:pt x="12196" y="7762"/>
                  <a:pt x="12829" y="8966"/>
                  <a:pt x="13516" y="10099"/>
                </a:cubicBezTo>
                <a:cubicBezTo>
                  <a:pt x="14230" y="11268"/>
                  <a:pt x="15291" y="12151"/>
                  <a:pt x="16496" y="12775"/>
                </a:cubicBezTo>
                <a:cubicBezTo>
                  <a:pt x="17566" y="13320"/>
                  <a:pt x="19074" y="13998"/>
                  <a:pt x="20278" y="14033"/>
                </a:cubicBezTo>
                <a:cubicBezTo>
                  <a:pt x="20421" y="13221"/>
                  <a:pt x="20314" y="12383"/>
                  <a:pt x="20332" y="11562"/>
                </a:cubicBezTo>
                <a:cubicBezTo>
                  <a:pt x="20349" y="10732"/>
                  <a:pt x="20635" y="9930"/>
                  <a:pt x="20635" y="9109"/>
                </a:cubicBezTo>
                <a:cubicBezTo>
                  <a:pt x="20635" y="8252"/>
                  <a:pt x="20635" y="7387"/>
                  <a:pt x="20635" y="6531"/>
                </a:cubicBezTo>
                <a:lnTo>
                  <a:pt x="20635" y="1713"/>
                </a:lnTo>
                <a:close/>
              </a:path>
            </a:pathLst>
          </a:custGeom>
          <a:gradFill>
            <a:gsLst>
              <a:gs pos="0">
                <a:srgbClr val="63E6DB">
                  <a:alpha val="70196"/>
                </a:srgbClr>
              </a:gs>
              <a:gs pos="100000">
                <a:schemeClr val="accent1"/>
              </a:gs>
            </a:gsLst>
            <a:lin ang="1350003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81" name="Google Shape;181;p16"/>
          <p:cNvGrpSpPr/>
          <p:nvPr/>
        </p:nvGrpSpPr>
        <p:grpSpPr>
          <a:xfrm>
            <a:off x="8496523" y="2763543"/>
            <a:ext cx="660023" cy="2167591"/>
            <a:chOff x="8457298" y="2910118"/>
            <a:chExt cx="660023" cy="2167591"/>
          </a:xfrm>
        </p:grpSpPr>
        <p:sp>
          <p:nvSpPr>
            <p:cNvPr id="182" name="Google Shape;182;p16"/>
            <p:cNvSpPr/>
            <p:nvPr/>
          </p:nvSpPr>
          <p:spPr>
            <a:xfrm>
              <a:off x="8457298" y="4052540"/>
              <a:ext cx="660023" cy="660064"/>
            </a:xfrm>
            <a:custGeom>
              <a:avLst/>
              <a:gdLst/>
              <a:ahLst/>
              <a:cxnLst/>
              <a:rect l="l" t="t" r="r" b="b"/>
              <a:pathLst>
                <a:path w="4809" h="4810" extrusionOk="0">
                  <a:moveTo>
                    <a:pt x="4345" y="1571"/>
                  </a:moveTo>
                  <a:cubicBezTo>
                    <a:pt x="4809" y="2641"/>
                    <a:pt x="4309" y="3890"/>
                    <a:pt x="3239" y="4345"/>
                  </a:cubicBezTo>
                  <a:cubicBezTo>
                    <a:pt x="2168" y="4809"/>
                    <a:pt x="919" y="4319"/>
                    <a:pt x="464" y="3248"/>
                  </a:cubicBezTo>
                  <a:cubicBezTo>
                    <a:pt x="0" y="2169"/>
                    <a:pt x="491" y="929"/>
                    <a:pt x="1571" y="465"/>
                  </a:cubicBezTo>
                  <a:cubicBezTo>
                    <a:pt x="2641" y="1"/>
                    <a:pt x="3881" y="500"/>
                    <a:pt x="4345" y="1571"/>
                  </a:cubicBezTo>
                </a:path>
              </a:pathLst>
            </a:custGeom>
            <a:gradFill>
              <a:gsLst>
                <a:gs pos="0">
                  <a:schemeClr val="dk2"/>
                </a:gs>
                <a:gs pos="57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16"/>
            <p:cNvSpPr/>
            <p:nvPr/>
          </p:nvSpPr>
          <p:spPr>
            <a:xfrm>
              <a:off x="8737186" y="3731603"/>
              <a:ext cx="327012" cy="327044"/>
            </a:xfrm>
            <a:custGeom>
              <a:avLst/>
              <a:gdLst/>
              <a:ahLst/>
              <a:cxnLst/>
              <a:rect l="l" t="t" r="r" b="b"/>
              <a:pathLst>
                <a:path w="4809" h="4810" extrusionOk="0">
                  <a:moveTo>
                    <a:pt x="4345" y="1571"/>
                  </a:moveTo>
                  <a:cubicBezTo>
                    <a:pt x="4809" y="2641"/>
                    <a:pt x="4309" y="3890"/>
                    <a:pt x="3239" y="4345"/>
                  </a:cubicBezTo>
                  <a:cubicBezTo>
                    <a:pt x="2168" y="4809"/>
                    <a:pt x="919" y="4319"/>
                    <a:pt x="464" y="3248"/>
                  </a:cubicBezTo>
                  <a:cubicBezTo>
                    <a:pt x="0" y="2169"/>
                    <a:pt x="491" y="929"/>
                    <a:pt x="1571" y="465"/>
                  </a:cubicBezTo>
                  <a:cubicBezTo>
                    <a:pt x="2641" y="1"/>
                    <a:pt x="3881" y="500"/>
                    <a:pt x="4345" y="1571"/>
                  </a:cubicBezTo>
                </a:path>
              </a:pathLst>
            </a:custGeom>
            <a:gradFill>
              <a:gsLst>
                <a:gs pos="0">
                  <a:schemeClr val="dk2"/>
                </a:gs>
                <a:gs pos="57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16"/>
            <p:cNvSpPr/>
            <p:nvPr/>
          </p:nvSpPr>
          <p:spPr>
            <a:xfrm>
              <a:off x="8505186" y="4750665"/>
              <a:ext cx="327012" cy="327044"/>
            </a:xfrm>
            <a:custGeom>
              <a:avLst/>
              <a:gdLst/>
              <a:ahLst/>
              <a:cxnLst/>
              <a:rect l="l" t="t" r="r" b="b"/>
              <a:pathLst>
                <a:path w="4809" h="4810" extrusionOk="0">
                  <a:moveTo>
                    <a:pt x="4345" y="1571"/>
                  </a:moveTo>
                  <a:cubicBezTo>
                    <a:pt x="4809" y="2641"/>
                    <a:pt x="4309" y="3890"/>
                    <a:pt x="3239" y="4345"/>
                  </a:cubicBezTo>
                  <a:cubicBezTo>
                    <a:pt x="2168" y="4809"/>
                    <a:pt x="919" y="4319"/>
                    <a:pt x="464" y="3248"/>
                  </a:cubicBezTo>
                  <a:cubicBezTo>
                    <a:pt x="0" y="2169"/>
                    <a:pt x="491" y="929"/>
                    <a:pt x="1571" y="465"/>
                  </a:cubicBezTo>
                  <a:cubicBezTo>
                    <a:pt x="2641" y="1"/>
                    <a:pt x="3881" y="500"/>
                    <a:pt x="4345" y="1571"/>
                  </a:cubicBezTo>
                </a:path>
              </a:pathLst>
            </a:custGeom>
            <a:gradFill>
              <a:gsLst>
                <a:gs pos="0">
                  <a:schemeClr val="dk2"/>
                </a:gs>
                <a:gs pos="57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16"/>
            <p:cNvSpPr/>
            <p:nvPr/>
          </p:nvSpPr>
          <p:spPr>
            <a:xfrm>
              <a:off x="8552930" y="2910118"/>
              <a:ext cx="468769" cy="468795"/>
            </a:xfrm>
            <a:custGeom>
              <a:avLst/>
              <a:gdLst/>
              <a:ahLst/>
              <a:cxnLst/>
              <a:rect l="l" t="t" r="r" b="b"/>
              <a:pathLst>
                <a:path w="4809" h="4810" extrusionOk="0">
                  <a:moveTo>
                    <a:pt x="4345" y="1571"/>
                  </a:moveTo>
                  <a:cubicBezTo>
                    <a:pt x="4809" y="2641"/>
                    <a:pt x="4309" y="3890"/>
                    <a:pt x="3239" y="4345"/>
                  </a:cubicBezTo>
                  <a:cubicBezTo>
                    <a:pt x="2168" y="4809"/>
                    <a:pt x="919" y="4319"/>
                    <a:pt x="464" y="3248"/>
                  </a:cubicBezTo>
                  <a:cubicBezTo>
                    <a:pt x="0" y="2169"/>
                    <a:pt x="491" y="929"/>
                    <a:pt x="1571" y="465"/>
                  </a:cubicBezTo>
                  <a:cubicBezTo>
                    <a:pt x="2641" y="1"/>
                    <a:pt x="3881" y="500"/>
                    <a:pt x="4345" y="1571"/>
                  </a:cubicBezTo>
                </a:path>
              </a:pathLst>
            </a:custGeom>
            <a:gradFill>
              <a:gsLst>
                <a:gs pos="0">
                  <a:schemeClr val="dk2"/>
                </a:gs>
                <a:gs pos="57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6" name="Google Shape;186;p16"/>
          <p:cNvGrpSpPr/>
          <p:nvPr/>
        </p:nvGrpSpPr>
        <p:grpSpPr>
          <a:xfrm rot="-10548838">
            <a:off x="-121196" y="1001518"/>
            <a:ext cx="682748" cy="1547387"/>
            <a:chOff x="-33427" y="3476090"/>
            <a:chExt cx="682702" cy="1547282"/>
          </a:xfrm>
        </p:grpSpPr>
        <p:sp>
          <p:nvSpPr>
            <p:cNvPr id="187" name="Google Shape;187;p16"/>
            <p:cNvSpPr/>
            <p:nvPr/>
          </p:nvSpPr>
          <p:spPr>
            <a:xfrm>
              <a:off x="180505" y="4256493"/>
              <a:ext cx="468769" cy="468795"/>
            </a:xfrm>
            <a:custGeom>
              <a:avLst/>
              <a:gdLst/>
              <a:ahLst/>
              <a:cxnLst/>
              <a:rect l="l" t="t" r="r" b="b"/>
              <a:pathLst>
                <a:path w="4809" h="4810" extrusionOk="0">
                  <a:moveTo>
                    <a:pt x="4345" y="1571"/>
                  </a:moveTo>
                  <a:cubicBezTo>
                    <a:pt x="4809" y="2641"/>
                    <a:pt x="4309" y="3890"/>
                    <a:pt x="3239" y="4345"/>
                  </a:cubicBezTo>
                  <a:cubicBezTo>
                    <a:pt x="2168" y="4809"/>
                    <a:pt x="919" y="4319"/>
                    <a:pt x="464" y="3248"/>
                  </a:cubicBezTo>
                  <a:cubicBezTo>
                    <a:pt x="0" y="2169"/>
                    <a:pt x="491" y="929"/>
                    <a:pt x="1571" y="465"/>
                  </a:cubicBezTo>
                  <a:cubicBezTo>
                    <a:pt x="2641" y="1"/>
                    <a:pt x="3881" y="500"/>
                    <a:pt x="4345" y="1571"/>
                  </a:cubicBezTo>
                </a:path>
              </a:pathLst>
            </a:custGeom>
            <a:gradFill>
              <a:gsLst>
                <a:gs pos="0">
                  <a:schemeClr val="dk2"/>
                </a:gs>
                <a:gs pos="57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16"/>
            <p:cNvSpPr/>
            <p:nvPr/>
          </p:nvSpPr>
          <p:spPr>
            <a:xfrm>
              <a:off x="-33427" y="3476090"/>
              <a:ext cx="660023" cy="660064"/>
            </a:xfrm>
            <a:custGeom>
              <a:avLst/>
              <a:gdLst/>
              <a:ahLst/>
              <a:cxnLst/>
              <a:rect l="l" t="t" r="r" b="b"/>
              <a:pathLst>
                <a:path w="4809" h="4810" extrusionOk="0">
                  <a:moveTo>
                    <a:pt x="4345" y="1571"/>
                  </a:moveTo>
                  <a:cubicBezTo>
                    <a:pt x="4809" y="2641"/>
                    <a:pt x="4309" y="3890"/>
                    <a:pt x="3239" y="4345"/>
                  </a:cubicBezTo>
                  <a:cubicBezTo>
                    <a:pt x="2168" y="4809"/>
                    <a:pt x="919" y="4319"/>
                    <a:pt x="464" y="3248"/>
                  </a:cubicBezTo>
                  <a:cubicBezTo>
                    <a:pt x="0" y="2169"/>
                    <a:pt x="491" y="929"/>
                    <a:pt x="1571" y="465"/>
                  </a:cubicBezTo>
                  <a:cubicBezTo>
                    <a:pt x="2641" y="1"/>
                    <a:pt x="3881" y="500"/>
                    <a:pt x="4345" y="1571"/>
                  </a:cubicBezTo>
                </a:path>
              </a:pathLst>
            </a:custGeom>
            <a:gradFill>
              <a:gsLst>
                <a:gs pos="0">
                  <a:schemeClr val="dk2"/>
                </a:gs>
                <a:gs pos="57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16"/>
            <p:cNvSpPr/>
            <p:nvPr/>
          </p:nvSpPr>
          <p:spPr>
            <a:xfrm>
              <a:off x="133086" y="4696328"/>
              <a:ext cx="327012" cy="327044"/>
            </a:xfrm>
            <a:custGeom>
              <a:avLst/>
              <a:gdLst/>
              <a:ahLst/>
              <a:cxnLst/>
              <a:rect l="l" t="t" r="r" b="b"/>
              <a:pathLst>
                <a:path w="4809" h="4810" extrusionOk="0">
                  <a:moveTo>
                    <a:pt x="4345" y="1571"/>
                  </a:moveTo>
                  <a:cubicBezTo>
                    <a:pt x="4809" y="2641"/>
                    <a:pt x="4309" y="3890"/>
                    <a:pt x="3239" y="4345"/>
                  </a:cubicBezTo>
                  <a:cubicBezTo>
                    <a:pt x="2168" y="4809"/>
                    <a:pt x="919" y="4319"/>
                    <a:pt x="464" y="3248"/>
                  </a:cubicBezTo>
                  <a:cubicBezTo>
                    <a:pt x="0" y="2169"/>
                    <a:pt x="491" y="929"/>
                    <a:pt x="1571" y="465"/>
                  </a:cubicBezTo>
                  <a:cubicBezTo>
                    <a:pt x="2641" y="1"/>
                    <a:pt x="3881" y="500"/>
                    <a:pt x="4345" y="1571"/>
                  </a:cubicBezTo>
                </a:path>
              </a:pathLst>
            </a:custGeom>
            <a:gradFill>
              <a:gsLst>
                <a:gs pos="0">
                  <a:schemeClr val="dk2"/>
                </a:gs>
                <a:gs pos="57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0" name="Google Shape;190;p16"/>
          <p:cNvSpPr txBox="1">
            <a:spLocks noGrp="1"/>
          </p:cNvSpPr>
          <p:nvPr>
            <p:ph type="title"/>
          </p:nvPr>
        </p:nvSpPr>
        <p:spPr>
          <a:xfrm>
            <a:off x="720000" y="5394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191" name="Google Shape;191;p16"/>
          <p:cNvSpPr txBox="1">
            <a:spLocks noGrp="1"/>
          </p:cNvSpPr>
          <p:nvPr>
            <p:ph type="subTitle" idx="1"/>
          </p:nvPr>
        </p:nvSpPr>
        <p:spPr>
          <a:xfrm>
            <a:off x="3815975" y="1241705"/>
            <a:ext cx="4443300" cy="62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92" name="Google Shape;192;p16"/>
          <p:cNvSpPr txBox="1">
            <a:spLocks noGrp="1"/>
          </p:cNvSpPr>
          <p:nvPr>
            <p:ph type="subTitle" idx="2"/>
          </p:nvPr>
        </p:nvSpPr>
        <p:spPr>
          <a:xfrm>
            <a:off x="3815984" y="2135039"/>
            <a:ext cx="4443300" cy="62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16"/>
          <p:cNvSpPr txBox="1">
            <a:spLocks noGrp="1"/>
          </p:cNvSpPr>
          <p:nvPr>
            <p:ph type="subTitle" idx="3"/>
          </p:nvPr>
        </p:nvSpPr>
        <p:spPr>
          <a:xfrm>
            <a:off x="3815984" y="3028372"/>
            <a:ext cx="4443300" cy="62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94" name="Google Shape;194;p16"/>
          <p:cNvSpPr txBox="1">
            <a:spLocks noGrp="1"/>
          </p:cNvSpPr>
          <p:nvPr>
            <p:ph type="subTitle" idx="4"/>
          </p:nvPr>
        </p:nvSpPr>
        <p:spPr>
          <a:xfrm>
            <a:off x="3815984" y="3921705"/>
            <a:ext cx="4443300" cy="62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95" name="Google Shape;195;p16"/>
          <p:cNvSpPr txBox="1">
            <a:spLocks noGrp="1"/>
          </p:cNvSpPr>
          <p:nvPr>
            <p:ph type="subTitle" idx="5"/>
          </p:nvPr>
        </p:nvSpPr>
        <p:spPr>
          <a:xfrm>
            <a:off x="1697075" y="1241705"/>
            <a:ext cx="2118900" cy="62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solidFill>
                  <a:schemeClr val="dk1"/>
                </a:solidFill>
                <a:latin typeface="Trispace"/>
                <a:ea typeface="Trispace"/>
                <a:cs typeface="Trispace"/>
                <a:sym typeface="Trispac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9pPr>
          </a:lstStyle>
          <a:p>
            <a:endParaRPr/>
          </a:p>
        </p:txBody>
      </p:sp>
      <p:sp>
        <p:nvSpPr>
          <p:cNvPr id="196" name="Google Shape;196;p16"/>
          <p:cNvSpPr txBox="1">
            <a:spLocks noGrp="1"/>
          </p:cNvSpPr>
          <p:nvPr>
            <p:ph type="subTitle" idx="6"/>
          </p:nvPr>
        </p:nvSpPr>
        <p:spPr>
          <a:xfrm>
            <a:off x="1697075" y="2135039"/>
            <a:ext cx="2118900" cy="62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solidFill>
                  <a:schemeClr val="dk1"/>
                </a:solidFill>
                <a:latin typeface="Trispace"/>
                <a:ea typeface="Trispace"/>
                <a:cs typeface="Trispace"/>
                <a:sym typeface="Trispac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9pPr>
          </a:lstStyle>
          <a:p>
            <a:endParaRPr/>
          </a:p>
        </p:txBody>
      </p:sp>
      <p:sp>
        <p:nvSpPr>
          <p:cNvPr id="197" name="Google Shape;197;p16"/>
          <p:cNvSpPr txBox="1">
            <a:spLocks noGrp="1"/>
          </p:cNvSpPr>
          <p:nvPr>
            <p:ph type="subTitle" idx="7"/>
          </p:nvPr>
        </p:nvSpPr>
        <p:spPr>
          <a:xfrm>
            <a:off x="1697075" y="3028372"/>
            <a:ext cx="2118900" cy="62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solidFill>
                  <a:schemeClr val="dk1"/>
                </a:solidFill>
                <a:latin typeface="Trispace"/>
                <a:ea typeface="Trispace"/>
                <a:cs typeface="Trispace"/>
                <a:sym typeface="Trispac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9pPr>
          </a:lstStyle>
          <a:p>
            <a:endParaRPr/>
          </a:p>
        </p:txBody>
      </p:sp>
      <p:sp>
        <p:nvSpPr>
          <p:cNvPr id="198" name="Google Shape;198;p16"/>
          <p:cNvSpPr txBox="1">
            <a:spLocks noGrp="1"/>
          </p:cNvSpPr>
          <p:nvPr>
            <p:ph type="subTitle" idx="8"/>
          </p:nvPr>
        </p:nvSpPr>
        <p:spPr>
          <a:xfrm>
            <a:off x="1697075" y="3921705"/>
            <a:ext cx="2118900" cy="62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solidFill>
                  <a:schemeClr val="dk1"/>
                </a:solidFill>
                <a:latin typeface="Trispace"/>
                <a:ea typeface="Trispace"/>
                <a:cs typeface="Trispace"/>
                <a:sym typeface="Trispac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7"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7"/>
          <p:cNvSpPr/>
          <p:nvPr/>
        </p:nvSpPr>
        <p:spPr>
          <a:xfrm rot="-6125281">
            <a:off x="6780953" y="-507545"/>
            <a:ext cx="4634067" cy="2824557"/>
          </a:xfrm>
          <a:custGeom>
            <a:avLst/>
            <a:gdLst/>
            <a:ahLst/>
            <a:cxnLst/>
            <a:rect l="l" t="t" r="r" b="b"/>
            <a:pathLst>
              <a:path w="31849" h="19413" extrusionOk="0">
                <a:moveTo>
                  <a:pt x="29707" y="1945"/>
                </a:moveTo>
                <a:cubicBezTo>
                  <a:pt x="29279" y="2258"/>
                  <a:pt x="28663" y="2588"/>
                  <a:pt x="28146" y="2695"/>
                </a:cubicBezTo>
                <a:lnTo>
                  <a:pt x="28146" y="2695"/>
                </a:lnTo>
                <a:cubicBezTo>
                  <a:pt x="27334" y="2864"/>
                  <a:pt x="26522" y="2686"/>
                  <a:pt x="25710" y="2516"/>
                </a:cubicBezTo>
                <a:lnTo>
                  <a:pt x="25710" y="2516"/>
                </a:lnTo>
                <a:cubicBezTo>
                  <a:pt x="25131" y="2391"/>
                  <a:pt x="24560" y="2266"/>
                  <a:pt x="23989" y="2266"/>
                </a:cubicBezTo>
                <a:lnTo>
                  <a:pt x="23989" y="2266"/>
                </a:lnTo>
                <a:cubicBezTo>
                  <a:pt x="22552" y="2275"/>
                  <a:pt x="21330" y="2962"/>
                  <a:pt x="20741" y="4274"/>
                </a:cubicBezTo>
                <a:lnTo>
                  <a:pt x="20741" y="4274"/>
                </a:lnTo>
                <a:cubicBezTo>
                  <a:pt x="20135" y="5621"/>
                  <a:pt x="20982" y="7164"/>
                  <a:pt x="20117" y="8493"/>
                </a:cubicBezTo>
                <a:lnTo>
                  <a:pt x="20117" y="8493"/>
                </a:lnTo>
                <a:cubicBezTo>
                  <a:pt x="19162" y="9956"/>
                  <a:pt x="17682" y="8440"/>
                  <a:pt x="16772" y="7726"/>
                </a:cubicBezTo>
                <a:lnTo>
                  <a:pt x="16772" y="7726"/>
                </a:lnTo>
                <a:cubicBezTo>
                  <a:pt x="15737" y="6905"/>
                  <a:pt x="13997" y="6379"/>
                  <a:pt x="12766" y="7111"/>
                </a:cubicBezTo>
                <a:lnTo>
                  <a:pt x="12766" y="7111"/>
                </a:lnTo>
                <a:cubicBezTo>
                  <a:pt x="12186" y="7450"/>
                  <a:pt x="11678" y="8083"/>
                  <a:pt x="11410" y="8698"/>
                </a:cubicBezTo>
                <a:lnTo>
                  <a:pt x="11410" y="8698"/>
                </a:lnTo>
                <a:cubicBezTo>
                  <a:pt x="11107" y="9403"/>
                  <a:pt x="11125" y="10162"/>
                  <a:pt x="10884" y="10857"/>
                </a:cubicBezTo>
                <a:lnTo>
                  <a:pt x="10884" y="10857"/>
                </a:lnTo>
                <a:cubicBezTo>
                  <a:pt x="10661" y="11482"/>
                  <a:pt x="10179" y="12285"/>
                  <a:pt x="9528" y="12561"/>
                </a:cubicBezTo>
                <a:lnTo>
                  <a:pt x="9528" y="12561"/>
                </a:lnTo>
                <a:cubicBezTo>
                  <a:pt x="8832" y="12865"/>
                  <a:pt x="8065" y="12882"/>
                  <a:pt x="7342" y="12989"/>
                </a:cubicBezTo>
                <a:lnTo>
                  <a:pt x="7342" y="12989"/>
                </a:lnTo>
                <a:cubicBezTo>
                  <a:pt x="4371" y="13427"/>
                  <a:pt x="1490" y="15273"/>
                  <a:pt x="330" y="18119"/>
                </a:cubicBezTo>
                <a:lnTo>
                  <a:pt x="330" y="18119"/>
                </a:lnTo>
                <a:cubicBezTo>
                  <a:pt x="187" y="18476"/>
                  <a:pt x="0" y="19020"/>
                  <a:pt x="27" y="19413"/>
                </a:cubicBezTo>
                <a:lnTo>
                  <a:pt x="27" y="19413"/>
                </a:lnTo>
                <a:lnTo>
                  <a:pt x="31848" y="19413"/>
                </a:lnTo>
                <a:lnTo>
                  <a:pt x="31384" y="1"/>
                </a:lnTo>
                <a:cubicBezTo>
                  <a:pt x="31188" y="679"/>
                  <a:pt x="30269" y="1526"/>
                  <a:pt x="29707" y="1945"/>
                </a:cubicBezTo>
              </a:path>
            </a:pathLst>
          </a:custGeom>
          <a:gradFill>
            <a:gsLst>
              <a:gs pos="0">
                <a:schemeClr val="lt1"/>
              </a:gs>
              <a:gs pos="100000">
                <a:srgbClr val="63E6DB">
                  <a:alpha val="70196"/>
                </a:srgbClr>
              </a:gs>
            </a:gsLst>
            <a:lin ang="1350003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p17"/>
          <p:cNvSpPr/>
          <p:nvPr/>
        </p:nvSpPr>
        <p:spPr>
          <a:xfrm flipH="1">
            <a:off x="-1192290" y="3569975"/>
            <a:ext cx="5029983" cy="2068243"/>
          </a:xfrm>
          <a:custGeom>
            <a:avLst/>
            <a:gdLst/>
            <a:ahLst/>
            <a:cxnLst/>
            <a:rect l="l" t="t" r="r" b="b"/>
            <a:pathLst>
              <a:path w="22438" h="10483" extrusionOk="0">
                <a:moveTo>
                  <a:pt x="18307" y="1053"/>
                </a:moveTo>
                <a:cubicBezTo>
                  <a:pt x="17174" y="1740"/>
                  <a:pt x="16505" y="2560"/>
                  <a:pt x="15773" y="3640"/>
                </a:cubicBezTo>
                <a:lnTo>
                  <a:pt x="15773" y="3640"/>
                </a:lnTo>
                <a:cubicBezTo>
                  <a:pt x="15149" y="4550"/>
                  <a:pt x="14658" y="5593"/>
                  <a:pt x="13668" y="6164"/>
                </a:cubicBezTo>
                <a:lnTo>
                  <a:pt x="13668" y="6164"/>
                </a:lnTo>
                <a:cubicBezTo>
                  <a:pt x="12606" y="6762"/>
                  <a:pt x="11009" y="6896"/>
                  <a:pt x="9823" y="6539"/>
                </a:cubicBezTo>
                <a:lnTo>
                  <a:pt x="9823" y="6539"/>
                </a:lnTo>
                <a:cubicBezTo>
                  <a:pt x="8565" y="6156"/>
                  <a:pt x="7049" y="5906"/>
                  <a:pt x="5791" y="6477"/>
                </a:cubicBezTo>
                <a:lnTo>
                  <a:pt x="5791" y="6477"/>
                </a:lnTo>
                <a:cubicBezTo>
                  <a:pt x="4497" y="7057"/>
                  <a:pt x="3293" y="7931"/>
                  <a:pt x="2151" y="8752"/>
                </a:cubicBezTo>
                <a:lnTo>
                  <a:pt x="2151" y="8752"/>
                </a:lnTo>
                <a:cubicBezTo>
                  <a:pt x="1410" y="9296"/>
                  <a:pt x="670" y="9858"/>
                  <a:pt x="1" y="10482"/>
                </a:cubicBezTo>
                <a:lnTo>
                  <a:pt x="1" y="10482"/>
                </a:lnTo>
                <a:lnTo>
                  <a:pt x="22393" y="10482"/>
                </a:lnTo>
                <a:lnTo>
                  <a:pt x="22437" y="98"/>
                </a:lnTo>
                <a:cubicBezTo>
                  <a:pt x="22179" y="27"/>
                  <a:pt x="21902" y="0"/>
                  <a:pt x="21617" y="0"/>
                </a:cubicBezTo>
                <a:lnTo>
                  <a:pt x="21617" y="0"/>
                </a:lnTo>
                <a:cubicBezTo>
                  <a:pt x="20466" y="0"/>
                  <a:pt x="19208" y="517"/>
                  <a:pt x="18307" y="1053"/>
                </a:cubicBezTo>
                <a:close/>
              </a:path>
            </a:pathLst>
          </a:custGeom>
          <a:gradFill>
            <a:gsLst>
              <a:gs pos="0">
                <a:schemeClr val="lt1"/>
              </a:gs>
              <a:gs pos="100000">
                <a:srgbClr val="63E6DB">
                  <a:alpha val="70196"/>
                </a:srgbClr>
              </a:gs>
            </a:gsLst>
            <a:lin ang="1350003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2" name="Google Shape;202;p17"/>
          <p:cNvGrpSpPr/>
          <p:nvPr/>
        </p:nvGrpSpPr>
        <p:grpSpPr>
          <a:xfrm>
            <a:off x="53078" y="3519092"/>
            <a:ext cx="666922" cy="1553796"/>
            <a:chOff x="53078" y="3519092"/>
            <a:chExt cx="666922" cy="1553796"/>
          </a:xfrm>
        </p:grpSpPr>
        <p:sp>
          <p:nvSpPr>
            <p:cNvPr id="203" name="Google Shape;203;p17"/>
            <p:cNvSpPr/>
            <p:nvPr/>
          </p:nvSpPr>
          <p:spPr>
            <a:xfrm>
              <a:off x="53078" y="3519092"/>
              <a:ext cx="660023" cy="660100"/>
            </a:xfrm>
            <a:custGeom>
              <a:avLst/>
              <a:gdLst/>
              <a:ahLst/>
              <a:cxnLst/>
              <a:rect l="l" t="t" r="r" b="b"/>
              <a:pathLst>
                <a:path w="4809" h="4810" extrusionOk="0">
                  <a:moveTo>
                    <a:pt x="4345" y="1571"/>
                  </a:moveTo>
                  <a:cubicBezTo>
                    <a:pt x="4809" y="2641"/>
                    <a:pt x="4309" y="3890"/>
                    <a:pt x="3239" y="4345"/>
                  </a:cubicBezTo>
                  <a:cubicBezTo>
                    <a:pt x="2168" y="4809"/>
                    <a:pt x="919" y="4319"/>
                    <a:pt x="464" y="3248"/>
                  </a:cubicBezTo>
                  <a:cubicBezTo>
                    <a:pt x="0" y="2169"/>
                    <a:pt x="491" y="929"/>
                    <a:pt x="1571" y="465"/>
                  </a:cubicBezTo>
                  <a:cubicBezTo>
                    <a:pt x="2641" y="1"/>
                    <a:pt x="3881" y="500"/>
                    <a:pt x="4345" y="1571"/>
                  </a:cubicBezTo>
                </a:path>
              </a:pathLst>
            </a:custGeom>
            <a:gradFill>
              <a:gsLst>
                <a:gs pos="0">
                  <a:schemeClr val="dk2"/>
                </a:gs>
                <a:gs pos="57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17"/>
            <p:cNvSpPr/>
            <p:nvPr/>
          </p:nvSpPr>
          <p:spPr>
            <a:xfrm>
              <a:off x="251230" y="4604093"/>
              <a:ext cx="468769" cy="468795"/>
            </a:xfrm>
            <a:custGeom>
              <a:avLst/>
              <a:gdLst/>
              <a:ahLst/>
              <a:cxnLst/>
              <a:rect l="l" t="t" r="r" b="b"/>
              <a:pathLst>
                <a:path w="4809" h="4810" extrusionOk="0">
                  <a:moveTo>
                    <a:pt x="4345" y="1571"/>
                  </a:moveTo>
                  <a:cubicBezTo>
                    <a:pt x="4809" y="2641"/>
                    <a:pt x="4309" y="3890"/>
                    <a:pt x="3239" y="4345"/>
                  </a:cubicBezTo>
                  <a:cubicBezTo>
                    <a:pt x="2168" y="4809"/>
                    <a:pt x="919" y="4319"/>
                    <a:pt x="464" y="3248"/>
                  </a:cubicBezTo>
                  <a:cubicBezTo>
                    <a:pt x="0" y="2169"/>
                    <a:pt x="491" y="929"/>
                    <a:pt x="1571" y="465"/>
                  </a:cubicBezTo>
                  <a:cubicBezTo>
                    <a:pt x="2641" y="1"/>
                    <a:pt x="3881" y="500"/>
                    <a:pt x="4345" y="1571"/>
                  </a:cubicBezTo>
                </a:path>
              </a:pathLst>
            </a:custGeom>
            <a:gradFill>
              <a:gsLst>
                <a:gs pos="0">
                  <a:schemeClr val="dk2"/>
                </a:gs>
                <a:gs pos="57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17"/>
            <p:cNvSpPr/>
            <p:nvPr/>
          </p:nvSpPr>
          <p:spPr>
            <a:xfrm>
              <a:off x="148697" y="4326490"/>
              <a:ext cx="238346" cy="238372"/>
            </a:xfrm>
            <a:custGeom>
              <a:avLst/>
              <a:gdLst/>
              <a:ahLst/>
              <a:cxnLst/>
              <a:rect l="l" t="t" r="r" b="b"/>
              <a:pathLst>
                <a:path w="4809" h="4810" extrusionOk="0">
                  <a:moveTo>
                    <a:pt x="4345" y="1571"/>
                  </a:moveTo>
                  <a:cubicBezTo>
                    <a:pt x="4809" y="2641"/>
                    <a:pt x="4309" y="3890"/>
                    <a:pt x="3239" y="4345"/>
                  </a:cubicBezTo>
                  <a:cubicBezTo>
                    <a:pt x="2168" y="4809"/>
                    <a:pt x="919" y="4319"/>
                    <a:pt x="464" y="3248"/>
                  </a:cubicBezTo>
                  <a:cubicBezTo>
                    <a:pt x="0" y="2169"/>
                    <a:pt x="491" y="929"/>
                    <a:pt x="1571" y="465"/>
                  </a:cubicBezTo>
                  <a:cubicBezTo>
                    <a:pt x="2641" y="1"/>
                    <a:pt x="3881" y="500"/>
                    <a:pt x="4345" y="1571"/>
                  </a:cubicBezTo>
                </a:path>
              </a:pathLst>
            </a:custGeom>
            <a:gradFill>
              <a:gsLst>
                <a:gs pos="0">
                  <a:srgbClr val="FFFFFF">
                    <a:alpha val="50196"/>
                  </a:srgbClr>
                </a:gs>
                <a:gs pos="57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6" name="Google Shape;206;p17"/>
          <p:cNvGrpSpPr/>
          <p:nvPr/>
        </p:nvGrpSpPr>
        <p:grpSpPr>
          <a:xfrm>
            <a:off x="7618822" y="111365"/>
            <a:ext cx="1576005" cy="1123414"/>
            <a:chOff x="7618822" y="111365"/>
            <a:chExt cx="1576005" cy="1123414"/>
          </a:xfrm>
        </p:grpSpPr>
        <p:sp>
          <p:nvSpPr>
            <p:cNvPr id="207" name="Google Shape;207;p17"/>
            <p:cNvSpPr/>
            <p:nvPr/>
          </p:nvSpPr>
          <p:spPr>
            <a:xfrm>
              <a:off x="8267398" y="111378"/>
              <a:ext cx="327012" cy="327044"/>
            </a:xfrm>
            <a:custGeom>
              <a:avLst/>
              <a:gdLst/>
              <a:ahLst/>
              <a:cxnLst/>
              <a:rect l="l" t="t" r="r" b="b"/>
              <a:pathLst>
                <a:path w="4809" h="4810" extrusionOk="0">
                  <a:moveTo>
                    <a:pt x="4345" y="1571"/>
                  </a:moveTo>
                  <a:cubicBezTo>
                    <a:pt x="4809" y="2641"/>
                    <a:pt x="4309" y="3890"/>
                    <a:pt x="3239" y="4345"/>
                  </a:cubicBezTo>
                  <a:cubicBezTo>
                    <a:pt x="2168" y="4809"/>
                    <a:pt x="919" y="4319"/>
                    <a:pt x="464" y="3248"/>
                  </a:cubicBezTo>
                  <a:cubicBezTo>
                    <a:pt x="0" y="2169"/>
                    <a:pt x="491" y="929"/>
                    <a:pt x="1571" y="465"/>
                  </a:cubicBezTo>
                  <a:cubicBezTo>
                    <a:pt x="2641" y="1"/>
                    <a:pt x="3881" y="500"/>
                    <a:pt x="4345" y="1571"/>
                  </a:cubicBezTo>
                </a:path>
              </a:pathLst>
            </a:custGeom>
            <a:gradFill>
              <a:gsLst>
                <a:gs pos="0">
                  <a:schemeClr val="dk2"/>
                </a:gs>
                <a:gs pos="57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17"/>
            <p:cNvSpPr/>
            <p:nvPr/>
          </p:nvSpPr>
          <p:spPr>
            <a:xfrm>
              <a:off x="8534803" y="574679"/>
              <a:ext cx="660023" cy="660100"/>
            </a:xfrm>
            <a:custGeom>
              <a:avLst/>
              <a:gdLst/>
              <a:ahLst/>
              <a:cxnLst/>
              <a:rect l="l" t="t" r="r" b="b"/>
              <a:pathLst>
                <a:path w="4809" h="4810" extrusionOk="0">
                  <a:moveTo>
                    <a:pt x="4345" y="1571"/>
                  </a:moveTo>
                  <a:cubicBezTo>
                    <a:pt x="4809" y="2641"/>
                    <a:pt x="4309" y="3890"/>
                    <a:pt x="3239" y="4345"/>
                  </a:cubicBezTo>
                  <a:cubicBezTo>
                    <a:pt x="2168" y="4809"/>
                    <a:pt x="919" y="4319"/>
                    <a:pt x="464" y="3248"/>
                  </a:cubicBezTo>
                  <a:cubicBezTo>
                    <a:pt x="0" y="2169"/>
                    <a:pt x="491" y="929"/>
                    <a:pt x="1571" y="465"/>
                  </a:cubicBezTo>
                  <a:cubicBezTo>
                    <a:pt x="2641" y="1"/>
                    <a:pt x="3881" y="500"/>
                    <a:pt x="4345" y="1571"/>
                  </a:cubicBezTo>
                </a:path>
              </a:pathLst>
            </a:custGeom>
            <a:gradFill>
              <a:gsLst>
                <a:gs pos="0">
                  <a:schemeClr val="dk2"/>
                </a:gs>
                <a:gs pos="57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17"/>
            <p:cNvSpPr/>
            <p:nvPr/>
          </p:nvSpPr>
          <p:spPr>
            <a:xfrm>
              <a:off x="7618822" y="111365"/>
              <a:ext cx="238346" cy="238372"/>
            </a:xfrm>
            <a:custGeom>
              <a:avLst/>
              <a:gdLst/>
              <a:ahLst/>
              <a:cxnLst/>
              <a:rect l="l" t="t" r="r" b="b"/>
              <a:pathLst>
                <a:path w="4809" h="4810" extrusionOk="0">
                  <a:moveTo>
                    <a:pt x="4345" y="1571"/>
                  </a:moveTo>
                  <a:cubicBezTo>
                    <a:pt x="4809" y="2641"/>
                    <a:pt x="4309" y="3890"/>
                    <a:pt x="3239" y="4345"/>
                  </a:cubicBezTo>
                  <a:cubicBezTo>
                    <a:pt x="2168" y="4809"/>
                    <a:pt x="919" y="4319"/>
                    <a:pt x="464" y="3248"/>
                  </a:cubicBezTo>
                  <a:cubicBezTo>
                    <a:pt x="0" y="2169"/>
                    <a:pt x="491" y="929"/>
                    <a:pt x="1571" y="465"/>
                  </a:cubicBezTo>
                  <a:cubicBezTo>
                    <a:pt x="2641" y="1"/>
                    <a:pt x="3881" y="500"/>
                    <a:pt x="4345" y="1571"/>
                  </a:cubicBezTo>
                </a:path>
              </a:pathLst>
            </a:custGeom>
            <a:gradFill>
              <a:gsLst>
                <a:gs pos="0">
                  <a:srgbClr val="FFFFFF">
                    <a:alpha val="50196"/>
                  </a:srgbClr>
                </a:gs>
                <a:gs pos="57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0" name="Google Shape;210;p17"/>
          <p:cNvSpPr txBox="1">
            <a:spLocks noGrp="1"/>
          </p:cNvSpPr>
          <p:nvPr>
            <p:ph type="title"/>
          </p:nvPr>
        </p:nvSpPr>
        <p:spPr>
          <a:xfrm>
            <a:off x="720000" y="5394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11" name="Google Shape;211;p17"/>
          <p:cNvSpPr txBox="1">
            <a:spLocks noGrp="1"/>
          </p:cNvSpPr>
          <p:nvPr>
            <p:ph type="subTitle" idx="1"/>
          </p:nvPr>
        </p:nvSpPr>
        <p:spPr>
          <a:xfrm>
            <a:off x="835000" y="1713901"/>
            <a:ext cx="2155500" cy="105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12" name="Google Shape;212;p17"/>
          <p:cNvSpPr txBox="1">
            <a:spLocks noGrp="1"/>
          </p:cNvSpPr>
          <p:nvPr>
            <p:ph type="subTitle" idx="2"/>
          </p:nvPr>
        </p:nvSpPr>
        <p:spPr>
          <a:xfrm>
            <a:off x="3494193" y="1713901"/>
            <a:ext cx="2155500" cy="105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13" name="Google Shape;213;p17"/>
          <p:cNvSpPr txBox="1">
            <a:spLocks noGrp="1"/>
          </p:cNvSpPr>
          <p:nvPr>
            <p:ph type="subTitle" idx="3"/>
          </p:nvPr>
        </p:nvSpPr>
        <p:spPr>
          <a:xfrm>
            <a:off x="835000" y="3551699"/>
            <a:ext cx="2155500" cy="105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14" name="Google Shape;214;p17"/>
          <p:cNvSpPr txBox="1">
            <a:spLocks noGrp="1"/>
          </p:cNvSpPr>
          <p:nvPr>
            <p:ph type="subTitle" idx="4"/>
          </p:nvPr>
        </p:nvSpPr>
        <p:spPr>
          <a:xfrm>
            <a:off x="3494250" y="3551699"/>
            <a:ext cx="2155500" cy="105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15" name="Google Shape;215;p17"/>
          <p:cNvSpPr txBox="1">
            <a:spLocks noGrp="1"/>
          </p:cNvSpPr>
          <p:nvPr>
            <p:ph type="subTitle" idx="5"/>
          </p:nvPr>
        </p:nvSpPr>
        <p:spPr>
          <a:xfrm>
            <a:off x="6153328" y="1713901"/>
            <a:ext cx="2155500" cy="105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16" name="Google Shape;216;p17"/>
          <p:cNvSpPr txBox="1">
            <a:spLocks noGrp="1"/>
          </p:cNvSpPr>
          <p:nvPr>
            <p:ph type="subTitle" idx="6"/>
          </p:nvPr>
        </p:nvSpPr>
        <p:spPr>
          <a:xfrm>
            <a:off x="6153449" y="3551699"/>
            <a:ext cx="2155500" cy="105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17" name="Google Shape;217;p17"/>
          <p:cNvSpPr txBox="1">
            <a:spLocks noGrp="1"/>
          </p:cNvSpPr>
          <p:nvPr>
            <p:ph type="subTitle" idx="7"/>
          </p:nvPr>
        </p:nvSpPr>
        <p:spPr>
          <a:xfrm>
            <a:off x="3494172" y="1112100"/>
            <a:ext cx="2155500" cy="689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9pPr>
          </a:lstStyle>
          <a:p>
            <a:endParaRPr/>
          </a:p>
        </p:txBody>
      </p:sp>
      <p:sp>
        <p:nvSpPr>
          <p:cNvPr id="218" name="Google Shape;218;p17"/>
          <p:cNvSpPr txBox="1">
            <a:spLocks noGrp="1"/>
          </p:cNvSpPr>
          <p:nvPr>
            <p:ph type="subTitle" idx="8"/>
          </p:nvPr>
        </p:nvSpPr>
        <p:spPr>
          <a:xfrm>
            <a:off x="3494172" y="2949898"/>
            <a:ext cx="2155500" cy="689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9pPr>
          </a:lstStyle>
          <a:p>
            <a:endParaRPr/>
          </a:p>
        </p:txBody>
      </p:sp>
      <p:sp>
        <p:nvSpPr>
          <p:cNvPr id="219" name="Google Shape;219;p17"/>
          <p:cNvSpPr txBox="1">
            <a:spLocks noGrp="1"/>
          </p:cNvSpPr>
          <p:nvPr>
            <p:ph type="subTitle" idx="9"/>
          </p:nvPr>
        </p:nvSpPr>
        <p:spPr>
          <a:xfrm>
            <a:off x="6153497" y="1112100"/>
            <a:ext cx="2155500" cy="689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9pPr>
          </a:lstStyle>
          <a:p>
            <a:endParaRPr/>
          </a:p>
        </p:txBody>
      </p:sp>
      <p:sp>
        <p:nvSpPr>
          <p:cNvPr id="220" name="Google Shape;220;p17"/>
          <p:cNvSpPr txBox="1">
            <a:spLocks noGrp="1"/>
          </p:cNvSpPr>
          <p:nvPr>
            <p:ph type="subTitle" idx="13"/>
          </p:nvPr>
        </p:nvSpPr>
        <p:spPr>
          <a:xfrm>
            <a:off x="6153497" y="2949898"/>
            <a:ext cx="2155500" cy="689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9pPr>
          </a:lstStyle>
          <a:p>
            <a:endParaRPr/>
          </a:p>
        </p:txBody>
      </p:sp>
      <p:sp>
        <p:nvSpPr>
          <p:cNvPr id="221" name="Google Shape;221;p17"/>
          <p:cNvSpPr txBox="1">
            <a:spLocks noGrp="1"/>
          </p:cNvSpPr>
          <p:nvPr>
            <p:ph type="subTitle" idx="14"/>
          </p:nvPr>
        </p:nvSpPr>
        <p:spPr>
          <a:xfrm>
            <a:off x="835000" y="1112100"/>
            <a:ext cx="2155500" cy="689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9pPr>
          </a:lstStyle>
          <a:p>
            <a:endParaRPr/>
          </a:p>
        </p:txBody>
      </p:sp>
      <p:sp>
        <p:nvSpPr>
          <p:cNvPr id="222" name="Google Shape;222;p17"/>
          <p:cNvSpPr txBox="1">
            <a:spLocks noGrp="1"/>
          </p:cNvSpPr>
          <p:nvPr>
            <p:ph type="subTitle" idx="15"/>
          </p:nvPr>
        </p:nvSpPr>
        <p:spPr>
          <a:xfrm>
            <a:off x="835000" y="2949898"/>
            <a:ext cx="2155500" cy="689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Trispace"/>
              <a:buNone/>
              <a:defRPr sz="2000">
                <a:latin typeface="Trispace"/>
                <a:ea typeface="Trispace"/>
                <a:cs typeface="Trispace"/>
                <a:sym typeface="Trispac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12"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9"/>
          <p:cNvSpPr/>
          <p:nvPr/>
        </p:nvSpPr>
        <p:spPr>
          <a:xfrm rot="4372063" flipH="1">
            <a:off x="-3257636" y="1228893"/>
            <a:ext cx="6095914" cy="3491344"/>
          </a:xfrm>
          <a:custGeom>
            <a:avLst/>
            <a:gdLst/>
            <a:ahLst/>
            <a:cxnLst/>
            <a:rect l="l" t="t" r="r" b="b"/>
            <a:pathLst>
              <a:path w="31849" h="19413" extrusionOk="0">
                <a:moveTo>
                  <a:pt x="29707" y="1945"/>
                </a:moveTo>
                <a:cubicBezTo>
                  <a:pt x="29279" y="2258"/>
                  <a:pt x="28663" y="2588"/>
                  <a:pt x="28146" y="2695"/>
                </a:cubicBezTo>
                <a:lnTo>
                  <a:pt x="28146" y="2695"/>
                </a:lnTo>
                <a:cubicBezTo>
                  <a:pt x="27334" y="2864"/>
                  <a:pt x="26522" y="2686"/>
                  <a:pt x="25710" y="2516"/>
                </a:cubicBezTo>
                <a:lnTo>
                  <a:pt x="25710" y="2516"/>
                </a:lnTo>
                <a:cubicBezTo>
                  <a:pt x="25131" y="2391"/>
                  <a:pt x="24560" y="2266"/>
                  <a:pt x="23989" y="2266"/>
                </a:cubicBezTo>
                <a:lnTo>
                  <a:pt x="23989" y="2266"/>
                </a:lnTo>
                <a:cubicBezTo>
                  <a:pt x="22552" y="2275"/>
                  <a:pt x="21330" y="2962"/>
                  <a:pt x="20741" y="4274"/>
                </a:cubicBezTo>
                <a:lnTo>
                  <a:pt x="20741" y="4274"/>
                </a:lnTo>
                <a:cubicBezTo>
                  <a:pt x="20135" y="5621"/>
                  <a:pt x="20982" y="7164"/>
                  <a:pt x="20117" y="8493"/>
                </a:cubicBezTo>
                <a:lnTo>
                  <a:pt x="20117" y="8493"/>
                </a:lnTo>
                <a:cubicBezTo>
                  <a:pt x="19162" y="9956"/>
                  <a:pt x="17682" y="8440"/>
                  <a:pt x="16772" y="7726"/>
                </a:cubicBezTo>
                <a:lnTo>
                  <a:pt x="16772" y="7726"/>
                </a:lnTo>
                <a:cubicBezTo>
                  <a:pt x="15737" y="6905"/>
                  <a:pt x="13997" y="6379"/>
                  <a:pt x="12766" y="7111"/>
                </a:cubicBezTo>
                <a:lnTo>
                  <a:pt x="12766" y="7111"/>
                </a:lnTo>
                <a:cubicBezTo>
                  <a:pt x="12186" y="7450"/>
                  <a:pt x="11678" y="8083"/>
                  <a:pt x="11410" y="8698"/>
                </a:cubicBezTo>
                <a:lnTo>
                  <a:pt x="11410" y="8698"/>
                </a:lnTo>
                <a:cubicBezTo>
                  <a:pt x="11107" y="9403"/>
                  <a:pt x="11125" y="10162"/>
                  <a:pt x="10884" y="10857"/>
                </a:cubicBezTo>
                <a:lnTo>
                  <a:pt x="10884" y="10857"/>
                </a:lnTo>
                <a:cubicBezTo>
                  <a:pt x="10661" y="11482"/>
                  <a:pt x="10179" y="12285"/>
                  <a:pt x="9528" y="12561"/>
                </a:cubicBezTo>
                <a:lnTo>
                  <a:pt x="9528" y="12561"/>
                </a:lnTo>
                <a:cubicBezTo>
                  <a:pt x="8832" y="12865"/>
                  <a:pt x="8065" y="12882"/>
                  <a:pt x="7342" y="12989"/>
                </a:cubicBezTo>
                <a:lnTo>
                  <a:pt x="7342" y="12989"/>
                </a:lnTo>
                <a:cubicBezTo>
                  <a:pt x="4371" y="13427"/>
                  <a:pt x="1490" y="15273"/>
                  <a:pt x="330" y="18119"/>
                </a:cubicBezTo>
                <a:lnTo>
                  <a:pt x="330" y="18119"/>
                </a:lnTo>
                <a:cubicBezTo>
                  <a:pt x="187" y="18476"/>
                  <a:pt x="0" y="19020"/>
                  <a:pt x="27" y="19413"/>
                </a:cubicBezTo>
                <a:lnTo>
                  <a:pt x="27" y="19413"/>
                </a:lnTo>
                <a:lnTo>
                  <a:pt x="31848" y="19413"/>
                </a:lnTo>
                <a:lnTo>
                  <a:pt x="31384" y="1"/>
                </a:lnTo>
                <a:cubicBezTo>
                  <a:pt x="31188" y="679"/>
                  <a:pt x="30269" y="1526"/>
                  <a:pt x="29707" y="1945"/>
                </a:cubicBezTo>
              </a:path>
            </a:pathLst>
          </a:custGeom>
          <a:gradFill>
            <a:gsLst>
              <a:gs pos="0">
                <a:schemeClr val="lt1"/>
              </a:gs>
              <a:gs pos="100000">
                <a:srgbClr val="63E6DB">
                  <a:alpha val="70196"/>
                </a:srgbClr>
              </a:gs>
            </a:gsLst>
            <a:lin ang="1350003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19"/>
          <p:cNvSpPr/>
          <p:nvPr/>
        </p:nvSpPr>
        <p:spPr>
          <a:xfrm rot="5400000">
            <a:off x="6668857" y="3202942"/>
            <a:ext cx="3524097" cy="2396762"/>
          </a:xfrm>
          <a:custGeom>
            <a:avLst/>
            <a:gdLst/>
            <a:ahLst/>
            <a:cxnLst/>
            <a:rect l="l" t="t" r="r" b="b"/>
            <a:pathLst>
              <a:path w="20635" h="14034" extrusionOk="0">
                <a:moveTo>
                  <a:pt x="20635" y="687"/>
                </a:moveTo>
                <a:cubicBezTo>
                  <a:pt x="18637" y="687"/>
                  <a:pt x="16638" y="768"/>
                  <a:pt x="14649" y="643"/>
                </a:cubicBezTo>
                <a:cubicBezTo>
                  <a:pt x="12552" y="509"/>
                  <a:pt x="10492" y="224"/>
                  <a:pt x="8377" y="224"/>
                </a:cubicBezTo>
                <a:cubicBezTo>
                  <a:pt x="6879" y="224"/>
                  <a:pt x="5380" y="313"/>
                  <a:pt x="3899" y="313"/>
                </a:cubicBezTo>
                <a:cubicBezTo>
                  <a:pt x="3132" y="313"/>
                  <a:pt x="955" y="0"/>
                  <a:pt x="509" y="875"/>
                </a:cubicBezTo>
                <a:cubicBezTo>
                  <a:pt x="1" y="1883"/>
                  <a:pt x="2329" y="3792"/>
                  <a:pt x="2989" y="4300"/>
                </a:cubicBezTo>
                <a:cubicBezTo>
                  <a:pt x="4185" y="5228"/>
                  <a:pt x="5433" y="5335"/>
                  <a:pt x="6879" y="5549"/>
                </a:cubicBezTo>
                <a:cubicBezTo>
                  <a:pt x="8422" y="5781"/>
                  <a:pt x="9832" y="5995"/>
                  <a:pt x="11107" y="6941"/>
                </a:cubicBezTo>
                <a:cubicBezTo>
                  <a:pt x="12196" y="7762"/>
                  <a:pt x="12829" y="8966"/>
                  <a:pt x="13516" y="10099"/>
                </a:cubicBezTo>
                <a:cubicBezTo>
                  <a:pt x="14230" y="11268"/>
                  <a:pt x="15291" y="12151"/>
                  <a:pt x="16496" y="12775"/>
                </a:cubicBezTo>
                <a:cubicBezTo>
                  <a:pt x="17566" y="13320"/>
                  <a:pt x="19074" y="13998"/>
                  <a:pt x="20278" y="14033"/>
                </a:cubicBezTo>
                <a:cubicBezTo>
                  <a:pt x="20421" y="13221"/>
                  <a:pt x="20314" y="12383"/>
                  <a:pt x="20332" y="11562"/>
                </a:cubicBezTo>
                <a:cubicBezTo>
                  <a:pt x="20349" y="10732"/>
                  <a:pt x="20635" y="9930"/>
                  <a:pt x="20635" y="9109"/>
                </a:cubicBezTo>
                <a:cubicBezTo>
                  <a:pt x="20635" y="8252"/>
                  <a:pt x="20635" y="7387"/>
                  <a:pt x="20635" y="6531"/>
                </a:cubicBezTo>
                <a:lnTo>
                  <a:pt x="20635" y="1713"/>
                </a:lnTo>
                <a:close/>
              </a:path>
            </a:pathLst>
          </a:custGeom>
          <a:gradFill>
            <a:gsLst>
              <a:gs pos="0">
                <a:srgbClr val="63E6DB">
                  <a:alpha val="70196"/>
                </a:srgbClr>
              </a:gs>
              <a:gs pos="100000">
                <a:schemeClr val="accent1"/>
              </a:gs>
            </a:gsLst>
            <a:lin ang="1350003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44" name="Google Shape;244;p19"/>
          <p:cNvGrpSpPr/>
          <p:nvPr/>
        </p:nvGrpSpPr>
        <p:grpSpPr>
          <a:xfrm>
            <a:off x="8496523" y="2763543"/>
            <a:ext cx="660023" cy="2167591"/>
            <a:chOff x="8457298" y="2910118"/>
            <a:chExt cx="660023" cy="2167591"/>
          </a:xfrm>
        </p:grpSpPr>
        <p:sp>
          <p:nvSpPr>
            <p:cNvPr id="245" name="Google Shape;245;p19"/>
            <p:cNvSpPr/>
            <p:nvPr/>
          </p:nvSpPr>
          <p:spPr>
            <a:xfrm>
              <a:off x="8457298" y="4052540"/>
              <a:ext cx="660023" cy="660064"/>
            </a:xfrm>
            <a:custGeom>
              <a:avLst/>
              <a:gdLst/>
              <a:ahLst/>
              <a:cxnLst/>
              <a:rect l="l" t="t" r="r" b="b"/>
              <a:pathLst>
                <a:path w="4809" h="4810" extrusionOk="0">
                  <a:moveTo>
                    <a:pt x="4345" y="1571"/>
                  </a:moveTo>
                  <a:cubicBezTo>
                    <a:pt x="4809" y="2641"/>
                    <a:pt x="4309" y="3890"/>
                    <a:pt x="3239" y="4345"/>
                  </a:cubicBezTo>
                  <a:cubicBezTo>
                    <a:pt x="2168" y="4809"/>
                    <a:pt x="919" y="4319"/>
                    <a:pt x="464" y="3248"/>
                  </a:cubicBezTo>
                  <a:cubicBezTo>
                    <a:pt x="0" y="2169"/>
                    <a:pt x="491" y="929"/>
                    <a:pt x="1571" y="465"/>
                  </a:cubicBezTo>
                  <a:cubicBezTo>
                    <a:pt x="2641" y="1"/>
                    <a:pt x="3881" y="500"/>
                    <a:pt x="4345" y="1571"/>
                  </a:cubicBezTo>
                </a:path>
              </a:pathLst>
            </a:custGeom>
            <a:gradFill>
              <a:gsLst>
                <a:gs pos="0">
                  <a:schemeClr val="dk2"/>
                </a:gs>
                <a:gs pos="57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19"/>
            <p:cNvSpPr/>
            <p:nvPr/>
          </p:nvSpPr>
          <p:spPr>
            <a:xfrm>
              <a:off x="8737186" y="3731603"/>
              <a:ext cx="327012" cy="327044"/>
            </a:xfrm>
            <a:custGeom>
              <a:avLst/>
              <a:gdLst/>
              <a:ahLst/>
              <a:cxnLst/>
              <a:rect l="l" t="t" r="r" b="b"/>
              <a:pathLst>
                <a:path w="4809" h="4810" extrusionOk="0">
                  <a:moveTo>
                    <a:pt x="4345" y="1571"/>
                  </a:moveTo>
                  <a:cubicBezTo>
                    <a:pt x="4809" y="2641"/>
                    <a:pt x="4309" y="3890"/>
                    <a:pt x="3239" y="4345"/>
                  </a:cubicBezTo>
                  <a:cubicBezTo>
                    <a:pt x="2168" y="4809"/>
                    <a:pt x="919" y="4319"/>
                    <a:pt x="464" y="3248"/>
                  </a:cubicBezTo>
                  <a:cubicBezTo>
                    <a:pt x="0" y="2169"/>
                    <a:pt x="491" y="929"/>
                    <a:pt x="1571" y="465"/>
                  </a:cubicBezTo>
                  <a:cubicBezTo>
                    <a:pt x="2641" y="1"/>
                    <a:pt x="3881" y="500"/>
                    <a:pt x="4345" y="1571"/>
                  </a:cubicBezTo>
                </a:path>
              </a:pathLst>
            </a:custGeom>
            <a:gradFill>
              <a:gsLst>
                <a:gs pos="0">
                  <a:schemeClr val="dk2"/>
                </a:gs>
                <a:gs pos="57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19"/>
            <p:cNvSpPr/>
            <p:nvPr/>
          </p:nvSpPr>
          <p:spPr>
            <a:xfrm>
              <a:off x="8505186" y="4750665"/>
              <a:ext cx="327012" cy="327044"/>
            </a:xfrm>
            <a:custGeom>
              <a:avLst/>
              <a:gdLst/>
              <a:ahLst/>
              <a:cxnLst/>
              <a:rect l="l" t="t" r="r" b="b"/>
              <a:pathLst>
                <a:path w="4809" h="4810" extrusionOk="0">
                  <a:moveTo>
                    <a:pt x="4345" y="1571"/>
                  </a:moveTo>
                  <a:cubicBezTo>
                    <a:pt x="4809" y="2641"/>
                    <a:pt x="4309" y="3890"/>
                    <a:pt x="3239" y="4345"/>
                  </a:cubicBezTo>
                  <a:cubicBezTo>
                    <a:pt x="2168" y="4809"/>
                    <a:pt x="919" y="4319"/>
                    <a:pt x="464" y="3248"/>
                  </a:cubicBezTo>
                  <a:cubicBezTo>
                    <a:pt x="0" y="2169"/>
                    <a:pt x="491" y="929"/>
                    <a:pt x="1571" y="465"/>
                  </a:cubicBezTo>
                  <a:cubicBezTo>
                    <a:pt x="2641" y="1"/>
                    <a:pt x="3881" y="500"/>
                    <a:pt x="4345" y="1571"/>
                  </a:cubicBezTo>
                </a:path>
              </a:pathLst>
            </a:custGeom>
            <a:gradFill>
              <a:gsLst>
                <a:gs pos="0">
                  <a:schemeClr val="dk2"/>
                </a:gs>
                <a:gs pos="57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19"/>
            <p:cNvSpPr/>
            <p:nvPr/>
          </p:nvSpPr>
          <p:spPr>
            <a:xfrm>
              <a:off x="8552930" y="2910118"/>
              <a:ext cx="468769" cy="468795"/>
            </a:xfrm>
            <a:custGeom>
              <a:avLst/>
              <a:gdLst/>
              <a:ahLst/>
              <a:cxnLst/>
              <a:rect l="l" t="t" r="r" b="b"/>
              <a:pathLst>
                <a:path w="4809" h="4810" extrusionOk="0">
                  <a:moveTo>
                    <a:pt x="4345" y="1571"/>
                  </a:moveTo>
                  <a:cubicBezTo>
                    <a:pt x="4809" y="2641"/>
                    <a:pt x="4309" y="3890"/>
                    <a:pt x="3239" y="4345"/>
                  </a:cubicBezTo>
                  <a:cubicBezTo>
                    <a:pt x="2168" y="4809"/>
                    <a:pt x="919" y="4319"/>
                    <a:pt x="464" y="3248"/>
                  </a:cubicBezTo>
                  <a:cubicBezTo>
                    <a:pt x="0" y="2169"/>
                    <a:pt x="491" y="929"/>
                    <a:pt x="1571" y="465"/>
                  </a:cubicBezTo>
                  <a:cubicBezTo>
                    <a:pt x="2641" y="1"/>
                    <a:pt x="3881" y="500"/>
                    <a:pt x="4345" y="1571"/>
                  </a:cubicBezTo>
                </a:path>
              </a:pathLst>
            </a:custGeom>
            <a:gradFill>
              <a:gsLst>
                <a:gs pos="0">
                  <a:schemeClr val="dk2"/>
                </a:gs>
                <a:gs pos="57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9" name="Google Shape;249;p19"/>
          <p:cNvGrpSpPr/>
          <p:nvPr/>
        </p:nvGrpSpPr>
        <p:grpSpPr>
          <a:xfrm rot="-10548838">
            <a:off x="-121196" y="1001518"/>
            <a:ext cx="682748" cy="1547387"/>
            <a:chOff x="-33427" y="3476090"/>
            <a:chExt cx="682702" cy="1547282"/>
          </a:xfrm>
        </p:grpSpPr>
        <p:sp>
          <p:nvSpPr>
            <p:cNvPr id="250" name="Google Shape;250;p19"/>
            <p:cNvSpPr/>
            <p:nvPr/>
          </p:nvSpPr>
          <p:spPr>
            <a:xfrm>
              <a:off x="180505" y="4256493"/>
              <a:ext cx="468769" cy="468795"/>
            </a:xfrm>
            <a:custGeom>
              <a:avLst/>
              <a:gdLst/>
              <a:ahLst/>
              <a:cxnLst/>
              <a:rect l="l" t="t" r="r" b="b"/>
              <a:pathLst>
                <a:path w="4809" h="4810" extrusionOk="0">
                  <a:moveTo>
                    <a:pt x="4345" y="1571"/>
                  </a:moveTo>
                  <a:cubicBezTo>
                    <a:pt x="4809" y="2641"/>
                    <a:pt x="4309" y="3890"/>
                    <a:pt x="3239" y="4345"/>
                  </a:cubicBezTo>
                  <a:cubicBezTo>
                    <a:pt x="2168" y="4809"/>
                    <a:pt x="919" y="4319"/>
                    <a:pt x="464" y="3248"/>
                  </a:cubicBezTo>
                  <a:cubicBezTo>
                    <a:pt x="0" y="2169"/>
                    <a:pt x="491" y="929"/>
                    <a:pt x="1571" y="465"/>
                  </a:cubicBezTo>
                  <a:cubicBezTo>
                    <a:pt x="2641" y="1"/>
                    <a:pt x="3881" y="500"/>
                    <a:pt x="4345" y="1571"/>
                  </a:cubicBezTo>
                </a:path>
              </a:pathLst>
            </a:custGeom>
            <a:gradFill>
              <a:gsLst>
                <a:gs pos="0">
                  <a:schemeClr val="dk2"/>
                </a:gs>
                <a:gs pos="57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19"/>
            <p:cNvSpPr/>
            <p:nvPr/>
          </p:nvSpPr>
          <p:spPr>
            <a:xfrm>
              <a:off x="-33427" y="3476090"/>
              <a:ext cx="660023" cy="660064"/>
            </a:xfrm>
            <a:custGeom>
              <a:avLst/>
              <a:gdLst/>
              <a:ahLst/>
              <a:cxnLst/>
              <a:rect l="l" t="t" r="r" b="b"/>
              <a:pathLst>
                <a:path w="4809" h="4810" extrusionOk="0">
                  <a:moveTo>
                    <a:pt x="4345" y="1571"/>
                  </a:moveTo>
                  <a:cubicBezTo>
                    <a:pt x="4809" y="2641"/>
                    <a:pt x="4309" y="3890"/>
                    <a:pt x="3239" y="4345"/>
                  </a:cubicBezTo>
                  <a:cubicBezTo>
                    <a:pt x="2168" y="4809"/>
                    <a:pt x="919" y="4319"/>
                    <a:pt x="464" y="3248"/>
                  </a:cubicBezTo>
                  <a:cubicBezTo>
                    <a:pt x="0" y="2169"/>
                    <a:pt x="491" y="929"/>
                    <a:pt x="1571" y="465"/>
                  </a:cubicBezTo>
                  <a:cubicBezTo>
                    <a:pt x="2641" y="1"/>
                    <a:pt x="3881" y="500"/>
                    <a:pt x="4345" y="1571"/>
                  </a:cubicBezTo>
                </a:path>
              </a:pathLst>
            </a:custGeom>
            <a:gradFill>
              <a:gsLst>
                <a:gs pos="0">
                  <a:schemeClr val="dk2"/>
                </a:gs>
                <a:gs pos="57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19"/>
            <p:cNvSpPr/>
            <p:nvPr/>
          </p:nvSpPr>
          <p:spPr>
            <a:xfrm>
              <a:off x="133086" y="4696328"/>
              <a:ext cx="327012" cy="327044"/>
            </a:xfrm>
            <a:custGeom>
              <a:avLst/>
              <a:gdLst/>
              <a:ahLst/>
              <a:cxnLst/>
              <a:rect l="l" t="t" r="r" b="b"/>
              <a:pathLst>
                <a:path w="4809" h="4810" extrusionOk="0">
                  <a:moveTo>
                    <a:pt x="4345" y="1571"/>
                  </a:moveTo>
                  <a:cubicBezTo>
                    <a:pt x="4809" y="2641"/>
                    <a:pt x="4309" y="3890"/>
                    <a:pt x="3239" y="4345"/>
                  </a:cubicBezTo>
                  <a:cubicBezTo>
                    <a:pt x="2168" y="4809"/>
                    <a:pt x="919" y="4319"/>
                    <a:pt x="464" y="3248"/>
                  </a:cubicBezTo>
                  <a:cubicBezTo>
                    <a:pt x="0" y="2169"/>
                    <a:pt x="491" y="929"/>
                    <a:pt x="1571" y="465"/>
                  </a:cubicBezTo>
                  <a:cubicBezTo>
                    <a:pt x="2641" y="1"/>
                    <a:pt x="3881" y="500"/>
                    <a:pt x="4345" y="1571"/>
                  </a:cubicBezTo>
                </a:path>
              </a:pathLst>
            </a:custGeom>
            <a:gradFill>
              <a:gsLst>
                <a:gs pos="0">
                  <a:schemeClr val="dk2"/>
                </a:gs>
                <a:gs pos="57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3" name="Google Shape;253;p19"/>
          <p:cNvSpPr txBox="1">
            <a:spLocks noGrp="1"/>
          </p:cNvSpPr>
          <p:nvPr>
            <p:ph type="title"/>
          </p:nvPr>
        </p:nvSpPr>
        <p:spPr>
          <a:xfrm>
            <a:off x="720000" y="5394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12_1"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0"/>
          <p:cNvSpPr txBox="1">
            <a:spLocks noGrp="1"/>
          </p:cNvSpPr>
          <p:nvPr>
            <p:ph type="title"/>
          </p:nvPr>
        </p:nvSpPr>
        <p:spPr>
          <a:xfrm>
            <a:off x="720000" y="5394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56" name="Google Shape;256;p20"/>
          <p:cNvSpPr/>
          <p:nvPr/>
        </p:nvSpPr>
        <p:spPr>
          <a:xfrm>
            <a:off x="5052478" y="3569975"/>
            <a:ext cx="5371040" cy="2068243"/>
          </a:xfrm>
          <a:custGeom>
            <a:avLst/>
            <a:gdLst/>
            <a:ahLst/>
            <a:cxnLst/>
            <a:rect l="l" t="t" r="r" b="b"/>
            <a:pathLst>
              <a:path w="22438" h="10483" extrusionOk="0">
                <a:moveTo>
                  <a:pt x="18307" y="1053"/>
                </a:moveTo>
                <a:cubicBezTo>
                  <a:pt x="17174" y="1740"/>
                  <a:pt x="16505" y="2560"/>
                  <a:pt x="15773" y="3640"/>
                </a:cubicBezTo>
                <a:lnTo>
                  <a:pt x="15773" y="3640"/>
                </a:lnTo>
                <a:cubicBezTo>
                  <a:pt x="15149" y="4550"/>
                  <a:pt x="14658" y="5593"/>
                  <a:pt x="13668" y="6164"/>
                </a:cubicBezTo>
                <a:lnTo>
                  <a:pt x="13668" y="6164"/>
                </a:lnTo>
                <a:cubicBezTo>
                  <a:pt x="12606" y="6762"/>
                  <a:pt x="11009" y="6896"/>
                  <a:pt x="9823" y="6539"/>
                </a:cubicBezTo>
                <a:lnTo>
                  <a:pt x="9823" y="6539"/>
                </a:lnTo>
                <a:cubicBezTo>
                  <a:pt x="8565" y="6156"/>
                  <a:pt x="7049" y="5906"/>
                  <a:pt x="5791" y="6477"/>
                </a:cubicBezTo>
                <a:lnTo>
                  <a:pt x="5791" y="6477"/>
                </a:lnTo>
                <a:cubicBezTo>
                  <a:pt x="4497" y="7057"/>
                  <a:pt x="3293" y="7931"/>
                  <a:pt x="2151" y="8752"/>
                </a:cubicBezTo>
                <a:lnTo>
                  <a:pt x="2151" y="8752"/>
                </a:lnTo>
                <a:cubicBezTo>
                  <a:pt x="1410" y="9296"/>
                  <a:pt x="670" y="9858"/>
                  <a:pt x="1" y="10482"/>
                </a:cubicBezTo>
                <a:lnTo>
                  <a:pt x="1" y="10482"/>
                </a:lnTo>
                <a:lnTo>
                  <a:pt x="22393" y="10482"/>
                </a:lnTo>
                <a:lnTo>
                  <a:pt x="22437" y="98"/>
                </a:lnTo>
                <a:cubicBezTo>
                  <a:pt x="22179" y="27"/>
                  <a:pt x="21902" y="0"/>
                  <a:pt x="21617" y="0"/>
                </a:cubicBezTo>
                <a:lnTo>
                  <a:pt x="21617" y="0"/>
                </a:lnTo>
                <a:cubicBezTo>
                  <a:pt x="20466" y="0"/>
                  <a:pt x="19208" y="517"/>
                  <a:pt x="18307" y="1053"/>
                </a:cubicBezTo>
                <a:close/>
              </a:path>
            </a:pathLst>
          </a:custGeom>
          <a:gradFill>
            <a:gsLst>
              <a:gs pos="0">
                <a:schemeClr val="lt1"/>
              </a:gs>
              <a:gs pos="100000">
                <a:srgbClr val="63E6DB">
                  <a:alpha val="70196"/>
                </a:srgbClr>
              </a:gs>
            </a:gsLst>
            <a:lin ang="1350003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20"/>
          <p:cNvSpPr/>
          <p:nvPr/>
        </p:nvSpPr>
        <p:spPr>
          <a:xfrm rot="10644777">
            <a:off x="-1048849" y="-1303280"/>
            <a:ext cx="4634055" cy="2824556"/>
          </a:xfrm>
          <a:custGeom>
            <a:avLst/>
            <a:gdLst/>
            <a:ahLst/>
            <a:cxnLst/>
            <a:rect l="l" t="t" r="r" b="b"/>
            <a:pathLst>
              <a:path w="31849" h="19413" extrusionOk="0">
                <a:moveTo>
                  <a:pt x="29707" y="1945"/>
                </a:moveTo>
                <a:cubicBezTo>
                  <a:pt x="29279" y="2258"/>
                  <a:pt x="28663" y="2588"/>
                  <a:pt x="28146" y="2695"/>
                </a:cubicBezTo>
                <a:lnTo>
                  <a:pt x="28146" y="2695"/>
                </a:lnTo>
                <a:cubicBezTo>
                  <a:pt x="27334" y="2864"/>
                  <a:pt x="26522" y="2686"/>
                  <a:pt x="25710" y="2516"/>
                </a:cubicBezTo>
                <a:lnTo>
                  <a:pt x="25710" y="2516"/>
                </a:lnTo>
                <a:cubicBezTo>
                  <a:pt x="25131" y="2391"/>
                  <a:pt x="24560" y="2266"/>
                  <a:pt x="23989" y="2266"/>
                </a:cubicBezTo>
                <a:lnTo>
                  <a:pt x="23989" y="2266"/>
                </a:lnTo>
                <a:cubicBezTo>
                  <a:pt x="22552" y="2275"/>
                  <a:pt x="21330" y="2962"/>
                  <a:pt x="20741" y="4274"/>
                </a:cubicBezTo>
                <a:lnTo>
                  <a:pt x="20741" y="4274"/>
                </a:lnTo>
                <a:cubicBezTo>
                  <a:pt x="20135" y="5621"/>
                  <a:pt x="20982" y="7164"/>
                  <a:pt x="20117" y="8493"/>
                </a:cubicBezTo>
                <a:lnTo>
                  <a:pt x="20117" y="8493"/>
                </a:lnTo>
                <a:cubicBezTo>
                  <a:pt x="19162" y="9956"/>
                  <a:pt x="17682" y="8440"/>
                  <a:pt x="16772" y="7726"/>
                </a:cubicBezTo>
                <a:lnTo>
                  <a:pt x="16772" y="7726"/>
                </a:lnTo>
                <a:cubicBezTo>
                  <a:pt x="15737" y="6905"/>
                  <a:pt x="13997" y="6379"/>
                  <a:pt x="12766" y="7111"/>
                </a:cubicBezTo>
                <a:lnTo>
                  <a:pt x="12766" y="7111"/>
                </a:lnTo>
                <a:cubicBezTo>
                  <a:pt x="12186" y="7450"/>
                  <a:pt x="11678" y="8083"/>
                  <a:pt x="11410" y="8698"/>
                </a:cubicBezTo>
                <a:lnTo>
                  <a:pt x="11410" y="8698"/>
                </a:lnTo>
                <a:cubicBezTo>
                  <a:pt x="11107" y="9403"/>
                  <a:pt x="11125" y="10162"/>
                  <a:pt x="10884" y="10857"/>
                </a:cubicBezTo>
                <a:lnTo>
                  <a:pt x="10884" y="10857"/>
                </a:lnTo>
                <a:cubicBezTo>
                  <a:pt x="10661" y="11482"/>
                  <a:pt x="10179" y="12285"/>
                  <a:pt x="9528" y="12561"/>
                </a:cubicBezTo>
                <a:lnTo>
                  <a:pt x="9528" y="12561"/>
                </a:lnTo>
                <a:cubicBezTo>
                  <a:pt x="8832" y="12865"/>
                  <a:pt x="8065" y="12882"/>
                  <a:pt x="7342" y="12989"/>
                </a:cubicBezTo>
                <a:lnTo>
                  <a:pt x="7342" y="12989"/>
                </a:lnTo>
                <a:cubicBezTo>
                  <a:pt x="4371" y="13427"/>
                  <a:pt x="1490" y="15273"/>
                  <a:pt x="330" y="18119"/>
                </a:cubicBezTo>
                <a:lnTo>
                  <a:pt x="330" y="18119"/>
                </a:lnTo>
                <a:cubicBezTo>
                  <a:pt x="187" y="18476"/>
                  <a:pt x="0" y="19020"/>
                  <a:pt x="27" y="19413"/>
                </a:cubicBezTo>
                <a:lnTo>
                  <a:pt x="27" y="19413"/>
                </a:lnTo>
                <a:lnTo>
                  <a:pt x="31848" y="19413"/>
                </a:lnTo>
                <a:lnTo>
                  <a:pt x="31384" y="1"/>
                </a:lnTo>
                <a:cubicBezTo>
                  <a:pt x="31188" y="679"/>
                  <a:pt x="30269" y="1526"/>
                  <a:pt x="29707" y="1945"/>
                </a:cubicBezTo>
              </a:path>
            </a:pathLst>
          </a:custGeom>
          <a:gradFill>
            <a:gsLst>
              <a:gs pos="0">
                <a:schemeClr val="lt1"/>
              </a:gs>
              <a:gs pos="100000">
                <a:srgbClr val="63E6DB">
                  <a:alpha val="70196"/>
                </a:srgbClr>
              </a:gs>
            </a:gsLst>
            <a:lin ang="1350003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58" name="Google Shape;258;p20"/>
          <p:cNvGrpSpPr/>
          <p:nvPr/>
        </p:nvGrpSpPr>
        <p:grpSpPr>
          <a:xfrm>
            <a:off x="-62147" y="4"/>
            <a:ext cx="1648457" cy="1491382"/>
            <a:chOff x="-62147" y="4"/>
            <a:chExt cx="1648457" cy="1491382"/>
          </a:xfrm>
        </p:grpSpPr>
        <p:sp>
          <p:nvSpPr>
            <p:cNvPr id="259" name="Google Shape;259;p20"/>
            <p:cNvSpPr/>
            <p:nvPr/>
          </p:nvSpPr>
          <p:spPr>
            <a:xfrm>
              <a:off x="187398" y="836028"/>
              <a:ext cx="327012" cy="327044"/>
            </a:xfrm>
            <a:custGeom>
              <a:avLst/>
              <a:gdLst/>
              <a:ahLst/>
              <a:cxnLst/>
              <a:rect l="l" t="t" r="r" b="b"/>
              <a:pathLst>
                <a:path w="4809" h="4810" extrusionOk="0">
                  <a:moveTo>
                    <a:pt x="4345" y="1571"/>
                  </a:moveTo>
                  <a:cubicBezTo>
                    <a:pt x="4809" y="2641"/>
                    <a:pt x="4309" y="3890"/>
                    <a:pt x="3239" y="4345"/>
                  </a:cubicBezTo>
                  <a:cubicBezTo>
                    <a:pt x="2168" y="4809"/>
                    <a:pt x="919" y="4319"/>
                    <a:pt x="464" y="3248"/>
                  </a:cubicBezTo>
                  <a:cubicBezTo>
                    <a:pt x="0" y="2169"/>
                    <a:pt x="491" y="929"/>
                    <a:pt x="1571" y="465"/>
                  </a:cubicBezTo>
                  <a:cubicBezTo>
                    <a:pt x="2641" y="1"/>
                    <a:pt x="3881" y="500"/>
                    <a:pt x="4345" y="1571"/>
                  </a:cubicBezTo>
                </a:path>
              </a:pathLst>
            </a:custGeom>
            <a:gradFill>
              <a:gsLst>
                <a:gs pos="0">
                  <a:schemeClr val="dk2"/>
                </a:gs>
                <a:gs pos="57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20"/>
            <p:cNvSpPr/>
            <p:nvPr/>
          </p:nvSpPr>
          <p:spPr>
            <a:xfrm>
              <a:off x="53072" y="1253015"/>
              <a:ext cx="238346" cy="238372"/>
            </a:xfrm>
            <a:custGeom>
              <a:avLst/>
              <a:gdLst/>
              <a:ahLst/>
              <a:cxnLst/>
              <a:rect l="l" t="t" r="r" b="b"/>
              <a:pathLst>
                <a:path w="4809" h="4810" extrusionOk="0">
                  <a:moveTo>
                    <a:pt x="4345" y="1571"/>
                  </a:moveTo>
                  <a:cubicBezTo>
                    <a:pt x="4809" y="2641"/>
                    <a:pt x="4309" y="3890"/>
                    <a:pt x="3239" y="4345"/>
                  </a:cubicBezTo>
                  <a:cubicBezTo>
                    <a:pt x="2168" y="4809"/>
                    <a:pt x="919" y="4319"/>
                    <a:pt x="464" y="3248"/>
                  </a:cubicBezTo>
                  <a:cubicBezTo>
                    <a:pt x="0" y="2169"/>
                    <a:pt x="491" y="929"/>
                    <a:pt x="1571" y="465"/>
                  </a:cubicBezTo>
                  <a:cubicBezTo>
                    <a:pt x="2641" y="1"/>
                    <a:pt x="3881" y="500"/>
                    <a:pt x="4345" y="1571"/>
                  </a:cubicBezTo>
                </a:path>
              </a:pathLst>
            </a:custGeom>
            <a:gradFill>
              <a:gsLst>
                <a:gs pos="0">
                  <a:schemeClr val="dk2"/>
                </a:gs>
                <a:gs pos="57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20"/>
            <p:cNvSpPr/>
            <p:nvPr/>
          </p:nvSpPr>
          <p:spPr>
            <a:xfrm>
              <a:off x="1259298" y="67028"/>
              <a:ext cx="327012" cy="327044"/>
            </a:xfrm>
            <a:custGeom>
              <a:avLst/>
              <a:gdLst/>
              <a:ahLst/>
              <a:cxnLst/>
              <a:rect l="l" t="t" r="r" b="b"/>
              <a:pathLst>
                <a:path w="4809" h="4810" extrusionOk="0">
                  <a:moveTo>
                    <a:pt x="4345" y="1571"/>
                  </a:moveTo>
                  <a:cubicBezTo>
                    <a:pt x="4809" y="2641"/>
                    <a:pt x="4309" y="3890"/>
                    <a:pt x="3239" y="4345"/>
                  </a:cubicBezTo>
                  <a:cubicBezTo>
                    <a:pt x="2168" y="4809"/>
                    <a:pt x="919" y="4319"/>
                    <a:pt x="464" y="3248"/>
                  </a:cubicBezTo>
                  <a:cubicBezTo>
                    <a:pt x="0" y="2169"/>
                    <a:pt x="491" y="929"/>
                    <a:pt x="1571" y="465"/>
                  </a:cubicBezTo>
                  <a:cubicBezTo>
                    <a:pt x="2641" y="1"/>
                    <a:pt x="3881" y="500"/>
                    <a:pt x="4345" y="1571"/>
                  </a:cubicBezTo>
                </a:path>
              </a:pathLst>
            </a:custGeom>
            <a:gradFill>
              <a:gsLst>
                <a:gs pos="0">
                  <a:schemeClr val="dk2"/>
                </a:gs>
                <a:gs pos="57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20"/>
            <p:cNvSpPr/>
            <p:nvPr/>
          </p:nvSpPr>
          <p:spPr>
            <a:xfrm>
              <a:off x="-62147" y="4"/>
              <a:ext cx="660023" cy="660100"/>
            </a:xfrm>
            <a:custGeom>
              <a:avLst/>
              <a:gdLst/>
              <a:ahLst/>
              <a:cxnLst/>
              <a:rect l="l" t="t" r="r" b="b"/>
              <a:pathLst>
                <a:path w="4809" h="4810" extrusionOk="0">
                  <a:moveTo>
                    <a:pt x="4345" y="1571"/>
                  </a:moveTo>
                  <a:cubicBezTo>
                    <a:pt x="4809" y="2641"/>
                    <a:pt x="4309" y="3890"/>
                    <a:pt x="3239" y="4345"/>
                  </a:cubicBezTo>
                  <a:cubicBezTo>
                    <a:pt x="2168" y="4809"/>
                    <a:pt x="919" y="4319"/>
                    <a:pt x="464" y="3248"/>
                  </a:cubicBezTo>
                  <a:cubicBezTo>
                    <a:pt x="0" y="2169"/>
                    <a:pt x="491" y="929"/>
                    <a:pt x="1571" y="465"/>
                  </a:cubicBezTo>
                  <a:cubicBezTo>
                    <a:pt x="2641" y="1"/>
                    <a:pt x="3881" y="500"/>
                    <a:pt x="4345" y="1571"/>
                  </a:cubicBezTo>
                </a:path>
              </a:pathLst>
            </a:custGeom>
            <a:gradFill>
              <a:gsLst>
                <a:gs pos="0">
                  <a:schemeClr val="dk2"/>
                </a:gs>
                <a:gs pos="57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3" name="Google Shape;263;p20"/>
          <p:cNvGrpSpPr/>
          <p:nvPr/>
        </p:nvGrpSpPr>
        <p:grpSpPr>
          <a:xfrm>
            <a:off x="6635180" y="3519093"/>
            <a:ext cx="2455746" cy="1624395"/>
            <a:chOff x="6635180" y="3519093"/>
            <a:chExt cx="2455746" cy="1624395"/>
          </a:xfrm>
        </p:grpSpPr>
        <p:sp>
          <p:nvSpPr>
            <p:cNvPr id="264" name="Google Shape;264;p20"/>
            <p:cNvSpPr/>
            <p:nvPr/>
          </p:nvSpPr>
          <p:spPr>
            <a:xfrm>
              <a:off x="8430903" y="3943992"/>
              <a:ext cx="660023" cy="660100"/>
            </a:xfrm>
            <a:custGeom>
              <a:avLst/>
              <a:gdLst/>
              <a:ahLst/>
              <a:cxnLst/>
              <a:rect l="l" t="t" r="r" b="b"/>
              <a:pathLst>
                <a:path w="4809" h="4810" extrusionOk="0">
                  <a:moveTo>
                    <a:pt x="4345" y="1571"/>
                  </a:moveTo>
                  <a:cubicBezTo>
                    <a:pt x="4809" y="2641"/>
                    <a:pt x="4309" y="3890"/>
                    <a:pt x="3239" y="4345"/>
                  </a:cubicBezTo>
                  <a:cubicBezTo>
                    <a:pt x="2168" y="4809"/>
                    <a:pt x="919" y="4319"/>
                    <a:pt x="464" y="3248"/>
                  </a:cubicBezTo>
                  <a:cubicBezTo>
                    <a:pt x="0" y="2169"/>
                    <a:pt x="491" y="929"/>
                    <a:pt x="1571" y="465"/>
                  </a:cubicBezTo>
                  <a:cubicBezTo>
                    <a:pt x="2641" y="1"/>
                    <a:pt x="3881" y="500"/>
                    <a:pt x="4345" y="1571"/>
                  </a:cubicBezTo>
                </a:path>
              </a:pathLst>
            </a:custGeom>
            <a:gradFill>
              <a:gsLst>
                <a:gs pos="0">
                  <a:schemeClr val="dk2"/>
                </a:gs>
                <a:gs pos="57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20"/>
            <p:cNvSpPr/>
            <p:nvPr/>
          </p:nvSpPr>
          <p:spPr>
            <a:xfrm>
              <a:off x="8622155" y="3519093"/>
              <a:ext cx="468769" cy="468795"/>
            </a:xfrm>
            <a:custGeom>
              <a:avLst/>
              <a:gdLst/>
              <a:ahLst/>
              <a:cxnLst/>
              <a:rect l="l" t="t" r="r" b="b"/>
              <a:pathLst>
                <a:path w="4809" h="4810" extrusionOk="0">
                  <a:moveTo>
                    <a:pt x="4345" y="1571"/>
                  </a:moveTo>
                  <a:cubicBezTo>
                    <a:pt x="4809" y="2641"/>
                    <a:pt x="4309" y="3890"/>
                    <a:pt x="3239" y="4345"/>
                  </a:cubicBezTo>
                  <a:cubicBezTo>
                    <a:pt x="2168" y="4809"/>
                    <a:pt x="919" y="4319"/>
                    <a:pt x="464" y="3248"/>
                  </a:cubicBezTo>
                  <a:cubicBezTo>
                    <a:pt x="0" y="2169"/>
                    <a:pt x="491" y="929"/>
                    <a:pt x="1571" y="465"/>
                  </a:cubicBezTo>
                  <a:cubicBezTo>
                    <a:pt x="2641" y="1"/>
                    <a:pt x="3881" y="500"/>
                    <a:pt x="4345" y="1571"/>
                  </a:cubicBezTo>
                </a:path>
              </a:pathLst>
            </a:custGeom>
            <a:gradFill>
              <a:gsLst>
                <a:gs pos="0">
                  <a:schemeClr val="dk2"/>
                </a:gs>
                <a:gs pos="57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20"/>
            <p:cNvSpPr/>
            <p:nvPr/>
          </p:nvSpPr>
          <p:spPr>
            <a:xfrm>
              <a:off x="6635180" y="4674693"/>
              <a:ext cx="468769" cy="468795"/>
            </a:xfrm>
            <a:custGeom>
              <a:avLst/>
              <a:gdLst/>
              <a:ahLst/>
              <a:cxnLst/>
              <a:rect l="l" t="t" r="r" b="b"/>
              <a:pathLst>
                <a:path w="4809" h="4810" extrusionOk="0">
                  <a:moveTo>
                    <a:pt x="4345" y="1571"/>
                  </a:moveTo>
                  <a:cubicBezTo>
                    <a:pt x="4809" y="2641"/>
                    <a:pt x="4309" y="3890"/>
                    <a:pt x="3239" y="4345"/>
                  </a:cubicBezTo>
                  <a:cubicBezTo>
                    <a:pt x="2168" y="4809"/>
                    <a:pt x="919" y="4319"/>
                    <a:pt x="464" y="3248"/>
                  </a:cubicBezTo>
                  <a:cubicBezTo>
                    <a:pt x="0" y="2169"/>
                    <a:pt x="491" y="929"/>
                    <a:pt x="1571" y="465"/>
                  </a:cubicBezTo>
                  <a:cubicBezTo>
                    <a:pt x="2641" y="1"/>
                    <a:pt x="3881" y="500"/>
                    <a:pt x="4345" y="1571"/>
                  </a:cubicBezTo>
                </a:path>
              </a:pathLst>
            </a:custGeom>
            <a:gradFill>
              <a:gsLst>
                <a:gs pos="0">
                  <a:schemeClr val="dk2"/>
                </a:gs>
                <a:gs pos="57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20"/>
            <p:cNvSpPr/>
            <p:nvPr/>
          </p:nvSpPr>
          <p:spPr>
            <a:xfrm>
              <a:off x="8185647" y="4789915"/>
              <a:ext cx="238346" cy="238372"/>
            </a:xfrm>
            <a:custGeom>
              <a:avLst/>
              <a:gdLst/>
              <a:ahLst/>
              <a:cxnLst/>
              <a:rect l="l" t="t" r="r" b="b"/>
              <a:pathLst>
                <a:path w="4809" h="4810" extrusionOk="0">
                  <a:moveTo>
                    <a:pt x="4345" y="1571"/>
                  </a:moveTo>
                  <a:cubicBezTo>
                    <a:pt x="4809" y="2641"/>
                    <a:pt x="4309" y="3890"/>
                    <a:pt x="3239" y="4345"/>
                  </a:cubicBezTo>
                  <a:cubicBezTo>
                    <a:pt x="2168" y="4809"/>
                    <a:pt x="919" y="4319"/>
                    <a:pt x="464" y="3248"/>
                  </a:cubicBezTo>
                  <a:cubicBezTo>
                    <a:pt x="0" y="2169"/>
                    <a:pt x="491" y="929"/>
                    <a:pt x="1571" y="465"/>
                  </a:cubicBezTo>
                  <a:cubicBezTo>
                    <a:pt x="2641" y="1"/>
                    <a:pt x="3881" y="500"/>
                    <a:pt x="4345" y="1571"/>
                  </a:cubicBezTo>
                </a:path>
              </a:pathLst>
            </a:custGeom>
            <a:gradFill>
              <a:gsLst>
                <a:gs pos="0">
                  <a:schemeClr val="dk2"/>
                </a:gs>
                <a:gs pos="57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22"/>
          <p:cNvSpPr/>
          <p:nvPr/>
        </p:nvSpPr>
        <p:spPr>
          <a:xfrm rot="-6125281">
            <a:off x="6780953" y="-507545"/>
            <a:ext cx="4634067" cy="2824557"/>
          </a:xfrm>
          <a:custGeom>
            <a:avLst/>
            <a:gdLst/>
            <a:ahLst/>
            <a:cxnLst/>
            <a:rect l="l" t="t" r="r" b="b"/>
            <a:pathLst>
              <a:path w="31849" h="19413" extrusionOk="0">
                <a:moveTo>
                  <a:pt x="29707" y="1945"/>
                </a:moveTo>
                <a:cubicBezTo>
                  <a:pt x="29279" y="2258"/>
                  <a:pt x="28663" y="2588"/>
                  <a:pt x="28146" y="2695"/>
                </a:cubicBezTo>
                <a:lnTo>
                  <a:pt x="28146" y="2695"/>
                </a:lnTo>
                <a:cubicBezTo>
                  <a:pt x="27334" y="2864"/>
                  <a:pt x="26522" y="2686"/>
                  <a:pt x="25710" y="2516"/>
                </a:cubicBezTo>
                <a:lnTo>
                  <a:pt x="25710" y="2516"/>
                </a:lnTo>
                <a:cubicBezTo>
                  <a:pt x="25131" y="2391"/>
                  <a:pt x="24560" y="2266"/>
                  <a:pt x="23989" y="2266"/>
                </a:cubicBezTo>
                <a:lnTo>
                  <a:pt x="23989" y="2266"/>
                </a:lnTo>
                <a:cubicBezTo>
                  <a:pt x="22552" y="2275"/>
                  <a:pt x="21330" y="2962"/>
                  <a:pt x="20741" y="4274"/>
                </a:cubicBezTo>
                <a:lnTo>
                  <a:pt x="20741" y="4274"/>
                </a:lnTo>
                <a:cubicBezTo>
                  <a:pt x="20135" y="5621"/>
                  <a:pt x="20982" y="7164"/>
                  <a:pt x="20117" y="8493"/>
                </a:cubicBezTo>
                <a:lnTo>
                  <a:pt x="20117" y="8493"/>
                </a:lnTo>
                <a:cubicBezTo>
                  <a:pt x="19162" y="9956"/>
                  <a:pt x="17682" y="8440"/>
                  <a:pt x="16772" y="7726"/>
                </a:cubicBezTo>
                <a:lnTo>
                  <a:pt x="16772" y="7726"/>
                </a:lnTo>
                <a:cubicBezTo>
                  <a:pt x="15737" y="6905"/>
                  <a:pt x="13997" y="6379"/>
                  <a:pt x="12766" y="7111"/>
                </a:cubicBezTo>
                <a:lnTo>
                  <a:pt x="12766" y="7111"/>
                </a:lnTo>
                <a:cubicBezTo>
                  <a:pt x="12186" y="7450"/>
                  <a:pt x="11678" y="8083"/>
                  <a:pt x="11410" y="8698"/>
                </a:cubicBezTo>
                <a:lnTo>
                  <a:pt x="11410" y="8698"/>
                </a:lnTo>
                <a:cubicBezTo>
                  <a:pt x="11107" y="9403"/>
                  <a:pt x="11125" y="10162"/>
                  <a:pt x="10884" y="10857"/>
                </a:cubicBezTo>
                <a:lnTo>
                  <a:pt x="10884" y="10857"/>
                </a:lnTo>
                <a:cubicBezTo>
                  <a:pt x="10661" y="11482"/>
                  <a:pt x="10179" y="12285"/>
                  <a:pt x="9528" y="12561"/>
                </a:cubicBezTo>
                <a:lnTo>
                  <a:pt x="9528" y="12561"/>
                </a:lnTo>
                <a:cubicBezTo>
                  <a:pt x="8832" y="12865"/>
                  <a:pt x="8065" y="12882"/>
                  <a:pt x="7342" y="12989"/>
                </a:cubicBezTo>
                <a:lnTo>
                  <a:pt x="7342" y="12989"/>
                </a:lnTo>
                <a:cubicBezTo>
                  <a:pt x="4371" y="13427"/>
                  <a:pt x="1490" y="15273"/>
                  <a:pt x="330" y="18119"/>
                </a:cubicBezTo>
                <a:lnTo>
                  <a:pt x="330" y="18119"/>
                </a:lnTo>
                <a:cubicBezTo>
                  <a:pt x="187" y="18476"/>
                  <a:pt x="0" y="19020"/>
                  <a:pt x="27" y="19413"/>
                </a:cubicBezTo>
                <a:lnTo>
                  <a:pt x="27" y="19413"/>
                </a:lnTo>
                <a:lnTo>
                  <a:pt x="31848" y="19413"/>
                </a:lnTo>
                <a:lnTo>
                  <a:pt x="31384" y="1"/>
                </a:lnTo>
                <a:cubicBezTo>
                  <a:pt x="31188" y="679"/>
                  <a:pt x="30269" y="1526"/>
                  <a:pt x="29707" y="1945"/>
                </a:cubicBezTo>
              </a:path>
            </a:pathLst>
          </a:custGeom>
          <a:gradFill>
            <a:gsLst>
              <a:gs pos="0">
                <a:schemeClr val="lt1"/>
              </a:gs>
              <a:gs pos="100000">
                <a:srgbClr val="63E6DB">
                  <a:alpha val="70196"/>
                </a:srgbClr>
              </a:gs>
            </a:gsLst>
            <a:lin ang="1350003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p22"/>
          <p:cNvSpPr/>
          <p:nvPr/>
        </p:nvSpPr>
        <p:spPr>
          <a:xfrm flipH="1">
            <a:off x="-1192290" y="3569975"/>
            <a:ext cx="5029983" cy="2068243"/>
          </a:xfrm>
          <a:custGeom>
            <a:avLst/>
            <a:gdLst/>
            <a:ahLst/>
            <a:cxnLst/>
            <a:rect l="l" t="t" r="r" b="b"/>
            <a:pathLst>
              <a:path w="22438" h="10483" extrusionOk="0">
                <a:moveTo>
                  <a:pt x="18307" y="1053"/>
                </a:moveTo>
                <a:cubicBezTo>
                  <a:pt x="17174" y="1740"/>
                  <a:pt x="16505" y="2560"/>
                  <a:pt x="15773" y="3640"/>
                </a:cubicBezTo>
                <a:lnTo>
                  <a:pt x="15773" y="3640"/>
                </a:lnTo>
                <a:cubicBezTo>
                  <a:pt x="15149" y="4550"/>
                  <a:pt x="14658" y="5593"/>
                  <a:pt x="13668" y="6164"/>
                </a:cubicBezTo>
                <a:lnTo>
                  <a:pt x="13668" y="6164"/>
                </a:lnTo>
                <a:cubicBezTo>
                  <a:pt x="12606" y="6762"/>
                  <a:pt x="11009" y="6896"/>
                  <a:pt x="9823" y="6539"/>
                </a:cubicBezTo>
                <a:lnTo>
                  <a:pt x="9823" y="6539"/>
                </a:lnTo>
                <a:cubicBezTo>
                  <a:pt x="8565" y="6156"/>
                  <a:pt x="7049" y="5906"/>
                  <a:pt x="5791" y="6477"/>
                </a:cubicBezTo>
                <a:lnTo>
                  <a:pt x="5791" y="6477"/>
                </a:lnTo>
                <a:cubicBezTo>
                  <a:pt x="4497" y="7057"/>
                  <a:pt x="3293" y="7931"/>
                  <a:pt x="2151" y="8752"/>
                </a:cubicBezTo>
                <a:lnTo>
                  <a:pt x="2151" y="8752"/>
                </a:lnTo>
                <a:cubicBezTo>
                  <a:pt x="1410" y="9296"/>
                  <a:pt x="670" y="9858"/>
                  <a:pt x="1" y="10482"/>
                </a:cubicBezTo>
                <a:lnTo>
                  <a:pt x="1" y="10482"/>
                </a:lnTo>
                <a:lnTo>
                  <a:pt x="22393" y="10482"/>
                </a:lnTo>
                <a:lnTo>
                  <a:pt x="22437" y="98"/>
                </a:lnTo>
                <a:cubicBezTo>
                  <a:pt x="22179" y="27"/>
                  <a:pt x="21902" y="0"/>
                  <a:pt x="21617" y="0"/>
                </a:cubicBezTo>
                <a:lnTo>
                  <a:pt x="21617" y="0"/>
                </a:lnTo>
                <a:cubicBezTo>
                  <a:pt x="20466" y="0"/>
                  <a:pt x="19208" y="517"/>
                  <a:pt x="18307" y="1053"/>
                </a:cubicBezTo>
                <a:close/>
              </a:path>
            </a:pathLst>
          </a:custGeom>
          <a:gradFill>
            <a:gsLst>
              <a:gs pos="0">
                <a:schemeClr val="lt1"/>
              </a:gs>
              <a:gs pos="100000">
                <a:srgbClr val="63E6DB">
                  <a:alpha val="70196"/>
                </a:srgbClr>
              </a:gs>
            </a:gsLst>
            <a:lin ang="1350003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77" name="Google Shape;277;p22"/>
          <p:cNvGrpSpPr/>
          <p:nvPr/>
        </p:nvGrpSpPr>
        <p:grpSpPr>
          <a:xfrm>
            <a:off x="53078" y="3519092"/>
            <a:ext cx="666922" cy="1553796"/>
            <a:chOff x="53078" y="3519092"/>
            <a:chExt cx="666922" cy="1553796"/>
          </a:xfrm>
        </p:grpSpPr>
        <p:sp>
          <p:nvSpPr>
            <p:cNvPr id="278" name="Google Shape;278;p22"/>
            <p:cNvSpPr/>
            <p:nvPr/>
          </p:nvSpPr>
          <p:spPr>
            <a:xfrm>
              <a:off x="53078" y="3519092"/>
              <a:ext cx="660023" cy="660100"/>
            </a:xfrm>
            <a:custGeom>
              <a:avLst/>
              <a:gdLst/>
              <a:ahLst/>
              <a:cxnLst/>
              <a:rect l="l" t="t" r="r" b="b"/>
              <a:pathLst>
                <a:path w="4809" h="4810" extrusionOk="0">
                  <a:moveTo>
                    <a:pt x="4345" y="1571"/>
                  </a:moveTo>
                  <a:cubicBezTo>
                    <a:pt x="4809" y="2641"/>
                    <a:pt x="4309" y="3890"/>
                    <a:pt x="3239" y="4345"/>
                  </a:cubicBezTo>
                  <a:cubicBezTo>
                    <a:pt x="2168" y="4809"/>
                    <a:pt x="919" y="4319"/>
                    <a:pt x="464" y="3248"/>
                  </a:cubicBezTo>
                  <a:cubicBezTo>
                    <a:pt x="0" y="2169"/>
                    <a:pt x="491" y="929"/>
                    <a:pt x="1571" y="465"/>
                  </a:cubicBezTo>
                  <a:cubicBezTo>
                    <a:pt x="2641" y="1"/>
                    <a:pt x="3881" y="500"/>
                    <a:pt x="4345" y="1571"/>
                  </a:cubicBezTo>
                </a:path>
              </a:pathLst>
            </a:custGeom>
            <a:gradFill>
              <a:gsLst>
                <a:gs pos="0">
                  <a:schemeClr val="dk2"/>
                </a:gs>
                <a:gs pos="57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22"/>
            <p:cNvSpPr/>
            <p:nvPr/>
          </p:nvSpPr>
          <p:spPr>
            <a:xfrm>
              <a:off x="251230" y="4604093"/>
              <a:ext cx="468769" cy="468795"/>
            </a:xfrm>
            <a:custGeom>
              <a:avLst/>
              <a:gdLst/>
              <a:ahLst/>
              <a:cxnLst/>
              <a:rect l="l" t="t" r="r" b="b"/>
              <a:pathLst>
                <a:path w="4809" h="4810" extrusionOk="0">
                  <a:moveTo>
                    <a:pt x="4345" y="1571"/>
                  </a:moveTo>
                  <a:cubicBezTo>
                    <a:pt x="4809" y="2641"/>
                    <a:pt x="4309" y="3890"/>
                    <a:pt x="3239" y="4345"/>
                  </a:cubicBezTo>
                  <a:cubicBezTo>
                    <a:pt x="2168" y="4809"/>
                    <a:pt x="919" y="4319"/>
                    <a:pt x="464" y="3248"/>
                  </a:cubicBezTo>
                  <a:cubicBezTo>
                    <a:pt x="0" y="2169"/>
                    <a:pt x="491" y="929"/>
                    <a:pt x="1571" y="465"/>
                  </a:cubicBezTo>
                  <a:cubicBezTo>
                    <a:pt x="2641" y="1"/>
                    <a:pt x="3881" y="500"/>
                    <a:pt x="4345" y="1571"/>
                  </a:cubicBezTo>
                </a:path>
              </a:pathLst>
            </a:custGeom>
            <a:gradFill>
              <a:gsLst>
                <a:gs pos="0">
                  <a:schemeClr val="dk2"/>
                </a:gs>
                <a:gs pos="57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22"/>
            <p:cNvSpPr/>
            <p:nvPr/>
          </p:nvSpPr>
          <p:spPr>
            <a:xfrm>
              <a:off x="148697" y="4326490"/>
              <a:ext cx="238346" cy="238372"/>
            </a:xfrm>
            <a:custGeom>
              <a:avLst/>
              <a:gdLst/>
              <a:ahLst/>
              <a:cxnLst/>
              <a:rect l="l" t="t" r="r" b="b"/>
              <a:pathLst>
                <a:path w="4809" h="4810" extrusionOk="0">
                  <a:moveTo>
                    <a:pt x="4345" y="1571"/>
                  </a:moveTo>
                  <a:cubicBezTo>
                    <a:pt x="4809" y="2641"/>
                    <a:pt x="4309" y="3890"/>
                    <a:pt x="3239" y="4345"/>
                  </a:cubicBezTo>
                  <a:cubicBezTo>
                    <a:pt x="2168" y="4809"/>
                    <a:pt x="919" y="4319"/>
                    <a:pt x="464" y="3248"/>
                  </a:cubicBezTo>
                  <a:cubicBezTo>
                    <a:pt x="0" y="2169"/>
                    <a:pt x="491" y="929"/>
                    <a:pt x="1571" y="465"/>
                  </a:cubicBezTo>
                  <a:cubicBezTo>
                    <a:pt x="2641" y="1"/>
                    <a:pt x="3881" y="500"/>
                    <a:pt x="4345" y="1571"/>
                  </a:cubicBezTo>
                </a:path>
              </a:pathLst>
            </a:custGeom>
            <a:gradFill>
              <a:gsLst>
                <a:gs pos="0">
                  <a:srgbClr val="FFFFFF">
                    <a:alpha val="50196"/>
                  </a:srgbClr>
                </a:gs>
                <a:gs pos="57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1" name="Google Shape;281;p22"/>
          <p:cNvGrpSpPr/>
          <p:nvPr/>
        </p:nvGrpSpPr>
        <p:grpSpPr>
          <a:xfrm>
            <a:off x="7618822" y="111365"/>
            <a:ext cx="1576005" cy="1123414"/>
            <a:chOff x="7618822" y="111365"/>
            <a:chExt cx="1576005" cy="1123414"/>
          </a:xfrm>
        </p:grpSpPr>
        <p:sp>
          <p:nvSpPr>
            <p:cNvPr id="282" name="Google Shape;282;p22"/>
            <p:cNvSpPr/>
            <p:nvPr/>
          </p:nvSpPr>
          <p:spPr>
            <a:xfrm>
              <a:off x="8267398" y="111378"/>
              <a:ext cx="327012" cy="327044"/>
            </a:xfrm>
            <a:custGeom>
              <a:avLst/>
              <a:gdLst/>
              <a:ahLst/>
              <a:cxnLst/>
              <a:rect l="l" t="t" r="r" b="b"/>
              <a:pathLst>
                <a:path w="4809" h="4810" extrusionOk="0">
                  <a:moveTo>
                    <a:pt x="4345" y="1571"/>
                  </a:moveTo>
                  <a:cubicBezTo>
                    <a:pt x="4809" y="2641"/>
                    <a:pt x="4309" y="3890"/>
                    <a:pt x="3239" y="4345"/>
                  </a:cubicBezTo>
                  <a:cubicBezTo>
                    <a:pt x="2168" y="4809"/>
                    <a:pt x="919" y="4319"/>
                    <a:pt x="464" y="3248"/>
                  </a:cubicBezTo>
                  <a:cubicBezTo>
                    <a:pt x="0" y="2169"/>
                    <a:pt x="491" y="929"/>
                    <a:pt x="1571" y="465"/>
                  </a:cubicBezTo>
                  <a:cubicBezTo>
                    <a:pt x="2641" y="1"/>
                    <a:pt x="3881" y="500"/>
                    <a:pt x="4345" y="1571"/>
                  </a:cubicBezTo>
                </a:path>
              </a:pathLst>
            </a:custGeom>
            <a:gradFill>
              <a:gsLst>
                <a:gs pos="0">
                  <a:schemeClr val="dk2"/>
                </a:gs>
                <a:gs pos="57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22"/>
            <p:cNvSpPr/>
            <p:nvPr/>
          </p:nvSpPr>
          <p:spPr>
            <a:xfrm>
              <a:off x="8534803" y="574679"/>
              <a:ext cx="660023" cy="660100"/>
            </a:xfrm>
            <a:custGeom>
              <a:avLst/>
              <a:gdLst/>
              <a:ahLst/>
              <a:cxnLst/>
              <a:rect l="l" t="t" r="r" b="b"/>
              <a:pathLst>
                <a:path w="4809" h="4810" extrusionOk="0">
                  <a:moveTo>
                    <a:pt x="4345" y="1571"/>
                  </a:moveTo>
                  <a:cubicBezTo>
                    <a:pt x="4809" y="2641"/>
                    <a:pt x="4309" y="3890"/>
                    <a:pt x="3239" y="4345"/>
                  </a:cubicBezTo>
                  <a:cubicBezTo>
                    <a:pt x="2168" y="4809"/>
                    <a:pt x="919" y="4319"/>
                    <a:pt x="464" y="3248"/>
                  </a:cubicBezTo>
                  <a:cubicBezTo>
                    <a:pt x="0" y="2169"/>
                    <a:pt x="491" y="929"/>
                    <a:pt x="1571" y="465"/>
                  </a:cubicBezTo>
                  <a:cubicBezTo>
                    <a:pt x="2641" y="1"/>
                    <a:pt x="3881" y="500"/>
                    <a:pt x="4345" y="1571"/>
                  </a:cubicBezTo>
                </a:path>
              </a:pathLst>
            </a:custGeom>
            <a:gradFill>
              <a:gsLst>
                <a:gs pos="0">
                  <a:schemeClr val="dk2"/>
                </a:gs>
                <a:gs pos="57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22"/>
            <p:cNvSpPr/>
            <p:nvPr/>
          </p:nvSpPr>
          <p:spPr>
            <a:xfrm>
              <a:off x="7618822" y="111365"/>
              <a:ext cx="238346" cy="238372"/>
            </a:xfrm>
            <a:custGeom>
              <a:avLst/>
              <a:gdLst/>
              <a:ahLst/>
              <a:cxnLst/>
              <a:rect l="l" t="t" r="r" b="b"/>
              <a:pathLst>
                <a:path w="4809" h="4810" extrusionOk="0">
                  <a:moveTo>
                    <a:pt x="4345" y="1571"/>
                  </a:moveTo>
                  <a:cubicBezTo>
                    <a:pt x="4809" y="2641"/>
                    <a:pt x="4309" y="3890"/>
                    <a:pt x="3239" y="4345"/>
                  </a:cubicBezTo>
                  <a:cubicBezTo>
                    <a:pt x="2168" y="4809"/>
                    <a:pt x="919" y="4319"/>
                    <a:pt x="464" y="3248"/>
                  </a:cubicBezTo>
                  <a:cubicBezTo>
                    <a:pt x="0" y="2169"/>
                    <a:pt x="491" y="929"/>
                    <a:pt x="1571" y="465"/>
                  </a:cubicBezTo>
                  <a:cubicBezTo>
                    <a:pt x="2641" y="1"/>
                    <a:pt x="3881" y="500"/>
                    <a:pt x="4345" y="1571"/>
                  </a:cubicBezTo>
                </a:path>
              </a:pathLst>
            </a:custGeom>
            <a:gradFill>
              <a:gsLst>
                <a:gs pos="0">
                  <a:srgbClr val="FFFFFF">
                    <a:alpha val="50196"/>
                  </a:srgbClr>
                </a:gs>
                <a:gs pos="57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23"/>
          <p:cNvSpPr/>
          <p:nvPr/>
        </p:nvSpPr>
        <p:spPr>
          <a:xfrm>
            <a:off x="4182350" y="2075876"/>
            <a:ext cx="5728043" cy="3491380"/>
          </a:xfrm>
          <a:custGeom>
            <a:avLst/>
            <a:gdLst/>
            <a:ahLst/>
            <a:cxnLst/>
            <a:rect l="l" t="t" r="r" b="b"/>
            <a:pathLst>
              <a:path w="31849" h="19413" extrusionOk="0">
                <a:moveTo>
                  <a:pt x="29707" y="1945"/>
                </a:moveTo>
                <a:cubicBezTo>
                  <a:pt x="29279" y="2258"/>
                  <a:pt x="28663" y="2588"/>
                  <a:pt x="28146" y="2695"/>
                </a:cubicBezTo>
                <a:lnTo>
                  <a:pt x="28146" y="2695"/>
                </a:lnTo>
                <a:cubicBezTo>
                  <a:pt x="27334" y="2864"/>
                  <a:pt x="26522" y="2686"/>
                  <a:pt x="25710" y="2516"/>
                </a:cubicBezTo>
                <a:lnTo>
                  <a:pt x="25710" y="2516"/>
                </a:lnTo>
                <a:cubicBezTo>
                  <a:pt x="25131" y="2391"/>
                  <a:pt x="24560" y="2266"/>
                  <a:pt x="23989" y="2266"/>
                </a:cubicBezTo>
                <a:lnTo>
                  <a:pt x="23989" y="2266"/>
                </a:lnTo>
                <a:cubicBezTo>
                  <a:pt x="22552" y="2275"/>
                  <a:pt x="21330" y="2962"/>
                  <a:pt x="20741" y="4274"/>
                </a:cubicBezTo>
                <a:lnTo>
                  <a:pt x="20741" y="4274"/>
                </a:lnTo>
                <a:cubicBezTo>
                  <a:pt x="20135" y="5621"/>
                  <a:pt x="20982" y="7164"/>
                  <a:pt x="20117" y="8493"/>
                </a:cubicBezTo>
                <a:lnTo>
                  <a:pt x="20117" y="8493"/>
                </a:lnTo>
                <a:cubicBezTo>
                  <a:pt x="19162" y="9956"/>
                  <a:pt x="17682" y="8440"/>
                  <a:pt x="16772" y="7726"/>
                </a:cubicBezTo>
                <a:lnTo>
                  <a:pt x="16772" y="7726"/>
                </a:lnTo>
                <a:cubicBezTo>
                  <a:pt x="15737" y="6905"/>
                  <a:pt x="13997" y="6379"/>
                  <a:pt x="12766" y="7111"/>
                </a:cubicBezTo>
                <a:lnTo>
                  <a:pt x="12766" y="7111"/>
                </a:lnTo>
                <a:cubicBezTo>
                  <a:pt x="12186" y="7450"/>
                  <a:pt x="11678" y="8083"/>
                  <a:pt x="11410" y="8698"/>
                </a:cubicBezTo>
                <a:lnTo>
                  <a:pt x="11410" y="8698"/>
                </a:lnTo>
                <a:cubicBezTo>
                  <a:pt x="11107" y="9403"/>
                  <a:pt x="11125" y="10162"/>
                  <a:pt x="10884" y="10857"/>
                </a:cubicBezTo>
                <a:lnTo>
                  <a:pt x="10884" y="10857"/>
                </a:lnTo>
                <a:cubicBezTo>
                  <a:pt x="10661" y="11482"/>
                  <a:pt x="10179" y="12285"/>
                  <a:pt x="9528" y="12561"/>
                </a:cubicBezTo>
                <a:lnTo>
                  <a:pt x="9528" y="12561"/>
                </a:lnTo>
                <a:cubicBezTo>
                  <a:pt x="8832" y="12865"/>
                  <a:pt x="8065" y="12882"/>
                  <a:pt x="7342" y="12989"/>
                </a:cubicBezTo>
                <a:lnTo>
                  <a:pt x="7342" y="12989"/>
                </a:lnTo>
                <a:cubicBezTo>
                  <a:pt x="4371" y="13427"/>
                  <a:pt x="1490" y="15273"/>
                  <a:pt x="330" y="18119"/>
                </a:cubicBezTo>
                <a:lnTo>
                  <a:pt x="330" y="18119"/>
                </a:lnTo>
                <a:cubicBezTo>
                  <a:pt x="187" y="18476"/>
                  <a:pt x="0" y="19020"/>
                  <a:pt x="27" y="19413"/>
                </a:cubicBezTo>
                <a:lnTo>
                  <a:pt x="27" y="19413"/>
                </a:lnTo>
                <a:lnTo>
                  <a:pt x="31848" y="19413"/>
                </a:lnTo>
                <a:lnTo>
                  <a:pt x="31384" y="1"/>
                </a:lnTo>
                <a:cubicBezTo>
                  <a:pt x="31188" y="679"/>
                  <a:pt x="30269" y="1526"/>
                  <a:pt x="29707" y="1945"/>
                </a:cubicBezTo>
              </a:path>
            </a:pathLst>
          </a:custGeom>
          <a:gradFill>
            <a:gsLst>
              <a:gs pos="0">
                <a:schemeClr val="lt1"/>
              </a:gs>
              <a:gs pos="100000">
                <a:srgbClr val="63E6DB">
                  <a:alpha val="70196"/>
                </a:srgbClr>
              </a:gs>
            </a:gsLst>
            <a:lin ang="1350003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23"/>
          <p:cNvSpPr/>
          <p:nvPr/>
        </p:nvSpPr>
        <p:spPr>
          <a:xfrm>
            <a:off x="5816848" y="3347141"/>
            <a:ext cx="4013990" cy="1875356"/>
          </a:xfrm>
          <a:custGeom>
            <a:avLst/>
            <a:gdLst/>
            <a:ahLst/>
            <a:cxnLst/>
            <a:rect l="l" t="t" r="r" b="b"/>
            <a:pathLst>
              <a:path w="22438" h="10483" extrusionOk="0">
                <a:moveTo>
                  <a:pt x="18307" y="1053"/>
                </a:moveTo>
                <a:cubicBezTo>
                  <a:pt x="17174" y="1740"/>
                  <a:pt x="16505" y="2560"/>
                  <a:pt x="15773" y="3640"/>
                </a:cubicBezTo>
                <a:lnTo>
                  <a:pt x="15773" y="3640"/>
                </a:lnTo>
                <a:cubicBezTo>
                  <a:pt x="15149" y="4550"/>
                  <a:pt x="14658" y="5593"/>
                  <a:pt x="13668" y="6164"/>
                </a:cubicBezTo>
                <a:lnTo>
                  <a:pt x="13668" y="6164"/>
                </a:lnTo>
                <a:cubicBezTo>
                  <a:pt x="12606" y="6762"/>
                  <a:pt x="11009" y="6896"/>
                  <a:pt x="9823" y="6539"/>
                </a:cubicBezTo>
                <a:lnTo>
                  <a:pt x="9823" y="6539"/>
                </a:lnTo>
                <a:cubicBezTo>
                  <a:pt x="8565" y="6156"/>
                  <a:pt x="7049" y="5906"/>
                  <a:pt x="5791" y="6477"/>
                </a:cubicBezTo>
                <a:lnTo>
                  <a:pt x="5791" y="6477"/>
                </a:lnTo>
                <a:cubicBezTo>
                  <a:pt x="4497" y="7057"/>
                  <a:pt x="3293" y="7931"/>
                  <a:pt x="2151" y="8752"/>
                </a:cubicBezTo>
                <a:lnTo>
                  <a:pt x="2151" y="8752"/>
                </a:lnTo>
                <a:cubicBezTo>
                  <a:pt x="1410" y="9296"/>
                  <a:pt x="670" y="9858"/>
                  <a:pt x="1" y="10482"/>
                </a:cubicBezTo>
                <a:lnTo>
                  <a:pt x="1" y="10482"/>
                </a:lnTo>
                <a:lnTo>
                  <a:pt x="22393" y="10482"/>
                </a:lnTo>
                <a:lnTo>
                  <a:pt x="22437" y="98"/>
                </a:lnTo>
                <a:cubicBezTo>
                  <a:pt x="22179" y="27"/>
                  <a:pt x="21902" y="0"/>
                  <a:pt x="21617" y="0"/>
                </a:cubicBezTo>
                <a:lnTo>
                  <a:pt x="21617" y="0"/>
                </a:lnTo>
                <a:cubicBezTo>
                  <a:pt x="20466" y="0"/>
                  <a:pt x="19208" y="517"/>
                  <a:pt x="18307" y="1053"/>
                </a:cubicBezTo>
                <a:close/>
              </a:path>
            </a:pathLst>
          </a:custGeom>
          <a:gradFill>
            <a:gsLst>
              <a:gs pos="0">
                <a:schemeClr val="lt1"/>
              </a:gs>
              <a:gs pos="100000">
                <a:srgbClr val="63E6DB">
                  <a:alpha val="70196"/>
                </a:srgbClr>
              </a:gs>
            </a:gsLst>
            <a:lin ang="1350003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p23"/>
          <p:cNvSpPr/>
          <p:nvPr/>
        </p:nvSpPr>
        <p:spPr>
          <a:xfrm rot="-9720741">
            <a:off x="-717073" y="-1675999"/>
            <a:ext cx="5728060" cy="3491392"/>
          </a:xfrm>
          <a:custGeom>
            <a:avLst/>
            <a:gdLst/>
            <a:ahLst/>
            <a:cxnLst/>
            <a:rect l="l" t="t" r="r" b="b"/>
            <a:pathLst>
              <a:path w="31849" h="19413" extrusionOk="0">
                <a:moveTo>
                  <a:pt x="29707" y="1945"/>
                </a:moveTo>
                <a:cubicBezTo>
                  <a:pt x="29279" y="2258"/>
                  <a:pt x="28663" y="2588"/>
                  <a:pt x="28146" y="2695"/>
                </a:cubicBezTo>
                <a:lnTo>
                  <a:pt x="28146" y="2695"/>
                </a:lnTo>
                <a:cubicBezTo>
                  <a:pt x="27334" y="2864"/>
                  <a:pt x="26522" y="2686"/>
                  <a:pt x="25710" y="2516"/>
                </a:cubicBezTo>
                <a:lnTo>
                  <a:pt x="25710" y="2516"/>
                </a:lnTo>
                <a:cubicBezTo>
                  <a:pt x="25131" y="2391"/>
                  <a:pt x="24560" y="2266"/>
                  <a:pt x="23989" y="2266"/>
                </a:cubicBezTo>
                <a:lnTo>
                  <a:pt x="23989" y="2266"/>
                </a:lnTo>
                <a:cubicBezTo>
                  <a:pt x="22552" y="2275"/>
                  <a:pt x="21330" y="2962"/>
                  <a:pt x="20741" y="4274"/>
                </a:cubicBezTo>
                <a:lnTo>
                  <a:pt x="20741" y="4274"/>
                </a:lnTo>
                <a:cubicBezTo>
                  <a:pt x="20135" y="5621"/>
                  <a:pt x="20982" y="7164"/>
                  <a:pt x="20117" y="8493"/>
                </a:cubicBezTo>
                <a:lnTo>
                  <a:pt x="20117" y="8493"/>
                </a:lnTo>
                <a:cubicBezTo>
                  <a:pt x="19162" y="9956"/>
                  <a:pt x="17682" y="8440"/>
                  <a:pt x="16772" y="7726"/>
                </a:cubicBezTo>
                <a:lnTo>
                  <a:pt x="16772" y="7726"/>
                </a:lnTo>
                <a:cubicBezTo>
                  <a:pt x="15737" y="6905"/>
                  <a:pt x="13997" y="6379"/>
                  <a:pt x="12766" y="7111"/>
                </a:cubicBezTo>
                <a:lnTo>
                  <a:pt x="12766" y="7111"/>
                </a:lnTo>
                <a:cubicBezTo>
                  <a:pt x="12186" y="7450"/>
                  <a:pt x="11678" y="8083"/>
                  <a:pt x="11410" y="8698"/>
                </a:cubicBezTo>
                <a:lnTo>
                  <a:pt x="11410" y="8698"/>
                </a:lnTo>
                <a:cubicBezTo>
                  <a:pt x="11107" y="9403"/>
                  <a:pt x="11125" y="10162"/>
                  <a:pt x="10884" y="10857"/>
                </a:cubicBezTo>
                <a:lnTo>
                  <a:pt x="10884" y="10857"/>
                </a:lnTo>
                <a:cubicBezTo>
                  <a:pt x="10661" y="11482"/>
                  <a:pt x="10179" y="12285"/>
                  <a:pt x="9528" y="12561"/>
                </a:cubicBezTo>
                <a:lnTo>
                  <a:pt x="9528" y="12561"/>
                </a:lnTo>
                <a:cubicBezTo>
                  <a:pt x="8832" y="12865"/>
                  <a:pt x="8065" y="12882"/>
                  <a:pt x="7342" y="12989"/>
                </a:cubicBezTo>
                <a:lnTo>
                  <a:pt x="7342" y="12989"/>
                </a:lnTo>
                <a:cubicBezTo>
                  <a:pt x="4371" y="13427"/>
                  <a:pt x="1490" y="15273"/>
                  <a:pt x="330" y="18119"/>
                </a:cubicBezTo>
                <a:lnTo>
                  <a:pt x="330" y="18119"/>
                </a:lnTo>
                <a:cubicBezTo>
                  <a:pt x="187" y="18476"/>
                  <a:pt x="0" y="19020"/>
                  <a:pt x="27" y="19413"/>
                </a:cubicBezTo>
                <a:lnTo>
                  <a:pt x="27" y="19413"/>
                </a:lnTo>
                <a:lnTo>
                  <a:pt x="31848" y="19413"/>
                </a:lnTo>
                <a:lnTo>
                  <a:pt x="31384" y="1"/>
                </a:lnTo>
                <a:cubicBezTo>
                  <a:pt x="31188" y="679"/>
                  <a:pt x="30269" y="1526"/>
                  <a:pt x="29707" y="1945"/>
                </a:cubicBezTo>
              </a:path>
            </a:pathLst>
          </a:custGeom>
          <a:gradFill>
            <a:gsLst>
              <a:gs pos="0">
                <a:schemeClr val="lt1"/>
              </a:gs>
              <a:gs pos="100000">
                <a:srgbClr val="63E6DB">
                  <a:alpha val="70196"/>
                </a:srgbClr>
              </a:gs>
            </a:gsLst>
            <a:lin ang="1350003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89" name="Google Shape;289;p23"/>
          <p:cNvGrpSpPr/>
          <p:nvPr/>
        </p:nvGrpSpPr>
        <p:grpSpPr>
          <a:xfrm>
            <a:off x="531953" y="54192"/>
            <a:ext cx="2525032" cy="660100"/>
            <a:chOff x="531953" y="54192"/>
            <a:chExt cx="2525032" cy="660100"/>
          </a:xfrm>
        </p:grpSpPr>
        <p:sp>
          <p:nvSpPr>
            <p:cNvPr id="290" name="Google Shape;290;p23"/>
            <p:cNvSpPr/>
            <p:nvPr/>
          </p:nvSpPr>
          <p:spPr>
            <a:xfrm>
              <a:off x="531953" y="54192"/>
              <a:ext cx="660023" cy="660100"/>
            </a:xfrm>
            <a:custGeom>
              <a:avLst/>
              <a:gdLst/>
              <a:ahLst/>
              <a:cxnLst/>
              <a:rect l="l" t="t" r="r" b="b"/>
              <a:pathLst>
                <a:path w="4809" h="4810" extrusionOk="0">
                  <a:moveTo>
                    <a:pt x="4345" y="1571"/>
                  </a:moveTo>
                  <a:cubicBezTo>
                    <a:pt x="4809" y="2641"/>
                    <a:pt x="4309" y="3890"/>
                    <a:pt x="3239" y="4345"/>
                  </a:cubicBezTo>
                  <a:cubicBezTo>
                    <a:pt x="2168" y="4809"/>
                    <a:pt x="919" y="4319"/>
                    <a:pt x="464" y="3248"/>
                  </a:cubicBezTo>
                  <a:cubicBezTo>
                    <a:pt x="0" y="2169"/>
                    <a:pt x="491" y="929"/>
                    <a:pt x="1571" y="465"/>
                  </a:cubicBezTo>
                  <a:cubicBezTo>
                    <a:pt x="2641" y="1"/>
                    <a:pt x="3881" y="500"/>
                    <a:pt x="4345" y="1571"/>
                  </a:cubicBezTo>
                </a:path>
              </a:pathLst>
            </a:custGeom>
            <a:gradFill>
              <a:gsLst>
                <a:gs pos="0">
                  <a:schemeClr val="dk2"/>
                </a:gs>
                <a:gs pos="57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23"/>
            <p:cNvSpPr/>
            <p:nvPr/>
          </p:nvSpPr>
          <p:spPr>
            <a:xfrm>
              <a:off x="2311280" y="245493"/>
              <a:ext cx="468769" cy="468795"/>
            </a:xfrm>
            <a:custGeom>
              <a:avLst/>
              <a:gdLst/>
              <a:ahLst/>
              <a:cxnLst/>
              <a:rect l="l" t="t" r="r" b="b"/>
              <a:pathLst>
                <a:path w="4809" h="4810" extrusionOk="0">
                  <a:moveTo>
                    <a:pt x="4345" y="1571"/>
                  </a:moveTo>
                  <a:cubicBezTo>
                    <a:pt x="4809" y="2641"/>
                    <a:pt x="4309" y="3890"/>
                    <a:pt x="3239" y="4345"/>
                  </a:cubicBezTo>
                  <a:cubicBezTo>
                    <a:pt x="2168" y="4809"/>
                    <a:pt x="919" y="4319"/>
                    <a:pt x="464" y="3248"/>
                  </a:cubicBezTo>
                  <a:cubicBezTo>
                    <a:pt x="0" y="2169"/>
                    <a:pt x="491" y="929"/>
                    <a:pt x="1571" y="465"/>
                  </a:cubicBezTo>
                  <a:cubicBezTo>
                    <a:pt x="2641" y="1"/>
                    <a:pt x="3881" y="500"/>
                    <a:pt x="4345" y="1571"/>
                  </a:cubicBezTo>
                </a:path>
              </a:pathLst>
            </a:custGeom>
            <a:gradFill>
              <a:gsLst>
                <a:gs pos="0">
                  <a:schemeClr val="dk2"/>
                </a:gs>
                <a:gs pos="57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23"/>
            <p:cNvSpPr/>
            <p:nvPr/>
          </p:nvSpPr>
          <p:spPr>
            <a:xfrm>
              <a:off x="1841797" y="164290"/>
              <a:ext cx="238346" cy="238372"/>
            </a:xfrm>
            <a:custGeom>
              <a:avLst/>
              <a:gdLst/>
              <a:ahLst/>
              <a:cxnLst/>
              <a:rect l="l" t="t" r="r" b="b"/>
              <a:pathLst>
                <a:path w="4809" h="4810" extrusionOk="0">
                  <a:moveTo>
                    <a:pt x="4345" y="1571"/>
                  </a:moveTo>
                  <a:cubicBezTo>
                    <a:pt x="4809" y="2641"/>
                    <a:pt x="4309" y="3890"/>
                    <a:pt x="3239" y="4345"/>
                  </a:cubicBezTo>
                  <a:cubicBezTo>
                    <a:pt x="2168" y="4809"/>
                    <a:pt x="919" y="4319"/>
                    <a:pt x="464" y="3248"/>
                  </a:cubicBezTo>
                  <a:cubicBezTo>
                    <a:pt x="0" y="2169"/>
                    <a:pt x="491" y="929"/>
                    <a:pt x="1571" y="465"/>
                  </a:cubicBezTo>
                  <a:cubicBezTo>
                    <a:pt x="2641" y="1"/>
                    <a:pt x="3881" y="500"/>
                    <a:pt x="4345" y="1571"/>
                  </a:cubicBezTo>
                </a:path>
              </a:pathLst>
            </a:custGeom>
            <a:gradFill>
              <a:gsLst>
                <a:gs pos="0">
                  <a:srgbClr val="FFFFFF">
                    <a:alpha val="50196"/>
                  </a:srgbClr>
                </a:gs>
                <a:gs pos="57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23"/>
            <p:cNvSpPr/>
            <p:nvPr/>
          </p:nvSpPr>
          <p:spPr>
            <a:xfrm>
              <a:off x="2729973" y="54203"/>
              <a:ext cx="327012" cy="327044"/>
            </a:xfrm>
            <a:custGeom>
              <a:avLst/>
              <a:gdLst/>
              <a:ahLst/>
              <a:cxnLst/>
              <a:rect l="l" t="t" r="r" b="b"/>
              <a:pathLst>
                <a:path w="4809" h="4810" extrusionOk="0">
                  <a:moveTo>
                    <a:pt x="4345" y="1571"/>
                  </a:moveTo>
                  <a:cubicBezTo>
                    <a:pt x="4809" y="2641"/>
                    <a:pt x="4309" y="3890"/>
                    <a:pt x="3239" y="4345"/>
                  </a:cubicBezTo>
                  <a:cubicBezTo>
                    <a:pt x="2168" y="4809"/>
                    <a:pt x="919" y="4319"/>
                    <a:pt x="464" y="3248"/>
                  </a:cubicBezTo>
                  <a:cubicBezTo>
                    <a:pt x="0" y="2169"/>
                    <a:pt x="491" y="929"/>
                    <a:pt x="1571" y="465"/>
                  </a:cubicBezTo>
                  <a:cubicBezTo>
                    <a:pt x="2641" y="1"/>
                    <a:pt x="3881" y="500"/>
                    <a:pt x="4345" y="1571"/>
                  </a:cubicBezTo>
                </a:path>
              </a:pathLst>
            </a:custGeom>
            <a:gradFill>
              <a:gsLst>
                <a:gs pos="0">
                  <a:schemeClr val="dk2"/>
                </a:gs>
                <a:gs pos="57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9_2"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4"/>
          <p:cNvSpPr/>
          <p:nvPr/>
        </p:nvSpPr>
        <p:spPr>
          <a:xfrm rot="1292342" flipH="1">
            <a:off x="-2419456" y="2200421"/>
            <a:ext cx="6095930" cy="3491359"/>
          </a:xfrm>
          <a:custGeom>
            <a:avLst/>
            <a:gdLst/>
            <a:ahLst/>
            <a:cxnLst/>
            <a:rect l="l" t="t" r="r" b="b"/>
            <a:pathLst>
              <a:path w="31849" h="19413" extrusionOk="0">
                <a:moveTo>
                  <a:pt x="29707" y="1945"/>
                </a:moveTo>
                <a:cubicBezTo>
                  <a:pt x="29279" y="2258"/>
                  <a:pt x="28663" y="2588"/>
                  <a:pt x="28146" y="2695"/>
                </a:cubicBezTo>
                <a:lnTo>
                  <a:pt x="28146" y="2695"/>
                </a:lnTo>
                <a:cubicBezTo>
                  <a:pt x="27334" y="2864"/>
                  <a:pt x="26522" y="2686"/>
                  <a:pt x="25710" y="2516"/>
                </a:cubicBezTo>
                <a:lnTo>
                  <a:pt x="25710" y="2516"/>
                </a:lnTo>
                <a:cubicBezTo>
                  <a:pt x="25131" y="2391"/>
                  <a:pt x="24560" y="2266"/>
                  <a:pt x="23989" y="2266"/>
                </a:cubicBezTo>
                <a:lnTo>
                  <a:pt x="23989" y="2266"/>
                </a:lnTo>
                <a:cubicBezTo>
                  <a:pt x="22552" y="2275"/>
                  <a:pt x="21330" y="2962"/>
                  <a:pt x="20741" y="4274"/>
                </a:cubicBezTo>
                <a:lnTo>
                  <a:pt x="20741" y="4274"/>
                </a:lnTo>
                <a:cubicBezTo>
                  <a:pt x="20135" y="5621"/>
                  <a:pt x="20982" y="7164"/>
                  <a:pt x="20117" y="8493"/>
                </a:cubicBezTo>
                <a:lnTo>
                  <a:pt x="20117" y="8493"/>
                </a:lnTo>
                <a:cubicBezTo>
                  <a:pt x="19162" y="9956"/>
                  <a:pt x="17682" y="8440"/>
                  <a:pt x="16772" y="7726"/>
                </a:cubicBezTo>
                <a:lnTo>
                  <a:pt x="16772" y="7726"/>
                </a:lnTo>
                <a:cubicBezTo>
                  <a:pt x="15737" y="6905"/>
                  <a:pt x="13997" y="6379"/>
                  <a:pt x="12766" y="7111"/>
                </a:cubicBezTo>
                <a:lnTo>
                  <a:pt x="12766" y="7111"/>
                </a:lnTo>
                <a:cubicBezTo>
                  <a:pt x="12186" y="7450"/>
                  <a:pt x="11678" y="8083"/>
                  <a:pt x="11410" y="8698"/>
                </a:cubicBezTo>
                <a:lnTo>
                  <a:pt x="11410" y="8698"/>
                </a:lnTo>
                <a:cubicBezTo>
                  <a:pt x="11107" y="9403"/>
                  <a:pt x="11125" y="10162"/>
                  <a:pt x="10884" y="10857"/>
                </a:cubicBezTo>
                <a:lnTo>
                  <a:pt x="10884" y="10857"/>
                </a:lnTo>
                <a:cubicBezTo>
                  <a:pt x="10661" y="11482"/>
                  <a:pt x="10179" y="12285"/>
                  <a:pt x="9528" y="12561"/>
                </a:cubicBezTo>
                <a:lnTo>
                  <a:pt x="9528" y="12561"/>
                </a:lnTo>
                <a:cubicBezTo>
                  <a:pt x="8832" y="12865"/>
                  <a:pt x="8065" y="12882"/>
                  <a:pt x="7342" y="12989"/>
                </a:cubicBezTo>
                <a:lnTo>
                  <a:pt x="7342" y="12989"/>
                </a:lnTo>
                <a:cubicBezTo>
                  <a:pt x="4371" y="13427"/>
                  <a:pt x="1490" y="15273"/>
                  <a:pt x="330" y="18119"/>
                </a:cubicBezTo>
                <a:lnTo>
                  <a:pt x="330" y="18119"/>
                </a:lnTo>
                <a:cubicBezTo>
                  <a:pt x="187" y="18476"/>
                  <a:pt x="0" y="19020"/>
                  <a:pt x="27" y="19413"/>
                </a:cubicBezTo>
                <a:lnTo>
                  <a:pt x="27" y="19413"/>
                </a:lnTo>
                <a:lnTo>
                  <a:pt x="31848" y="19413"/>
                </a:lnTo>
                <a:lnTo>
                  <a:pt x="31384" y="1"/>
                </a:lnTo>
                <a:cubicBezTo>
                  <a:pt x="31188" y="679"/>
                  <a:pt x="30269" y="1526"/>
                  <a:pt x="29707" y="1945"/>
                </a:cubicBezTo>
              </a:path>
            </a:pathLst>
          </a:custGeom>
          <a:gradFill>
            <a:gsLst>
              <a:gs pos="0">
                <a:schemeClr val="lt1"/>
              </a:gs>
              <a:gs pos="100000">
                <a:srgbClr val="63E6DB">
                  <a:alpha val="70196"/>
                </a:srgbClr>
              </a:gs>
            </a:gsLst>
            <a:lin ang="1350003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96;p24"/>
          <p:cNvSpPr/>
          <p:nvPr/>
        </p:nvSpPr>
        <p:spPr>
          <a:xfrm rot="5400000">
            <a:off x="6537482" y="2747717"/>
            <a:ext cx="3524097" cy="2396762"/>
          </a:xfrm>
          <a:custGeom>
            <a:avLst/>
            <a:gdLst/>
            <a:ahLst/>
            <a:cxnLst/>
            <a:rect l="l" t="t" r="r" b="b"/>
            <a:pathLst>
              <a:path w="20635" h="14034" extrusionOk="0">
                <a:moveTo>
                  <a:pt x="20635" y="687"/>
                </a:moveTo>
                <a:cubicBezTo>
                  <a:pt x="18637" y="687"/>
                  <a:pt x="16638" y="768"/>
                  <a:pt x="14649" y="643"/>
                </a:cubicBezTo>
                <a:cubicBezTo>
                  <a:pt x="12552" y="509"/>
                  <a:pt x="10492" y="224"/>
                  <a:pt x="8377" y="224"/>
                </a:cubicBezTo>
                <a:cubicBezTo>
                  <a:pt x="6879" y="224"/>
                  <a:pt x="5380" y="313"/>
                  <a:pt x="3899" y="313"/>
                </a:cubicBezTo>
                <a:cubicBezTo>
                  <a:pt x="3132" y="313"/>
                  <a:pt x="955" y="0"/>
                  <a:pt x="509" y="875"/>
                </a:cubicBezTo>
                <a:cubicBezTo>
                  <a:pt x="1" y="1883"/>
                  <a:pt x="2329" y="3792"/>
                  <a:pt x="2989" y="4300"/>
                </a:cubicBezTo>
                <a:cubicBezTo>
                  <a:pt x="4185" y="5228"/>
                  <a:pt x="5433" y="5335"/>
                  <a:pt x="6879" y="5549"/>
                </a:cubicBezTo>
                <a:cubicBezTo>
                  <a:pt x="8422" y="5781"/>
                  <a:pt x="9832" y="5995"/>
                  <a:pt x="11107" y="6941"/>
                </a:cubicBezTo>
                <a:cubicBezTo>
                  <a:pt x="12196" y="7762"/>
                  <a:pt x="12829" y="8966"/>
                  <a:pt x="13516" y="10099"/>
                </a:cubicBezTo>
                <a:cubicBezTo>
                  <a:pt x="14230" y="11268"/>
                  <a:pt x="15291" y="12151"/>
                  <a:pt x="16496" y="12775"/>
                </a:cubicBezTo>
                <a:cubicBezTo>
                  <a:pt x="17566" y="13320"/>
                  <a:pt x="19074" y="13998"/>
                  <a:pt x="20278" y="14033"/>
                </a:cubicBezTo>
                <a:cubicBezTo>
                  <a:pt x="20421" y="13221"/>
                  <a:pt x="20314" y="12383"/>
                  <a:pt x="20332" y="11562"/>
                </a:cubicBezTo>
                <a:cubicBezTo>
                  <a:pt x="20349" y="10732"/>
                  <a:pt x="20635" y="9930"/>
                  <a:pt x="20635" y="9109"/>
                </a:cubicBezTo>
                <a:cubicBezTo>
                  <a:pt x="20635" y="8252"/>
                  <a:pt x="20635" y="7387"/>
                  <a:pt x="20635" y="6531"/>
                </a:cubicBezTo>
                <a:lnTo>
                  <a:pt x="20635" y="1713"/>
                </a:lnTo>
                <a:close/>
              </a:path>
            </a:pathLst>
          </a:custGeom>
          <a:gradFill>
            <a:gsLst>
              <a:gs pos="0">
                <a:srgbClr val="63E6DB">
                  <a:alpha val="70196"/>
                </a:srgbClr>
              </a:gs>
              <a:gs pos="100000">
                <a:schemeClr val="accent1"/>
              </a:gs>
            </a:gsLst>
            <a:lin ang="1350003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97" name="Google Shape;297;p24"/>
          <p:cNvGrpSpPr/>
          <p:nvPr/>
        </p:nvGrpSpPr>
        <p:grpSpPr>
          <a:xfrm>
            <a:off x="8209011" y="2860943"/>
            <a:ext cx="934985" cy="2170316"/>
            <a:chOff x="8220061" y="2910118"/>
            <a:chExt cx="934985" cy="2170316"/>
          </a:xfrm>
        </p:grpSpPr>
        <p:sp>
          <p:nvSpPr>
            <p:cNvPr id="298" name="Google Shape;298;p24"/>
            <p:cNvSpPr/>
            <p:nvPr/>
          </p:nvSpPr>
          <p:spPr>
            <a:xfrm>
              <a:off x="8495023" y="4363315"/>
              <a:ext cx="660023" cy="660064"/>
            </a:xfrm>
            <a:custGeom>
              <a:avLst/>
              <a:gdLst/>
              <a:ahLst/>
              <a:cxnLst/>
              <a:rect l="l" t="t" r="r" b="b"/>
              <a:pathLst>
                <a:path w="4809" h="4810" extrusionOk="0">
                  <a:moveTo>
                    <a:pt x="4345" y="1571"/>
                  </a:moveTo>
                  <a:cubicBezTo>
                    <a:pt x="4809" y="2641"/>
                    <a:pt x="4309" y="3890"/>
                    <a:pt x="3239" y="4345"/>
                  </a:cubicBezTo>
                  <a:cubicBezTo>
                    <a:pt x="2168" y="4809"/>
                    <a:pt x="919" y="4319"/>
                    <a:pt x="464" y="3248"/>
                  </a:cubicBezTo>
                  <a:cubicBezTo>
                    <a:pt x="0" y="2169"/>
                    <a:pt x="491" y="929"/>
                    <a:pt x="1571" y="465"/>
                  </a:cubicBezTo>
                  <a:cubicBezTo>
                    <a:pt x="2641" y="1"/>
                    <a:pt x="3881" y="500"/>
                    <a:pt x="4345" y="1571"/>
                  </a:cubicBezTo>
                </a:path>
              </a:pathLst>
            </a:custGeom>
            <a:gradFill>
              <a:gsLst>
                <a:gs pos="0">
                  <a:schemeClr val="dk2"/>
                </a:gs>
                <a:gs pos="57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24"/>
            <p:cNvSpPr/>
            <p:nvPr/>
          </p:nvSpPr>
          <p:spPr>
            <a:xfrm>
              <a:off x="8737186" y="3731603"/>
              <a:ext cx="327012" cy="327044"/>
            </a:xfrm>
            <a:custGeom>
              <a:avLst/>
              <a:gdLst/>
              <a:ahLst/>
              <a:cxnLst/>
              <a:rect l="l" t="t" r="r" b="b"/>
              <a:pathLst>
                <a:path w="4809" h="4810" extrusionOk="0">
                  <a:moveTo>
                    <a:pt x="4345" y="1571"/>
                  </a:moveTo>
                  <a:cubicBezTo>
                    <a:pt x="4809" y="2641"/>
                    <a:pt x="4309" y="3890"/>
                    <a:pt x="3239" y="4345"/>
                  </a:cubicBezTo>
                  <a:cubicBezTo>
                    <a:pt x="2168" y="4809"/>
                    <a:pt x="919" y="4319"/>
                    <a:pt x="464" y="3248"/>
                  </a:cubicBezTo>
                  <a:cubicBezTo>
                    <a:pt x="0" y="2169"/>
                    <a:pt x="491" y="929"/>
                    <a:pt x="1571" y="465"/>
                  </a:cubicBezTo>
                  <a:cubicBezTo>
                    <a:pt x="2641" y="1"/>
                    <a:pt x="3881" y="500"/>
                    <a:pt x="4345" y="1571"/>
                  </a:cubicBezTo>
                </a:path>
              </a:pathLst>
            </a:custGeom>
            <a:gradFill>
              <a:gsLst>
                <a:gs pos="0">
                  <a:schemeClr val="dk2"/>
                </a:gs>
                <a:gs pos="57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24"/>
            <p:cNvSpPr/>
            <p:nvPr/>
          </p:nvSpPr>
          <p:spPr>
            <a:xfrm>
              <a:off x="8220061" y="4753390"/>
              <a:ext cx="327012" cy="327044"/>
            </a:xfrm>
            <a:custGeom>
              <a:avLst/>
              <a:gdLst/>
              <a:ahLst/>
              <a:cxnLst/>
              <a:rect l="l" t="t" r="r" b="b"/>
              <a:pathLst>
                <a:path w="4809" h="4810" extrusionOk="0">
                  <a:moveTo>
                    <a:pt x="4345" y="1571"/>
                  </a:moveTo>
                  <a:cubicBezTo>
                    <a:pt x="4809" y="2641"/>
                    <a:pt x="4309" y="3890"/>
                    <a:pt x="3239" y="4345"/>
                  </a:cubicBezTo>
                  <a:cubicBezTo>
                    <a:pt x="2168" y="4809"/>
                    <a:pt x="919" y="4319"/>
                    <a:pt x="464" y="3248"/>
                  </a:cubicBezTo>
                  <a:cubicBezTo>
                    <a:pt x="0" y="2169"/>
                    <a:pt x="491" y="929"/>
                    <a:pt x="1571" y="465"/>
                  </a:cubicBezTo>
                  <a:cubicBezTo>
                    <a:pt x="2641" y="1"/>
                    <a:pt x="3881" y="500"/>
                    <a:pt x="4345" y="1571"/>
                  </a:cubicBezTo>
                </a:path>
              </a:pathLst>
            </a:custGeom>
            <a:gradFill>
              <a:gsLst>
                <a:gs pos="0">
                  <a:schemeClr val="dk2"/>
                </a:gs>
                <a:gs pos="57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24"/>
            <p:cNvSpPr/>
            <p:nvPr/>
          </p:nvSpPr>
          <p:spPr>
            <a:xfrm>
              <a:off x="8552930" y="2910118"/>
              <a:ext cx="468769" cy="468795"/>
            </a:xfrm>
            <a:custGeom>
              <a:avLst/>
              <a:gdLst/>
              <a:ahLst/>
              <a:cxnLst/>
              <a:rect l="l" t="t" r="r" b="b"/>
              <a:pathLst>
                <a:path w="4809" h="4810" extrusionOk="0">
                  <a:moveTo>
                    <a:pt x="4345" y="1571"/>
                  </a:moveTo>
                  <a:cubicBezTo>
                    <a:pt x="4809" y="2641"/>
                    <a:pt x="4309" y="3890"/>
                    <a:pt x="3239" y="4345"/>
                  </a:cubicBezTo>
                  <a:cubicBezTo>
                    <a:pt x="2168" y="4809"/>
                    <a:pt x="919" y="4319"/>
                    <a:pt x="464" y="3248"/>
                  </a:cubicBezTo>
                  <a:cubicBezTo>
                    <a:pt x="0" y="2169"/>
                    <a:pt x="491" y="929"/>
                    <a:pt x="1571" y="465"/>
                  </a:cubicBezTo>
                  <a:cubicBezTo>
                    <a:pt x="2641" y="1"/>
                    <a:pt x="3881" y="500"/>
                    <a:pt x="4345" y="1571"/>
                  </a:cubicBezTo>
                </a:path>
              </a:pathLst>
            </a:custGeom>
            <a:gradFill>
              <a:gsLst>
                <a:gs pos="0">
                  <a:schemeClr val="dk2"/>
                </a:gs>
                <a:gs pos="57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2" name="Google Shape;302;p24"/>
          <p:cNvGrpSpPr/>
          <p:nvPr/>
        </p:nvGrpSpPr>
        <p:grpSpPr>
          <a:xfrm rot="7347507">
            <a:off x="371745" y="3666596"/>
            <a:ext cx="682717" cy="1547317"/>
            <a:chOff x="-33427" y="3476090"/>
            <a:chExt cx="682702" cy="1547282"/>
          </a:xfrm>
        </p:grpSpPr>
        <p:sp>
          <p:nvSpPr>
            <p:cNvPr id="303" name="Google Shape;303;p24"/>
            <p:cNvSpPr/>
            <p:nvPr/>
          </p:nvSpPr>
          <p:spPr>
            <a:xfrm>
              <a:off x="180505" y="4256493"/>
              <a:ext cx="468769" cy="468795"/>
            </a:xfrm>
            <a:custGeom>
              <a:avLst/>
              <a:gdLst/>
              <a:ahLst/>
              <a:cxnLst/>
              <a:rect l="l" t="t" r="r" b="b"/>
              <a:pathLst>
                <a:path w="4809" h="4810" extrusionOk="0">
                  <a:moveTo>
                    <a:pt x="4345" y="1571"/>
                  </a:moveTo>
                  <a:cubicBezTo>
                    <a:pt x="4809" y="2641"/>
                    <a:pt x="4309" y="3890"/>
                    <a:pt x="3239" y="4345"/>
                  </a:cubicBezTo>
                  <a:cubicBezTo>
                    <a:pt x="2168" y="4809"/>
                    <a:pt x="919" y="4319"/>
                    <a:pt x="464" y="3248"/>
                  </a:cubicBezTo>
                  <a:cubicBezTo>
                    <a:pt x="0" y="2169"/>
                    <a:pt x="491" y="929"/>
                    <a:pt x="1571" y="465"/>
                  </a:cubicBezTo>
                  <a:cubicBezTo>
                    <a:pt x="2641" y="1"/>
                    <a:pt x="3881" y="500"/>
                    <a:pt x="4345" y="1571"/>
                  </a:cubicBezTo>
                </a:path>
              </a:pathLst>
            </a:custGeom>
            <a:gradFill>
              <a:gsLst>
                <a:gs pos="0">
                  <a:schemeClr val="dk2"/>
                </a:gs>
                <a:gs pos="57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24"/>
            <p:cNvSpPr/>
            <p:nvPr/>
          </p:nvSpPr>
          <p:spPr>
            <a:xfrm>
              <a:off x="-33427" y="3476090"/>
              <a:ext cx="660023" cy="660064"/>
            </a:xfrm>
            <a:custGeom>
              <a:avLst/>
              <a:gdLst/>
              <a:ahLst/>
              <a:cxnLst/>
              <a:rect l="l" t="t" r="r" b="b"/>
              <a:pathLst>
                <a:path w="4809" h="4810" extrusionOk="0">
                  <a:moveTo>
                    <a:pt x="4345" y="1571"/>
                  </a:moveTo>
                  <a:cubicBezTo>
                    <a:pt x="4809" y="2641"/>
                    <a:pt x="4309" y="3890"/>
                    <a:pt x="3239" y="4345"/>
                  </a:cubicBezTo>
                  <a:cubicBezTo>
                    <a:pt x="2168" y="4809"/>
                    <a:pt x="919" y="4319"/>
                    <a:pt x="464" y="3248"/>
                  </a:cubicBezTo>
                  <a:cubicBezTo>
                    <a:pt x="0" y="2169"/>
                    <a:pt x="491" y="929"/>
                    <a:pt x="1571" y="465"/>
                  </a:cubicBezTo>
                  <a:cubicBezTo>
                    <a:pt x="2641" y="1"/>
                    <a:pt x="3881" y="500"/>
                    <a:pt x="4345" y="1571"/>
                  </a:cubicBezTo>
                </a:path>
              </a:pathLst>
            </a:custGeom>
            <a:gradFill>
              <a:gsLst>
                <a:gs pos="0">
                  <a:schemeClr val="dk2"/>
                </a:gs>
                <a:gs pos="57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24"/>
            <p:cNvSpPr/>
            <p:nvPr/>
          </p:nvSpPr>
          <p:spPr>
            <a:xfrm>
              <a:off x="133086" y="4696328"/>
              <a:ext cx="327012" cy="327044"/>
            </a:xfrm>
            <a:custGeom>
              <a:avLst/>
              <a:gdLst/>
              <a:ahLst/>
              <a:cxnLst/>
              <a:rect l="l" t="t" r="r" b="b"/>
              <a:pathLst>
                <a:path w="4809" h="4810" extrusionOk="0">
                  <a:moveTo>
                    <a:pt x="4345" y="1571"/>
                  </a:moveTo>
                  <a:cubicBezTo>
                    <a:pt x="4809" y="2641"/>
                    <a:pt x="4309" y="3890"/>
                    <a:pt x="3239" y="4345"/>
                  </a:cubicBezTo>
                  <a:cubicBezTo>
                    <a:pt x="2168" y="4809"/>
                    <a:pt x="919" y="4319"/>
                    <a:pt x="464" y="3248"/>
                  </a:cubicBezTo>
                  <a:cubicBezTo>
                    <a:pt x="0" y="2169"/>
                    <a:pt x="491" y="929"/>
                    <a:pt x="1571" y="465"/>
                  </a:cubicBezTo>
                  <a:cubicBezTo>
                    <a:pt x="2641" y="1"/>
                    <a:pt x="3881" y="500"/>
                    <a:pt x="4345" y="1571"/>
                  </a:cubicBezTo>
                </a:path>
              </a:pathLst>
            </a:custGeom>
            <a:gradFill>
              <a:gsLst>
                <a:gs pos="0">
                  <a:schemeClr val="dk2"/>
                </a:gs>
                <a:gs pos="57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gradFill>
          <a:gsLst>
            <a:gs pos="0">
              <a:schemeClr val="lt1"/>
            </a:gs>
            <a:gs pos="100000">
              <a:schemeClr val="accent1"/>
            </a:gs>
          </a:gsLst>
          <a:lin ang="2700006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100" y="539400"/>
            <a:ext cx="77178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ispace"/>
              <a:buNone/>
              <a:defRPr sz="2800">
                <a:solidFill>
                  <a:schemeClr val="dk1"/>
                </a:solidFill>
                <a:latin typeface="Trispace"/>
                <a:ea typeface="Trispace"/>
                <a:cs typeface="Trispace"/>
                <a:sym typeface="Trispac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ispace"/>
              <a:buNone/>
              <a:defRPr sz="2800">
                <a:solidFill>
                  <a:schemeClr val="dk1"/>
                </a:solidFill>
                <a:latin typeface="Trispace"/>
                <a:ea typeface="Trispace"/>
                <a:cs typeface="Trispace"/>
                <a:sym typeface="Trisp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ispace"/>
              <a:buNone/>
              <a:defRPr sz="2800">
                <a:solidFill>
                  <a:schemeClr val="dk1"/>
                </a:solidFill>
                <a:latin typeface="Trispace"/>
                <a:ea typeface="Trispace"/>
                <a:cs typeface="Trispace"/>
                <a:sym typeface="Trisp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ispace"/>
              <a:buNone/>
              <a:defRPr sz="2800">
                <a:solidFill>
                  <a:schemeClr val="dk1"/>
                </a:solidFill>
                <a:latin typeface="Trispace"/>
                <a:ea typeface="Trispace"/>
                <a:cs typeface="Trispace"/>
                <a:sym typeface="Trisp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ispace"/>
              <a:buNone/>
              <a:defRPr sz="2800">
                <a:solidFill>
                  <a:schemeClr val="dk1"/>
                </a:solidFill>
                <a:latin typeface="Trispace"/>
                <a:ea typeface="Trispace"/>
                <a:cs typeface="Trispace"/>
                <a:sym typeface="Trisp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ispace"/>
              <a:buNone/>
              <a:defRPr sz="2800">
                <a:solidFill>
                  <a:schemeClr val="dk1"/>
                </a:solidFill>
                <a:latin typeface="Trispace"/>
                <a:ea typeface="Trispace"/>
                <a:cs typeface="Trispace"/>
                <a:sym typeface="Trisp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ispace"/>
              <a:buNone/>
              <a:defRPr sz="2800">
                <a:solidFill>
                  <a:schemeClr val="dk1"/>
                </a:solidFill>
                <a:latin typeface="Trispace"/>
                <a:ea typeface="Trispace"/>
                <a:cs typeface="Trispace"/>
                <a:sym typeface="Trisp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ispace"/>
              <a:buNone/>
              <a:defRPr sz="2800">
                <a:solidFill>
                  <a:schemeClr val="dk1"/>
                </a:solidFill>
                <a:latin typeface="Trispace"/>
                <a:ea typeface="Trispace"/>
                <a:cs typeface="Trispace"/>
                <a:sym typeface="Trisp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ispace"/>
              <a:buNone/>
              <a:defRPr sz="2800">
                <a:solidFill>
                  <a:schemeClr val="dk1"/>
                </a:solidFill>
                <a:latin typeface="Trispace"/>
                <a:ea typeface="Trispace"/>
                <a:cs typeface="Trispace"/>
                <a:sym typeface="Trispac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100" y="1152475"/>
            <a:ext cx="77178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ven Pro"/>
              <a:buChar char="●"/>
              <a:defRPr sz="1200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1pPr>
            <a:lvl2pPr marL="914400" lvl="1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ven Pro"/>
              <a:buChar char="○"/>
              <a:defRPr sz="1200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2pPr>
            <a:lvl3pPr marL="1371600" lvl="2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ven Pro"/>
              <a:buChar char="■"/>
              <a:defRPr sz="1200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3pPr>
            <a:lvl4pPr marL="1828800" lvl="3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ven Pro"/>
              <a:buChar char="●"/>
              <a:defRPr sz="1200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4pPr>
            <a:lvl5pPr marL="2286000" lvl="4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ven Pro"/>
              <a:buChar char="○"/>
              <a:defRPr sz="1200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5pPr>
            <a:lvl6pPr marL="2743200" lvl="5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ven Pro"/>
              <a:buChar char="■"/>
              <a:defRPr sz="1200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6pPr>
            <a:lvl7pPr marL="3200400" lvl="6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ven Pro"/>
              <a:buChar char="●"/>
              <a:defRPr sz="1200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7pPr>
            <a:lvl8pPr marL="3657600" lvl="7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ven Pro"/>
              <a:buChar char="○"/>
              <a:defRPr sz="1200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8pPr>
            <a:lvl9pPr marL="4114800" lvl="8" indent="-30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Font typeface="Maven Pro"/>
              <a:buChar char="■"/>
              <a:defRPr sz="1200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61" r:id="rId8"/>
    <p:sldLayoutId id="2147483662" r:id="rId9"/>
    <p:sldLayoutId id="2147483663" r:id="rId10"/>
    <p:sldLayoutId id="2147483665" r:id="rId11"/>
    <p:sldLayoutId id="2147483666" r:id="rId12"/>
    <p:sldLayoutId id="2147483668" r:id="rId13"/>
    <p:sldLayoutId id="2147483669" r:id="rId14"/>
    <p:sldLayoutId id="2147483670" r:id="rId1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0">
          <p15:clr>
            <a:srgbClr val="EA4335"/>
          </p15:clr>
        </p15:guide>
        <p15:guide id="2" pos="449">
          <p15:clr>
            <a:srgbClr val="EA4335"/>
          </p15:clr>
        </p15:guide>
        <p15:guide id="3" orient="horz" pos="2900">
          <p15:clr>
            <a:srgbClr val="EA4335"/>
          </p15:clr>
        </p15:guide>
        <p15:guide id="4" pos="5311">
          <p15:clr>
            <a:srgbClr val="EA4335"/>
          </p15:clr>
        </p15:guide>
        <p15:guide id="5" pos="2880">
          <p15:clr>
            <a:srgbClr val="EA4335"/>
          </p15:clr>
        </p15:guide>
        <p15:guide id="6" orient="horz" pos="1620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openxmlformats.org/officeDocument/2006/relationships/image" Target="../media/image11.jpg"/><Relationship Id="rId7" Type="http://schemas.openxmlformats.org/officeDocument/2006/relationships/image" Target="../media/image1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10" Type="http://schemas.openxmlformats.org/officeDocument/2006/relationships/image" Target="../media/image18.jpg"/><Relationship Id="rId4" Type="http://schemas.openxmlformats.org/officeDocument/2006/relationships/image" Target="../media/image12.jpg"/><Relationship Id="rId9" Type="http://schemas.openxmlformats.org/officeDocument/2006/relationships/image" Target="../media/image17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TextBox 79">
            <a:extLst>
              <a:ext uri="{FF2B5EF4-FFF2-40B4-BE49-F238E27FC236}">
                <a16:creationId xmlns:a16="http://schemas.microsoft.com/office/drawing/2014/main" id="{0967AB56-EEF5-4C52-BC72-5E63EBD73378}"/>
              </a:ext>
            </a:extLst>
          </p:cNvPr>
          <p:cNvSpPr txBox="1"/>
          <p:nvPr/>
        </p:nvSpPr>
        <p:spPr>
          <a:xfrm>
            <a:off x="248225" y="1395767"/>
            <a:ext cx="577641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dk2"/>
                </a:solidFill>
                <a:latin typeface="Bahnschrift" panose="020B0502040204020203" pitchFamily="34" charset="0"/>
                <a:ea typeface="Roboto Black"/>
                <a:cs typeface="Roboto Black"/>
                <a:sym typeface="Roboto Black"/>
              </a:rPr>
              <a:t>АКСЕЛЕРАТОР ПЕРМСКОГО ПОЛИТЕХА</a:t>
            </a:r>
            <a:endParaRPr lang="ru-RU" sz="2800" dirty="0"/>
          </a:p>
        </p:txBody>
      </p:sp>
      <p:grpSp>
        <p:nvGrpSpPr>
          <p:cNvPr id="321" name="Google Shape;321;p29"/>
          <p:cNvGrpSpPr/>
          <p:nvPr/>
        </p:nvGrpSpPr>
        <p:grpSpPr>
          <a:xfrm>
            <a:off x="4996653" y="-305023"/>
            <a:ext cx="4646311" cy="5754710"/>
            <a:chOff x="4996653" y="-305023"/>
            <a:chExt cx="4646311" cy="5754710"/>
          </a:xfrm>
        </p:grpSpPr>
        <p:grpSp>
          <p:nvGrpSpPr>
            <p:cNvPr id="322" name="Google Shape;322;p29"/>
            <p:cNvGrpSpPr/>
            <p:nvPr/>
          </p:nvGrpSpPr>
          <p:grpSpPr>
            <a:xfrm>
              <a:off x="4996653" y="-305023"/>
              <a:ext cx="4646311" cy="5754710"/>
              <a:chOff x="4538025" y="-782873"/>
              <a:chExt cx="5023039" cy="6221308"/>
            </a:xfrm>
          </p:grpSpPr>
          <p:grpSp>
            <p:nvGrpSpPr>
              <p:cNvPr id="323" name="Google Shape;323;p29"/>
              <p:cNvGrpSpPr/>
              <p:nvPr/>
            </p:nvGrpSpPr>
            <p:grpSpPr>
              <a:xfrm>
                <a:off x="4538025" y="182501"/>
                <a:ext cx="4013995" cy="5255934"/>
                <a:chOff x="4814250" y="182501"/>
                <a:chExt cx="4013995" cy="5255934"/>
              </a:xfrm>
            </p:grpSpPr>
            <p:grpSp>
              <p:nvGrpSpPr>
                <p:cNvPr id="324" name="Google Shape;324;p29"/>
                <p:cNvGrpSpPr/>
                <p:nvPr/>
              </p:nvGrpSpPr>
              <p:grpSpPr>
                <a:xfrm>
                  <a:off x="5653380" y="891630"/>
                  <a:ext cx="3084513" cy="4546804"/>
                  <a:chOff x="2578080" y="1561820"/>
                  <a:chExt cx="1345832" cy="1983858"/>
                </a:xfrm>
              </p:grpSpPr>
              <p:sp>
                <p:nvSpPr>
                  <p:cNvPr id="325" name="Google Shape;325;p29"/>
                  <p:cNvSpPr/>
                  <p:nvPr/>
                </p:nvSpPr>
                <p:spPr>
                  <a:xfrm>
                    <a:off x="2578080" y="2824581"/>
                    <a:ext cx="931084" cy="1369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078" h="207" extrusionOk="0">
                        <a:moveTo>
                          <a:pt x="98" y="1"/>
                        </a:moveTo>
                        <a:cubicBezTo>
                          <a:pt x="45" y="1"/>
                          <a:pt x="0" y="46"/>
                          <a:pt x="0" y="108"/>
                        </a:cubicBezTo>
                        <a:cubicBezTo>
                          <a:pt x="0" y="161"/>
                          <a:pt x="45" y="206"/>
                          <a:pt x="98" y="206"/>
                        </a:cubicBezTo>
                        <a:lnTo>
                          <a:pt x="13970" y="206"/>
                        </a:lnTo>
                        <a:cubicBezTo>
                          <a:pt x="14024" y="206"/>
                          <a:pt x="14077" y="161"/>
                          <a:pt x="14077" y="108"/>
                        </a:cubicBezTo>
                        <a:cubicBezTo>
                          <a:pt x="14077" y="46"/>
                          <a:pt x="14024" y="1"/>
                          <a:pt x="13970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dirty="0"/>
                  </a:p>
                </p:txBody>
              </p:sp>
              <p:sp>
                <p:nvSpPr>
                  <p:cNvPr id="326" name="Google Shape;326;p29"/>
                  <p:cNvSpPr/>
                  <p:nvPr/>
                </p:nvSpPr>
                <p:spPr>
                  <a:xfrm>
                    <a:off x="2594549" y="2805137"/>
                    <a:ext cx="1329364" cy="74054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0100" h="11197" extrusionOk="0">
                        <a:moveTo>
                          <a:pt x="5791" y="63"/>
                        </a:moveTo>
                        <a:cubicBezTo>
                          <a:pt x="5398" y="170"/>
                          <a:pt x="5023" y="438"/>
                          <a:pt x="4907" y="830"/>
                        </a:cubicBezTo>
                        <a:lnTo>
                          <a:pt x="4907" y="830"/>
                        </a:lnTo>
                        <a:cubicBezTo>
                          <a:pt x="4319" y="687"/>
                          <a:pt x="3730" y="625"/>
                          <a:pt x="3132" y="580"/>
                        </a:cubicBezTo>
                        <a:lnTo>
                          <a:pt x="3132" y="580"/>
                        </a:lnTo>
                        <a:cubicBezTo>
                          <a:pt x="2971" y="563"/>
                          <a:pt x="2811" y="554"/>
                          <a:pt x="2650" y="563"/>
                        </a:cubicBezTo>
                        <a:lnTo>
                          <a:pt x="2650" y="563"/>
                        </a:lnTo>
                        <a:cubicBezTo>
                          <a:pt x="2490" y="563"/>
                          <a:pt x="2329" y="580"/>
                          <a:pt x="2169" y="580"/>
                        </a:cubicBezTo>
                        <a:lnTo>
                          <a:pt x="2169" y="580"/>
                        </a:lnTo>
                        <a:cubicBezTo>
                          <a:pt x="1901" y="589"/>
                          <a:pt x="1633" y="563"/>
                          <a:pt x="1366" y="536"/>
                        </a:cubicBezTo>
                        <a:lnTo>
                          <a:pt x="1366" y="536"/>
                        </a:lnTo>
                        <a:cubicBezTo>
                          <a:pt x="1053" y="500"/>
                          <a:pt x="697" y="563"/>
                          <a:pt x="411" y="687"/>
                        </a:cubicBezTo>
                        <a:lnTo>
                          <a:pt x="411" y="687"/>
                        </a:lnTo>
                        <a:cubicBezTo>
                          <a:pt x="286" y="741"/>
                          <a:pt x="161" y="830"/>
                          <a:pt x="90" y="946"/>
                        </a:cubicBezTo>
                        <a:lnTo>
                          <a:pt x="90" y="946"/>
                        </a:lnTo>
                        <a:cubicBezTo>
                          <a:pt x="19" y="1062"/>
                          <a:pt x="1" y="1214"/>
                          <a:pt x="63" y="1339"/>
                        </a:cubicBezTo>
                        <a:lnTo>
                          <a:pt x="63" y="1339"/>
                        </a:lnTo>
                        <a:cubicBezTo>
                          <a:pt x="108" y="1428"/>
                          <a:pt x="197" y="1499"/>
                          <a:pt x="295" y="1535"/>
                        </a:cubicBezTo>
                        <a:lnTo>
                          <a:pt x="295" y="1535"/>
                        </a:lnTo>
                        <a:cubicBezTo>
                          <a:pt x="474" y="1606"/>
                          <a:pt x="652" y="1588"/>
                          <a:pt x="830" y="1562"/>
                        </a:cubicBezTo>
                        <a:lnTo>
                          <a:pt x="830" y="1562"/>
                        </a:lnTo>
                        <a:cubicBezTo>
                          <a:pt x="964" y="1553"/>
                          <a:pt x="1098" y="1535"/>
                          <a:pt x="1241" y="1562"/>
                        </a:cubicBezTo>
                        <a:lnTo>
                          <a:pt x="1241" y="1562"/>
                        </a:lnTo>
                        <a:cubicBezTo>
                          <a:pt x="1366" y="1580"/>
                          <a:pt x="1482" y="1633"/>
                          <a:pt x="1607" y="1651"/>
                        </a:cubicBezTo>
                        <a:lnTo>
                          <a:pt x="1607" y="1651"/>
                        </a:lnTo>
                        <a:cubicBezTo>
                          <a:pt x="1687" y="1660"/>
                          <a:pt x="1767" y="1651"/>
                          <a:pt x="1856" y="1642"/>
                        </a:cubicBezTo>
                        <a:lnTo>
                          <a:pt x="1856" y="1642"/>
                        </a:lnTo>
                        <a:cubicBezTo>
                          <a:pt x="1937" y="1633"/>
                          <a:pt x="2026" y="1624"/>
                          <a:pt x="2106" y="1633"/>
                        </a:cubicBezTo>
                        <a:lnTo>
                          <a:pt x="2106" y="1633"/>
                        </a:lnTo>
                        <a:cubicBezTo>
                          <a:pt x="2222" y="1642"/>
                          <a:pt x="2320" y="1687"/>
                          <a:pt x="2427" y="1731"/>
                        </a:cubicBezTo>
                        <a:lnTo>
                          <a:pt x="2427" y="1731"/>
                        </a:lnTo>
                        <a:cubicBezTo>
                          <a:pt x="2713" y="1847"/>
                          <a:pt x="3016" y="1927"/>
                          <a:pt x="3319" y="1972"/>
                        </a:cubicBezTo>
                        <a:lnTo>
                          <a:pt x="3319" y="1972"/>
                        </a:lnTo>
                        <a:cubicBezTo>
                          <a:pt x="4087" y="2097"/>
                          <a:pt x="4800" y="2418"/>
                          <a:pt x="5469" y="2802"/>
                        </a:cubicBezTo>
                        <a:lnTo>
                          <a:pt x="5469" y="2802"/>
                        </a:lnTo>
                        <a:cubicBezTo>
                          <a:pt x="5782" y="2980"/>
                          <a:pt x="6076" y="3194"/>
                          <a:pt x="6379" y="3382"/>
                        </a:cubicBezTo>
                        <a:lnTo>
                          <a:pt x="6379" y="3382"/>
                        </a:lnTo>
                        <a:cubicBezTo>
                          <a:pt x="6692" y="3578"/>
                          <a:pt x="7048" y="3685"/>
                          <a:pt x="7387" y="3783"/>
                        </a:cubicBezTo>
                        <a:lnTo>
                          <a:pt x="7387" y="3783"/>
                        </a:lnTo>
                        <a:cubicBezTo>
                          <a:pt x="7753" y="3890"/>
                          <a:pt x="8119" y="3988"/>
                          <a:pt x="8494" y="4042"/>
                        </a:cubicBezTo>
                        <a:lnTo>
                          <a:pt x="8494" y="4042"/>
                        </a:lnTo>
                        <a:cubicBezTo>
                          <a:pt x="8868" y="4104"/>
                          <a:pt x="9243" y="4095"/>
                          <a:pt x="9618" y="4140"/>
                        </a:cubicBezTo>
                        <a:lnTo>
                          <a:pt x="9618" y="4140"/>
                        </a:lnTo>
                        <a:cubicBezTo>
                          <a:pt x="10394" y="4238"/>
                          <a:pt x="11161" y="4399"/>
                          <a:pt x="11901" y="4622"/>
                        </a:cubicBezTo>
                        <a:lnTo>
                          <a:pt x="11901" y="4622"/>
                        </a:lnTo>
                        <a:cubicBezTo>
                          <a:pt x="12223" y="4720"/>
                          <a:pt x="12535" y="4854"/>
                          <a:pt x="12767" y="5094"/>
                        </a:cubicBezTo>
                        <a:lnTo>
                          <a:pt x="12767" y="5094"/>
                        </a:lnTo>
                        <a:cubicBezTo>
                          <a:pt x="13097" y="5451"/>
                          <a:pt x="13320" y="5915"/>
                          <a:pt x="13570" y="6334"/>
                        </a:cubicBezTo>
                        <a:lnTo>
                          <a:pt x="13570" y="6334"/>
                        </a:lnTo>
                        <a:cubicBezTo>
                          <a:pt x="13855" y="6807"/>
                          <a:pt x="14141" y="7289"/>
                          <a:pt x="14417" y="7771"/>
                        </a:cubicBezTo>
                        <a:lnTo>
                          <a:pt x="14417" y="7771"/>
                        </a:lnTo>
                        <a:cubicBezTo>
                          <a:pt x="15051" y="8904"/>
                          <a:pt x="15648" y="10046"/>
                          <a:pt x="16246" y="11196"/>
                        </a:cubicBezTo>
                        <a:lnTo>
                          <a:pt x="16246" y="11196"/>
                        </a:lnTo>
                        <a:lnTo>
                          <a:pt x="20037" y="11196"/>
                        </a:lnTo>
                        <a:lnTo>
                          <a:pt x="20100" y="9368"/>
                        </a:lnTo>
                        <a:cubicBezTo>
                          <a:pt x="19404" y="8636"/>
                          <a:pt x="18717" y="7887"/>
                          <a:pt x="18048" y="7128"/>
                        </a:cubicBezTo>
                        <a:lnTo>
                          <a:pt x="18048" y="7128"/>
                        </a:lnTo>
                        <a:cubicBezTo>
                          <a:pt x="17914" y="6968"/>
                          <a:pt x="17780" y="6816"/>
                          <a:pt x="17647" y="6665"/>
                        </a:cubicBezTo>
                        <a:lnTo>
                          <a:pt x="17647" y="6665"/>
                        </a:lnTo>
                        <a:cubicBezTo>
                          <a:pt x="17459" y="6450"/>
                          <a:pt x="17272" y="6236"/>
                          <a:pt x="17085" y="6022"/>
                        </a:cubicBezTo>
                        <a:lnTo>
                          <a:pt x="17085" y="6022"/>
                        </a:lnTo>
                        <a:cubicBezTo>
                          <a:pt x="16870" y="5772"/>
                          <a:pt x="16647" y="5523"/>
                          <a:pt x="16442" y="5264"/>
                        </a:cubicBezTo>
                        <a:lnTo>
                          <a:pt x="16442" y="5264"/>
                        </a:lnTo>
                        <a:cubicBezTo>
                          <a:pt x="15818" y="4443"/>
                          <a:pt x="15336" y="3524"/>
                          <a:pt x="14908" y="2588"/>
                        </a:cubicBezTo>
                        <a:lnTo>
                          <a:pt x="14908" y="2588"/>
                        </a:lnTo>
                        <a:cubicBezTo>
                          <a:pt x="14489" y="1651"/>
                          <a:pt x="13659" y="902"/>
                          <a:pt x="12695" y="563"/>
                        </a:cubicBezTo>
                        <a:lnTo>
                          <a:pt x="12695" y="563"/>
                        </a:lnTo>
                        <a:cubicBezTo>
                          <a:pt x="12196" y="393"/>
                          <a:pt x="11661" y="331"/>
                          <a:pt x="11143" y="393"/>
                        </a:cubicBezTo>
                        <a:lnTo>
                          <a:pt x="11143" y="393"/>
                        </a:lnTo>
                        <a:cubicBezTo>
                          <a:pt x="10501" y="482"/>
                          <a:pt x="9975" y="670"/>
                          <a:pt x="9314" y="527"/>
                        </a:cubicBezTo>
                        <a:lnTo>
                          <a:pt x="9314" y="527"/>
                        </a:lnTo>
                        <a:cubicBezTo>
                          <a:pt x="8538" y="366"/>
                          <a:pt x="7780" y="170"/>
                          <a:pt x="6995" y="63"/>
                        </a:cubicBezTo>
                        <a:lnTo>
                          <a:pt x="6995" y="63"/>
                        </a:lnTo>
                        <a:cubicBezTo>
                          <a:pt x="6772" y="27"/>
                          <a:pt x="6549" y="1"/>
                          <a:pt x="6326" y="1"/>
                        </a:cubicBezTo>
                        <a:lnTo>
                          <a:pt x="6326" y="1"/>
                        </a:lnTo>
                        <a:cubicBezTo>
                          <a:pt x="6138" y="1"/>
                          <a:pt x="5960" y="18"/>
                          <a:pt x="5791" y="63"/>
                        </a:cubicBezTo>
                      </a:path>
                    </a:pathLst>
                  </a:custGeom>
                  <a:gradFill>
                    <a:gsLst>
                      <a:gs pos="0">
                        <a:schemeClr val="accent1"/>
                      </a:gs>
                      <a:gs pos="100000">
                        <a:schemeClr val="dk2"/>
                      </a:gs>
                    </a:gsLst>
                    <a:lin ang="16200038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dirty="0"/>
                  </a:p>
                </p:txBody>
              </p:sp>
              <p:grpSp>
                <p:nvGrpSpPr>
                  <p:cNvPr id="327" name="Google Shape;327;p29"/>
                  <p:cNvGrpSpPr/>
                  <p:nvPr/>
                </p:nvGrpSpPr>
                <p:grpSpPr>
                  <a:xfrm>
                    <a:off x="2587210" y="1561820"/>
                    <a:ext cx="912848" cy="926858"/>
                    <a:chOff x="2750971" y="1431167"/>
                    <a:chExt cx="602778" cy="612030"/>
                  </a:xfrm>
                </p:grpSpPr>
                <p:sp>
                  <p:nvSpPr>
                    <p:cNvPr id="328" name="Google Shape;328;p29"/>
                    <p:cNvSpPr/>
                    <p:nvPr/>
                  </p:nvSpPr>
                  <p:spPr>
                    <a:xfrm>
                      <a:off x="2976492" y="1662572"/>
                      <a:ext cx="151741" cy="14830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785" h="2722" extrusionOk="0">
                          <a:moveTo>
                            <a:pt x="786" y="0"/>
                          </a:moveTo>
                          <a:cubicBezTo>
                            <a:pt x="349" y="0"/>
                            <a:pt x="1" y="357"/>
                            <a:pt x="1" y="794"/>
                          </a:cubicBezTo>
                          <a:lnTo>
                            <a:pt x="1" y="1927"/>
                          </a:lnTo>
                          <a:cubicBezTo>
                            <a:pt x="1" y="2364"/>
                            <a:pt x="349" y="2721"/>
                            <a:pt x="786" y="2721"/>
                          </a:cubicBezTo>
                          <a:lnTo>
                            <a:pt x="1999" y="2721"/>
                          </a:lnTo>
                          <a:cubicBezTo>
                            <a:pt x="2436" y="2721"/>
                            <a:pt x="2784" y="2364"/>
                            <a:pt x="2784" y="1927"/>
                          </a:cubicBezTo>
                          <a:lnTo>
                            <a:pt x="2784" y="794"/>
                          </a:lnTo>
                          <a:cubicBezTo>
                            <a:pt x="2784" y="357"/>
                            <a:pt x="2436" y="0"/>
                            <a:pt x="1999" y="0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accent3">
                            <a:alpha val="70000"/>
                          </a:schemeClr>
                        </a:gs>
                        <a:gs pos="100000">
                          <a:schemeClr val="lt2">
                            <a:alpha val="70000"/>
                          </a:schemeClr>
                        </a:gs>
                      </a:gsLst>
                      <a:lin ang="5400012" scaled="0"/>
                    </a:gradFill>
                    <a:ln>
                      <a:noFill/>
                    </a:ln>
                    <a:effectLst>
                      <a:outerShdw blurRad="57150" dist="9525" algn="bl" rotWithShape="0">
                        <a:schemeClr val="dk2">
                          <a:alpha val="73000"/>
                        </a:schemeClr>
                      </a:outerShdw>
                    </a:effectLst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p:txBody>
                </p:sp>
                <p:sp>
                  <p:nvSpPr>
                    <p:cNvPr id="329" name="Google Shape;329;p29"/>
                    <p:cNvSpPr/>
                    <p:nvPr/>
                  </p:nvSpPr>
                  <p:spPr>
                    <a:xfrm>
                      <a:off x="2998395" y="1683931"/>
                      <a:ext cx="107935" cy="10553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981" h="1937" extrusionOk="0">
                          <a:moveTo>
                            <a:pt x="562" y="1"/>
                          </a:moveTo>
                          <a:cubicBezTo>
                            <a:pt x="250" y="1"/>
                            <a:pt x="0" y="259"/>
                            <a:pt x="0" y="563"/>
                          </a:cubicBezTo>
                          <a:lnTo>
                            <a:pt x="0" y="1375"/>
                          </a:lnTo>
                          <a:cubicBezTo>
                            <a:pt x="0" y="1687"/>
                            <a:pt x="250" y="1937"/>
                            <a:pt x="562" y="1937"/>
                          </a:cubicBezTo>
                          <a:lnTo>
                            <a:pt x="1419" y="1937"/>
                          </a:lnTo>
                          <a:cubicBezTo>
                            <a:pt x="1731" y="1937"/>
                            <a:pt x="1981" y="1687"/>
                            <a:pt x="1981" y="1375"/>
                          </a:cubicBezTo>
                          <a:lnTo>
                            <a:pt x="1981" y="563"/>
                          </a:lnTo>
                          <a:cubicBezTo>
                            <a:pt x="1981" y="259"/>
                            <a:pt x="1731" y="1"/>
                            <a:pt x="1419" y="1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accent3">
                            <a:alpha val="70000"/>
                          </a:schemeClr>
                        </a:gs>
                        <a:gs pos="100000">
                          <a:schemeClr val="lt2">
                            <a:alpha val="70000"/>
                          </a:schemeClr>
                        </a:gs>
                      </a:gsLst>
                      <a:lin ang="5400012" scaled="0"/>
                    </a:gradFill>
                    <a:ln>
                      <a:noFill/>
                    </a:ln>
                    <a:effectLst>
                      <a:outerShdw blurRad="57150" dist="9525" algn="bl" rotWithShape="0">
                        <a:schemeClr val="dk2">
                          <a:alpha val="73000"/>
                        </a:schemeClr>
                      </a:outerShdw>
                    </a:effectLst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p:txBody>
                </p:sp>
                <p:sp>
                  <p:nvSpPr>
                    <p:cNvPr id="330" name="Google Shape;330;p29"/>
                    <p:cNvSpPr/>
                    <p:nvPr/>
                  </p:nvSpPr>
                  <p:spPr>
                    <a:xfrm>
                      <a:off x="3128183" y="1772417"/>
                      <a:ext cx="133216" cy="11185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445" h="2053" extrusionOk="0">
                          <a:moveTo>
                            <a:pt x="0" y="0"/>
                          </a:moveTo>
                          <a:lnTo>
                            <a:pt x="0" y="18"/>
                          </a:lnTo>
                          <a:lnTo>
                            <a:pt x="928" y="18"/>
                          </a:lnTo>
                          <a:lnTo>
                            <a:pt x="2427" y="1499"/>
                          </a:lnTo>
                          <a:lnTo>
                            <a:pt x="2427" y="2052"/>
                          </a:lnTo>
                          <a:lnTo>
                            <a:pt x="2445" y="2052"/>
                          </a:lnTo>
                          <a:lnTo>
                            <a:pt x="2445" y="1490"/>
                          </a:lnTo>
                          <a:lnTo>
                            <a:pt x="937" y="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accent3">
                            <a:alpha val="70000"/>
                          </a:schemeClr>
                        </a:gs>
                        <a:gs pos="100000">
                          <a:schemeClr val="lt2">
                            <a:alpha val="70000"/>
                          </a:schemeClr>
                        </a:gs>
                      </a:gsLst>
                      <a:lin ang="5400012" scaled="0"/>
                    </a:gradFill>
                    <a:ln>
                      <a:noFill/>
                    </a:ln>
                    <a:effectLst>
                      <a:outerShdw blurRad="57150" dist="9525" algn="bl" rotWithShape="0">
                        <a:schemeClr val="dk2">
                          <a:alpha val="73000"/>
                        </a:schemeClr>
                      </a:outerShdw>
                    </a:effectLst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p:txBody>
                </p:sp>
                <p:sp>
                  <p:nvSpPr>
                    <p:cNvPr id="331" name="Google Shape;331;p29"/>
                    <p:cNvSpPr/>
                    <p:nvPr/>
                  </p:nvSpPr>
                  <p:spPr>
                    <a:xfrm>
                      <a:off x="3108731" y="1823743"/>
                      <a:ext cx="45713" cy="9376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839" h="1721" extrusionOk="0">
                          <a:moveTo>
                            <a:pt x="61" y="1"/>
                          </a:moveTo>
                          <a:cubicBezTo>
                            <a:pt x="41" y="1"/>
                            <a:pt x="23" y="11"/>
                            <a:pt x="9" y="31"/>
                          </a:cubicBezTo>
                          <a:cubicBezTo>
                            <a:pt x="0" y="58"/>
                            <a:pt x="9" y="84"/>
                            <a:pt x="36" y="102"/>
                          </a:cubicBezTo>
                          <a:lnTo>
                            <a:pt x="54" y="102"/>
                          </a:lnTo>
                          <a:lnTo>
                            <a:pt x="54" y="218"/>
                          </a:lnTo>
                          <a:lnTo>
                            <a:pt x="768" y="932"/>
                          </a:lnTo>
                          <a:lnTo>
                            <a:pt x="768" y="1610"/>
                          </a:lnTo>
                          <a:cubicBezTo>
                            <a:pt x="750" y="1619"/>
                            <a:pt x="741" y="1628"/>
                            <a:pt x="732" y="1637"/>
                          </a:cubicBezTo>
                          <a:cubicBezTo>
                            <a:pt x="714" y="1663"/>
                            <a:pt x="732" y="1699"/>
                            <a:pt x="759" y="1717"/>
                          </a:cubicBezTo>
                          <a:cubicBezTo>
                            <a:pt x="765" y="1719"/>
                            <a:pt x="772" y="1720"/>
                            <a:pt x="779" y="1720"/>
                          </a:cubicBezTo>
                          <a:cubicBezTo>
                            <a:pt x="798" y="1720"/>
                            <a:pt x="817" y="1710"/>
                            <a:pt x="830" y="1690"/>
                          </a:cubicBezTo>
                          <a:cubicBezTo>
                            <a:pt x="839" y="1663"/>
                            <a:pt x="830" y="1628"/>
                            <a:pt x="803" y="1619"/>
                          </a:cubicBezTo>
                          <a:cubicBezTo>
                            <a:pt x="794" y="1619"/>
                            <a:pt x="794" y="1610"/>
                            <a:pt x="785" y="1610"/>
                          </a:cubicBezTo>
                          <a:lnTo>
                            <a:pt x="785" y="923"/>
                          </a:lnTo>
                          <a:lnTo>
                            <a:pt x="72" y="209"/>
                          </a:lnTo>
                          <a:lnTo>
                            <a:pt x="72" y="102"/>
                          </a:lnTo>
                          <a:cubicBezTo>
                            <a:pt x="81" y="102"/>
                            <a:pt x="99" y="93"/>
                            <a:pt x="107" y="75"/>
                          </a:cubicBezTo>
                          <a:cubicBezTo>
                            <a:pt x="125" y="49"/>
                            <a:pt x="107" y="22"/>
                            <a:pt x="81" y="4"/>
                          </a:cubicBezTo>
                          <a:cubicBezTo>
                            <a:pt x="74" y="2"/>
                            <a:pt x="67" y="1"/>
                            <a:pt x="61" y="1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accent3">
                            <a:alpha val="70000"/>
                          </a:schemeClr>
                        </a:gs>
                        <a:gs pos="100000">
                          <a:schemeClr val="lt2">
                            <a:alpha val="70000"/>
                          </a:schemeClr>
                        </a:gs>
                      </a:gsLst>
                      <a:lin ang="5400012" scaled="0"/>
                    </a:gradFill>
                    <a:ln>
                      <a:noFill/>
                    </a:ln>
                    <a:effectLst>
                      <a:outerShdw blurRad="57150" dist="9525" algn="bl" rotWithShape="0">
                        <a:schemeClr val="dk2">
                          <a:alpha val="73000"/>
                        </a:schemeClr>
                      </a:outerShdw>
                    </a:effectLst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p:txBody>
                </p:sp>
                <p:sp>
                  <p:nvSpPr>
                    <p:cNvPr id="332" name="Google Shape;332;p29"/>
                    <p:cNvSpPr/>
                    <p:nvPr/>
                  </p:nvSpPr>
                  <p:spPr>
                    <a:xfrm>
                      <a:off x="3168503" y="1553163"/>
                      <a:ext cx="74427" cy="6859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66" h="1259" extrusionOk="0">
                          <a:moveTo>
                            <a:pt x="90" y="1"/>
                          </a:moveTo>
                          <a:cubicBezTo>
                            <a:pt x="45" y="1"/>
                            <a:pt x="1" y="37"/>
                            <a:pt x="1" y="90"/>
                          </a:cubicBezTo>
                          <a:cubicBezTo>
                            <a:pt x="1" y="135"/>
                            <a:pt x="36" y="170"/>
                            <a:pt x="81" y="170"/>
                          </a:cubicBezTo>
                          <a:lnTo>
                            <a:pt x="81" y="536"/>
                          </a:lnTo>
                          <a:lnTo>
                            <a:pt x="768" y="1214"/>
                          </a:lnTo>
                          <a:lnTo>
                            <a:pt x="1259" y="1214"/>
                          </a:lnTo>
                          <a:cubicBezTo>
                            <a:pt x="1259" y="1241"/>
                            <a:pt x="1285" y="1259"/>
                            <a:pt x="1312" y="1259"/>
                          </a:cubicBezTo>
                          <a:cubicBezTo>
                            <a:pt x="1339" y="1259"/>
                            <a:pt x="1366" y="1241"/>
                            <a:pt x="1366" y="1205"/>
                          </a:cubicBezTo>
                          <a:cubicBezTo>
                            <a:pt x="1366" y="1179"/>
                            <a:pt x="1339" y="1152"/>
                            <a:pt x="1312" y="1152"/>
                          </a:cubicBezTo>
                          <a:cubicBezTo>
                            <a:pt x="1285" y="1152"/>
                            <a:pt x="1259" y="1179"/>
                            <a:pt x="1259" y="1196"/>
                          </a:cubicBezTo>
                          <a:lnTo>
                            <a:pt x="777" y="1196"/>
                          </a:lnTo>
                          <a:lnTo>
                            <a:pt x="99" y="527"/>
                          </a:lnTo>
                          <a:lnTo>
                            <a:pt x="99" y="170"/>
                          </a:lnTo>
                          <a:cubicBezTo>
                            <a:pt x="143" y="170"/>
                            <a:pt x="179" y="135"/>
                            <a:pt x="179" y="90"/>
                          </a:cubicBezTo>
                          <a:cubicBezTo>
                            <a:pt x="179" y="37"/>
                            <a:pt x="134" y="1"/>
                            <a:pt x="90" y="1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accent3">
                            <a:alpha val="70000"/>
                          </a:schemeClr>
                        </a:gs>
                        <a:gs pos="100000">
                          <a:schemeClr val="lt2">
                            <a:alpha val="70000"/>
                          </a:schemeClr>
                        </a:gs>
                      </a:gsLst>
                      <a:lin ang="5400012" scaled="0"/>
                    </a:gradFill>
                    <a:ln>
                      <a:noFill/>
                    </a:ln>
                    <a:effectLst>
                      <a:outerShdw blurRad="57150" dist="9525" algn="bl" rotWithShape="0">
                        <a:schemeClr val="dk2">
                          <a:alpha val="73000"/>
                        </a:schemeClr>
                      </a:outerShdw>
                    </a:effectLst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p:txBody>
                </p:sp>
                <p:sp>
                  <p:nvSpPr>
                    <p:cNvPr id="333" name="Google Shape;333;p29"/>
                    <p:cNvSpPr/>
                    <p:nvPr/>
                  </p:nvSpPr>
                  <p:spPr>
                    <a:xfrm>
                      <a:off x="3191333" y="1572124"/>
                      <a:ext cx="49145" cy="3312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902" h="608" extrusionOk="0">
                          <a:moveTo>
                            <a:pt x="54" y="1"/>
                          </a:moveTo>
                          <a:cubicBezTo>
                            <a:pt x="28" y="1"/>
                            <a:pt x="1" y="19"/>
                            <a:pt x="1" y="54"/>
                          </a:cubicBezTo>
                          <a:cubicBezTo>
                            <a:pt x="1" y="81"/>
                            <a:pt x="28" y="108"/>
                            <a:pt x="54" y="108"/>
                          </a:cubicBezTo>
                          <a:cubicBezTo>
                            <a:pt x="72" y="108"/>
                            <a:pt x="81" y="99"/>
                            <a:pt x="90" y="90"/>
                          </a:cubicBezTo>
                          <a:lnTo>
                            <a:pt x="554" y="563"/>
                          </a:lnTo>
                          <a:lnTo>
                            <a:pt x="804" y="563"/>
                          </a:lnTo>
                          <a:cubicBezTo>
                            <a:pt x="804" y="590"/>
                            <a:pt x="822" y="608"/>
                            <a:pt x="848" y="608"/>
                          </a:cubicBezTo>
                          <a:cubicBezTo>
                            <a:pt x="884" y="608"/>
                            <a:pt x="902" y="590"/>
                            <a:pt x="902" y="554"/>
                          </a:cubicBezTo>
                          <a:cubicBezTo>
                            <a:pt x="902" y="527"/>
                            <a:pt x="884" y="500"/>
                            <a:pt x="848" y="500"/>
                          </a:cubicBezTo>
                          <a:cubicBezTo>
                            <a:pt x="822" y="500"/>
                            <a:pt x="804" y="527"/>
                            <a:pt x="804" y="545"/>
                          </a:cubicBezTo>
                          <a:lnTo>
                            <a:pt x="563" y="545"/>
                          </a:lnTo>
                          <a:lnTo>
                            <a:pt x="99" y="81"/>
                          </a:lnTo>
                          <a:cubicBezTo>
                            <a:pt x="108" y="72"/>
                            <a:pt x="108" y="63"/>
                            <a:pt x="108" y="54"/>
                          </a:cubicBezTo>
                          <a:cubicBezTo>
                            <a:pt x="108" y="19"/>
                            <a:pt x="90" y="1"/>
                            <a:pt x="54" y="1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accent3">
                            <a:alpha val="70000"/>
                          </a:schemeClr>
                        </a:gs>
                        <a:gs pos="100000">
                          <a:schemeClr val="lt2">
                            <a:alpha val="70000"/>
                          </a:schemeClr>
                        </a:gs>
                      </a:gsLst>
                      <a:lin ang="5400012" scaled="0"/>
                    </a:gradFill>
                    <a:ln>
                      <a:noFill/>
                    </a:ln>
                    <a:effectLst>
                      <a:outerShdw blurRad="57150" dist="9525" algn="bl" rotWithShape="0">
                        <a:schemeClr val="dk2">
                          <a:alpha val="73000"/>
                        </a:schemeClr>
                      </a:outerShdw>
                    </a:effectLst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p:txBody>
                </p:sp>
                <p:sp>
                  <p:nvSpPr>
                    <p:cNvPr id="334" name="Google Shape;334;p29"/>
                    <p:cNvSpPr/>
                    <p:nvPr/>
                  </p:nvSpPr>
                  <p:spPr>
                    <a:xfrm>
                      <a:off x="3115542" y="1585746"/>
                      <a:ext cx="46203" cy="1040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848" h="1910" extrusionOk="0">
                          <a:moveTo>
                            <a:pt x="54" y="1"/>
                          </a:moveTo>
                          <a:cubicBezTo>
                            <a:pt x="27" y="1"/>
                            <a:pt x="0" y="27"/>
                            <a:pt x="0" y="54"/>
                          </a:cubicBezTo>
                          <a:cubicBezTo>
                            <a:pt x="0" y="81"/>
                            <a:pt x="27" y="108"/>
                            <a:pt x="54" y="108"/>
                          </a:cubicBezTo>
                          <a:cubicBezTo>
                            <a:pt x="63" y="108"/>
                            <a:pt x="72" y="108"/>
                            <a:pt x="81" y="99"/>
                          </a:cubicBezTo>
                          <a:lnTo>
                            <a:pt x="830" y="857"/>
                          </a:lnTo>
                          <a:lnTo>
                            <a:pt x="830" y="1526"/>
                          </a:lnTo>
                          <a:lnTo>
                            <a:pt x="536" y="1812"/>
                          </a:lnTo>
                          <a:cubicBezTo>
                            <a:pt x="527" y="1803"/>
                            <a:pt x="518" y="1803"/>
                            <a:pt x="509" y="1803"/>
                          </a:cubicBezTo>
                          <a:cubicBezTo>
                            <a:pt x="473" y="1803"/>
                            <a:pt x="455" y="1821"/>
                            <a:pt x="455" y="1856"/>
                          </a:cubicBezTo>
                          <a:cubicBezTo>
                            <a:pt x="455" y="1883"/>
                            <a:pt x="473" y="1910"/>
                            <a:pt x="509" y="1910"/>
                          </a:cubicBezTo>
                          <a:cubicBezTo>
                            <a:pt x="536" y="1910"/>
                            <a:pt x="562" y="1883"/>
                            <a:pt x="562" y="1856"/>
                          </a:cubicBezTo>
                          <a:cubicBezTo>
                            <a:pt x="562" y="1838"/>
                            <a:pt x="553" y="1830"/>
                            <a:pt x="553" y="1821"/>
                          </a:cubicBezTo>
                          <a:lnTo>
                            <a:pt x="848" y="1535"/>
                          </a:lnTo>
                          <a:lnTo>
                            <a:pt x="848" y="848"/>
                          </a:lnTo>
                          <a:lnTo>
                            <a:pt x="839" y="839"/>
                          </a:lnTo>
                          <a:lnTo>
                            <a:pt x="98" y="90"/>
                          </a:lnTo>
                          <a:cubicBezTo>
                            <a:pt x="107" y="81"/>
                            <a:pt x="107" y="63"/>
                            <a:pt x="107" y="54"/>
                          </a:cubicBezTo>
                          <a:cubicBezTo>
                            <a:pt x="107" y="27"/>
                            <a:pt x="81" y="1"/>
                            <a:pt x="54" y="1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accent3">
                            <a:alpha val="70000"/>
                          </a:schemeClr>
                        </a:gs>
                        <a:gs pos="100000">
                          <a:schemeClr val="lt2">
                            <a:alpha val="70000"/>
                          </a:schemeClr>
                        </a:gs>
                      </a:gsLst>
                      <a:lin ang="5400012" scaled="0"/>
                    </a:gradFill>
                    <a:ln>
                      <a:noFill/>
                    </a:ln>
                    <a:effectLst>
                      <a:outerShdw blurRad="57150" dist="9525" algn="bl" rotWithShape="0">
                        <a:schemeClr val="dk2">
                          <a:alpha val="73000"/>
                        </a:schemeClr>
                      </a:outerShdw>
                    </a:effectLst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p:txBody>
                </p:sp>
                <p:sp>
                  <p:nvSpPr>
                    <p:cNvPr id="335" name="Google Shape;335;p29"/>
                    <p:cNvSpPr/>
                    <p:nvPr/>
                  </p:nvSpPr>
                  <p:spPr>
                    <a:xfrm>
                      <a:off x="3168994" y="1778247"/>
                      <a:ext cx="80747" cy="9774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82" h="1794" extrusionOk="0">
                          <a:moveTo>
                            <a:pt x="54" y="0"/>
                          </a:moveTo>
                          <a:cubicBezTo>
                            <a:pt x="27" y="0"/>
                            <a:pt x="1" y="27"/>
                            <a:pt x="1" y="54"/>
                          </a:cubicBezTo>
                          <a:cubicBezTo>
                            <a:pt x="1" y="81"/>
                            <a:pt x="27" y="107"/>
                            <a:pt x="54" y="107"/>
                          </a:cubicBezTo>
                          <a:cubicBezTo>
                            <a:pt x="63" y="107"/>
                            <a:pt x="81" y="99"/>
                            <a:pt x="90" y="90"/>
                          </a:cubicBezTo>
                          <a:lnTo>
                            <a:pt x="1410" y="1410"/>
                          </a:lnTo>
                          <a:lnTo>
                            <a:pt x="1410" y="1686"/>
                          </a:lnTo>
                          <a:cubicBezTo>
                            <a:pt x="1392" y="1695"/>
                            <a:pt x="1383" y="1704"/>
                            <a:pt x="1374" y="1713"/>
                          </a:cubicBezTo>
                          <a:cubicBezTo>
                            <a:pt x="1357" y="1740"/>
                            <a:pt x="1366" y="1776"/>
                            <a:pt x="1392" y="1785"/>
                          </a:cubicBezTo>
                          <a:cubicBezTo>
                            <a:pt x="1402" y="1791"/>
                            <a:pt x="1412" y="1794"/>
                            <a:pt x="1422" y="1794"/>
                          </a:cubicBezTo>
                          <a:cubicBezTo>
                            <a:pt x="1441" y="1794"/>
                            <a:pt x="1458" y="1784"/>
                            <a:pt x="1464" y="1767"/>
                          </a:cubicBezTo>
                          <a:cubicBezTo>
                            <a:pt x="1481" y="1740"/>
                            <a:pt x="1473" y="1704"/>
                            <a:pt x="1446" y="1695"/>
                          </a:cubicBezTo>
                          <a:cubicBezTo>
                            <a:pt x="1437" y="1695"/>
                            <a:pt x="1437" y="1686"/>
                            <a:pt x="1428" y="1686"/>
                          </a:cubicBezTo>
                          <a:lnTo>
                            <a:pt x="1428" y="1401"/>
                          </a:lnTo>
                          <a:lnTo>
                            <a:pt x="99" y="81"/>
                          </a:lnTo>
                          <a:cubicBezTo>
                            <a:pt x="108" y="72"/>
                            <a:pt x="108" y="63"/>
                            <a:pt x="108" y="54"/>
                          </a:cubicBezTo>
                          <a:cubicBezTo>
                            <a:pt x="108" y="27"/>
                            <a:pt x="81" y="0"/>
                            <a:pt x="54" y="0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accent3">
                            <a:alpha val="70000"/>
                          </a:schemeClr>
                        </a:gs>
                        <a:gs pos="100000">
                          <a:schemeClr val="lt2">
                            <a:alpha val="70000"/>
                          </a:schemeClr>
                        </a:gs>
                      </a:gsLst>
                      <a:lin ang="5400012" scaled="0"/>
                    </a:gradFill>
                    <a:ln>
                      <a:noFill/>
                    </a:ln>
                    <a:effectLst>
                      <a:outerShdw blurRad="57150" dist="9525" algn="bl" rotWithShape="0">
                        <a:schemeClr val="dk2">
                          <a:alpha val="73000"/>
                        </a:schemeClr>
                      </a:outerShdw>
                    </a:effectLst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p:txBody>
                </p:sp>
                <p:sp>
                  <p:nvSpPr>
                    <p:cNvPr id="336" name="Google Shape;336;p29"/>
                    <p:cNvSpPr/>
                    <p:nvPr/>
                  </p:nvSpPr>
                  <p:spPr>
                    <a:xfrm>
                      <a:off x="3133523" y="1824724"/>
                      <a:ext cx="32637" cy="7693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99" h="1412" extrusionOk="0">
                          <a:moveTo>
                            <a:pt x="61" y="0"/>
                          </a:moveTo>
                          <a:cubicBezTo>
                            <a:pt x="41" y="0"/>
                            <a:pt x="23" y="11"/>
                            <a:pt x="9" y="31"/>
                          </a:cubicBezTo>
                          <a:cubicBezTo>
                            <a:pt x="0" y="57"/>
                            <a:pt x="9" y="93"/>
                            <a:pt x="36" y="102"/>
                          </a:cubicBezTo>
                          <a:cubicBezTo>
                            <a:pt x="45" y="106"/>
                            <a:pt x="54" y="109"/>
                            <a:pt x="63" y="109"/>
                          </a:cubicBezTo>
                          <a:cubicBezTo>
                            <a:pt x="72" y="109"/>
                            <a:pt x="81" y="106"/>
                            <a:pt x="90" y="102"/>
                          </a:cubicBezTo>
                          <a:lnTo>
                            <a:pt x="527" y="539"/>
                          </a:lnTo>
                          <a:lnTo>
                            <a:pt x="527" y="1306"/>
                          </a:lnTo>
                          <a:cubicBezTo>
                            <a:pt x="518" y="1306"/>
                            <a:pt x="500" y="1315"/>
                            <a:pt x="491" y="1333"/>
                          </a:cubicBezTo>
                          <a:cubicBezTo>
                            <a:pt x="482" y="1360"/>
                            <a:pt x="491" y="1396"/>
                            <a:pt x="518" y="1404"/>
                          </a:cubicBezTo>
                          <a:cubicBezTo>
                            <a:pt x="525" y="1409"/>
                            <a:pt x="533" y="1412"/>
                            <a:pt x="540" y="1412"/>
                          </a:cubicBezTo>
                          <a:cubicBezTo>
                            <a:pt x="559" y="1412"/>
                            <a:pt x="576" y="1397"/>
                            <a:pt x="589" y="1378"/>
                          </a:cubicBezTo>
                          <a:cubicBezTo>
                            <a:pt x="598" y="1351"/>
                            <a:pt x="589" y="1324"/>
                            <a:pt x="562" y="1306"/>
                          </a:cubicBezTo>
                          <a:lnTo>
                            <a:pt x="545" y="1306"/>
                          </a:lnTo>
                          <a:lnTo>
                            <a:pt x="545" y="530"/>
                          </a:lnTo>
                          <a:lnTo>
                            <a:pt x="107" y="84"/>
                          </a:lnTo>
                          <a:cubicBezTo>
                            <a:pt x="107" y="84"/>
                            <a:pt x="107" y="84"/>
                            <a:pt x="107" y="75"/>
                          </a:cubicBezTo>
                          <a:cubicBezTo>
                            <a:pt x="116" y="57"/>
                            <a:pt x="107" y="22"/>
                            <a:pt x="81" y="4"/>
                          </a:cubicBezTo>
                          <a:cubicBezTo>
                            <a:pt x="74" y="2"/>
                            <a:pt x="67" y="0"/>
                            <a:pt x="61" y="0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accent3">
                            <a:alpha val="70000"/>
                          </a:schemeClr>
                        </a:gs>
                        <a:gs pos="100000">
                          <a:schemeClr val="lt2">
                            <a:alpha val="70000"/>
                          </a:schemeClr>
                        </a:gs>
                      </a:gsLst>
                      <a:lin ang="5400012" scaled="0"/>
                    </a:gradFill>
                    <a:ln>
                      <a:noFill/>
                    </a:ln>
                    <a:effectLst>
                      <a:outerShdw blurRad="57150" dist="9525" algn="bl" rotWithShape="0">
                        <a:schemeClr val="dk2">
                          <a:alpha val="73000"/>
                        </a:schemeClr>
                      </a:outerShdw>
                    </a:effectLst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p:txBody>
                </p:sp>
                <p:sp>
                  <p:nvSpPr>
                    <p:cNvPr id="337" name="Google Shape;337;p29"/>
                    <p:cNvSpPr/>
                    <p:nvPr/>
                  </p:nvSpPr>
                  <p:spPr>
                    <a:xfrm>
                      <a:off x="3198144" y="1643120"/>
                      <a:ext cx="48219" cy="1999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885" h="367" extrusionOk="0">
                          <a:moveTo>
                            <a:pt x="54" y="0"/>
                          </a:moveTo>
                          <a:cubicBezTo>
                            <a:pt x="19" y="0"/>
                            <a:pt x="1" y="27"/>
                            <a:pt x="1" y="54"/>
                          </a:cubicBezTo>
                          <a:cubicBezTo>
                            <a:pt x="1" y="81"/>
                            <a:pt x="19" y="107"/>
                            <a:pt x="54" y="107"/>
                          </a:cubicBezTo>
                          <a:cubicBezTo>
                            <a:pt x="81" y="107"/>
                            <a:pt x="99" y="90"/>
                            <a:pt x="108" y="63"/>
                          </a:cubicBezTo>
                          <a:lnTo>
                            <a:pt x="679" y="63"/>
                          </a:lnTo>
                          <a:lnTo>
                            <a:pt x="822" y="188"/>
                          </a:lnTo>
                          <a:lnTo>
                            <a:pt x="822" y="259"/>
                          </a:lnTo>
                          <a:cubicBezTo>
                            <a:pt x="804" y="268"/>
                            <a:pt x="777" y="286"/>
                            <a:pt x="777" y="313"/>
                          </a:cubicBezTo>
                          <a:cubicBezTo>
                            <a:pt x="777" y="339"/>
                            <a:pt x="804" y="366"/>
                            <a:pt x="831" y="366"/>
                          </a:cubicBezTo>
                          <a:cubicBezTo>
                            <a:pt x="866" y="366"/>
                            <a:pt x="884" y="339"/>
                            <a:pt x="884" y="313"/>
                          </a:cubicBezTo>
                          <a:cubicBezTo>
                            <a:pt x="884" y="286"/>
                            <a:pt x="866" y="268"/>
                            <a:pt x="839" y="259"/>
                          </a:cubicBezTo>
                          <a:lnTo>
                            <a:pt x="839" y="179"/>
                          </a:lnTo>
                          <a:lnTo>
                            <a:pt x="688" y="45"/>
                          </a:lnTo>
                          <a:lnTo>
                            <a:pt x="108" y="45"/>
                          </a:lnTo>
                          <a:cubicBezTo>
                            <a:pt x="99" y="18"/>
                            <a:pt x="81" y="0"/>
                            <a:pt x="54" y="0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accent3">
                            <a:alpha val="70000"/>
                          </a:schemeClr>
                        </a:gs>
                        <a:gs pos="100000">
                          <a:schemeClr val="lt2">
                            <a:alpha val="70000"/>
                          </a:schemeClr>
                        </a:gs>
                      </a:gsLst>
                      <a:lin ang="5400012" scaled="0"/>
                    </a:gradFill>
                    <a:ln>
                      <a:noFill/>
                    </a:ln>
                    <a:effectLst>
                      <a:outerShdw blurRad="57150" dist="9525" algn="bl" rotWithShape="0">
                        <a:schemeClr val="dk2">
                          <a:alpha val="73000"/>
                        </a:schemeClr>
                      </a:outerShdw>
                    </a:effectLst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p:txBody>
                </p:sp>
                <p:sp>
                  <p:nvSpPr>
                    <p:cNvPr id="338" name="Google Shape;338;p29"/>
                    <p:cNvSpPr/>
                    <p:nvPr/>
                  </p:nvSpPr>
                  <p:spPr>
                    <a:xfrm>
                      <a:off x="3080997" y="1431167"/>
                      <a:ext cx="272752" cy="612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006" h="11233" extrusionOk="0">
                          <a:moveTo>
                            <a:pt x="1036" y="81"/>
                          </a:moveTo>
                          <a:cubicBezTo>
                            <a:pt x="1080" y="99"/>
                            <a:pt x="1125" y="108"/>
                            <a:pt x="1178" y="117"/>
                          </a:cubicBezTo>
                          <a:lnTo>
                            <a:pt x="1178" y="1259"/>
                          </a:lnTo>
                          <a:lnTo>
                            <a:pt x="1036" y="1259"/>
                          </a:lnTo>
                          <a:lnTo>
                            <a:pt x="1036" y="81"/>
                          </a:lnTo>
                          <a:close/>
                          <a:moveTo>
                            <a:pt x="1196" y="126"/>
                          </a:moveTo>
                          <a:cubicBezTo>
                            <a:pt x="1312" y="161"/>
                            <a:pt x="1428" y="197"/>
                            <a:pt x="1553" y="251"/>
                          </a:cubicBezTo>
                          <a:lnTo>
                            <a:pt x="1553" y="732"/>
                          </a:lnTo>
                          <a:lnTo>
                            <a:pt x="1339" y="946"/>
                          </a:lnTo>
                          <a:lnTo>
                            <a:pt x="1339" y="1259"/>
                          </a:lnTo>
                          <a:lnTo>
                            <a:pt x="1196" y="1259"/>
                          </a:lnTo>
                          <a:lnTo>
                            <a:pt x="1196" y="126"/>
                          </a:lnTo>
                          <a:close/>
                          <a:moveTo>
                            <a:pt x="777" y="37"/>
                          </a:moveTo>
                          <a:cubicBezTo>
                            <a:pt x="848" y="45"/>
                            <a:pt x="929" y="63"/>
                            <a:pt x="1018" y="81"/>
                          </a:cubicBezTo>
                          <a:lnTo>
                            <a:pt x="1018" y="1259"/>
                          </a:lnTo>
                          <a:lnTo>
                            <a:pt x="857" y="1259"/>
                          </a:lnTo>
                          <a:cubicBezTo>
                            <a:pt x="857" y="1259"/>
                            <a:pt x="848" y="1268"/>
                            <a:pt x="848" y="1268"/>
                          </a:cubicBezTo>
                          <a:lnTo>
                            <a:pt x="848" y="946"/>
                          </a:lnTo>
                          <a:lnTo>
                            <a:pt x="839" y="938"/>
                          </a:lnTo>
                          <a:lnTo>
                            <a:pt x="643" y="715"/>
                          </a:lnTo>
                          <a:lnTo>
                            <a:pt x="643" y="63"/>
                          </a:lnTo>
                          <a:lnTo>
                            <a:pt x="625" y="63"/>
                          </a:lnTo>
                          <a:lnTo>
                            <a:pt x="625" y="723"/>
                          </a:lnTo>
                          <a:lnTo>
                            <a:pt x="831" y="946"/>
                          </a:lnTo>
                          <a:lnTo>
                            <a:pt x="831" y="1268"/>
                          </a:lnTo>
                          <a:lnTo>
                            <a:pt x="839" y="1268"/>
                          </a:lnTo>
                          <a:cubicBezTo>
                            <a:pt x="795" y="1268"/>
                            <a:pt x="750" y="1303"/>
                            <a:pt x="723" y="1339"/>
                          </a:cubicBezTo>
                          <a:lnTo>
                            <a:pt x="723" y="1330"/>
                          </a:lnTo>
                          <a:lnTo>
                            <a:pt x="358" y="1330"/>
                          </a:lnTo>
                          <a:lnTo>
                            <a:pt x="260" y="1241"/>
                          </a:lnTo>
                          <a:lnTo>
                            <a:pt x="37" y="1241"/>
                          </a:lnTo>
                          <a:lnTo>
                            <a:pt x="37" y="607"/>
                          </a:lnTo>
                          <a:cubicBezTo>
                            <a:pt x="54" y="572"/>
                            <a:pt x="224" y="260"/>
                            <a:pt x="313" y="188"/>
                          </a:cubicBezTo>
                          <a:cubicBezTo>
                            <a:pt x="411" y="117"/>
                            <a:pt x="634" y="37"/>
                            <a:pt x="750" y="37"/>
                          </a:cubicBezTo>
                          <a:close/>
                          <a:moveTo>
                            <a:pt x="1571" y="251"/>
                          </a:moveTo>
                          <a:cubicBezTo>
                            <a:pt x="1919" y="393"/>
                            <a:pt x="2249" y="572"/>
                            <a:pt x="2401" y="768"/>
                          </a:cubicBezTo>
                          <a:cubicBezTo>
                            <a:pt x="2463" y="839"/>
                            <a:pt x="2508" y="946"/>
                            <a:pt x="2552" y="1071"/>
                          </a:cubicBezTo>
                          <a:lnTo>
                            <a:pt x="2053" y="1071"/>
                          </a:lnTo>
                          <a:lnTo>
                            <a:pt x="1794" y="1330"/>
                          </a:lnTo>
                          <a:lnTo>
                            <a:pt x="1482" y="1330"/>
                          </a:lnTo>
                          <a:lnTo>
                            <a:pt x="1482" y="1339"/>
                          </a:lnTo>
                          <a:cubicBezTo>
                            <a:pt x="1455" y="1294"/>
                            <a:pt x="1401" y="1259"/>
                            <a:pt x="1348" y="1259"/>
                          </a:cubicBezTo>
                          <a:lnTo>
                            <a:pt x="1357" y="1259"/>
                          </a:lnTo>
                          <a:lnTo>
                            <a:pt x="1357" y="955"/>
                          </a:lnTo>
                          <a:lnTo>
                            <a:pt x="1571" y="732"/>
                          </a:lnTo>
                          <a:lnTo>
                            <a:pt x="1571" y="251"/>
                          </a:lnTo>
                          <a:close/>
                          <a:moveTo>
                            <a:pt x="2561" y="1089"/>
                          </a:moveTo>
                          <a:cubicBezTo>
                            <a:pt x="2579" y="1143"/>
                            <a:pt x="2597" y="1196"/>
                            <a:pt x="2615" y="1250"/>
                          </a:cubicBezTo>
                          <a:lnTo>
                            <a:pt x="2062" y="1250"/>
                          </a:lnTo>
                          <a:lnTo>
                            <a:pt x="1803" y="1491"/>
                          </a:lnTo>
                          <a:lnTo>
                            <a:pt x="1500" y="1491"/>
                          </a:lnTo>
                          <a:lnTo>
                            <a:pt x="1500" y="1419"/>
                          </a:lnTo>
                          <a:cubicBezTo>
                            <a:pt x="1500" y="1393"/>
                            <a:pt x="1491" y="1366"/>
                            <a:pt x="1482" y="1348"/>
                          </a:cubicBezTo>
                          <a:lnTo>
                            <a:pt x="1803" y="1348"/>
                          </a:lnTo>
                          <a:lnTo>
                            <a:pt x="2062" y="1089"/>
                          </a:lnTo>
                          <a:close/>
                          <a:moveTo>
                            <a:pt x="251" y="1259"/>
                          </a:moveTo>
                          <a:lnTo>
                            <a:pt x="349" y="1348"/>
                          </a:lnTo>
                          <a:lnTo>
                            <a:pt x="723" y="1348"/>
                          </a:lnTo>
                          <a:cubicBezTo>
                            <a:pt x="715" y="1366"/>
                            <a:pt x="706" y="1393"/>
                            <a:pt x="706" y="1419"/>
                          </a:cubicBezTo>
                          <a:lnTo>
                            <a:pt x="706" y="1526"/>
                          </a:lnTo>
                          <a:lnTo>
                            <a:pt x="37" y="1526"/>
                          </a:lnTo>
                          <a:lnTo>
                            <a:pt x="37" y="1259"/>
                          </a:lnTo>
                          <a:close/>
                          <a:moveTo>
                            <a:pt x="2615" y="1268"/>
                          </a:moveTo>
                          <a:cubicBezTo>
                            <a:pt x="2633" y="1303"/>
                            <a:pt x="2642" y="1348"/>
                            <a:pt x="2650" y="1384"/>
                          </a:cubicBezTo>
                          <a:cubicBezTo>
                            <a:pt x="2677" y="1473"/>
                            <a:pt x="2704" y="1571"/>
                            <a:pt x="2740" y="1651"/>
                          </a:cubicBezTo>
                          <a:lnTo>
                            <a:pt x="1500" y="1651"/>
                          </a:lnTo>
                          <a:lnTo>
                            <a:pt x="1500" y="1508"/>
                          </a:lnTo>
                          <a:lnTo>
                            <a:pt x="1812" y="1508"/>
                          </a:lnTo>
                          <a:lnTo>
                            <a:pt x="2062" y="1268"/>
                          </a:lnTo>
                          <a:close/>
                          <a:moveTo>
                            <a:pt x="706" y="1544"/>
                          </a:moveTo>
                          <a:lnTo>
                            <a:pt x="706" y="1687"/>
                          </a:lnTo>
                          <a:lnTo>
                            <a:pt x="37" y="1687"/>
                          </a:lnTo>
                          <a:lnTo>
                            <a:pt x="37" y="1544"/>
                          </a:lnTo>
                          <a:close/>
                          <a:moveTo>
                            <a:pt x="2740" y="1669"/>
                          </a:moveTo>
                          <a:cubicBezTo>
                            <a:pt x="2757" y="1714"/>
                            <a:pt x="2775" y="1758"/>
                            <a:pt x="2793" y="1803"/>
                          </a:cubicBezTo>
                          <a:lnTo>
                            <a:pt x="1500" y="1803"/>
                          </a:lnTo>
                          <a:lnTo>
                            <a:pt x="1500" y="1669"/>
                          </a:lnTo>
                          <a:close/>
                          <a:moveTo>
                            <a:pt x="706" y="1705"/>
                          </a:moveTo>
                          <a:lnTo>
                            <a:pt x="706" y="1839"/>
                          </a:lnTo>
                          <a:lnTo>
                            <a:pt x="384" y="1839"/>
                          </a:lnTo>
                          <a:lnTo>
                            <a:pt x="277" y="1928"/>
                          </a:lnTo>
                          <a:lnTo>
                            <a:pt x="37" y="1928"/>
                          </a:lnTo>
                          <a:lnTo>
                            <a:pt x="37" y="1705"/>
                          </a:lnTo>
                          <a:close/>
                          <a:moveTo>
                            <a:pt x="2802" y="1821"/>
                          </a:moveTo>
                          <a:cubicBezTo>
                            <a:pt x="2820" y="1865"/>
                            <a:pt x="2847" y="1910"/>
                            <a:pt x="2873" y="1955"/>
                          </a:cubicBezTo>
                          <a:cubicBezTo>
                            <a:pt x="2891" y="1981"/>
                            <a:pt x="2945" y="2035"/>
                            <a:pt x="2989" y="2070"/>
                          </a:cubicBezTo>
                          <a:lnTo>
                            <a:pt x="1937" y="2070"/>
                          </a:lnTo>
                          <a:lnTo>
                            <a:pt x="1767" y="1928"/>
                          </a:lnTo>
                          <a:lnTo>
                            <a:pt x="1500" y="1928"/>
                          </a:lnTo>
                          <a:lnTo>
                            <a:pt x="1500" y="1946"/>
                          </a:lnTo>
                          <a:lnTo>
                            <a:pt x="1758" y="1946"/>
                          </a:lnTo>
                          <a:lnTo>
                            <a:pt x="1928" y="2088"/>
                          </a:lnTo>
                          <a:lnTo>
                            <a:pt x="3016" y="2088"/>
                          </a:lnTo>
                          <a:cubicBezTo>
                            <a:pt x="3043" y="2115"/>
                            <a:pt x="3070" y="2133"/>
                            <a:pt x="3070" y="2142"/>
                          </a:cubicBezTo>
                          <a:cubicBezTo>
                            <a:pt x="3079" y="2142"/>
                            <a:pt x="3114" y="2160"/>
                            <a:pt x="3168" y="2204"/>
                          </a:cubicBezTo>
                          <a:lnTo>
                            <a:pt x="2249" y="2204"/>
                          </a:lnTo>
                          <a:cubicBezTo>
                            <a:pt x="2240" y="2169"/>
                            <a:pt x="2222" y="2151"/>
                            <a:pt x="2187" y="2151"/>
                          </a:cubicBezTo>
                          <a:cubicBezTo>
                            <a:pt x="2151" y="2151"/>
                            <a:pt x="2124" y="2178"/>
                            <a:pt x="2124" y="2213"/>
                          </a:cubicBezTo>
                          <a:cubicBezTo>
                            <a:pt x="2124" y="2240"/>
                            <a:pt x="2151" y="2267"/>
                            <a:pt x="2187" y="2267"/>
                          </a:cubicBezTo>
                          <a:cubicBezTo>
                            <a:pt x="2222" y="2267"/>
                            <a:pt x="2240" y="2249"/>
                            <a:pt x="2249" y="2222"/>
                          </a:cubicBezTo>
                          <a:lnTo>
                            <a:pt x="3195" y="2222"/>
                          </a:lnTo>
                          <a:cubicBezTo>
                            <a:pt x="3266" y="2267"/>
                            <a:pt x="3364" y="2338"/>
                            <a:pt x="3471" y="2409"/>
                          </a:cubicBezTo>
                          <a:lnTo>
                            <a:pt x="2909" y="2409"/>
                          </a:lnTo>
                          <a:lnTo>
                            <a:pt x="2749" y="2294"/>
                          </a:lnTo>
                          <a:lnTo>
                            <a:pt x="2392" y="2294"/>
                          </a:lnTo>
                          <a:cubicBezTo>
                            <a:pt x="2392" y="2267"/>
                            <a:pt x="2374" y="2249"/>
                            <a:pt x="2347" y="2249"/>
                          </a:cubicBezTo>
                          <a:cubicBezTo>
                            <a:pt x="2311" y="2249"/>
                            <a:pt x="2294" y="2267"/>
                            <a:pt x="2294" y="2302"/>
                          </a:cubicBezTo>
                          <a:cubicBezTo>
                            <a:pt x="2294" y="2329"/>
                            <a:pt x="2311" y="2356"/>
                            <a:pt x="2347" y="2356"/>
                          </a:cubicBezTo>
                          <a:cubicBezTo>
                            <a:pt x="2374" y="2356"/>
                            <a:pt x="2392" y="2338"/>
                            <a:pt x="2392" y="2311"/>
                          </a:cubicBezTo>
                          <a:lnTo>
                            <a:pt x="2740" y="2311"/>
                          </a:lnTo>
                          <a:lnTo>
                            <a:pt x="2909" y="2427"/>
                          </a:lnTo>
                          <a:lnTo>
                            <a:pt x="3498" y="2427"/>
                          </a:lnTo>
                          <a:cubicBezTo>
                            <a:pt x="3569" y="2481"/>
                            <a:pt x="3650" y="2534"/>
                            <a:pt x="3721" y="2588"/>
                          </a:cubicBezTo>
                          <a:lnTo>
                            <a:pt x="3418" y="2588"/>
                          </a:lnTo>
                          <a:lnTo>
                            <a:pt x="3123" y="2882"/>
                          </a:lnTo>
                          <a:cubicBezTo>
                            <a:pt x="3114" y="2873"/>
                            <a:pt x="3105" y="2873"/>
                            <a:pt x="3096" y="2873"/>
                          </a:cubicBezTo>
                          <a:cubicBezTo>
                            <a:pt x="3061" y="2873"/>
                            <a:pt x="3043" y="2891"/>
                            <a:pt x="3043" y="2927"/>
                          </a:cubicBezTo>
                          <a:cubicBezTo>
                            <a:pt x="3043" y="2954"/>
                            <a:pt x="3061" y="2980"/>
                            <a:pt x="3096" y="2980"/>
                          </a:cubicBezTo>
                          <a:cubicBezTo>
                            <a:pt x="3123" y="2980"/>
                            <a:pt x="3150" y="2954"/>
                            <a:pt x="3150" y="2927"/>
                          </a:cubicBezTo>
                          <a:cubicBezTo>
                            <a:pt x="3150" y="2909"/>
                            <a:pt x="3141" y="2900"/>
                            <a:pt x="3141" y="2891"/>
                          </a:cubicBezTo>
                          <a:lnTo>
                            <a:pt x="3427" y="2615"/>
                          </a:lnTo>
                          <a:lnTo>
                            <a:pt x="3748" y="2615"/>
                          </a:lnTo>
                          <a:cubicBezTo>
                            <a:pt x="3792" y="2641"/>
                            <a:pt x="3837" y="2677"/>
                            <a:pt x="3882" y="2713"/>
                          </a:cubicBezTo>
                          <a:lnTo>
                            <a:pt x="3623" y="2713"/>
                          </a:lnTo>
                          <a:lnTo>
                            <a:pt x="3302" y="3025"/>
                          </a:lnTo>
                          <a:cubicBezTo>
                            <a:pt x="3293" y="3025"/>
                            <a:pt x="3284" y="3016"/>
                            <a:pt x="3275" y="3016"/>
                          </a:cubicBezTo>
                          <a:cubicBezTo>
                            <a:pt x="3239" y="3016"/>
                            <a:pt x="3221" y="3043"/>
                            <a:pt x="3221" y="3070"/>
                          </a:cubicBezTo>
                          <a:cubicBezTo>
                            <a:pt x="3221" y="3105"/>
                            <a:pt x="3239" y="3123"/>
                            <a:pt x="3275" y="3123"/>
                          </a:cubicBezTo>
                          <a:cubicBezTo>
                            <a:pt x="3302" y="3123"/>
                            <a:pt x="3328" y="3105"/>
                            <a:pt x="3328" y="3070"/>
                          </a:cubicBezTo>
                          <a:cubicBezTo>
                            <a:pt x="3328" y="3061"/>
                            <a:pt x="3320" y="3052"/>
                            <a:pt x="3311" y="3043"/>
                          </a:cubicBezTo>
                          <a:lnTo>
                            <a:pt x="3632" y="2731"/>
                          </a:lnTo>
                          <a:lnTo>
                            <a:pt x="3899" y="2731"/>
                          </a:lnTo>
                          <a:cubicBezTo>
                            <a:pt x="3971" y="2784"/>
                            <a:pt x="4033" y="2838"/>
                            <a:pt x="4078" y="2891"/>
                          </a:cubicBezTo>
                          <a:lnTo>
                            <a:pt x="3801" y="2891"/>
                          </a:lnTo>
                          <a:lnTo>
                            <a:pt x="3498" y="3177"/>
                          </a:lnTo>
                          <a:cubicBezTo>
                            <a:pt x="3489" y="3177"/>
                            <a:pt x="3480" y="3168"/>
                            <a:pt x="3471" y="3168"/>
                          </a:cubicBezTo>
                          <a:cubicBezTo>
                            <a:pt x="3444" y="3168"/>
                            <a:pt x="3418" y="3195"/>
                            <a:pt x="3418" y="3221"/>
                          </a:cubicBezTo>
                          <a:cubicBezTo>
                            <a:pt x="3418" y="3248"/>
                            <a:pt x="3444" y="3275"/>
                            <a:pt x="3471" y="3275"/>
                          </a:cubicBezTo>
                          <a:cubicBezTo>
                            <a:pt x="3498" y="3275"/>
                            <a:pt x="3525" y="3248"/>
                            <a:pt x="3525" y="3221"/>
                          </a:cubicBezTo>
                          <a:cubicBezTo>
                            <a:pt x="3525" y="3212"/>
                            <a:pt x="3516" y="3195"/>
                            <a:pt x="3516" y="3186"/>
                          </a:cubicBezTo>
                          <a:lnTo>
                            <a:pt x="3810" y="2909"/>
                          </a:lnTo>
                          <a:lnTo>
                            <a:pt x="4096" y="2909"/>
                          </a:lnTo>
                          <a:cubicBezTo>
                            <a:pt x="4122" y="2927"/>
                            <a:pt x="4140" y="2945"/>
                            <a:pt x="4149" y="2972"/>
                          </a:cubicBezTo>
                          <a:cubicBezTo>
                            <a:pt x="4176" y="2998"/>
                            <a:pt x="4194" y="3025"/>
                            <a:pt x="4212" y="3052"/>
                          </a:cubicBezTo>
                          <a:lnTo>
                            <a:pt x="3623" y="3605"/>
                          </a:lnTo>
                          <a:lnTo>
                            <a:pt x="3623" y="4470"/>
                          </a:lnTo>
                          <a:lnTo>
                            <a:pt x="3382" y="4470"/>
                          </a:lnTo>
                          <a:lnTo>
                            <a:pt x="3382" y="3944"/>
                          </a:lnTo>
                          <a:lnTo>
                            <a:pt x="3373" y="3935"/>
                          </a:lnTo>
                          <a:lnTo>
                            <a:pt x="3061" y="3641"/>
                          </a:lnTo>
                          <a:lnTo>
                            <a:pt x="2204" y="3641"/>
                          </a:lnTo>
                          <a:lnTo>
                            <a:pt x="1401" y="2802"/>
                          </a:lnTo>
                          <a:lnTo>
                            <a:pt x="1401" y="2053"/>
                          </a:lnTo>
                          <a:lnTo>
                            <a:pt x="1393" y="2053"/>
                          </a:lnTo>
                          <a:cubicBezTo>
                            <a:pt x="1455" y="2035"/>
                            <a:pt x="1500" y="1972"/>
                            <a:pt x="1500" y="1901"/>
                          </a:cubicBezTo>
                          <a:lnTo>
                            <a:pt x="1500" y="1821"/>
                          </a:lnTo>
                          <a:close/>
                          <a:moveTo>
                            <a:pt x="4229" y="3070"/>
                          </a:moveTo>
                          <a:cubicBezTo>
                            <a:pt x="4292" y="3168"/>
                            <a:pt x="4354" y="3275"/>
                            <a:pt x="4417" y="3400"/>
                          </a:cubicBezTo>
                          <a:lnTo>
                            <a:pt x="3837" y="3926"/>
                          </a:lnTo>
                          <a:lnTo>
                            <a:pt x="3837" y="4470"/>
                          </a:lnTo>
                          <a:lnTo>
                            <a:pt x="3864" y="4470"/>
                          </a:lnTo>
                          <a:lnTo>
                            <a:pt x="3864" y="3935"/>
                          </a:lnTo>
                          <a:lnTo>
                            <a:pt x="4426" y="3418"/>
                          </a:lnTo>
                          <a:cubicBezTo>
                            <a:pt x="4461" y="3471"/>
                            <a:pt x="4488" y="3534"/>
                            <a:pt x="4515" y="3596"/>
                          </a:cubicBezTo>
                          <a:lnTo>
                            <a:pt x="4176" y="3899"/>
                          </a:lnTo>
                          <a:lnTo>
                            <a:pt x="4176" y="4113"/>
                          </a:lnTo>
                          <a:cubicBezTo>
                            <a:pt x="4149" y="4122"/>
                            <a:pt x="4131" y="4140"/>
                            <a:pt x="4131" y="4167"/>
                          </a:cubicBezTo>
                          <a:cubicBezTo>
                            <a:pt x="4131" y="4194"/>
                            <a:pt x="4149" y="4220"/>
                            <a:pt x="4185" y="4220"/>
                          </a:cubicBezTo>
                          <a:cubicBezTo>
                            <a:pt x="4212" y="4220"/>
                            <a:pt x="4238" y="4194"/>
                            <a:pt x="4238" y="4167"/>
                          </a:cubicBezTo>
                          <a:cubicBezTo>
                            <a:pt x="4238" y="4140"/>
                            <a:pt x="4221" y="4122"/>
                            <a:pt x="4194" y="4113"/>
                          </a:cubicBezTo>
                          <a:lnTo>
                            <a:pt x="4194" y="3908"/>
                          </a:lnTo>
                          <a:lnTo>
                            <a:pt x="4524" y="3605"/>
                          </a:lnTo>
                          <a:cubicBezTo>
                            <a:pt x="4676" y="3917"/>
                            <a:pt x="4800" y="4256"/>
                            <a:pt x="4872" y="4533"/>
                          </a:cubicBezTo>
                          <a:lnTo>
                            <a:pt x="4658" y="4533"/>
                          </a:lnTo>
                          <a:lnTo>
                            <a:pt x="4577" y="4658"/>
                          </a:lnTo>
                          <a:lnTo>
                            <a:pt x="4051" y="4658"/>
                          </a:lnTo>
                          <a:lnTo>
                            <a:pt x="4051" y="4675"/>
                          </a:lnTo>
                          <a:lnTo>
                            <a:pt x="4595" y="4675"/>
                          </a:lnTo>
                          <a:lnTo>
                            <a:pt x="4667" y="4551"/>
                          </a:lnTo>
                          <a:lnTo>
                            <a:pt x="4881" y="4551"/>
                          </a:lnTo>
                          <a:cubicBezTo>
                            <a:pt x="4899" y="4613"/>
                            <a:pt x="4916" y="4675"/>
                            <a:pt x="4925" y="4738"/>
                          </a:cubicBezTo>
                          <a:cubicBezTo>
                            <a:pt x="4925" y="4782"/>
                            <a:pt x="4934" y="4827"/>
                            <a:pt x="4934" y="4881"/>
                          </a:cubicBezTo>
                          <a:lnTo>
                            <a:pt x="4051" y="4881"/>
                          </a:lnTo>
                          <a:lnTo>
                            <a:pt x="4051" y="4693"/>
                          </a:lnTo>
                          <a:cubicBezTo>
                            <a:pt x="4051" y="4568"/>
                            <a:pt x="3953" y="4470"/>
                            <a:pt x="3837" y="4470"/>
                          </a:cubicBezTo>
                          <a:lnTo>
                            <a:pt x="3641" y="4470"/>
                          </a:lnTo>
                          <a:lnTo>
                            <a:pt x="3641" y="3614"/>
                          </a:lnTo>
                          <a:lnTo>
                            <a:pt x="4229" y="3070"/>
                          </a:lnTo>
                          <a:close/>
                          <a:moveTo>
                            <a:pt x="804" y="2053"/>
                          </a:moveTo>
                          <a:lnTo>
                            <a:pt x="804" y="2811"/>
                          </a:lnTo>
                          <a:lnTo>
                            <a:pt x="1660" y="3658"/>
                          </a:lnTo>
                          <a:lnTo>
                            <a:pt x="1660" y="4533"/>
                          </a:lnTo>
                          <a:lnTo>
                            <a:pt x="1303" y="4881"/>
                          </a:lnTo>
                          <a:lnTo>
                            <a:pt x="866" y="4881"/>
                          </a:lnTo>
                          <a:lnTo>
                            <a:pt x="866" y="4898"/>
                          </a:lnTo>
                          <a:lnTo>
                            <a:pt x="1312" y="4898"/>
                          </a:lnTo>
                          <a:lnTo>
                            <a:pt x="1321" y="4890"/>
                          </a:lnTo>
                          <a:lnTo>
                            <a:pt x="1678" y="4542"/>
                          </a:lnTo>
                          <a:lnTo>
                            <a:pt x="1678" y="3650"/>
                          </a:lnTo>
                          <a:lnTo>
                            <a:pt x="822" y="2802"/>
                          </a:lnTo>
                          <a:lnTo>
                            <a:pt x="822" y="2053"/>
                          </a:lnTo>
                          <a:close/>
                          <a:moveTo>
                            <a:pt x="4943" y="4898"/>
                          </a:moveTo>
                          <a:cubicBezTo>
                            <a:pt x="4943" y="4970"/>
                            <a:pt x="4952" y="5050"/>
                            <a:pt x="4952" y="5130"/>
                          </a:cubicBezTo>
                          <a:lnTo>
                            <a:pt x="4051" y="5130"/>
                          </a:lnTo>
                          <a:lnTo>
                            <a:pt x="4051" y="4898"/>
                          </a:lnTo>
                          <a:close/>
                          <a:moveTo>
                            <a:pt x="4952" y="5148"/>
                          </a:moveTo>
                          <a:cubicBezTo>
                            <a:pt x="4952" y="5255"/>
                            <a:pt x="4952" y="5371"/>
                            <a:pt x="4952" y="5478"/>
                          </a:cubicBezTo>
                          <a:lnTo>
                            <a:pt x="4720" y="5478"/>
                          </a:lnTo>
                          <a:lnTo>
                            <a:pt x="4613" y="5362"/>
                          </a:lnTo>
                          <a:lnTo>
                            <a:pt x="4051" y="5362"/>
                          </a:lnTo>
                          <a:lnTo>
                            <a:pt x="4051" y="5148"/>
                          </a:lnTo>
                          <a:close/>
                          <a:moveTo>
                            <a:pt x="4051" y="5371"/>
                          </a:moveTo>
                          <a:lnTo>
                            <a:pt x="4051" y="5380"/>
                          </a:lnTo>
                          <a:lnTo>
                            <a:pt x="4604" y="5380"/>
                          </a:lnTo>
                          <a:lnTo>
                            <a:pt x="4711" y="5496"/>
                          </a:lnTo>
                          <a:lnTo>
                            <a:pt x="4952" y="5496"/>
                          </a:lnTo>
                          <a:cubicBezTo>
                            <a:pt x="4952" y="5559"/>
                            <a:pt x="4943" y="5621"/>
                            <a:pt x="4943" y="5675"/>
                          </a:cubicBezTo>
                          <a:lnTo>
                            <a:pt x="4765" y="5675"/>
                          </a:lnTo>
                          <a:lnTo>
                            <a:pt x="4693" y="5612"/>
                          </a:lnTo>
                          <a:cubicBezTo>
                            <a:pt x="4693" y="5612"/>
                            <a:pt x="4702" y="5612"/>
                            <a:pt x="4702" y="5603"/>
                          </a:cubicBezTo>
                          <a:cubicBezTo>
                            <a:pt x="4711" y="5585"/>
                            <a:pt x="4702" y="5550"/>
                            <a:pt x="4676" y="5532"/>
                          </a:cubicBezTo>
                          <a:cubicBezTo>
                            <a:pt x="4669" y="5530"/>
                            <a:pt x="4662" y="5528"/>
                            <a:pt x="4654" y="5528"/>
                          </a:cubicBezTo>
                          <a:cubicBezTo>
                            <a:pt x="4633" y="5528"/>
                            <a:pt x="4611" y="5539"/>
                            <a:pt x="4604" y="5559"/>
                          </a:cubicBezTo>
                          <a:cubicBezTo>
                            <a:pt x="4586" y="5585"/>
                            <a:pt x="4604" y="5621"/>
                            <a:pt x="4631" y="5630"/>
                          </a:cubicBezTo>
                          <a:cubicBezTo>
                            <a:pt x="4638" y="5634"/>
                            <a:pt x="4646" y="5636"/>
                            <a:pt x="4653" y="5636"/>
                          </a:cubicBezTo>
                          <a:cubicBezTo>
                            <a:pt x="4664" y="5636"/>
                            <a:pt x="4674" y="5632"/>
                            <a:pt x="4684" y="5621"/>
                          </a:cubicBezTo>
                          <a:lnTo>
                            <a:pt x="4765" y="5692"/>
                          </a:lnTo>
                          <a:lnTo>
                            <a:pt x="4943" y="5692"/>
                          </a:lnTo>
                          <a:cubicBezTo>
                            <a:pt x="4943" y="5737"/>
                            <a:pt x="4934" y="5773"/>
                            <a:pt x="4934" y="5817"/>
                          </a:cubicBezTo>
                          <a:lnTo>
                            <a:pt x="4649" y="5817"/>
                          </a:lnTo>
                          <a:lnTo>
                            <a:pt x="4568" y="5728"/>
                          </a:lnTo>
                          <a:cubicBezTo>
                            <a:pt x="4568" y="5728"/>
                            <a:pt x="4568" y="5728"/>
                            <a:pt x="4577" y="5719"/>
                          </a:cubicBezTo>
                          <a:cubicBezTo>
                            <a:pt x="4586" y="5692"/>
                            <a:pt x="4577" y="5666"/>
                            <a:pt x="4551" y="5648"/>
                          </a:cubicBezTo>
                          <a:cubicBezTo>
                            <a:pt x="4544" y="5646"/>
                            <a:pt x="4537" y="5644"/>
                            <a:pt x="4529" y="5644"/>
                          </a:cubicBezTo>
                          <a:cubicBezTo>
                            <a:pt x="4508" y="5644"/>
                            <a:pt x="4486" y="5655"/>
                            <a:pt x="4479" y="5675"/>
                          </a:cubicBezTo>
                          <a:cubicBezTo>
                            <a:pt x="4461" y="5701"/>
                            <a:pt x="4479" y="5737"/>
                            <a:pt x="4497" y="5746"/>
                          </a:cubicBezTo>
                          <a:cubicBezTo>
                            <a:pt x="4510" y="5750"/>
                            <a:pt x="4522" y="5753"/>
                            <a:pt x="4532" y="5753"/>
                          </a:cubicBezTo>
                          <a:cubicBezTo>
                            <a:pt x="4542" y="5753"/>
                            <a:pt x="4551" y="5750"/>
                            <a:pt x="4560" y="5746"/>
                          </a:cubicBezTo>
                          <a:lnTo>
                            <a:pt x="4640" y="5835"/>
                          </a:lnTo>
                          <a:lnTo>
                            <a:pt x="4934" y="5835"/>
                          </a:lnTo>
                          <a:cubicBezTo>
                            <a:pt x="4925" y="5862"/>
                            <a:pt x="4925" y="5898"/>
                            <a:pt x="4916" y="5924"/>
                          </a:cubicBezTo>
                          <a:lnTo>
                            <a:pt x="4542" y="5924"/>
                          </a:lnTo>
                          <a:lnTo>
                            <a:pt x="4461" y="5853"/>
                          </a:lnTo>
                          <a:cubicBezTo>
                            <a:pt x="4479" y="5826"/>
                            <a:pt x="4461" y="5791"/>
                            <a:pt x="4435" y="5782"/>
                          </a:cubicBezTo>
                          <a:cubicBezTo>
                            <a:pt x="4427" y="5777"/>
                            <a:pt x="4420" y="5774"/>
                            <a:pt x="4412" y="5774"/>
                          </a:cubicBezTo>
                          <a:cubicBezTo>
                            <a:pt x="4394" y="5774"/>
                            <a:pt x="4376" y="5789"/>
                            <a:pt x="4363" y="5808"/>
                          </a:cubicBezTo>
                          <a:cubicBezTo>
                            <a:pt x="4354" y="5835"/>
                            <a:pt x="4363" y="5862"/>
                            <a:pt x="4390" y="5880"/>
                          </a:cubicBezTo>
                          <a:cubicBezTo>
                            <a:pt x="4395" y="5882"/>
                            <a:pt x="4401" y="5883"/>
                            <a:pt x="4408" y="5883"/>
                          </a:cubicBezTo>
                          <a:cubicBezTo>
                            <a:pt x="4423" y="5883"/>
                            <a:pt x="4440" y="5877"/>
                            <a:pt x="4452" y="5871"/>
                          </a:cubicBezTo>
                          <a:lnTo>
                            <a:pt x="4533" y="5942"/>
                          </a:lnTo>
                          <a:lnTo>
                            <a:pt x="4916" y="5942"/>
                          </a:lnTo>
                          <a:cubicBezTo>
                            <a:pt x="4916" y="5960"/>
                            <a:pt x="4907" y="5978"/>
                            <a:pt x="4907" y="6005"/>
                          </a:cubicBezTo>
                          <a:cubicBezTo>
                            <a:pt x="4899" y="6022"/>
                            <a:pt x="4899" y="6049"/>
                            <a:pt x="4890" y="6067"/>
                          </a:cubicBezTo>
                          <a:lnTo>
                            <a:pt x="4328" y="6067"/>
                          </a:lnTo>
                          <a:lnTo>
                            <a:pt x="4221" y="5969"/>
                          </a:lnTo>
                          <a:cubicBezTo>
                            <a:pt x="4229" y="5960"/>
                            <a:pt x="4229" y="5960"/>
                            <a:pt x="4229" y="5960"/>
                          </a:cubicBezTo>
                          <a:cubicBezTo>
                            <a:pt x="4247" y="5933"/>
                            <a:pt x="4229" y="5898"/>
                            <a:pt x="4203" y="5889"/>
                          </a:cubicBezTo>
                          <a:cubicBezTo>
                            <a:pt x="4193" y="5882"/>
                            <a:pt x="4184" y="5879"/>
                            <a:pt x="4175" y="5879"/>
                          </a:cubicBezTo>
                          <a:cubicBezTo>
                            <a:pt x="4158" y="5879"/>
                            <a:pt x="4143" y="5889"/>
                            <a:pt x="4131" y="5907"/>
                          </a:cubicBezTo>
                          <a:cubicBezTo>
                            <a:pt x="4122" y="5933"/>
                            <a:pt x="4131" y="5969"/>
                            <a:pt x="4158" y="5978"/>
                          </a:cubicBezTo>
                          <a:cubicBezTo>
                            <a:pt x="4167" y="5982"/>
                            <a:pt x="4176" y="5985"/>
                            <a:pt x="4185" y="5985"/>
                          </a:cubicBezTo>
                          <a:cubicBezTo>
                            <a:pt x="4194" y="5985"/>
                            <a:pt x="4203" y="5982"/>
                            <a:pt x="4212" y="5978"/>
                          </a:cubicBezTo>
                          <a:lnTo>
                            <a:pt x="4319" y="6085"/>
                          </a:lnTo>
                          <a:lnTo>
                            <a:pt x="4890" y="6085"/>
                          </a:lnTo>
                          <a:cubicBezTo>
                            <a:pt x="4881" y="6121"/>
                            <a:pt x="4863" y="6156"/>
                            <a:pt x="4854" y="6192"/>
                          </a:cubicBezTo>
                          <a:lnTo>
                            <a:pt x="4122" y="6192"/>
                          </a:lnTo>
                          <a:lnTo>
                            <a:pt x="3882" y="5924"/>
                          </a:lnTo>
                          <a:lnTo>
                            <a:pt x="3882" y="5576"/>
                          </a:lnTo>
                          <a:lnTo>
                            <a:pt x="3864" y="5576"/>
                          </a:lnTo>
                          <a:lnTo>
                            <a:pt x="3864" y="5933"/>
                          </a:lnTo>
                          <a:lnTo>
                            <a:pt x="4113" y="6210"/>
                          </a:lnTo>
                          <a:lnTo>
                            <a:pt x="4854" y="6210"/>
                          </a:lnTo>
                          <a:cubicBezTo>
                            <a:pt x="4827" y="6272"/>
                            <a:pt x="4809" y="6335"/>
                            <a:pt x="4783" y="6406"/>
                          </a:cubicBezTo>
                          <a:lnTo>
                            <a:pt x="4783" y="6397"/>
                          </a:lnTo>
                          <a:lnTo>
                            <a:pt x="4087" y="6397"/>
                          </a:lnTo>
                          <a:lnTo>
                            <a:pt x="3641" y="5960"/>
                          </a:lnTo>
                          <a:lnTo>
                            <a:pt x="3641" y="5576"/>
                          </a:lnTo>
                          <a:lnTo>
                            <a:pt x="3837" y="5576"/>
                          </a:lnTo>
                          <a:cubicBezTo>
                            <a:pt x="3953" y="5576"/>
                            <a:pt x="4042" y="5487"/>
                            <a:pt x="4051" y="5371"/>
                          </a:cubicBezTo>
                          <a:close/>
                          <a:moveTo>
                            <a:pt x="3623" y="5576"/>
                          </a:moveTo>
                          <a:lnTo>
                            <a:pt x="3623" y="5969"/>
                          </a:lnTo>
                          <a:lnTo>
                            <a:pt x="4078" y="6415"/>
                          </a:lnTo>
                          <a:lnTo>
                            <a:pt x="4774" y="6415"/>
                          </a:lnTo>
                          <a:cubicBezTo>
                            <a:pt x="4756" y="6486"/>
                            <a:pt x="4729" y="6558"/>
                            <a:pt x="4702" y="6620"/>
                          </a:cubicBezTo>
                          <a:lnTo>
                            <a:pt x="4060" y="6620"/>
                          </a:lnTo>
                          <a:lnTo>
                            <a:pt x="3400" y="5924"/>
                          </a:lnTo>
                          <a:lnTo>
                            <a:pt x="3400" y="5576"/>
                          </a:lnTo>
                          <a:close/>
                          <a:moveTo>
                            <a:pt x="3382" y="5576"/>
                          </a:moveTo>
                          <a:lnTo>
                            <a:pt x="3382" y="5933"/>
                          </a:lnTo>
                          <a:lnTo>
                            <a:pt x="4051" y="6638"/>
                          </a:lnTo>
                          <a:lnTo>
                            <a:pt x="4693" y="6638"/>
                          </a:lnTo>
                          <a:cubicBezTo>
                            <a:pt x="4667" y="6709"/>
                            <a:pt x="4640" y="6790"/>
                            <a:pt x="4613" y="6861"/>
                          </a:cubicBezTo>
                          <a:lnTo>
                            <a:pt x="4060" y="6861"/>
                          </a:lnTo>
                          <a:lnTo>
                            <a:pt x="3168" y="5951"/>
                          </a:lnTo>
                          <a:lnTo>
                            <a:pt x="3177" y="5576"/>
                          </a:lnTo>
                          <a:close/>
                          <a:moveTo>
                            <a:pt x="4533" y="8262"/>
                          </a:moveTo>
                          <a:cubicBezTo>
                            <a:pt x="4542" y="8297"/>
                            <a:pt x="4542" y="8342"/>
                            <a:pt x="4551" y="8378"/>
                          </a:cubicBezTo>
                          <a:lnTo>
                            <a:pt x="4238" y="8378"/>
                          </a:lnTo>
                          <a:lnTo>
                            <a:pt x="4051" y="8503"/>
                          </a:lnTo>
                          <a:lnTo>
                            <a:pt x="3659" y="8503"/>
                          </a:lnTo>
                          <a:lnTo>
                            <a:pt x="3659" y="8413"/>
                          </a:lnTo>
                          <a:cubicBezTo>
                            <a:pt x="3659" y="8404"/>
                            <a:pt x="3659" y="8404"/>
                            <a:pt x="3659" y="8395"/>
                          </a:cubicBezTo>
                          <a:lnTo>
                            <a:pt x="4060" y="8395"/>
                          </a:lnTo>
                          <a:lnTo>
                            <a:pt x="4247" y="8262"/>
                          </a:lnTo>
                          <a:close/>
                          <a:moveTo>
                            <a:pt x="4551" y="8395"/>
                          </a:moveTo>
                          <a:cubicBezTo>
                            <a:pt x="4560" y="8511"/>
                            <a:pt x="4560" y="8619"/>
                            <a:pt x="4560" y="8717"/>
                          </a:cubicBezTo>
                          <a:lnTo>
                            <a:pt x="4212" y="8717"/>
                          </a:lnTo>
                          <a:lnTo>
                            <a:pt x="4087" y="8592"/>
                          </a:lnTo>
                          <a:lnTo>
                            <a:pt x="3659" y="8592"/>
                          </a:lnTo>
                          <a:lnTo>
                            <a:pt x="3659" y="8520"/>
                          </a:lnTo>
                          <a:lnTo>
                            <a:pt x="4060" y="8520"/>
                          </a:lnTo>
                          <a:lnTo>
                            <a:pt x="4247" y="8395"/>
                          </a:lnTo>
                          <a:close/>
                          <a:moveTo>
                            <a:pt x="4078" y="8610"/>
                          </a:moveTo>
                          <a:lnTo>
                            <a:pt x="4203" y="8734"/>
                          </a:lnTo>
                          <a:lnTo>
                            <a:pt x="4560" y="8734"/>
                          </a:lnTo>
                          <a:cubicBezTo>
                            <a:pt x="4551" y="8761"/>
                            <a:pt x="4551" y="8797"/>
                            <a:pt x="4551" y="8824"/>
                          </a:cubicBezTo>
                          <a:lnTo>
                            <a:pt x="4212" y="8824"/>
                          </a:lnTo>
                          <a:lnTo>
                            <a:pt x="4060" y="8690"/>
                          </a:lnTo>
                          <a:lnTo>
                            <a:pt x="3659" y="8690"/>
                          </a:lnTo>
                          <a:lnTo>
                            <a:pt x="3659" y="8610"/>
                          </a:lnTo>
                          <a:close/>
                          <a:moveTo>
                            <a:pt x="322" y="8333"/>
                          </a:moveTo>
                          <a:lnTo>
                            <a:pt x="679" y="8699"/>
                          </a:lnTo>
                          <a:lnTo>
                            <a:pt x="679" y="9002"/>
                          </a:lnTo>
                          <a:lnTo>
                            <a:pt x="581" y="9002"/>
                          </a:lnTo>
                          <a:lnTo>
                            <a:pt x="581" y="8761"/>
                          </a:lnTo>
                          <a:lnTo>
                            <a:pt x="322" y="8529"/>
                          </a:lnTo>
                          <a:lnTo>
                            <a:pt x="37" y="8529"/>
                          </a:lnTo>
                          <a:lnTo>
                            <a:pt x="37" y="8333"/>
                          </a:lnTo>
                          <a:close/>
                          <a:moveTo>
                            <a:pt x="322" y="8181"/>
                          </a:moveTo>
                          <a:lnTo>
                            <a:pt x="857" y="8699"/>
                          </a:lnTo>
                          <a:lnTo>
                            <a:pt x="857" y="9002"/>
                          </a:lnTo>
                          <a:lnTo>
                            <a:pt x="697" y="9002"/>
                          </a:lnTo>
                          <a:lnTo>
                            <a:pt x="697" y="8699"/>
                          </a:lnTo>
                          <a:lnTo>
                            <a:pt x="331" y="8315"/>
                          </a:lnTo>
                          <a:lnTo>
                            <a:pt x="37" y="8315"/>
                          </a:lnTo>
                          <a:lnTo>
                            <a:pt x="37" y="8181"/>
                          </a:lnTo>
                          <a:close/>
                          <a:moveTo>
                            <a:pt x="706" y="1856"/>
                          </a:moveTo>
                          <a:lnTo>
                            <a:pt x="706" y="1901"/>
                          </a:lnTo>
                          <a:cubicBezTo>
                            <a:pt x="706" y="1972"/>
                            <a:pt x="750" y="2035"/>
                            <a:pt x="822" y="2053"/>
                          </a:cubicBezTo>
                          <a:cubicBezTo>
                            <a:pt x="831" y="2053"/>
                            <a:pt x="848" y="2062"/>
                            <a:pt x="857" y="2062"/>
                          </a:cubicBezTo>
                          <a:lnTo>
                            <a:pt x="964" y="2062"/>
                          </a:lnTo>
                          <a:lnTo>
                            <a:pt x="964" y="2802"/>
                          </a:lnTo>
                          <a:lnTo>
                            <a:pt x="1812" y="3658"/>
                          </a:lnTo>
                          <a:lnTo>
                            <a:pt x="1812" y="4747"/>
                          </a:lnTo>
                          <a:lnTo>
                            <a:pt x="1455" y="5077"/>
                          </a:lnTo>
                          <a:lnTo>
                            <a:pt x="866" y="5077"/>
                          </a:lnTo>
                          <a:lnTo>
                            <a:pt x="866" y="5095"/>
                          </a:lnTo>
                          <a:lnTo>
                            <a:pt x="1464" y="5095"/>
                          </a:lnTo>
                          <a:lnTo>
                            <a:pt x="1830" y="4756"/>
                          </a:lnTo>
                          <a:lnTo>
                            <a:pt x="1830" y="3650"/>
                          </a:lnTo>
                          <a:lnTo>
                            <a:pt x="982" y="2793"/>
                          </a:lnTo>
                          <a:lnTo>
                            <a:pt x="982" y="2062"/>
                          </a:lnTo>
                          <a:lnTo>
                            <a:pt x="1098" y="2062"/>
                          </a:lnTo>
                          <a:lnTo>
                            <a:pt x="1098" y="2811"/>
                          </a:lnTo>
                          <a:lnTo>
                            <a:pt x="1098" y="2820"/>
                          </a:lnTo>
                          <a:lnTo>
                            <a:pt x="1946" y="3658"/>
                          </a:lnTo>
                          <a:lnTo>
                            <a:pt x="1946" y="4916"/>
                          </a:lnTo>
                          <a:lnTo>
                            <a:pt x="1589" y="5282"/>
                          </a:lnTo>
                          <a:lnTo>
                            <a:pt x="866" y="5282"/>
                          </a:lnTo>
                          <a:lnTo>
                            <a:pt x="866" y="5300"/>
                          </a:lnTo>
                          <a:lnTo>
                            <a:pt x="1607" y="5300"/>
                          </a:lnTo>
                          <a:lnTo>
                            <a:pt x="1964" y="4925"/>
                          </a:lnTo>
                          <a:lnTo>
                            <a:pt x="1964" y="3650"/>
                          </a:lnTo>
                          <a:lnTo>
                            <a:pt x="1964" y="3641"/>
                          </a:lnTo>
                          <a:lnTo>
                            <a:pt x="1116" y="2802"/>
                          </a:lnTo>
                          <a:lnTo>
                            <a:pt x="1116" y="2062"/>
                          </a:lnTo>
                          <a:lnTo>
                            <a:pt x="1232" y="2062"/>
                          </a:lnTo>
                          <a:lnTo>
                            <a:pt x="1232" y="2811"/>
                          </a:lnTo>
                          <a:lnTo>
                            <a:pt x="2276" y="3864"/>
                          </a:lnTo>
                          <a:lnTo>
                            <a:pt x="3007" y="3864"/>
                          </a:lnTo>
                          <a:lnTo>
                            <a:pt x="3132" y="3980"/>
                          </a:lnTo>
                          <a:lnTo>
                            <a:pt x="3132" y="4470"/>
                          </a:lnTo>
                          <a:lnTo>
                            <a:pt x="3150" y="4470"/>
                          </a:lnTo>
                          <a:lnTo>
                            <a:pt x="3150" y="3971"/>
                          </a:lnTo>
                          <a:lnTo>
                            <a:pt x="3016" y="3846"/>
                          </a:lnTo>
                          <a:lnTo>
                            <a:pt x="2285" y="3846"/>
                          </a:lnTo>
                          <a:lnTo>
                            <a:pt x="1250" y="2802"/>
                          </a:lnTo>
                          <a:lnTo>
                            <a:pt x="1250" y="2062"/>
                          </a:lnTo>
                          <a:lnTo>
                            <a:pt x="1348" y="2062"/>
                          </a:lnTo>
                          <a:cubicBezTo>
                            <a:pt x="1357" y="2062"/>
                            <a:pt x="1375" y="2053"/>
                            <a:pt x="1384" y="2053"/>
                          </a:cubicBezTo>
                          <a:lnTo>
                            <a:pt x="1384" y="2811"/>
                          </a:lnTo>
                          <a:lnTo>
                            <a:pt x="2195" y="3658"/>
                          </a:lnTo>
                          <a:lnTo>
                            <a:pt x="3052" y="3658"/>
                          </a:lnTo>
                          <a:lnTo>
                            <a:pt x="3364" y="3953"/>
                          </a:lnTo>
                          <a:lnTo>
                            <a:pt x="3364" y="4470"/>
                          </a:lnTo>
                          <a:lnTo>
                            <a:pt x="3168" y="4470"/>
                          </a:lnTo>
                          <a:cubicBezTo>
                            <a:pt x="3043" y="4470"/>
                            <a:pt x="2945" y="4568"/>
                            <a:pt x="2945" y="4693"/>
                          </a:cubicBezTo>
                          <a:lnTo>
                            <a:pt x="2945" y="4684"/>
                          </a:lnTo>
                          <a:lnTo>
                            <a:pt x="2401" y="4684"/>
                          </a:lnTo>
                          <a:lnTo>
                            <a:pt x="1571" y="5523"/>
                          </a:lnTo>
                          <a:lnTo>
                            <a:pt x="866" y="5523"/>
                          </a:lnTo>
                          <a:lnTo>
                            <a:pt x="866" y="5541"/>
                          </a:lnTo>
                          <a:lnTo>
                            <a:pt x="1580" y="5541"/>
                          </a:lnTo>
                          <a:lnTo>
                            <a:pt x="1580" y="5532"/>
                          </a:lnTo>
                          <a:lnTo>
                            <a:pt x="2410" y="4702"/>
                          </a:lnTo>
                          <a:lnTo>
                            <a:pt x="2945" y="4702"/>
                          </a:lnTo>
                          <a:lnTo>
                            <a:pt x="2945" y="4979"/>
                          </a:lnTo>
                          <a:lnTo>
                            <a:pt x="2401" y="4979"/>
                          </a:lnTo>
                          <a:lnTo>
                            <a:pt x="2392" y="4988"/>
                          </a:lnTo>
                          <a:lnTo>
                            <a:pt x="1625" y="5755"/>
                          </a:lnTo>
                          <a:lnTo>
                            <a:pt x="866" y="5755"/>
                          </a:lnTo>
                          <a:lnTo>
                            <a:pt x="866" y="5773"/>
                          </a:lnTo>
                          <a:lnTo>
                            <a:pt x="1633" y="5773"/>
                          </a:lnTo>
                          <a:lnTo>
                            <a:pt x="2401" y="4997"/>
                          </a:lnTo>
                          <a:lnTo>
                            <a:pt x="2945" y="4997"/>
                          </a:lnTo>
                          <a:lnTo>
                            <a:pt x="2945" y="5220"/>
                          </a:lnTo>
                          <a:lnTo>
                            <a:pt x="2499" y="5220"/>
                          </a:lnTo>
                          <a:lnTo>
                            <a:pt x="2249" y="5452"/>
                          </a:lnTo>
                          <a:cubicBezTo>
                            <a:pt x="2240" y="5443"/>
                            <a:pt x="2231" y="5434"/>
                            <a:pt x="2222" y="5434"/>
                          </a:cubicBezTo>
                          <a:cubicBezTo>
                            <a:pt x="2187" y="5434"/>
                            <a:pt x="2169" y="5460"/>
                            <a:pt x="2169" y="5487"/>
                          </a:cubicBezTo>
                          <a:cubicBezTo>
                            <a:pt x="2169" y="5523"/>
                            <a:pt x="2187" y="5541"/>
                            <a:pt x="2222" y="5541"/>
                          </a:cubicBezTo>
                          <a:cubicBezTo>
                            <a:pt x="2249" y="5541"/>
                            <a:pt x="2276" y="5523"/>
                            <a:pt x="2276" y="5487"/>
                          </a:cubicBezTo>
                          <a:cubicBezTo>
                            <a:pt x="2276" y="5478"/>
                            <a:pt x="2267" y="5469"/>
                            <a:pt x="2267" y="5460"/>
                          </a:cubicBezTo>
                          <a:lnTo>
                            <a:pt x="2508" y="5237"/>
                          </a:lnTo>
                          <a:lnTo>
                            <a:pt x="2945" y="5237"/>
                          </a:lnTo>
                          <a:lnTo>
                            <a:pt x="2945" y="5362"/>
                          </a:lnTo>
                          <a:cubicBezTo>
                            <a:pt x="2945" y="5389"/>
                            <a:pt x="2954" y="5416"/>
                            <a:pt x="2963" y="5443"/>
                          </a:cubicBezTo>
                          <a:lnTo>
                            <a:pt x="2517" y="5443"/>
                          </a:lnTo>
                          <a:lnTo>
                            <a:pt x="2160" y="5782"/>
                          </a:lnTo>
                          <a:cubicBezTo>
                            <a:pt x="2151" y="5773"/>
                            <a:pt x="2142" y="5773"/>
                            <a:pt x="2133" y="5773"/>
                          </a:cubicBezTo>
                          <a:cubicBezTo>
                            <a:pt x="2097" y="5773"/>
                            <a:pt x="2079" y="5791"/>
                            <a:pt x="2079" y="5826"/>
                          </a:cubicBezTo>
                          <a:cubicBezTo>
                            <a:pt x="2079" y="5853"/>
                            <a:pt x="2097" y="5880"/>
                            <a:pt x="2133" y="5880"/>
                          </a:cubicBezTo>
                          <a:cubicBezTo>
                            <a:pt x="2160" y="5880"/>
                            <a:pt x="2187" y="5853"/>
                            <a:pt x="2187" y="5826"/>
                          </a:cubicBezTo>
                          <a:cubicBezTo>
                            <a:pt x="2187" y="5808"/>
                            <a:pt x="2178" y="5799"/>
                            <a:pt x="2169" y="5791"/>
                          </a:cubicBezTo>
                          <a:lnTo>
                            <a:pt x="2526" y="5460"/>
                          </a:lnTo>
                          <a:lnTo>
                            <a:pt x="2972" y="5460"/>
                          </a:lnTo>
                          <a:lnTo>
                            <a:pt x="2972" y="5452"/>
                          </a:lnTo>
                          <a:cubicBezTo>
                            <a:pt x="2998" y="5523"/>
                            <a:pt x="3079" y="5576"/>
                            <a:pt x="3168" y="5576"/>
                          </a:cubicBezTo>
                          <a:lnTo>
                            <a:pt x="3159" y="5576"/>
                          </a:lnTo>
                          <a:lnTo>
                            <a:pt x="3150" y="5951"/>
                          </a:lnTo>
                          <a:lnTo>
                            <a:pt x="3159" y="5960"/>
                          </a:lnTo>
                          <a:lnTo>
                            <a:pt x="4051" y="6879"/>
                          </a:lnTo>
                          <a:lnTo>
                            <a:pt x="4604" y="6879"/>
                          </a:lnTo>
                          <a:cubicBezTo>
                            <a:pt x="4586" y="6941"/>
                            <a:pt x="4560" y="6995"/>
                            <a:pt x="4542" y="7048"/>
                          </a:cubicBezTo>
                          <a:lnTo>
                            <a:pt x="3962" y="7048"/>
                          </a:lnTo>
                          <a:lnTo>
                            <a:pt x="3212" y="6281"/>
                          </a:lnTo>
                          <a:cubicBezTo>
                            <a:pt x="3221" y="6254"/>
                            <a:pt x="3212" y="6219"/>
                            <a:pt x="3186" y="6210"/>
                          </a:cubicBezTo>
                          <a:cubicBezTo>
                            <a:pt x="3176" y="6204"/>
                            <a:pt x="3166" y="6201"/>
                            <a:pt x="3155" y="6201"/>
                          </a:cubicBezTo>
                          <a:cubicBezTo>
                            <a:pt x="3137" y="6201"/>
                            <a:pt x="3120" y="6210"/>
                            <a:pt x="3114" y="6228"/>
                          </a:cubicBezTo>
                          <a:cubicBezTo>
                            <a:pt x="3096" y="6254"/>
                            <a:pt x="3114" y="6290"/>
                            <a:pt x="3141" y="6299"/>
                          </a:cubicBezTo>
                          <a:cubicBezTo>
                            <a:pt x="3148" y="6303"/>
                            <a:pt x="3156" y="6305"/>
                            <a:pt x="3163" y="6305"/>
                          </a:cubicBezTo>
                          <a:cubicBezTo>
                            <a:pt x="3174" y="6305"/>
                            <a:pt x="3184" y="6301"/>
                            <a:pt x="3195" y="6290"/>
                          </a:cubicBezTo>
                          <a:lnTo>
                            <a:pt x="3953" y="7075"/>
                          </a:lnTo>
                          <a:lnTo>
                            <a:pt x="4542" y="7075"/>
                          </a:lnTo>
                          <a:cubicBezTo>
                            <a:pt x="4524" y="7129"/>
                            <a:pt x="4506" y="7191"/>
                            <a:pt x="4497" y="7236"/>
                          </a:cubicBezTo>
                          <a:lnTo>
                            <a:pt x="3810" y="7236"/>
                          </a:lnTo>
                          <a:lnTo>
                            <a:pt x="2838" y="6281"/>
                          </a:lnTo>
                          <a:cubicBezTo>
                            <a:pt x="2847" y="6272"/>
                            <a:pt x="2847" y="6263"/>
                            <a:pt x="2847" y="6254"/>
                          </a:cubicBezTo>
                          <a:cubicBezTo>
                            <a:pt x="2847" y="6228"/>
                            <a:pt x="2820" y="6201"/>
                            <a:pt x="2793" y="6201"/>
                          </a:cubicBezTo>
                          <a:cubicBezTo>
                            <a:pt x="2766" y="6201"/>
                            <a:pt x="2740" y="6228"/>
                            <a:pt x="2740" y="6254"/>
                          </a:cubicBezTo>
                          <a:cubicBezTo>
                            <a:pt x="2740" y="6281"/>
                            <a:pt x="2766" y="6308"/>
                            <a:pt x="2793" y="6308"/>
                          </a:cubicBezTo>
                          <a:cubicBezTo>
                            <a:pt x="2811" y="6308"/>
                            <a:pt x="2820" y="6299"/>
                            <a:pt x="2829" y="6290"/>
                          </a:cubicBezTo>
                          <a:lnTo>
                            <a:pt x="3801" y="7254"/>
                          </a:lnTo>
                          <a:lnTo>
                            <a:pt x="4488" y="7254"/>
                          </a:lnTo>
                          <a:cubicBezTo>
                            <a:pt x="4488" y="7271"/>
                            <a:pt x="4488" y="7280"/>
                            <a:pt x="4479" y="7289"/>
                          </a:cubicBezTo>
                          <a:cubicBezTo>
                            <a:pt x="4470" y="7334"/>
                            <a:pt x="4470" y="7396"/>
                            <a:pt x="4470" y="7450"/>
                          </a:cubicBezTo>
                          <a:lnTo>
                            <a:pt x="3685" y="7450"/>
                          </a:lnTo>
                          <a:lnTo>
                            <a:pt x="2508" y="6281"/>
                          </a:lnTo>
                          <a:cubicBezTo>
                            <a:pt x="2508" y="6272"/>
                            <a:pt x="2517" y="6263"/>
                            <a:pt x="2517" y="6254"/>
                          </a:cubicBezTo>
                          <a:cubicBezTo>
                            <a:pt x="2517" y="6228"/>
                            <a:pt x="2490" y="6201"/>
                            <a:pt x="2463" y="6201"/>
                          </a:cubicBezTo>
                          <a:cubicBezTo>
                            <a:pt x="2427" y="6201"/>
                            <a:pt x="2410" y="6228"/>
                            <a:pt x="2410" y="6254"/>
                          </a:cubicBezTo>
                          <a:cubicBezTo>
                            <a:pt x="2410" y="6281"/>
                            <a:pt x="2427" y="6308"/>
                            <a:pt x="2463" y="6308"/>
                          </a:cubicBezTo>
                          <a:cubicBezTo>
                            <a:pt x="2472" y="6308"/>
                            <a:pt x="2490" y="6299"/>
                            <a:pt x="2499" y="6290"/>
                          </a:cubicBezTo>
                          <a:lnTo>
                            <a:pt x="3676" y="7468"/>
                          </a:lnTo>
                          <a:lnTo>
                            <a:pt x="4470" y="7468"/>
                          </a:lnTo>
                          <a:cubicBezTo>
                            <a:pt x="4470" y="7503"/>
                            <a:pt x="4470" y="7539"/>
                            <a:pt x="4470" y="7575"/>
                          </a:cubicBezTo>
                          <a:lnTo>
                            <a:pt x="3899" y="7575"/>
                          </a:lnTo>
                          <a:cubicBezTo>
                            <a:pt x="3899" y="7566"/>
                            <a:pt x="3890" y="7548"/>
                            <a:pt x="3873" y="7539"/>
                          </a:cubicBezTo>
                          <a:cubicBezTo>
                            <a:pt x="3865" y="7534"/>
                            <a:pt x="3857" y="7532"/>
                            <a:pt x="3849" y="7532"/>
                          </a:cubicBezTo>
                          <a:cubicBezTo>
                            <a:pt x="3828" y="7532"/>
                            <a:pt x="3808" y="7547"/>
                            <a:pt x="3801" y="7566"/>
                          </a:cubicBezTo>
                          <a:cubicBezTo>
                            <a:pt x="3783" y="7593"/>
                            <a:pt x="3801" y="7619"/>
                            <a:pt x="3828" y="7637"/>
                          </a:cubicBezTo>
                          <a:cubicBezTo>
                            <a:pt x="3835" y="7639"/>
                            <a:pt x="3841" y="7641"/>
                            <a:pt x="3848" y="7641"/>
                          </a:cubicBezTo>
                          <a:cubicBezTo>
                            <a:pt x="3868" y="7641"/>
                            <a:pt x="3886" y="7631"/>
                            <a:pt x="3899" y="7610"/>
                          </a:cubicBezTo>
                          <a:cubicBezTo>
                            <a:pt x="3899" y="7602"/>
                            <a:pt x="3899" y="7602"/>
                            <a:pt x="3899" y="7593"/>
                          </a:cubicBezTo>
                          <a:lnTo>
                            <a:pt x="4470" y="7593"/>
                          </a:lnTo>
                          <a:cubicBezTo>
                            <a:pt x="4470" y="7646"/>
                            <a:pt x="4479" y="7700"/>
                            <a:pt x="4479" y="7753"/>
                          </a:cubicBezTo>
                          <a:lnTo>
                            <a:pt x="4042" y="7753"/>
                          </a:lnTo>
                          <a:cubicBezTo>
                            <a:pt x="4042" y="7735"/>
                            <a:pt x="4033" y="7717"/>
                            <a:pt x="4015" y="7709"/>
                          </a:cubicBezTo>
                          <a:cubicBezTo>
                            <a:pt x="4009" y="7706"/>
                            <a:pt x="4002" y="7705"/>
                            <a:pt x="3995" y="7705"/>
                          </a:cubicBezTo>
                          <a:cubicBezTo>
                            <a:pt x="3976" y="7705"/>
                            <a:pt x="3957" y="7715"/>
                            <a:pt x="3944" y="7735"/>
                          </a:cubicBezTo>
                          <a:cubicBezTo>
                            <a:pt x="3935" y="7762"/>
                            <a:pt x="3944" y="7789"/>
                            <a:pt x="3971" y="7807"/>
                          </a:cubicBezTo>
                          <a:cubicBezTo>
                            <a:pt x="3977" y="7809"/>
                            <a:pt x="3984" y="7810"/>
                            <a:pt x="3991" y="7810"/>
                          </a:cubicBezTo>
                          <a:cubicBezTo>
                            <a:pt x="4010" y="7810"/>
                            <a:pt x="4029" y="7800"/>
                            <a:pt x="4042" y="7780"/>
                          </a:cubicBezTo>
                          <a:cubicBezTo>
                            <a:pt x="4042" y="7780"/>
                            <a:pt x="4042" y="7771"/>
                            <a:pt x="4042" y="7771"/>
                          </a:cubicBezTo>
                          <a:lnTo>
                            <a:pt x="4488" y="7771"/>
                          </a:lnTo>
                          <a:cubicBezTo>
                            <a:pt x="4488" y="7816"/>
                            <a:pt x="4497" y="7869"/>
                            <a:pt x="4497" y="7923"/>
                          </a:cubicBezTo>
                          <a:lnTo>
                            <a:pt x="4176" y="7923"/>
                          </a:lnTo>
                          <a:cubicBezTo>
                            <a:pt x="4176" y="7914"/>
                            <a:pt x="4167" y="7896"/>
                            <a:pt x="4149" y="7887"/>
                          </a:cubicBezTo>
                          <a:cubicBezTo>
                            <a:pt x="4142" y="7885"/>
                            <a:pt x="4135" y="7884"/>
                            <a:pt x="4128" y="7884"/>
                          </a:cubicBezTo>
                          <a:cubicBezTo>
                            <a:pt x="4106" y="7884"/>
                            <a:pt x="4084" y="7894"/>
                            <a:pt x="4078" y="7914"/>
                          </a:cubicBezTo>
                          <a:cubicBezTo>
                            <a:pt x="4060" y="7941"/>
                            <a:pt x="4078" y="7967"/>
                            <a:pt x="4105" y="7985"/>
                          </a:cubicBezTo>
                          <a:cubicBezTo>
                            <a:pt x="4109" y="7987"/>
                            <a:pt x="4115" y="7988"/>
                            <a:pt x="4121" y="7988"/>
                          </a:cubicBezTo>
                          <a:cubicBezTo>
                            <a:pt x="4139" y="7988"/>
                            <a:pt x="4163" y="7978"/>
                            <a:pt x="4176" y="7958"/>
                          </a:cubicBezTo>
                          <a:cubicBezTo>
                            <a:pt x="4176" y="7958"/>
                            <a:pt x="4176" y="7949"/>
                            <a:pt x="4176" y="7941"/>
                          </a:cubicBezTo>
                          <a:lnTo>
                            <a:pt x="4506" y="7941"/>
                          </a:lnTo>
                          <a:cubicBezTo>
                            <a:pt x="4506" y="7976"/>
                            <a:pt x="4506" y="8003"/>
                            <a:pt x="4515" y="8039"/>
                          </a:cubicBezTo>
                          <a:cubicBezTo>
                            <a:pt x="4515" y="8056"/>
                            <a:pt x="4515" y="8083"/>
                            <a:pt x="4515" y="8101"/>
                          </a:cubicBezTo>
                          <a:lnTo>
                            <a:pt x="4328" y="8101"/>
                          </a:lnTo>
                          <a:cubicBezTo>
                            <a:pt x="4328" y="8083"/>
                            <a:pt x="4310" y="8074"/>
                            <a:pt x="4301" y="8065"/>
                          </a:cubicBezTo>
                          <a:cubicBezTo>
                            <a:pt x="4291" y="8059"/>
                            <a:pt x="4281" y="8056"/>
                            <a:pt x="4271" y="8056"/>
                          </a:cubicBezTo>
                          <a:cubicBezTo>
                            <a:pt x="4252" y="8056"/>
                            <a:pt x="4235" y="8066"/>
                            <a:pt x="4229" y="8083"/>
                          </a:cubicBezTo>
                          <a:cubicBezTo>
                            <a:pt x="4212" y="8110"/>
                            <a:pt x="4221" y="8146"/>
                            <a:pt x="4247" y="8155"/>
                          </a:cubicBezTo>
                          <a:cubicBezTo>
                            <a:pt x="4257" y="8161"/>
                            <a:pt x="4267" y="8164"/>
                            <a:pt x="4278" y="8164"/>
                          </a:cubicBezTo>
                          <a:cubicBezTo>
                            <a:pt x="4296" y="8164"/>
                            <a:pt x="4313" y="8154"/>
                            <a:pt x="4319" y="8137"/>
                          </a:cubicBezTo>
                          <a:cubicBezTo>
                            <a:pt x="4328" y="8128"/>
                            <a:pt x="4328" y="8128"/>
                            <a:pt x="4328" y="8119"/>
                          </a:cubicBezTo>
                          <a:lnTo>
                            <a:pt x="4524" y="8119"/>
                          </a:lnTo>
                          <a:cubicBezTo>
                            <a:pt x="4524" y="8164"/>
                            <a:pt x="4533" y="8199"/>
                            <a:pt x="4533" y="8244"/>
                          </a:cubicBezTo>
                          <a:lnTo>
                            <a:pt x="4247" y="8244"/>
                          </a:lnTo>
                          <a:lnTo>
                            <a:pt x="4051" y="8378"/>
                          </a:lnTo>
                          <a:lnTo>
                            <a:pt x="3659" y="8378"/>
                          </a:lnTo>
                          <a:lnTo>
                            <a:pt x="3659" y="8387"/>
                          </a:lnTo>
                          <a:cubicBezTo>
                            <a:pt x="3650" y="8342"/>
                            <a:pt x="3605" y="8315"/>
                            <a:pt x="3560" y="8315"/>
                          </a:cubicBezTo>
                          <a:lnTo>
                            <a:pt x="3534" y="8315"/>
                          </a:lnTo>
                          <a:lnTo>
                            <a:pt x="3534" y="7753"/>
                          </a:lnTo>
                          <a:lnTo>
                            <a:pt x="1803" y="6014"/>
                          </a:lnTo>
                          <a:lnTo>
                            <a:pt x="866" y="6014"/>
                          </a:lnTo>
                          <a:lnTo>
                            <a:pt x="866" y="6031"/>
                          </a:lnTo>
                          <a:lnTo>
                            <a:pt x="1794" y="6031"/>
                          </a:lnTo>
                          <a:lnTo>
                            <a:pt x="3516" y="7762"/>
                          </a:lnTo>
                          <a:lnTo>
                            <a:pt x="3516" y="8315"/>
                          </a:lnTo>
                          <a:lnTo>
                            <a:pt x="3257" y="8315"/>
                          </a:lnTo>
                          <a:cubicBezTo>
                            <a:pt x="3212" y="8315"/>
                            <a:pt x="3177" y="8342"/>
                            <a:pt x="3168" y="8387"/>
                          </a:cubicBezTo>
                          <a:lnTo>
                            <a:pt x="3168" y="8378"/>
                          </a:lnTo>
                          <a:lnTo>
                            <a:pt x="2517" y="8378"/>
                          </a:lnTo>
                          <a:lnTo>
                            <a:pt x="2276" y="8627"/>
                          </a:lnTo>
                          <a:lnTo>
                            <a:pt x="2276" y="9145"/>
                          </a:lnTo>
                          <a:lnTo>
                            <a:pt x="1910" y="9493"/>
                          </a:lnTo>
                          <a:lnTo>
                            <a:pt x="1268" y="9493"/>
                          </a:lnTo>
                          <a:lnTo>
                            <a:pt x="1268" y="9404"/>
                          </a:lnTo>
                          <a:lnTo>
                            <a:pt x="1794" y="9404"/>
                          </a:lnTo>
                          <a:lnTo>
                            <a:pt x="2133" y="9038"/>
                          </a:lnTo>
                          <a:lnTo>
                            <a:pt x="2133" y="7396"/>
                          </a:lnTo>
                          <a:lnTo>
                            <a:pt x="1241" y="6513"/>
                          </a:lnTo>
                          <a:lnTo>
                            <a:pt x="866" y="6513"/>
                          </a:lnTo>
                          <a:lnTo>
                            <a:pt x="866" y="6531"/>
                          </a:lnTo>
                          <a:lnTo>
                            <a:pt x="1232" y="6531"/>
                          </a:lnTo>
                          <a:lnTo>
                            <a:pt x="2115" y="7405"/>
                          </a:lnTo>
                          <a:lnTo>
                            <a:pt x="2115" y="9029"/>
                          </a:lnTo>
                          <a:lnTo>
                            <a:pt x="1785" y="9386"/>
                          </a:lnTo>
                          <a:lnTo>
                            <a:pt x="1268" y="9386"/>
                          </a:lnTo>
                          <a:lnTo>
                            <a:pt x="1268" y="9198"/>
                          </a:lnTo>
                          <a:lnTo>
                            <a:pt x="1669" y="9198"/>
                          </a:lnTo>
                          <a:lnTo>
                            <a:pt x="1892" y="8975"/>
                          </a:lnTo>
                          <a:lnTo>
                            <a:pt x="1892" y="7396"/>
                          </a:lnTo>
                          <a:lnTo>
                            <a:pt x="1883" y="7396"/>
                          </a:lnTo>
                          <a:lnTo>
                            <a:pt x="1241" y="6763"/>
                          </a:lnTo>
                          <a:lnTo>
                            <a:pt x="839" y="6763"/>
                          </a:lnTo>
                          <a:lnTo>
                            <a:pt x="839" y="6781"/>
                          </a:lnTo>
                          <a:lnTo>
                            <a:pt x="1232" y="6781"/>
                          </a:lnTo>
                          <a:lnTo>
                            <a:pt x="1874" y="7405"/>
                          </a:lnTo>
                          <a:lnTo>
                            <a:pt x="1874" y="8975"/>
                          </a:lnTo>
                          <a:lnTo>
                            <a:pt x="1660" y="9181"/>
                          </a:lnTo>
                          <a:lnTo>
                            <a:pt x="1268" y="9181"/>
                          </a:lnTo>
                          <a:lnTo>
                            <a:pt x="1268" y="9154"/>
                          </a:lnTo>
                          <a:cubicBezTo>
                            <a:pt x="1268" y="9082"/>
                            <a:pt x="1223" y="9029"/>
                            <a:pt x="1170" y="9011"/>
                          </a:cubicBezTo>
                          <a:lnTo>
                            <a:pt x="1170" y="8128"/>
                          </a:lnTo>
                          <a:lnTo>
                            <a:pt x="1170" y="8119"/>
                          </a:lnTo>
                          <a:lnTo>
                            <a:pt x="420" y="7396"/>
                          </a:lnTo>
                          <a:lnTo>
                            <a:pt x="420" y="7173"/>
                          </a:lnTo>
                          <a:cubicBezTo>
                            <a:pt x="438" y="7173"/>
                            <a:pt x="456" y="7164"/>
                            <a:pt x="465" y="7147"/>
                          </a:cubicBezTo>
                          <a:cubicBezTo>
                            <a:pt x="474" y="7120"/>
                            <a:pt x="465" y="7084"/>
                            <a:pt x="438" y="7075"/>
                          </a:cubicBezTo>
                          <a:cubicBezTo>
                            <a:pt x="429" y="7069"/>
                            <a:pt x="419" y="7066"/>
                            <a:pt x="410" y="7066"/>
                          </a:cubicBezTo>
                          <a:cubicBezTo>
                            <a:pt x="393" y="7066"/>
                            <a:pt x="378" y="7076"/>
                            <a:pt x="367" y="7093"/>
                          </a:cubicBezTo>
                          <a:cubicBezTo>
                            <a:pt x="358" y="7120"/>
                            <a:pt x="367" y="7155"/>
                            <a:pt x="393" y="7164"/>
                          </a:cubicBezTo>
                          <a:cubicBezTo>
                            <a:pt x="393" y="7173"/>
                            <a:pt x="402" y="7173"/>
                            <a:pt x="402" y="7173"/>
                          </a:cubicBezTo>
                          <a:lnTo>
                            <a:pt x="402" y="7396"/>
                          </a:lnTo>
                          <a:lnTo>
                            <a:pt x="411" y="7405"/>
                          </a:lnTo>
                          <a:lnTo>
                            <a:pt x="1152" y="8137"/>
                          </a:lnTo>
                          <a:lnTo>
                            <a:pt x="1152" y="9002"/>
                          </a:lnTo>
                          <a:lnTo>
                            <a:pt x="1027" y="9002"/>
                          </a:lnTo>
                          <a:lnTo>
                            <a:pt x="1027" y="8190"/>
                          </a:lnTo>
                          <a:lnTo>
                            <a:pt x="251" y="7432"/>
                          </a:lnTo>
                          <a:lnTo>
                            <a:pt x="251" y="7120"/>
                          </a:lnTo>
                          <a:cubicBezTo>
                            <a:pt x="260" y="7120"/>
                            <a:pt x="277" y="7111"/>
                            <a:pt x="286" y="7093"/>
                          </a:cubicBezTo>
                          <a:cubicBezTo>
                            <a:pt x="304" y="7066"/>
                            <a:pt x="286" y="7039"/>
                            <a:pt x="260" y="7022"/>
                          </a:cubicBezTo>
                          <a:cubicBezTo>
                            <a:pt x="253" y="7019"/>
                            <a:pt x="246" y="7018"/>
                            <a:pt x="240" y="7018"/>
                          </a:cubicBezTo>
                          <a:cubicBezTo>
                            <a:pt x="220" y="7018"/>
                            <a:pt x="202" y="7028"/>
                            <a:pt x="188" y="7048"/>
                          </a:cubicBezTo>
                          <a:cubicBezTo>
                            <a:pt x="179" y="7075"/>
                            <a:pt x="188" y="7102"/>
                            <a:pt x="215" y="7120"/>
                          </a:cubicBezTo>
                          <a:lnTo>
                            <a:pt x="233" y="7120"/>
                          </a:lnTo>
                          <a:lnTo>
                            <a:pt x="233" y="7441"/>
                          </a:lnTo>
                          <a:lnTo>
                            <a:pt x="1009" y="8199"/>
                          </a:lnTo>
                          <a:lnTo>
                            <a:pt x="1009" y="9002"/>
                          </a:lnTo>
                          <a:lnTo>
                            <a:pt x="875" y="9002"/>
                          </a:lnTo>
                          <a:lnTo>
                            <a:pt x="875" y="8699"/>
                          </a:lnTo>
                          <a:lnTo>
                            <a:pt x="875" y="8690"/>
                          </a:lnTo>
                          <a:lnTo>
                            <a:pt x="331" y="8164"/>
                          </a:lnTo>
                          <a:lnTo>
                            <a:pt x="37" y="8164"/>
                          </a:lnTo>
                          <a:lnTo>
                            <a:pt x="37" y="4372"/>
                          </a:lnTo>
                          <a:lnTo>
                            <a:pt x="804" y="4372"/>
                          </a:lnTo>
                          <a:lnTo>
                            <a:pt x="1205" y="3953"/>
                          </a:lnTo>
                          <a:cubicBezTo>
                            <a:pt x="1214" y="3962"/>
                            <a:pt x="1223" y="3971"/>
                            <a:pt x="1241" y="3971"/>
                          </a:cubicBezTo>
                          <a:cubicBezTo>
                            <a:pt x="1268" y="3971"/>
                            <a:pt x="1294" y="3944"/>
                            <a:pt x="1294" y="3917"/>
                          </a:cubicBezTo>
                          <a:cubicBezTo>
                            <a:pt x="1294" y="3881"/>
                            <a:pt x="1268" y="3864"/>
                            <a:pt x="1241" y="3864"/>
                          </a:cubicBezTo>
                          <a:cubicBezTo>
                            <a:pt x="1205" y="3864"/>
                            <a:pt x="1187" y="3881"/>
                            <a:pt x="1187" y="3917"/>
                          </a:cubicBezTo>
                          <a:cubicBezTo>
                            <a:pt x="1187" y="3926"/>
                            <a:pt x="1187" y="3935"/>
                            <a:pt x="1196" y="3944"/>
                          </a:cubicBezTo>
                          <a:lnTo>
                            <a:pt x="795" y="4354"/>
                          </a:lnTo>
                          <a:lnTo>
                            <a:pt x="37" y="4354"/>
                          </a:lnTo>
                          <a:lnTo>
                            <a:pt x="37" y="4256"/>
                          </a:lnTo>
                          <a:lnTo>
                            <a:pt x="715" y="4256"/>
                          </a:lnTo>
                          <a:lnTo>
                            <a:pt x="1000" y="3962"/>
                          </a:lnTo>
                          <a:cubicBezTo>
                            <a:pt x="1009" y="3962"/>
                            <a:pt x="1018" y="3971"/>
                            <a:pt x="1027" y="3971"/>
                          </a:cubicBezTo>
                          <a:cubicBezTo>
                            <a:pt x="1054" y="3971"/>
                            <a:pt x="1080" y="3944"/>
                            <a:pt x="1080" y="3917"/>
                          </a:cubicBezTo>
                          <a:cubicBezTo>
                            <a:pt x="1080" y="3881"/>
                            <a:pt x="1054" y="3864"/>
                            <a:pt x="1027" y="3864"/>
                          </a:cubicBezTo>
                          <a:cubicBezTo>
                            <a:pt x="991" y="3864"/>
                            <a:pt x="973" y="3881"/>
                            <a:pt x="973" y="3917"/>
                          </a:cubicBezTo>
                          <a:cubicBezTo>
                            <a:pt x="973" y="3926"/>
                            <a:pt x="973" y="3944"/>
                            <a:pt x="982" y="3953"/>
                          </a:cubicBezTo>
                          <a:lnTo>
                            <a:pt x="706" y="4238"/>
                          </a:lnTo>
                          <a:lnTo>
                            <a:pt x="37" y="4238"/>
                          </a:lnTo>
                          <a:lnTo>
                            <a:pt x="37" y="4122"/>
                          </a:lnTo>
                          <a:lnTo>
                            <a:pt x="616" y="4122"/>
                          </a:lnTo>
                          <a:lnTo>
                            <a:pt x="768" y="3962"/>
                          </a:lnTo>
                          <a:cubicBezTo>
                            <a:pt x="777" y="3962"/>
                            <a:pt x="786" y="3971"/>
                            <a:pt x="804" y="3971"/>
                          </a:cubicBezTo>
                          <a:cubicBezTo>
                            <a:pt x="831" y="3971"/>
                            <a:pt x="857" y="3944"/>
                            <a:pt x="857" y="3917"/>
                          </a:cubicBezTo>
                          <a:cubicBezTo>
                            <a:pt x="857" y="3881"/>
                            <a:pt x="831" y="3864"/>
                            <a:pt x="804" y="3864"/>
                          </a:cubicBezTo>
                          <a:cubicBezTo>
                            <a:pt x="768" y="3864"/>
                            <a:pt x="750" y="3881"/>
                            <a:pt x="750" y="3917"/>
                          </a:cubicBezTo>
                          <a:cubicBezTo>
                            <a:pt x="750" y="3926"/>
                            <a:pt x="750" y="3935"/>
                            <a:pt x="759" y="3944"/>
                          </a:cubicBezTo>
                          <a:lnTo>
                            <a:pt x="608" y="4104"/>
                          </a:lnTo>
                          <a:lnTo>
                            <a:pt x="37" y="4104"/>
                          </a:lnTo>
                          <a:lnTo>
                            <a:pt x="37" y="3453"/>
                          </a:lnTo>
                          <a:lnTo>
                            <a:pt x="313" y="3453"/>
                          </a:lnTo>
                          <a:lnTo>
                            <a:pt x="465" y="3578"/>
                          </a:lnTo>
                          <a:cubicBezTo>
                            <a:pt x="456" y="3587"/>
                            <a:pt x="447" y="3605"/>
                            <a:pt x="447" y="3614"/>
                          </a:cubicBezTo>
                          <a:cubicBezTo>
                            <a:pt x="447" y="3650"/>
                            <a:pt x="474" y="3667"/>
                            <a:pt x="500" y="3667"/>
                          </a:cubicBezTo>
                          <a:cubicBezTo>
                            <a:pt x="536" y="3667"/>
                            <a:pt x="554" y="3650"/>
                            <a:pt x="554" y="3614"/>
                          </a:cubicBezTo>
                          <a:cubicBezTo>
                            <a:pt x="554" y="3587"/>
                            <a:pt x="536" y="3560"/>
                            <a:pt x="500" y="3560"/>
                          </a:cubicBezTo>
                          <a:cubicBezTo>
                            <a:pt x="492" y="3560"/>
                            <a:pt x="483" y="3569"/>
                            <a:pt x="483" y="3569"/>
                          </a:cubicBezTo>
                          <a:lnTo>
                            <a:pt x="322" y="3435"/>
                          </a:lnTo>
                          <a:lnTo>
                            <a:pt x="37" y="3435"/>
                          </a:lnTo>
                          <a:lnTo>
                            <a:pt x="37" y="3355"/>
                          </a:lnTo>
                          <a:lnTo>
                            <a:pt x="447" y="3355"/>
                          </a:lnTo>
                          <a:lnTo>
                            <a:pt x="706" y="3587"/>
                          </a:lnTo>
                          <a:cubicBezTo>
                            <a:pt x="697" y="3596"/>
                            <a:pt x="697" y="3605"/>
                            <a:pt x="697" y="3614"/>
                          </a:cubicBezTo>
                          <a:cubicBezTo>
                            <a:pt x="697" y="3650"/>
                            <a:pt x="715" y="3667"/>
                            <a:pt x="750" y="3667"/>
                          </a:cubicBezTo>
                          <a:cubicBezTo>
                            <a:pt x="777" y="3667"/>
                            <a:pt x="804" y="3650"/>
                            <a:pt x="804" y="3614"/>
                          </a:cubicBezTo>
                          <a:cubicBezTo>
                            <a:pt x="804" y="3587"/>
                            <a:pt x="777" y="3560"/>
                            <a:pt x="750" y="3560"/>
                          </a:cubicBezTo>
                          <a:cubicBezTo>
                            <a:pt x="732" y="3560"/>
                            <a:pt x="723" y="3569"/>
                            <a:pt x="715" y="3569"/>
                          </a:cubicBezTo>
                          <a:lnTo>
                            <a:pt x="456" y="3337"/>
                          </a:lnTo>
                          <a:lnTo>
                            <a:pt x="37" y="3337"/>
                          </a:lnTo>
                          <a:lnTo>
                            <a:pt x="37" y="3186"/>
                          </a:lnTo>
                          <a:lnTo>
                            <a:pt x="518" y="3186"/>
                          </a:lnTo>
                          <a:lnTo>
                            <a:pt x="947" y="3587"/>
                          </a:lnTo>
                          <a:cubicBezTo>
                            <a:pt x="938" y="3596"/>
                            <a:pt x="938" y="3605"/>
                            <a:pt x="938" y="3614"/>
                          </a:cubicBezTo>
                          <a:cubicBezTo>
                            <a:pt x="938" y="3650"/>
                            <a:pt x="964" y="3667"/>
                            <a:pt x="991" y="3667"/>
                          </a:cubicBezTo>
                          <a:cubicBezTo>
                            <a:pt x="1018" y="3667"/>
                            <a:pt x="1045" y="3650"/>
                            <a:pt x="1045" y="3614"/>
                          </a:cubicBezTo>
                          <a:cubicBezTo>
                            <a:pt x="1045" y="3587"/>
                            <a:pt x="1018" y="3560"/>
                            <a:pt x="991" y="3560"/>
                          </a:cubicBezTo>
                          <a:cubicBezTo>
                            <a:pt x="973" y="3560"/>
                            <a:pt x="964" y="3569"/>
                            <a:pt x="955" y="3578"/>
                          </a:cubicBezTo>
                          <a:lnTo>
                            <a:pt x="527" y="3168"/>
                          </a:lnTo>
                          <a:lnTo>
                            <a:pt x="37" y="3168"/>
                          </a:lnTo>
                          <a:lnTo>
                            <a:pt x="37" y="1946"/>
                          </a:lnTo>
                          <a:lnTo>
                            <a:pt x="286" y="1946"/>
                          </a:lnTo>
                          <a:lnTo>
                            <a:pt x="393" y="1856"/>
                          </a:lnTo>
                          <a:close/>
                          <a:moveTo>
                            <a:pt x="4051" y="8708"/>
                          </a:moveTo>
                          <a:lnTo>
                            <a:pt x="4203" y="8842"/>
                          </a:lnTo>
                          <a:lnTo>
                            <a:pt x="4542" y="8842"/>
                          </a:lnTo>
                          <a:cubicBezTo>
                            <a:pt x="4542" y="8895"/>
                            <a:pt x="4524" y="8949"/>
                            <a:pt x="4506" y="8993"/>
                          </a:cubicBezTo>
                          <a:cubicBezTo>
                            <a:pt x="4399" y="9279"/>
                            <a:pt x="4149" y="9644"/>
                            <a:pt x="3828" y="9983"/>
                          </a:cubicBezTo>
                          <a:lnTo>
                            <a:pt x="3828" y="9279"/>
                          </a:lnTo>
                          <a:lnTo>
                            <a:pt x="3614" y="9056"/>
                          </a:lnTo>
                          <a:lnTo>
                            <a:pt x="3614" y="8797"/>
                          </a:lnTo>
                          <a:lnTo>
                            <a:pt x="3605" y="8797"/>
                          </a:lnTo>
                          <a:cubicBezTo>
                            <a:pt x="3632" y="8788"/>
                            <a:pt x="3659" y="8752"/>
                            <a:pt x="3659" y="8708"/>
                          </a:cubicBezTo>
                          <a:close/>
                          <a:moveTo>
                            <a:pt x="3596" y="8806"/>
                          </a:moveTo>
                          <a:lnTo>
                            <a:pt x="3596" y="9056"/>
                          </a:lnTo>
                          <a:lnTo>
                            <a:pt x="3810" y="9279"/>
                          </a:lnTo>
                          <a:lnTo>
                            <a:pt x="3810" y="10010"/>
                          </a:lnTo>
                          <a:cubicBezTo>
                            <a:pt x="3792" y="10037"/>
                            <a:pt x="3766" y="10064"/>
                            <a:pt x="3739" y="10090"/>
                          </a:cubicBezTo>
                          <a:lnTo>
                            <a:pt x="3739" y="9305"/>
                          </a:lnTo>
                          <a:lnTo>
                            <a:pt x="3516" y="9091"/>
                          </a:lnTo>
                          <a:lnTo>
                            <a:pt x="3516" y="8806"/>
                          </a:lnTo>
                          <a:close/>
                          <a:moveTo>
                            <a:pt x="3498" y="8806"/>
                          </a:moveTo>
                          <a:lnTo>
                            <a:pt x="3498" y="9091"/>
                          </a:lnTo>
                          <a:lnTo>
                            <a:pt x="3721" y="9314"/>
                          </a:lnTo>
                          <a:lnTo>
                            <a:pt x="3721" y="10108"/>
                          </a:lnTo>
                          <a:cubicBezTo>
                            <a:pt x="3676" y="10153"/>
                            <a:pt x="3632" y="10198"/>
                            <a:pt x="3587" y="10242"/>
                          </a:cubicBezTo>
                          <a:lnTo>
                            <a:pt x="3587" y="9377"/>
                          </a:lnTo>
                          <a:cubicBezTo>
                            <a:pt x="3605" y="9377"/>
                            <a:pt x="3614" y="9368"/>
                            <a:pt x="3623" y="9350"/>
                          </a:cubicBezTo>
                          <a:cubicBezTo>
                            <a:pt x="3641" y="9323"/>
                            <a:pt x="3632" y="9297"/>
                            <a:pt x="3605" y="9279"/>
                          </a:cubicBezTo>
                          <a:cubicBezTo>
                            <a:pt x="3598" y="9276"/>
                            <a:pt x="3591" y="9275"/>
                            <a:pt x="3584" y="9275"/>
                          </a:cubicBezTo>
                          <a:cubicBezTo>
                            <a:pt x="3562" y="9275"/>
                            <a:pt x="3540" y="9285"/>
                            <a:pt x="3534" y="9305"/>
                          </a:cubicBezTo>
                          <a:cubicBezTo>
                            <a:pt x="3516" y="9332"/>
                            <a:pt x="3525" y="9359"/>
                            <a:pt x="3551" y="9377"/>
                          </a:cubicBezTo>
                          <a:lnTo>
                            <a:pt x="3569" y="9377"/>
                          </a:lnTo>
                          <a:lnTo>
                            <a:pt x="3569" y="10260"/>
                          </a:lnTo>
                          <a:cubicBezTo>
                            <a:pt x="3525" y="10305"/>
                            <a:pt x="3480" y="10349"/>
                            <a:pt x="3435" y="10385"/>
                          </a:cubicBezTo>
                          <a:lnTo>
                            <a:pt x="3435" y="9484"/>
                          </a:lnTo>
                          <a:cubicBezTo>
                            <a:pt x="3453" y="9484"/>
                            <a:pt x="3471" y="9475"/>
                            <a:pt x="3480" y="9457"/>
                          </a:cubicBezTo>
                          <a:cubicBezTo>
                            <a:pt x="3489" y="9430"/>
                            <a:pt x="3480" y="9404"/>
                            <a:pt x="3453" y="9386"/>
                          </a:cubicBezTo>
                          <a:cubicBezTo>
                            <a:pt x="3447" y="9383"/>
                            <a:pt x="3439" y="9382"/>
                            <a:pt x="3432" y="9382"/>
                          </a:cubicBezTo>
                          <a:cubicBezTo>
                            <a:pt x="3410" y="9382"/>
                            <a:pt x="3389" y="9392"/>
                            <a:pt x="3382" y="9412"/>
                          </a:cubicBezTo>
                          <a:cubicBezTo>
                            <a:pt x="3364" y="9439"/>
                            <a:pt x="3373" y="9466"/>
                            <a:pt x="3400" y="9484"/>
                          </a:cubicBezTo>
                          <a:lnTo>
                            <a:pt x="3418" y="9484"/>
                          </a:lnTo>
                          <a:lnTo>
                            <a:pt x="3418" y="10403"/>
                          </a:lnTo>
                          <a:cubicBezTo>
                            <a:pt x="3364" y="10447"/>
                            <a:pt x="3311" y="10501"/>
                            <a:pt x="3257" y="10545"/>
                          </a:cubicBezTo>
                          <a:lnTo>
                            <a:pt x="3257" y="9680"/>
                          </a:lnTo>
                          <a:cubicBezTo>
                            <a:pt x="3275" y="9680"/>
                            <a:pt x="3293" y="9671"/>
                            <a:pt x="3302" y="9653"/>
                          </a:cubicBezTo>
                          <a:cubicBezTo>
                            <a:pt x="3311" y="9627"/>
                            <a:pt x="3302" y="9591"/>
                            <a:pt x="3275" y="9582"/>
                          </a:cubicBezTo>
                          <a:cubicBezTo>
                            <a:pt x="3267" y="9577"/>
                            <a:pt x="3259" y="9575"/>
                            <a:pt x="3251" y="9575"/>
                          </a:cubicBezTo>
                          <a:cubicBezTo>
                            <a:pt x="3230" y="9575"/>
                            <a:pt x="3210" y="9589"/>
                            <a:pt x="3204" y="9609"/>
                          </a:cubicBezTo>
                          <a:cubicBezTo>
                            <a:pt x="3186" y="9636"/>
                            <a:pt x="3204" y="9662"/>
                            <a:pt x="3221" y="9680"/>
                          </a:cubicBezTo>
                          <a:lnTo>
                            <a:pt x="3239" y="9680"/>
                          </a:lnTo>
                          <a:lnTo>
                            <a:pt x="3239" y="10563"/>
                          </a:lnTo>
                          <a:cubicBezTo>
                            <a:pt x="3195" y="10599"/>
                            <a:pt x="3150" y="10635"/>
                            <a:pt x="3105" y="10670"/>
                          </a:cubicBezTo>
                          <a:lnTo>
                            <a:pt x="3105" y="9350"/>
                          </a:lnTo>
                          <a:lnTo>
                            <a:pt x="3373" y="9073"/>
                          </a:lnTo>
                          <a:lnTo>
                            <a:pt x="3373" y="8806"/>
                          </a:lnTo>
                          <a:close/>
                          <a:moveTo>
                            <a:pt x="3177" y="8770"/>
                          </a:moveTo>
                          <a:cubicBezTo>
                            <a:pt x="3195" y="8788"/>
                            <a:pt x="3221" y="8806"/>
                            <a:pt x="3257" y="8806"/>
                          </a:cubicBezTo>
                          <a:lnTo>
                            <a:pt x="3355" y="8806"/>
                          </a:lnTo>
                          <a:lnTo>
                            <a:pt x="3355" y="9065"/>
                          </a:lnTo>
                          <a:lnTo>
                            <a:pt x="3088" y="9341"/>
                          </a:lnTo>
                          <a:lnTo>
                            <a:pt x="3088" y="10679"/>
                          </a:lnTo>
                          <a:cubicBezTo>
                            <a:pt x="3061" y="10706"/>
                            <a:pt x="3034" y="10724"/>
                            <a:pt x="3007" y="10751"/>
                          </a:cubicBezTo>
                          <a:lnTo>
                            <a:pt x="3007" y="9332"/>
                          </a:lnTo>
                          <a:lnTo>
                            <a:pt x="3257" y="9073"/>
                          </a:lnTo>
                          <a:lnTo>
                            <a:pt x="3257" y="8806"/>
                          </a:lnTo>
                          <a:lnTo>
                            <a:pt x="3239" y="8806"/>
                          </a:lnTo>
                          <a:lnTo>
                            <a:pt x="3239" y="9065"/>
                          </a:lnTo>
                          <a:lnTo>
                            <a:pt x="2981" y="9323"/>
                          </a:lnTo>
                          <a:lnTo>
                            <a:pt x="2981" y="10760"/>
                          </a:lnTo>
                          <a:cubicBezTo>
                            <a:pt x="2900" y="10822"/>
                            <a:pt x="2820" y="10876"/>
                            <a:pt x="2740" y="10929"/>
                          </a:cubicBezTo>
                          <a:lnTo>
                            <a:pt x="2740" y="8859"/>
                          </a:lnTo>
                          <a:lnTo>
                            <a:pt x="2820" y="8779"/>
                          </a:lnTo>
                          <a:lnTo>
                            <a:pt x="3177" y="8779"/>
                          </a:lnTo>
                          <a:lnTo>
                            <a:pt x="3177" y="8770"/>
                          </a:lnTo>
                          <a:close/>
                          <a:moveTo>
                            <a:pt x="3159" y="8627"/>
                          </a:moveTo>
                          <a:lnTo>
                            <a:pt x="3159" y="8708"/>
                          </a:lnTo>
                          <a:cubicBezTo>
                            <a:pt x="3159" y="8726"/>
                            <a:pt x="3168" y="8743"/>
                            <a:pt x="3177" y="8761"/>
                          </a:cubicBezTo>
                          <a:lnTo>
                            <a:pt x="2811" y="8761"/>
                          </a:lnTo>
                          <a:lnTo>
                            <a:pt x="2722" y="8850"/>
                          </a:lnTo>
                          <a:lnTo>
                            <a:pt x="2722" y="10938"/>
                          </a:lnTo>
                          <a:cubicBezTo>
                            <a:pt x="2686" y="10956"/>
                            <a:pt x="2650" y="10974"/>
                            <a:pt x="2615" y="10991"/>
                          </a:cubicBezTo>
                          <a:lnTo>
                            <a:pt x="2615" y="8752"/>
                          </a:lnTo>
                          <a:lnTo>
                            <a:pt x="2740" y="8627"/>
                          </a:lnTo>
                          <a:close/>
                          <a:moveTo>
                            <a:pt x="313" y="8547"/>
                          </a:moveTo>
                          <a:lnTo>
                            <a:pt x="563" y="8770"/>
                          </a:lnTo>
                          <a:lnTo>
                            <a:pt x="563" y="9011"/>
                          </a:lnTo>
                          <a:lnTo>
                            <a:pt x="572" y="9011"/>
                          </a:lnTo>
                          <a:cubicBezTo>
                            <a:pt x="509" y="9029"/>
                            <a:pt x="474" y="9091"/>
                            <a:pt x="474" y="9154"/>
                          </a:cubicBezTo>
                          <a:lnTo>
                            <a:pt x="474" y="9636"/>
                          </a:lnTo>
                          <a:cubicBezTo>
                            <a:pt x="474" y="9725"/>
                            <a:pt x="545" y="9796"/>
                            <a:pt x="625" y="9796"/>
                          </a:cubicBezTo>
                          <a:lnTo>
                            <a:pt x="768" y="9796"/>
                          </a:lnTo>
                          <a:lnTo>
                            <a:pt x="768" y="11099"/>
                          </a:lnTo>
                          <a:cubicBezTo>
                            <a:pt x="652" y="11063"/>
                            <a:pt x="545" y="11036"/>
                            <a:pt x="456" y="11000"/>
                          </a:cubicBezTo>
                          <a:lnTo>
                            <a:pt x="456" y="10269"/>
                          </a:lnTo>
                          <a:lnTo>
                            <a:pt x="625" y="10073"/>
                          </a:lnTo>
                          <a:lnTo>
                            <a:pt x="625" y="9796"/>
                          </a:lnTo>
                          <a:lnTo>
                            <a:pt x="608" y="9796"/>
                          </a:lnTo>
                          <a:lnTo>
                            <a:pt x="608" y="10073"/>
                          </a:lnTo>
                          <a:lnTo>
                            <a:pt x="438" y="10260"/>
                          </a:lnTo>
                          <a:lnTo>
                            <a:pt x="438" y="10991"/>
                          </a:lnTo>
                          <a:cubicBezTo>
                            <a:pt x="331" y="10947"/>
                            <a:pt x="242" y="10893"/>
                            <a:pt x="179" y="10840"/>
                          </a:cubicBezTo>
                          <a:cubicBezTo>
                            <a:pt x="126" y="10786"/>
                            <a:pt x="54" y="10572"/>
                            <a:pt x="37" y="10492"/>
                          </a:cubicBezTo>
                          <a:lnTo>
                            <a:pt x="37" y="8547"/>
                          </a:lnTo>
                          <a:close/>
                          <a:moveTo>
                            <a:pt x="938" y="9796"/>
                          </a:moveTo>
                          <a:lnTo>
                            <a:pt x="938" y="10135"/>
                          </a:lnTo>
                          <a:lnTo>
                            <a:pt x="947" y="10144"/>
                          </a:lnTo>
                          <a:lnTo>
                            <a:pt x="1571" y="10768"/>
                          </a:lnTo>
                          <a:lnTo>
                            <a:pt x="1571" y="11197"/>
                          </a:lnTo>
                          <a:cubicBezTo>
                            <a:pt x="1437" y="11188"/>
                            <a:pt x="1303" y="11179"/>
                            <a:pt x="1170" y="11161"/>
                          </a:cubicBezTo>
                          <a:cubicBezTo>
                            <a:pt x="1036" y="11152"/>
                            <a:pt x="902" y="11125"/>
                            <a:pt x="786" y="11099"/>
                          </a:cubicBezTo>
                          <a:lnTo>
                            <a:pt x="786" y="9796"/>
                          </a:lnTo>
                          <a:close/>
                          <a:moveTo>
                            <a:pt x="1089" y="9796"/>
                          </a:moveTo>
                          <a:lnTo>
                            <a:pt x="1089" y="10090"/>
                          </a:lnTo>
                          <a:lnTo>
                            <a:pt x="1089" y="10099"/>
                          </a:lnTo>
                          <a:lnTo>
                            <a:pt x="1732" y="10742"/>
                          </a:lnTo>
                          <a:lnTo>
                            <a:pt x="1732" y="11197"/>
                          </a:lnTo>
                          <a:lnTo>
                            <a:pt x="1589" y="11197"/>
                          </a:lnTo>
                          <a:lnTo>
                            <a:pt x="1589" y="10760"/>
                          </a:lnTo>
                          <a:lnTo>
                            <a:pt x="955" y="10135"/>
                          </a:lnTo>
                          <a:lnTo>
                            <a:pt x="955" y="9796"/>
                          </a:lnTo>
                          <a:close/>
                          <a:moveTo>
                            <a:pt x="3168" y="8395"/>
                          </a:moveTo>
                          <a:cubicBezTo>
                            <a:pt x="3168" y="8404"/>
                            <a:pt x="3159" y="8404"/>
                            <a:pt x="3159" y="8413"/>
                          </a:cubicBezTo>
                          <a:lnTo>
                            <a:pt x="3159" y="8485"/>
                          </a:lnTo>
                          <a:lnTo>
                            <a:pt x="2624" y="8485"/>
                          </a:lnTo>
                          <a:lnTo>
                            <a:pt x="2454" y="8645"/>
                          </a:lnTo>
                          <a:lnTo>
                            <a:pt x="2454" y="9181"/>
                          </a:lnTo>
                          <a:lnTo>
                            <a:pt x="2008" y="9636"/>
                          </a:lnTo>
                          <a:lnTo>
                            <a:pt x="1268" y="9636"/>
                          </a:lnTo>
                          <a:lnTo>
                            <a:pt x="1268" y="9653"/>
                          </a:lnTo>
                          <a:lnTo>
                            <a:pt x="2017" y="9653"/>
                          </a:lnTo>
                          <a:lnTo>
                            <a:pt x="2472" y="9189"/>
                          </a:lnTo>
                          <a:lnTo>
                            <a:pt x="2472" y="8645"/>
                          </a:lnTo>
                          <a:lnTo>
                            <a:pt x="2633" y="8503"/>
                          </a:lnTo>
                          <a:lnTo>
                            <a:pt x="3159" y="8503"/>
                          </a:lnTo>
                          <a:lnTo>
                            <a:pt x="3159" y="8610"/>
                          </a:lnTo>
                          <a:lnTo>
                            <a:pt x="2731" y="8610"/>
                          </a:lnTo>
                          <a:lnTo>
                            <a:pt x="2597" y="8743"/>
                          </a:lnTo>
                          <a:lnTo>
                            <a:pt x="2597" y="11000"/>
                          </a:lnTo>
                          <a:cubicBezTo>
                            <a:pt x="2561" y="11018"/>
                            <a:pt x="2526" y="11036"/>
                            <a:pt x="2490" y="11054"/>
                          </a:cubicBezTo>
                          <a:lnTo>
                            <a:pt x="2490" y="10349"/>
                          </a:lnTo>
                          <a:lnTo>
                            <a:pt x="2071" y="9957"/>
                          </a:lnTo>
                          <a:cubicBezTo>
                            <a:pt x="2071" y="9957"/>
                            <a:pt x="2071" y="9948"/>
                            <a:pt x="2071" y="9948"/>
                          </a:cubicBezTo>
                          <a:cubicBezTo>
                            <a:pt x="2079" y="9921"/>
                            <a:pt x="2071" y="9894"/>
                            <a:pt x="2044" y="9876"/>
                          </a:cubicBezTo>
                          <a:cubicBezTo>
                            <a:pt x="2037" y="9874"/>
                            <a:pt x="2030" y="9873"/>
                            <a:pt x="2024" y="9873"/>
                          </a:cubicBezTo>
                          <a:cubicBezTo>
                            <a:pt x="2004" y="9873"/>
                            <a:pt x="1986" y="9883"/>
                            <a:pt x="1972" y="9903"/>
                          </a:cubicBezTo>
                          <a:cubicBezTo>
                            <a:pt x="1964" y="9930"/>
                            <a:pt x="1972" y="9957"/>
                            <a:pt x="1999" y="9974"/>
                          </a:cubicBezTo>
                          <a:cubicBezTo>
                            <a:pt x="2007" y="9978"/>
                            <a:pt x="2014" y="9980"/>
                            <a:pt x="2021" y="9980"/>
                          </a:cubicBezTo>
                          <a:cubicBezTo>
                            <a:pt x="2032" y="9980"/>
                            <a:pt x="2042" y="9976"/>
                            <a:pt x="2053" y="9966"/>
                          </a:cubicBezTo>
                          <a:lnTo>
                            <a:pt x="2472" y="10358"/>
                          </a:lnTo>
                          <a:lnTo>
                            <a:pt x="2472" y="11063"/>
                          </a:lnTo>
                          <a:cubicBezTo>
                            <a:pt x="2427" y="11090"/>
                            <a:pt x="2383" y="11107"/>
                            <a:pt x="2329" y="11116"/>
                          </a:cubicBezTo>
                          <a:lnTo>
                            <a:pt x="2329" y="10483"/>
                          </a:lnTo>
                          <a:lnTo>
                            <a:pt x="1928" y="10117"/>
                          </a:lnTo>
                          <a:cubicBezTo>
                            <a:pt x="1937" y="10090"/>
                            <a:pt x="1928" y="10055"/>
                            <a:pt x="1901" y="10046"/>
                          </a:cubicBezTo>
                          <a:cubicBezTo>
                            <a:pt x="1892" y="10040"/>
                            <a:pt x="1882" y="10037"/>
                            <a:pt x="1873" y="10037"/>
                          </a:cubicBezTo>
                          <a:cubicBezTo>
                            <a:pt x="1856" y="10037"/>
                            <a:pt x="1841" y="10046"/>
                            <a:pt x="1830" y="10064"/>
                          </a:cubicBezTo>
                          <a:cubicBezTo>
                            <a:pt x="1821" y="10090"/>
                            <a:pt x="1830" y="10126"/>
                            <a:pt x="1856" y="10135"/>
                          </a:cubicBezTo>
                          <a:cubicBezTo>
                            <a:pt x="1865" y="10140"/>
                            <a:pt x="1877" y="10142"/>
                            <a:pt x="1887" y="10142"/>
                          </a:cubicBezTo>
                          <a:cubicBezTo>
                            <a:pt x="1897" y="10142"/>
                            <a:pt x="1906" y="10140"/>
                            <a:pt x="1910" y="10135"/>
                          </a:cubicBezTo>
                          <a:lnTo>
                            <a:pt x="2311" y="10492"/>
                          </a:lnTo>
                          <a:lnTo>
                            <a:pt x="2311" y="11125"/>
                          </a:lnTo>
                          <a:cubicBezTo>
                            <a:pt x="2294" y="11134"/>
                            <a:pt x="2267" y="11134"/>
                            <a:pt x="2249" y="11143"/>
                          </a:cubicBezTo>
                          <a:cubicBezTo>
                            <a:pt x="2231" y="11143"/>
                            <a:pt x="2204" y="11152"/>
                            <a:pt x="2187" y="11152"/>
                          </a:cubicBezTo>
                          <a:lnTo>
                            <a:pt x="2187" y="10661"/>
                          </a:lnTo>
                          <a:lnTo>
                            <a:pt x="1758" y="10251"/>
                          </a:lnTo>
                          <a:cubicBezTo>
                            <a:pt x="1758" y="10251"/>
                            <a:pt x="1758" y="10242"/>
                            <a:pt x="1767" y="10242"/>
                          </a:cubicBezTo>
                          <a:cubicBezTo>
                            <a:pt x="1776" y="10215"/>
                            <a:pt x="1767" y="10189"/>
                            <a:pt x="1740" y="10171"/>
                          </a:cubicBezTo>
                          <a:cubicBezTo>
                            <a:pt x="1734" y="10169"/>
                            <a:pt x="1727" y="10167"/>
                            <a:pt x="1719" y="10167"/>
                          </a:cubicBezTo>
                          <a:cubicBezTo>
                            <a:pt x="1698" y="10167"/>
                            <a:pt x="1676" y="10177"/>
                            <a:pt x="1669" y="10198"/>
                          </a:cubicBezTo>
                          <a:cubicBezTo>
                            <a:pt x="1651" y="10224"/>
                            <a:pt x="1660" y="10251"/>
                            <a:pt x="1687" y="10269"/>
                          </a:cubicBezTo>
                          <a:cubicBezTo>
                            <a:pt x="1698" y="10273"/>
                            <a:pt x="1708" y="10275"/>
                            <a:pt x="1716" y="10275"/>
                          </a:cubicBezTo>
                          <a:cubicBezTo>
                            <a:pt x="1729" y="10275"/>
                            <a:pt x="1739" y="10270"/>
                            <a:pt x="1749" y="10260"/>
                          </a:cubicBezTo>
                          <a:lnTo>
                            <a:pt x="2169" y="10670"/>
                          </a:lnTo>
                          <a:lnTo>
                            <a:pt x="2169" y="11161"/>
                          </a:lnTo>
                          <a:cubicBezTo>
                            <a:pt x="2044" y="11179"/>
                            <a:pt x="1901" y="11197"/>
                            <a:pt x="1749" y="11197"/>
                          </a:cubicBezTo>
                          <a:lnTo>
                            <a:pt x="1749" y="10733"/>
                          </a:lnTo>
                          <a:lnTo>
                            <a:pt x="1740" y="10733"/>
                          </a:lnTo>
                          <a:lnTo>
                            <a:pt x="1107" y="10090"/>
                          </a:lnTo>
                          <a:lnTo>
                            <a:pt x="1107" y="9796"/>
                          </a:lnTo>
                          <a:lnTo>
                            <a:pt x="1116" y="9796"/>
                          </a:lnTo>
                          <a:cubicBezTo>
                            <a:pt x="1196" y="9796"/>
                            <a:pt x="1268" y="9725"/>
                            <a:pt x="1268" y="9636"/>
                          </a:cubicBezTo>
                          <a:lnTo>
                            <a:pt x="1268" y="9511"/>
                          </a:lnTo>
                          <a:lnTo>
                            <a:pt x="1919" y="9511"/>
                          </a:lnTo>
                          <a:lnTo>
                            <a:pt x="2294" y="9154"/>
                          </a:lnTo>
                          <a:lnTo>
                            <a:pt x="2294" y="8627"/>
                          </a:lnTo>
                          <a:lnTo>
                            <a:pt x="2526" y="8395"/>
                          </a:lnTo>
                          <a:close/>
                          <a:moveTo>
                            <a:pt x="768" y="0"/>
                          </a:moveTo>
                          <a:cubicBezTo>
                            <a:pt x="637" y="0"/>
                            <a:pt x="397" y="85"/>
                            <a:pt x="295" y="161"/>
                          </a:cubicBezTo>
                          <a:cubicBezTo>
                            <a:pt x="188" y="242"/>
                            <a:pt x="10" y="581"/>
                            <a:pt x="1" y="590"/>
                          </a:cubicBezTo>
                          <a:lnTo>
                            <a:pt x="1" y="599"/>
                          </a:lnTo>
                          <a:lnTo>
                            <a:pt x="1" y="10492"/>
                          </a:lnTo>
                          <a:cubicBezTo>
                            <a:pt x="1" y="10510"/>
                            <a:pt x="81" y="10795"/>
                            <a:pt x="161" y="10867"/>
                          </a:cubicBezTo>
                          <a:cubicBezTo>
                            <a:pt x="447" y="11116"/>
                            <a:pt x="1125" y="11232"/>
                            <a:pt x="1678" y="11232"/>
                          </a:cubicBezTo>
                          <a:cubicBezTo>
                            <a:pt x="1901" y="11232"/>
                            <a:pt x="2106" y="11215"/>
                            <a:pt x="2258" y="11179"/>
                          </a:cubicBezTo>
                          <a:cubicBezTo>
                            <a:pt x="3025" y="10991"/>
                            <a:pt x="4256" y="9743"/>
                            <a:pt x="4542" y="9002"/>
                          </a:cubicBezTo>
                          <a:cubicBezTo>
                            <a:pt x="4631" y="8779"/>
                            <a:pt x="4586" y="8395"/>
                            <a:pt x="4551" y="8030"/>
                          </a:cubicBezTo>
                          <a:cubicBezTo>
                            <a:pt x="4515" y="7744"/>
                            <a:pt x="4488" y="7477"/>
                            <a:pt x="4515" y="7298"/>
                          </a:cubicBezTo>
                          <a:cubicBezTo>
                            <a:pt x="4551" y="7129"/>
                            <a:pt x="4640" y="6879"/>
                            <a:pt x="4738" y="6638"/>
                          </a:cubicBezTo>
                          <a:cubicBezTo>
                            <a:pt x="4818" y="6406"/>
                            <a:pt x="4907" y="6174"/>
                            <a:pt x="4943" y="6005"/>
                          </a:cubicBezTo>
                          <a:cubicBezTo>
                            <a:pt x="5006" y="5701"/>
                            <a:pt x="5006" y="5059"/>
                            <a:pt x="4961" y="4729"/>
                          </a:cubicBezTo>
                          <a:cubicBezTo>
                            <a:pt x="4881" y="4247"/>
                            <a:pt x="4479" y="3328"/>
                            <a:pt x="4185" y="2945"/>
                          </a:cubicBezTo>
                          <a:cubicBezTo>
                            <a:pt x="3971" y="2677"/>
                            <a:pt x="3132" y="2133"/>
                            <a:pt x="3096" y="2106"/>
                          </a:cubicBezTo>
                          <a:cubicBezTo>
                            <a:pt x="3096" y="2106"/>
                            <a:pt x="2936" y="1981"/>
                            <a:pt x="2900" y="1928"/>
                          </a:cubicBezTo>
                          <a:cubicBezTo>
                            <a:pt x="2820" y="1812"/>
                            <a:pt x="2749" y="1589"/>
                            <a:pt x="2686" y="1375"/>
                          </a:cubicBezTo>
                          <a:cubicBezTo>
                            <a:pt x="2615" y="1125"/>
                            <a:pt x="2543" y="875"/>
                            <a:pt x="2436" y="741"/>
                          </a:cubicBezTo>
                          <a:cubicBezTo>
                            <a:pt x="2151" y="393"/>
                            <a:pt x="1241" y="54"/>
                            <a:pt x="786" y="1"/>
                          </a:cubicBezTo>
                          <a:cubicBezTo>
                            <a:pt x="780" y="0"/>
                            <a:pt x="774" y="0"/>
                            <a:pt x="768" y="0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accent3">
                            <a:alpha val="70000"/>
                          </a:schemeClr>
                        </a:gs>
                        <a:gs pos="100000">
                          <a:schemeClr val="lt2">
                            <a:alpha val="70000"/>
                          </a:schemeClr>
                        </a:gs>
                      </a:gsLst>
                      <a:lin ang="5400012" scaled="0"/>
                    </a:gradFill>
                    <a:ln>
                      <a:noFill/>
                    </a:ln>
                    <a:effectLst>
                      <a:outerShdw blurRad="57150" dist="9525" algn="bl" rotWithShape="0">
                        <a:schemeClr val="dk2">
                          <a:alpha val="73000"/>
                        </a:schemeClr>
                      </a:outerShdw>
                    </a:effectLst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p:txBody>
                </p:sp>
                <p:sp>
                  <p:nvSpPr>
                    <p:cNvPr id="339" name="Google Shape;339;p29"/>
                    <p:cNvSpPr/>
                    <p:nvPr/>
                  </p:nvSpPr>
                  <p:spPr>
                    <a:xfrm>
                      <a:off x="2843326" y="1772417"/>
                      <a:ext cx="133216" cy="11185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445" h="2053" extrusionOk="0">
                          <a:moveTo>
                            <a:pt x="1508" y="0"/>
                          </a:moveTo>
                          <a:lnTo>
                            <a:pt x="0" y="1490"/>
                          </a:lnTo>
                          <a:lnTo>
                            <a:pt x="0" y="2052"/>
                          </a:lnTo>
                          <a:lnTo>
                            <a:pt x="18" y="2052"/>
                          </a:lnTo>
                          <a:lnTo>
                            <a:pt x="18" y="1499"/>
                          </a:lnTo>
                          <a:lnTo>
                            <a:pt x="1517" y="18"/>
                          </a:lnTo>
                          <a:lnTo>
                            <a:pt x="2445" y="18"/>
                          </a:lnTo>
                          <a:lnTo>
                            <a:pt x="2445" y="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accent3">
                            <a:alpha val="70000"/>
                          </a:schemeClr>
                        </a:gs>
                        <a:gs pos="100000">
                          <a:schemeClr val="lt2">
                            <a:alpha val="70000"/>
                          </a:schemeClr>
                        </a:gs>
                      </a:gsLst>
                      <a:lin ang="5400012" scaled="0"/>
                    </a:gradFill>
                    <a:ln>
                      <a:noFill/>
                    </a:ln>
                    <a:effectLst>
                      <a:outerShdw blurRad="57150" dist="9525" algn="bl" rotWithShape="0">
                        <a:schemeClr val="dk2">
                          <a:alpha val="73000"/>
                        </a:schemeClr>
                      </a:outerShdw>
                    </a:effectLst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p:txBody>
                </p:sp>
                <p:sp>
                  <p:nvSpPr>
                    <p:cNvPr id="340" name="Google Shape;340;p29"/>
                    <p:cNvSpPr/>
                    <p:nvPr/>
                  </p:nvSpPr>
                  <p:spPr>
                    <a:xfrm>
                      <a:off x="2950284" y="1823743"/>
                      <a:ext cx="45713" cy="9376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839" h="1721" extrusionOk="0">
                          <a:moveTo>
                            <a:pt x="778" y="1"/>
                          </a:moveTo>
                          <a:cubicBezTo>
                            <a:pt x="772" y="1"/>
                            <a:pt x="765" y="2"/>
                            <a:pt x="758" y="4"/>
                          </a:cubicBezTo>
                          <a:cubicBezTo>
                            <a:pt x="732" y="22"/>
                            <a:pt x="714" y="49"/>
                            <a:pt x="732" y="75"/>
                          </a:cubicBezTo>
                          <a:cubicBezTo>
                            <a:pt x="741" y="93"/>
                            <a:pt x="758" y="102"/>
                            <a:pt x="767" y="102"/>
                          </a:cubicBezTo>
                          <a:lnTo>
                            <a:pt x="767" y="209"/>
                          </a:lnTo>
                          <a:lnTo>
                            <a:pt x="54" y="923"/>
                          </a:lnTo>
                          <a:lnTo>
                            <a:pt x="54" y="1610"/>
                          </a:lnTo>
                          <a:cubicBezTo>
                            <a:pt x="45" y="1610"/>
                            <a:pt x="45" y="1619"/>
                            <a:pt x="36" y="1619"/>
                          </a:cubicBezTo>
                          <a:cubicBezTo>
                            <a:pt x="9" y="1628"/>
                            <a:pt x="0" y="1663"/>
                            <a:pt x="9" y="1690"/>
                          </a:cubicBezTo>
                          <a:cubicBezTo>
                            <a:pt x="22" y="1710"/>
                            <a:pt x="41" y="1720"/>
                            <a:pt x="60" y="1720"/>
                          </a:cubicBezTo>
                          <a:cubicBezTo>
                            <a:pt x="67" y="1720"/>
                            <a:pt x="74" y="1719"/>
                            <a:pt x="80" y="1717"/>
                          </a:cubicBezTo>
                          <a:cubicBezTo>
                            <a:pt x="107" y="1699"/>
                            <a:pt x="125" y="1663"/>
                            <a:pt x="107" y="1637"/>
                          </a:cubicBezTo>
                          <a:cubicBezTo>
                            <a:pt x="98" y="1628"/>
                            <a:pt x="80" y="1619"/>
                            <a:pt x="71" y="1610"/>
                          </a:cubicBezTo>
                          <a:lnTo>
                            <a:pt x="71" y="932"/>
                          </a:lnTo>
                          <a:lnTo>
                            <a:pt x="785" y="218"/>
                          </a:lnTo>
                          <a:lnTo>
                            <a:pt x="785" y="102"/>
                          </a:lnTo>
                          <a:lnTo>
                            <a:pt x="803" y="102"/>
                          </a:lnTo>
                          <a:cubicBezTo>
                            <a:pt x="830" y="84"/>
                            <a:pt x="839" y="58"/>
                            <a:pt x="830" y="31"/>
                          </a:cubicBezTo>
                          <a:cubicBezTo>
                            <a:pt x="816" y="11"/>
                            <a:pt x="798" y="1"/>
                            <a:pt x="778" y="1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accent3">
                            <a:alpha val="70000"/>
                          </a:schemeClr>
                        </a:gs>
                        <a:gs pos="100000">
                          <a:schemeClr val="lt2">
                            <a:alpha val="70000"/>
                          </a:schemeClr>
                        </a:gs>
                      </a:gsLst>
                      <a:lin ang="5400012" scaled="0"/>
                    </a:gradFill>
                    <a:ln>
                      <a:noFill/>
                    </a:ln>
                    <a:effectLst>
                      <a:outerShdw blurRad="57150" dist="9525" algn="bl" rotWithShape="0">
                        <a:schemeClr val="dk2">
                          <a:alpha val="73000"/>
                        </a:schemeClr>
                      </a:outerShdw>
                    </a:effectLst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p:txBody>
                </p:sp>
                <p:sp>
                  <p:nvSpPr>
                    <p:cNvPr id="341" name="Google Shape;341;p29"/>
                    <p:cNvSpPr/>
                    <p:nvPr/>
                  </p:nvSpPr>
                  <p:spPr>
                    <a:xfrm>
                      <a:off x="2942982" y="1585746"/>
                      <a:ext cx="46203" cy="1040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848" h="1910" extrusionOk="0">
                          <a:moveTo>
                            <a:pt x="794" y="1"/>
                          </a:moveTo>
                          <a:cubicBezTo>
                            <a:pt x="768" y="1"/>
                            <a:pt x="741" y="27"/>
                            <a:pt x="741" y="54"/>
                          </a:cubicBezTo>
                          <a:cubicBezTo>
                            <a:pt x="741" y="63"/>
                            <a:pt x="741" y="81"/>
                            <a:pt x="750" y="90"/>
                          </a:cubicBezTo>
                          <a:lnTo>
                            <a:pt x="9" y="839"/>
                          </a:lnTo>
                          <a:lnTo>
                            <a:pt x="0" y="848"/>
                          </a:lnTo>
                          <a:lnTo>
                            <a:pt x="0" y="1535"/>
                          </a:lnTo>
                          <a:lnTo>
                            <a:pt x="295" y="1821"/>
                          </a:lnTo>
                          <a:cubicBezTo>
                            <a:pt x="295" y="1830"/>
                            <a:pt x="286" y="1838"/>
                            <a:pt x="286" y="1856"/>
                          </a:cubicBezTo>
                          <a:cubicBezTo>
                            <a:pt x="286" y="1883"/>
                            <a:pt x="313" y="1910"/>
                            <a:pt x="339" y="1910"/>
                          </a:cubicBezTo>
                          <a:cubicBezTo>
                            <a:pt x="375" y="1910"/>
                            <a:pt x="393" y="1883"/>
                            <a:pt x="393" y="1856"/>
                          </a:cubicBezTo>
                          <a:cubicBezTo>
                            <a:pt x="393" y="1821"/>
                            <a:pt x="375" y="1803"/>
                            <a:pt x="339" y="1803"/>
                          </a:cubicBezTo>
                          <a:cubicBezTo>
                            <a:pt x="330" y="1803"/>
                            <a:pt x="321" y="1803"/>
                            <a:pt x="313" y="1812"/>
                          </a:cubicBezTo>
                          <a:lnTo>
                            <a:pt x="18" y="1526"/>
                          </a:lnTo>
                          <a:lnTo>
                            <a:pt x="18" y="857"/>
                          </a:lnTo>
                          <a:lnTo>
                            <a:pt x="768" y="99"/>
                          </a:lnTo>
                          <a:cubicBezTo>
                            <a:pt x="776" y="108"/>
                            <a:pt x="785" y="108"/>
                            <a:pt x="794" y="108"/>
                          </a:cubicBezTo>
                          <a:cubicBezTo>
                            <a:pt x="821" y="108"/>
                            <a:pt x="848" y="81"/>
                            <a:pt x="848" y="54"/>
                          </a:cubicBezTo>
                          <a:cubicBezTo>
                            <a:pt x="848" y="27"/>
                            <a:pt x="821" y="1"/>
                            <a:pt x="794" y="1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accent3">
                            <a:alpha val="70000"/>
                          </a:schemeClr>
                        </a:gs>
                        <a:gs pos="100000">
                          <a:schemeClr val="lt2">
                            <a:alpha val="70000"/>
                          </a:schemeClr>
                        </a:gs>
                      </a:gsLst>
                      <a:lin ang="5400012" scaled="0"/>
                    </a:gradFill>
                    <a:ln>
                      <a:noFill/>
                    </a:ln>
                    <a:effectLst>
                      <a:outerShdw blurRad="57150" dist="9525" algn="bl" rotWithShape="0">
                        <a:schemeClr val="dk2">
                          <a:alpha val="73000"/>
                        </a:schemeClr>
                      </a:outerShdw>
                    </a:effectLst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p:txBody>
                </p:sp>
                <p:sp>
                  <p:nvSpPr>
                    <p:cNvPr id="342" name="Google Shape;342;p29"/>
                    <p:cNvSpPr/>
                    <p:nvPr/>
                  </p:nvSpPr>
                  <p:spPr>
                    <a:xfrm>
                      <a:off x="2854986" y="1778247"/>
                      <a:ext cx="80747" cy="9791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82" h="1797" extrusionOk="0">
                          <a:moveTo>
                            <a:pt x="1428" y="0"/>
                          </a:moveTo>
                          <a:cubicBezTo>
                            <a:pt x="1401" y="0"/>
                            <a:pt x="1374" y="27"/>
                            <a:pt x="1374" y="54"/>
                          </a:cubicBezTo>
                          <a:cubicBezTo>
                            <a:pt x="1374" y="63"/>
                            <a:pt x="1374" y="72"/>
                            <a:pt x="1383" y="81"/>
                          </a:cubicBezTo>
                          <a:lnTo>
                            <a:pt x="54" y="1401"/>
                          </a:lnTo>
                          <a:lnTo>
                            <a:pt x="54" y="1686"/>
                          </a:lnTo>
                          <a:cubicBezTo>
                            <a:pt x="45" y="1686"/>
                            <a:pt x="45" y="1695"/>
                            <a:pt x="36" y="1695"/>
                          </a:cubicBezTo>
                          <a:cubicBezTo>
                            <a:pt x="10" y="1704"/>
                            <a:pt x="1" y="1740"/>
                            <a:pt x="18" y="1767"/>
                          </a:cubicBezTo>
                          <a:cubicBezTo>
                            <a:pt x="25" y="1787"/>
                            <a:pt x="47" y="1797"/>
                            <a:pt x="69" y="1797"/>
                          </a:cubicBezTo>
                          <a:cubicBezTo>
                            <a:pt x="76" y="1797"/>
                            <a:pt x="83" y="1796"/>
                            <a:pt x="90" y="1794"/>
                          </a:cubicBezTo>
                          <a:cubicBezTo>
                            <a:pt x="117" y="1776"/>
                            <a:pt x="125" y="1740"/>
                            <a:pt x="108" y="1713"/>
                          </a:cubicBezTo>
                          <a:cubicBezTo>
                            <a:pt x="99" y="1704"/>
                            <a:pt x="90" y="1695"/>
                            <a:pt x="72" y="1686"/>
                          </a:cubicBezTo>
                          <a:lnTo>
                            <a:pt x="72" y="1410"/>
                          </a:lnTo>
                          <a:lnTo>
                            <a:pt x="1392" y="90"/>
                          </a:lnTo>
                          <a:cubicBezTo>
                            <a:pt x="1401" y="99"/>
                            <a:pt x="1419" y="107"/>
                            <a:pt x="1428" y="107"/>
                          </a:cubicBezTo>
                          <a:cubicBezTo>
                            <a:pt x="1455" y="107"/>
                            <a:pt x="1481" y="81"/>
                            <a:pt x="1481" y="54"/>
                          </a:cubicBezTo>
                          <a:cubicBezTo>
                            <a:pt x="1481" y="27"/>
                            <a:pt x="1455" y="0"/>
                            <a:pt x="1428" y="0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accent3">
                            <a:alpha val="70000"/>
                          </a:schemeClr>
                        </a:gs>
                        <a:gs pos="100000">
                          <a:schemeClr val="lt2">
                            <a:alpha val="70000"/>
                          </a:schemeClr>
                        </a:gs>
                      </a:gsLst>
                      <a:lin ang="5400012" scaled="0"/>
                    </a:gradFill>
                    <a:ln>
                      <a:noFill/>
                    </a:ln>
                    <a:effectLst>
                      <a:outerShdw blurRad="57150" dist="9525" algn="bl" rotWithShape="0">
                        <a:schemeClr val="dk2">
                          <a:alpha val="73000"/>
                        </a:schemeClr>
                      </a:outerShdw>
                    </a:effectLst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p:txBody>
                </p:sp>
                <p:sp>
                  <p:nvSpPr>
                    <p:cNvPr id="343" name="Google Shape;343;p29"/>
                    <p:cNvSpPr/>
                    <p:nvPr/>
                  </p:nvSpPr>
                  <p:spPr>
                    <a:xfrm>
                      <a:off x="2938623" y="1824724"/>
                      <a:ext cx="32582" cy="7693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98" h="1412" extrusionOk="0">
                          <a:moveTo>
                            <a:pt x="537" y="0"/>
                          </a:moveTo>
                          <a:cubicBezTo>
                            <a:pt x="531" y="0"/>
                            <a:pt x="524" y="2"/>
                            <a:pt x="517" y="4"/>
                          </a:cubicBezTo>
                          <a:cubicBezTo>
                            <a:pt x="491" y="22"/>
                            <a:pt x="482" y="57"/>
                            <a:pt x="491" y="75"/>
                          </a:cubicBezTo>
                          <a:cubicBezTo>
                            <a:pt x="491" y="84"/>
                            <a:pt x="491" y="84"/>
                            <a:pt x="491" y="84"/>
                          </a:cubicBezTo>
                          <a:lnTo>
                            <a:pt x="54" y="530"/>
                          </a:lnTo>
                          <a:lnTo>
                            <a:pt x="45" y="530"/>
                          </a:lnTo>
                          <a:lnTo>
                            <a:pt x="45" y="1306"/>
                          </a:lnTo>
                          <a:lnTo>
                            <a:pt x="36" y="1306"/>
                          </a:lnTo>
                          <a:cubicBezTo>
                            <a:pt x="9" y="1324"/>
                            <a:pt x="0" y="1360"/>
                            <a:pt x="9" y="1378"/>
                          </a:cubicBezTo>
                          <a:cubicBezTo>
                            <a:pt x="22" y="1397"/>
                            <a:pt x="39" y="1412"/>
                            <a:pt x="58" y="1412"/>
                          </a:cubicBezTo>
                          <a:cubicBezTo>
                            <a:pt x="65" y="1412"/>
                            <a:pt x="73" y="1409"/>
                            <a:pt x="80" y="1404"/>
                          </a:cubicBezTo>
                          <a:cubicBezTo>
                            <a:pt x="107" y="1396"/>
                            <a:pt x="116" y="1360"/>
                            <a:pt x="107" y="1333"/>
                          </a:cubicBezTo>
                          <a:cubicBezTo>
                            <a:pt x="98" y="1315"/>
                            <a:pt x="80" y="1306"/>
                            <a:pt x="71" y="1306"/>
                          </a:cubicBezTo>
                          <a:lnTo>
                            <a:pt x="71" y="539"/>
                          </a:lnTo>
                          <a:lnTo>
                            <a:pt x="509" y="102"/>
                          </a:lnTo>
                          <a:cubicBezTo>
                            <a:pt x="517" y="106"/>
                            <a:pt x="526" y="109"/>
                            <a:pt x="535" y="109"/>
                          </a:cubicBezTo>
                          <a:cubicBezTo>
                            <a:pt x="544" y="109"/>
                            <a:pt x="553" y="106"/>
                            <a:pt x="562" y="102"/>
                          </a:cubicBezTo>
                          <a:cubicBezTo>
                            <a:pt x="589" y="93"/>
                            <a:pt x="598" y="57"/>
                            <a:pt x="589" y="31"/>
                          </a:cubicBezTo>
                          <a:cubicBezTo>
                            <a:pt x="575" y="11"/>
                            <a:pt x="557" y="0"/>
                            <a:pt x="537" y="0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accent3">
                            <a:alpha val="70000"/>
                          </a:schemeClr>
                        </a:gs>
                        <a:gs pos="100000">
                          <a:schemeClr val="lt2">
                            <a:alpha val="70000"/>
                          </a:schemeClr>
                        </a:gs>
                      </a:gsLst>
                      <a:lin ang="5400012" scaled="0"/>
                    </a:gradFill>
                    <a:ln>
                      <a:noFill/>
                    </a:ln>
                    <a:effectLst>
                      <a:outerShdw blurRad="57150" dist="9525" algn="bl" rotWithShape="0">
                        <a:schemeClr val="dk2">
                          <a:alpha val="73000"/>
                        </a:schemeClr>
                      </a:outerShdw>
                    </a:effectLst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p:txBody>
                </p:sp>
                <p:sp>
                  <p:nvSpPr>
                    <p:cNvPr id="344" name="Google Shape;344;p29"/>
                    <p:cNvSpPr/>
                    <p:nvPr/>
                  </p:nvSpPr>
                  <p:spPr>
                    <a:xfrm>
                      <a:off x="2864249" y="1572124"/>
                      <a:ext cx="49145" cy="3312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902" h="608" extrusionOk="0">
                          <a:moveTo>
                            <a:pt x="848" y="1"/>
                          </a:moveTo>
                          <a:cubicBezTo>
                            <a:pt x="812" y="1"/>
                            <a:pt x="794" y="19"/>
                            <a:pt x="794" y="54"/>
                          </a:cubicBezTo>
                          <a:cubicBezTo>
                            <a:pt x="794" y="63"/>
                            <a:pt x="794" y="72"/>
                            <a:pt x="803" y="81"/>
                          </a:cubicBezTo>
                          <a:lnTo>
                            <a:pt x="339" y="545"/>
                          </a:lnTo>
                          <a:lnTo>
                            <a:pt x="98" y="545"/>
                          </a:lnTo>
                          <a:cubicBezTo>
                            <a:pt x="98" y="527"/>
                            <a:pt x="80" y="500"/>
                            <a:pt x="54" y="500"/>
                          </a:cubicBezTo>
                          <a:cubicBezTo>
                            <a:pt x="18" y="500"/>
                            <a:pt x="0" y="527"/>
                            <a:pt x="0" y="554"/>
                          </a:cubicBezTo>
                          <a:cubicBezTo>
                            <a:pt x="0" y="590"/>
                            <a:pt x="18" y="608"/>
                            <a:pt x="54" y="608"/>
                          </a:cubicBezTo>
                          <a:cubicBezTo>
                            <a:pt x="80" y="608"/>
                            <a:pt x="98" y="590"/>
                            <a:pt x="98" y="563"/>
                          </a:cubicBezTo>
                          <a:lnTo>
                            <a:pt x="348" y="563"/>
                          </a:lnTo>
                          <a:lnTo>
                            <a:pt x="812" y="90"/>
                          </a:lnTo>
                          <a:cubicBezTo>
                            <a:pt x="821" y="99"/>
                            <a:pt x="830" y="108"/>
                            <a:pt x="848" y="108"/>
                          </a:cubicBezTo>
                          <a:cubicBezTo>
                            <a:pt x="874" y="108"/>
                            <a:pt x="901" y="81"/>
                            <a:pt x="901" y="54"/>
                          </a:cubicBezTo>
                          <a:cubicBezTo>
                            <a:pt x="901" y="19"/>
                            <a:pt x="874" y="1"/>
                            <a:pt x="848" y="1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accent3">
                            <a:alpha val="70000"/>
                          </a:schemeClr>
                        </a:gs>
                        <a:gs pos="100000">
                          <a:schemeClr val="lt2">
                            <a:alpha val="70000"/>
                          </a:schemeClr>
                        </a:gs>
                      </a:gsLst>
                      <a:lin ang="5400012" scaled="0"/>
                    </a:gradFill>
                    <a:ln>
                      <a:noFill/>
                    </a:ln>
                    <a:effectLst>
                      <a:outerShdw blurRad="57150" dist="9525" algn="bl" rotWithShape="0">
                        <a:schemeClr val="dk2">
                          <a:alpha val="73000"/>
                        </a:schemeClr>
                      </a:outerShdw>
                    </a:effectLst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p:txBody>
                </p:sp>
                <p:sp>
                  <p:nvSpPr>
                    <p:cNvPr id="345" name="Google Shape;345;p29"/>
                    <p:cNvSpPr/>
                    <p:nvPr/>
                  </p:nvSpPr>
                  <p:spPr>
                    <a:xfrm>
                      <a:off x="2861797" y="1553163"/>
                      <a:ext cx="74427" cy="6859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66" h="1259" extrusionOk="0">
                          <a:moveTo>
                            <a:pt x="1276" y="1"/>
                          </a:moveTo>
                          <a:cubicBezTo>
                            <a:pt x="1232" y="1"/>
                            <a:pt x="1187" y="37"/>
                            <a:pt x="1187" y="90"/>
                          </a:cubicBezTo>
                          <a:cubicBezTo>
                            <a:pt x="1187" y="135"/>
                            <a:pt x="1223" y="170"/>
                            <a:pt x="1267" y="170"/>
                          </a:cubicBezTo>
                          <a:lnTo>
                            <a:pt x="1267" y="527"/>
                          </a:lnTo>
                          <a:lnTo>
                            <a:pt x="589" y="1196"/>
                          </a:lnTo>
                          <a:lnTo>
                            <a:pt x="108" y="1196"/>
                          </a:lnTo>
                          <a:cubicBezTo>
                            <a:pt x="108" y="1179"/>
                            <a:pt x="81" y="1152"/>
                            <a:pt x="54" y="1152"/>
                          </a:cubicBezTo>
                          <a:cubicBezTo>
                            <a:pt x="27" y="1152"/>
                            <a:pt x="0" y="1179"/>
                            <a:pt x="0" y="1205"/>
                          </a:cubicBezTo>
                          <a:cubicBezTo>
                            <a:pt x="0" y="1241"/>
                            <a:pt x="27" y="1259"/>
                            <a:pt x="54" y="1259"/>
                          </a:cubicBezTo>
                          <a:cubicBezTo>
                            <a:pt x="81" y="1259"/>
                            <a:pt x="108" y="1241"/>
                            <a:pt x="108" y="1214"/>
                          </a:cubicBezTo>
                          <a:lnTo>
                            <a:pt x="598" y="1214"/>
                          </a:lnTo>
                          <a:lnTo>
                            <a:pt x="1285" y="536"/>
                          </a:lnTo>
                          <a:lnTo>
                            <a:pt x="1285" y="170"/>
                          </a:lnTo>
                          <a:cubicBezTo>
                            <a:pt x="1330" y="170"/>
                            <a:pt x="1365" y="135"/>
                            <a:pt x="1365" y="90"/>
                          </a:cubicBezTo>
                          <a:cubicBezTo>
                            <a:pt x="1365" y="37"/>
                            <a:pt x="1321" y="1"/>
                            <a:pt x="1276" y="1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accent3">
                            <a:alpha val="70000"/>
                          </a:schemeClr>
                        </a:gs>
                        <a:gs pos="100000">
                          <a:schemeClr val="lt2">
                            <a:alpha val="70000"/>
                          </a:schemeClr>
                        </a:gs>
                      </a:gsLst>
                      <a:lin ang="5400012" scaled="0"/>
                    </a:gradFill>
                    <a:ln>
                      <a:noFill/>
                    </a:ln>
                    <a:effectLst>
                      <a:outerShdw blurRad="57150" dist="9525" algn="bl" rotWithShape="0">
                        <a:schemeClr val="dk2">
                          <a:alpha val="73000"/>
                        </a:schemeClr>
                      </a:outerShdw>
                    </a:effectLst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p:txBody>
                </p:sp>
                <p:sp>
                  <p:nvSpPr>
                    <p:cNvPr id="346" name="Google Shape;346;p29"/>
                    <p:cNvSpPr/>
                    <p:nvPr/>
                  </p:nvSpPr>
                  <p:spPr>
                    <a:xfrm>
                      <a:off x="2858419" y="1643120"/>
                      <a:ext cx="48165" cy="1999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884" h="367" extrusionOk="0">
                          <a:moveTo>
                            <a:pt x="830" y="0"/>
                          </a:moveTo>
                          <a:cubicBezTo>
                            <a:pt x="803" y="0"/>
                            <a:pt x="785" y="18"/>
                            <a:pt x="776" y="45"/>
                          </a:cubicBezTo>
                          <a:lnTo>
                            <a:pt x="196" y="45"/>
                          </a:lnTo>
                          <a:lnTo>
                            <a:pt x="45" y="179"/>
                          </a:lnTo>
                          <a:lnTo>
                            <a:pt x="45" y="259"/>
                          </a:lnTo>
                          <a:cubicBezTo>
                            <a:pt x="18" y="268"/>
                            <a:pt x="0" y="286"/>
                            <a:pt x="0" y="313"/>
                          </a:cubicBezTo>
                          <a:cubicBezTo>
                            <a:pt x="0" y="339"/>
                            <a:pt x="18" y="366"/>
                            <a:pt x="54" y="366"/>
                          </a:cubicBezTo>
                          <a:cubicBezTo>
                            <a:pt x="80" y="366"/>
                            <a:pt x="107" y="339"/>
                            <a:pt x="107" y="313"/>
                          </a:cubicBezTo>
                          <a:cubicBezTo>
                            <a:pt x="107" y="286"/>
                            <a:pt x="80" y="268"/>
                            <a:pt x="62" y="259"/>
                          </a:cubicBezTo>
                          <a:lnTo>
                            <a:pt x="62" y="188"/>
                          </a:lnTo>
                          <a:lnTo>
                            <a:pt x="205" y="63"/>
                          </a:lnTo>
                          <a:lnTo>
                            <a:pt x="776" y="63"/>
                          </a:lnTo>
                          <a:cubicBezTo>
                            <a:pt x="785" y="90"/>
                            <a:pt x="803" y="107"/>
                            <a:pt x="830" y="107"/>
                          </a:cubicBezTo>
                          <a:cubicBezTo>
                            <a:pt x="865" y="107"/>
                            <a:pt x="883" y="81"/>
                            <a:pt x="883" y="54"/>
                          </a:cubicBezTo>
                          <a:cubicBezTo>
                            <a:pt x="883" y="27"/>
                            <a:pt x="865" y="0"/>
                            <a:pt x="830" y="0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accent3">
                            <a:alpha val="70000"/>
                          </a:schemeClr>
                        </a:gs>
                        <a:gs pos="100000">
                          <a:schemeClr val="lt2">
                            <a:alpha val="70000"/>
                          </a:schemeClr>
                        </a:gs>
                      </a:gsLst>
                      <a:lin ang="5400012" scaled="0"/>
                    </a:gradFill>
                    <a:ln>
                      <a:noFill/>
                    </a:ln>
                    <a:effectLst>
                      <a:outerShdw blurRad="57150" dist="9525" algn="bl" rotWithShape="0">
                        <a:schemeClr val="dk2">
                          <a:alpha val="73000"/>
                        </a:schemeClr>
                      </a:outerShdw>
                    </a:effectLst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p:txBody>
                </p:sp>
                <p:sp>
                  <p:nvSpPr>
                    <p:cNvPr id="347" name="Google Shape;347;p29"/>
                    <p:cNvSpPr/>
                    <p:nvPr/>
                  </p:nvSpPr>
                  <p:spPr>
                    <a:xfrm>
                      <a:off x="2750971" y="1431167"/>
                      <a:ext cx="272752" cy="612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006" h="11233" extrusionOk="0">
                          <a:moveTo>
                            <a:pt x="3810" y="126"/>
                          </a:moveTo>
                          <a:lnTo>
                            <a:pt x="3810" y="1259"/>
                          </a:lnTo>
                          <a:lnTo>
                            <a:pt x="3667" y="1259"/>
                          </a:lnTo>
                          <a:lnTo>
                            <a:pt x="3667" y="946"/>
                          </a:lnTo>
                          <a:lnTo>
                            <a:pt x="3453" y="732"/>
                          </a:lnTo>
                          <a:lnTo>
                            <a:pt x="3453" y="251"/>
                          </a:lnTo>
                          <a:cubicBezTo>
                            <a:pt x="3578" y="197"/>
                            <a:pt x="3694" y="161"/>
                            <a:pt x="3810" y="126"/>
                          </a:cubicBezTo>
                          <a:close/>
                          <a:moveTo>
                            <a:pt x="3970" y="81"/>
                          </a:moveTo>
                          <a:lnTo>
                            <a:pt x="3970" y="1259"/>
                          </a:lnTo>
                          <a:lnTo>
                            <a:pt x="3828" y="1259"/>
                          </a:lnTo>
                          <a:lnTo>
                            <a:pt x="3828" y="117"/>
                          </a:lnTo>
                          <a:cubicBezTo>
                            <a:pt x="3881" y="108"/>
                            <a:pt x="3926" y="99"/>
                            <a:pt x="3970" y="81"/>
                          </a:cubicBezTo>
                          <a:close/>
                          <a:moveTo>
                            <a:pt x="3435" y="251"/>
                          </a:moveTo>
                          <a:lnTo>
                            <a:pt x="3435" y="732"/>
                          </a:lnTo>
                          <a:lnTo>
                            <a:pt x="3649" y="955"/>
                          </a:lnTo>
                          <a:lnTo>
                            <a:pt x="3649" y="1259"/>
                          </a:lnTo>
                          <a:lnTo>
                            <a:pt x="3658" y="1259"/>
                          </a:lnTo>
                          <a:cubicBezTo>
                            <a:pt x="3605" y="1259"/>
                            <a:pt x="3551" y="1294"/>
                            <a:pt x="3524" y="1339"/>
                          </a:cubicBezTo>
                          <a:lnTo>
                            <a:pt x="3524" y="1330"/>
                          </a:lnTo>
                          <a:lnTo>
                            <a:pt x="3212" y="1330"/>
                          </a:lnTo>
                          <a:lnTo>
                            <a:pt x="2953" y="1071"/>
                          </a:lnTo>
                          <a:lnTo>
                            <a:pt x="2454" y="1071"/>
                          </a:lnTo>
                          <a:cubicBezTo>
                            <a:pt x="2498" y="946"/>
                            <a:pt x="2543" y="839"/>
                            <a:pt x="2605" y="768"/>
                          </a:cubicBezTo>
                          <a:cubicBezTo>
                            <a:pt x="2757" y="572"/>
                            <a:pt x="3087" y="393"/>
                            <a:pt x="3435" y="251"/>
                          </a:cubicBezTo>
                          <a:close/>
                          <a:moveTo>
                            <a:pt x="4256" y="37"/>
                          </a:moveTo>
                          <a:cubicBezTo>
                            <a:pt x="4372" y="37"/>
                            <a:pt x="4595" y="117"/>
                            <a:pt x="4693" y="188"/>
                          </a:cubicBezTo>
                          <a:cubicBezTo>
                            <a:pt x="4782" y="260"/>
                            <a:pt x="4952" y="572"/>
                            <a:pt x="4970" y="607"/>
                          </a:cubicBezTo>
                          <a:lnTo>
                            <a:pt x="4970" y="1241"/>
                          </a:lnTo>
                          <a:lnTo>
                            <a:pt x="4746" y="1241"/>
                          </a:lnTo>
                          <a:lnTo>
                            <a:pt x="4657" y="1330"/>
                          </a:lnTo>
                          <a:lnTo>
                            <a:pt x="4283" y="1330"/>
                          </a:lnTo>
                          <a:lnTo>
                            <a:pt x="4283" y="1339"/>
                          </a:lnTo>
                          <a:cubicBezTo>
                            <a:pt x="4256" y="1303"/>
                            <a:pt x="4211" y="1268"/>
                            <a:pt x="4167" y="1268"/>
                          </a:cubicBezTo>
                          <a:lnTo>
                            <a:pt x="4176" y="1268"/>
                          </a:lnTo>
                          <a:lnTo>
                            <a:pt x="4176" y="946"/>
                          </a:lnTo>
                          <a:lnTo>
                            <a:pt x="4381" y="723"/>
                          </a:lnTo>
                          <a:lnTo>
                            <a:pt x="4381" y="63"/>
                          </a:lnTo>
                          <a:lnTo>
                            <a:pt x="4363" y="63"/>
                          </a:lnTo>
                          <a:lnTo>
                            <a:pt x="4363" y="715"/>
                          </a:lnTo>
                          <a:lnTo>
                            <a:pt x="4167" y="938"/>
                          </a:lnTo>
                          <a:lnTo>
                            <a:pt x="4158" y="946"/>
                          </a:lnTo>
                          <a:lnTo>
                            <a:pt x="4158" y="1268"/>
                          </a:lnTo>
                          <a:cubicBezTo>
                            <a:pt x="4158" y="1268"/>
                            <a:pt x="4149" y="1259"/>
                            <a:pt x="4149" y="1259"/>
                          </a:cubicBezTo>
                          <a:lnTo>
                            <a:pt x="3988" y="1259"/>
                          </a:lnTo>
                          <a:lnTo>
                            <a:pt x="3988" y="81"/>
                          </a:lnTo>
                          <a:cubicBezTo>
                            <a:pt x="4077" y="63"/>
                            <a:pt x="4158" y="45"/>
                            <a:pt x="4229" y="37"/>
                          </a:cubicBezTo>
                          <a:close/>
                          <a:moveTo>
                            <a:pt x="2944" y="1089"/>
                          </a:moveTo>
                          <a:lnTo>
                            <a:pt x="3203" y="1348"/>
                          </a:lnTo>
                          <a:lnTo>
                            <a:pt x="3524" y="1348"/>
                          </a:lnTo>
                          <a:cubicBezTo>
                            <a:pt x="3515" y="1366"/>
                            <a:pt x="3506" y="1393"/>
                            <a:pt x="3506" y="1419"/>
                          </a:cubicBezTo>
                          <a:lnTo>
                            <a:pt x="3506" y="1491"/>
                          </a:lnTo>
                          <a:lnTo>
                            <a:pt x="3203" y="1491"/>
                          </a:lnTo>
                          <a:lnTo>
                            <a:pt x="2944" y="1250"/>
                          </a:lnTo>
                          <a:lnTo>
                            <a:pt x="2391" y="1250"/>
                          </a:lnTo>
                          <a:cubicBezTo>
                            <a:pt x="2409" y="1196"/>
                            <a:pt x="2427" y="1143"/>
                            <a:pt x="2445" y="1089"/>
                          </a:cubicBezTo>
                          <a:close/>
                          <a:moveTo>
                            <a:pt x="4970" y="1259"/>
                          </a:moveTo>
                          <a:lnTo>
                            <a:pt x="4970" y="1526"/>
                          </a:lnTo>
                          <a:lnTo>
                            <a:pt x="4300" y="1526"/>
                          </a:lnTo>
                          <a:lnTo>
                            <a:pt x="4300" y="1419"/>
                          </a:lnTo>
                          <a:cubicBezTo>
                            <a:pt x="4300" y="1393"/>
                            <a:pt x="4292" y="1366"/>
                            <a:pt x="4283" y="1348"/>
                          </a:cubicBezTo>
                          <a:lnTo>
                            <a:pt x="4657" y="1348"/>
                          </a:lnTo>
                          <a:lnTo>
                            <a:pt x="4755" y="1259"/>
                          </a:lnTo>
                          <a:close/>
                          <a:moveTo>
                            <a:pt x="2944" y="1268"/>
                          </a:moveTo>
                          <a:lnTo>
                            <a:pt x="3194" y="1508"/>
                          </a:lnTo>
                          <a:lnTo>
                            <a:pt x="3506" y="1508"/>
                          </a:lnTo>
                          <a:lnTo>
                            <a:pt x="3506" y="1651"/>
                          </a:lnTo>
                          <a:lnTo>
                            <a:pt x="2266" y="1651"/>
                          </a:lnTo>
                          <a:cubicBezTo>
                            <a:pt x="2302" y="1571"/>
                            <a:pt x="2329" y="1473"/>
                            <a:pt x="2356" y="1384"/>
                          </a:cubicBezTo>
                          <a:cubicBezTo>
                            <a:pt x="2365" y="1348"/>
                            <a:pt x="2373" y="1303"/>
                            <a:pt x="2391" y="1268"/>
                          </a:cubicBezTo>
                          <a:close/>
                          <a:moveTo>
                            <a:pt x="4970" y="1544"/>
                          </a:moveTo>
                          <a:lnTo>
                            <a:pt x="4970" y="1687"/>
                          </a:lnTo>
                          <a:lnTo>
                            <a:pt x="4300" y="1687"/>
                          </a:lnTo>
                          <a:lnTo>
                            <a:pt x="4300" y="1544"/>
                          </a:lnTo>
                          <a:close/>
                          <a:moveTo>
                            <a:pt x="3506" y="1669"/>
                          </a:moveTo>
                          <a:lnTo>
                            <a:pt x="3506" y="1803"/>
                          </a:lnTo>
                          <a:lnTo>
                            <a:pt x="2213" y="1803"/>
                          </a:lnTo>
                          <a:cubicBezTo>
                            <a:pt x="2231" y="1758"/>
                            <a:pt x="2249" y="1714"/>
                            <a:pt x="2266" y="1669"/>
                          </a:cubicBezTo>
                          <a:close/>
                          <a:moveTo>
                            <a:pt x="4970" y="1705"/>
                          </a:moveTo>
                          <a:lnTo>
                            <a:pt x="4970" y="1928"/>
                          </a:lnTo>
                          <a:lnTo>
                            <a:pt x="4729" y="1928"/>
                          </a:lnTo>
                          <a:lnTo>
                            <a:pt x="4622" y="1839"/>
                          </a:lnTo>
                          <a:lnTo>
                            <a:pt x="4300" y="1839"/>
                          </a:lnTo>
                          <a:lnTo>
                            <a:pt x="4300" y="1705"/>
                          </a:lnTo>
                          <a:close/>
                          <a:moveTo>
                            <a:pt x="777" y="3070"/>
                          </a:moveTo>
                          <a:lnTo>
                            <a:pt x="1365" y="3614"/>
                          </a:lnTo>
                          <a:lnTo>
                            <a:pt x="1365" y="4470"/>
                          </a:lnTo>
                          <a:lnTo>
                            <a:pt x="1169" y="4470"/>
                          </a:lnTo>
                          <a:cubicBezTo>
                            <a:pt x="1053" y="4470"/>
                            <a:pt x="955" y="4568"/>
                            <a:pt x="955" y="4693"/>
                          </a:cubicBezTo>
                          <a:lnTo>
                            <a:pt x="955" y="4881"/>
                          </a:lnTo>
                          <a:lnTo>
                            <a:pt x="72" y="4881"/>
                          </a:lnTo>
                          <a:cubicBezTo>
                            <a:pt x="72" y="4827"/>
                            <a:pt x="81" y="4782"/>
                            <a:pt x="81" y="4738"/>
                          </a:cubicBezTo>
                          <a:cubicBezTo>
                            <a:pt x="90" y="4675"/>
                            <a:pt x="108" y="4613"/>
                            <a:pt x="125" y="4551"/>
                          </a:cubicBezTo>
                          <a:lnTo>
                            <a:pt x="339" y="4551"/>
                          </a:lnTo>
                          <a:lnTo>
                            <a:pt x="411" y="4675"/>
                          </a:lnTo>
                          <a:lnTo>
                            <a:pt x="955" y="4675"/>
                          </a:lnTo>
                          <a:lnTo>
                            <a:pt x="955" y="4658"/>
                          </a:lnTo>
                          <a:lnTo>
                            <a:pt x="429" y="4658"/>
                          </a:lnTo>
                          <a:lnTo>
                            <a:pt x="348" y="4533"/>
                          </a:lnTo>
                          <a:lnTo>
                            <a:pt x="134" y="4533"/>
                          </a:lnTo>
                          <a:cubicBezTo>
                            <a:pt x="206" y="4256"/>
                            <a:pt x="331" y="3917"/>
                            <a:pt x="482" y="3605"/>
                          </a:cubicBezTo>
                          <a:lnTo>
                            <a:pt x="812" y="3908"/>
                          </a:lnTo>
                          <a:lnTo>
                            <a:pt x="812" y="4113"/>
                          </a:lnTo>
                          <a:cubicBezTo>
                            <a:pt x="786" y="4122"/>
                            <a:pt x="768" y="4140"/>
                            <a:pt x="768" y="4167"/>
                          </a:cubicBezTo>
                          <a:cubicBezTo>
                            <a:pt x="768" y="4194"/>
                            <a:pt x="794" y="4220"/>
                            <a:pt x="821" y="4220"/>
                          </a:cubicBezTo>
                          <a:cubicBezTo>
                            <a:pt x="857" y="4220"/>
                            <a:pt x="875" y="4194"/>
                            <a:pt x="875" y="4167"/>
                          </a:cubicBezTo>
                          <a:cubicBezTo>
                            <a:pt x="875" y="4140"/>
                            <a:pt x="857" y="4122"/>
                            <a:pt x="830" y="4113"/>
                          </a:cubicBezTo>
                          <a:lnTo>
                            <a:pt x="830" y="3899"/>
                          </a:lnTo>
                          <a:lnTo>
                            <a:pt x="491" y="3596"/>
                          </a:lnTo>
                          <a:cubicBezTo>
                            <a:pt x="518" y="3534"/>
                            <a:pt x="545" y="3471"/>
                            <a:pt x="580" y="3418"/>
                          </a:cubicBezTo>
                          <a:lnTo>
                            <a:pt x="1142" y="3935"/>
                          </a:lnTo>
                          <a:lnTo>
                            <a:pt x="1142" y="4470"/>
                          </a:lnTo>
                          <a:lnTo>
                            <a:pt x="1169" y="4470"/>
                          </a:lnTo>
                          <a:lnTo>
                            <a:pt x="1169" y="3926"/>
                          </a:lnTo>
                          <a:lnTo>
                            <a:pt x="589" y="3400"/>
                          </a:lnTo>
                          <a:cubicBezTo>
                            <a:pt x="652" y="3275"/>
                            <a:pt x="714" y="3168"/>
                            <a:pt x="777" y="3070"/>
                          </a:cubicBezTo>
                          <a:close/>
                          <a:moveTo>
                            <a:pt x="4184" y="2053"/>
                          </a:moveTo>
                          <a:lnTo>
                            <a:pt x="4184" y="2802"/>
                          </a:lnTo>
                          <a:lnTo>
                            <a:pt x="3328" y="3650"/>
                          </a:lnTo>
                          <a:lnTo>
                            <a:pt x="3328" y="4542"/>
                          </a:lnTo>
                          <a:lnTo>
                            <a:pt x="3685" y="4890"/>
                          </a:lnTo>
                          <a:lnTo>
                            <a:pt x="3694" y="4898"/>
                          </a:lnTo>
                          <a:lnTo>
                            <a:pt x="4140" y="4898"/>
                          </a:lnTo>
                          <a:lnTo>
                            <a:pt x="4140" y="4881"/>
                          </a:lnTo>
                          <a:lnTo>
                            <a:pt x="3703" y="4881"/>
                          </a:lnTo>
                          <a:lnTo>
                            <a:pt x="3346" y="4533"/>
                          </a:lnTo>
                          <a:lnTo>
                            <a:pt x="3346" y="3658"/>
                          </a:lnTo>
                          <a:lnTo>
                            <a:pt x="4202" y="2811"/>
                          </a:lnTo>
                          <a:lnTo>
                            <a:pt x="4202" y="2053"/>
                          </a:lnTo>
                          <a:close/>
                          <a:moveTo>
                            <a:pt x="955" y="4898"/>
                          </a:moveTo>
                          <a:lnTo>
                            <a:pt x="955" y="5130"/>
                          </a:lnTo>
                          <a:lnTo>
                            <a:pt x="54" y="5130"/>
                          </a:lnTo>
                          <a:cubicBezTo>
                            <a:pt x="54" y="5050"/>
                            <a:pt x="63" y="4970"/>
                            <a:pt x="63" y="4898"/>
                          </a:cubicBezTo>
                          <a:close/>
                          <a:moveTo>
                            <a:pt x="955" y="5148"/>
                          </a:moveTo>
                          <a:lnTo>
                            <a:pt x="955" y="5362"/>
                          </a:lnTo>
                          <a:lnTo>
                            <a:pt x="393" y="5362"/>
                          </a:lnTo>
                          <a:lnTo>
                            <a:pt x="286" y="5478"/>
                          </a:lnTo>
                          <a:lnTo>
                            <a:pt x="54" y="5478"/>
                          </a:lnTo>
                          <a:cubicBezTo>
                            <a:pt x="54" y="5371"/>
                            <a:pt x="54" y="5255"/>
                            <a:pt x="54" y="5148"/>
                          </a:cubicBezTo>
                          <a:close/>
                          <a:moveTo>
                            <a:pt x="955" y="5371"/>
                          </a:moveTo>
                          <a:cubicBezTo>
                            <a:pt x="964" y="5487"/>
                            <a:pt x="1053" y="5576"/>
                            <a:pt x="1169" y="5576"/>
                          </a:cubicBezTo>
                          <a:lnTo>
                            <a:pt x="1365" y="5576"/>
                          </a:lnTo>
                          <a:lnTo>
                            <a:pt x="1365" y="5960"/>
                          </a:lnTo>
                          <a:lnTo>
                            <a:pt x="919" y="6397"/>
                          </a:lnTo>
                          <a:lnTo>
                            <a:pt x="224" y="6397"/>
                          </a:lnTo>
                          <a:lnTo>
                            <a:pt x="224" y="6406"/>
                          </a:lnTo>
                          <a:cubicBezTo>
                            <a:pt x="197" y="6335"/>
                            <a:pt x="179" y="6272"/>
                            <a:pt x="152" y="6210"/>
                          </a:cubicBezTo>
                          <a:lnTo>
                            <a:pt x="893" y="6210"/>
                          </a:lnTo>
                          <a:lnTo>
                            <a:pt x="1142" y="5933"/>
                          </a:lnTo>
                          <a:lnTo>
                            <a:pt x="1142" y="5576"/>
                          </a:lnTo>
                          <a:lnTo>
                            <a:pt x="1125" y="5576"/>
                          </a:lnTo>
                          <a:lnTo>
                            <a:pt x="1125" y="5924"/>
                          </a:lnTo>
                          <a:lnTo>
                            <a:pt x="884" y="6192"/>
                          </a:lnTo>
                          <a:lnTo>
                            <a:pt x="152" y="6192"/>
                          </a:lnTo>
                          <a:cubicBezTo>
                            <a:pt x="143" y="6156"/>
                            <a:pt x="125" y="6121"/>
                            <a:pt x="116" y="6085"/>
                          </a:cubicBezTo>
                          <a:lnTo>
                            <a:pt x="687" y="6085"/>
                          </a:lnTo>
                          <a:lnTo>
                            <a:pt x="794" y="5978"/>
                          </a:lnTo>
                          <a:cubicBezTo>
                            <a:pt x="803" y="5982"/>
                            <a:pt x="812" y="5985"/>
                            <a:pt x="821" y="5985"/>
                          </a:cubicBezTo>
                          <a:cubicBezTo>
                            <a:pt x="830" y="5985"/>
                            <a:pt x="839" y="5982"/>
                            <a:pt x="848" y="5978"/>
                          </a:cubicBezTo>
                          <a:cubicBezTo>
                            <a:pt x="875" y="5969"/>
                            <a:pt x="884" y="5933"/>
                            <a:pt x="875" y="5907"/>
                          </a:cubicBezTo>
                          <a:cubicBezTo>
                            <a:pt x="863" y="5889"/>
                            <a:pt x="848" y="5879"/>
                            <a:pt x="831" y="5879"/>
                          </a:cubicBezTo>
                          <a:cubicBezTo>
                            <a:pt x="822" y="5879"/>
                            <a:pt x="813" y="5882"/>
                            <a:pt x="803" y="5889"/>
                          </a:cubicBezTo>
                          <a:cubicBezTo>
                            <a:pt x="777" y="5898"/>
                            <a:pt x="768" y="5933"/>
                            <a:pt x="777" y="5960"/>
                          </a:cubicBezTo>
                          <a:cubicBezTo>
                            <a:pt x="777" y="5960"/>
                            <a:pt x="777" y="5960"/>
                            <a:pt x="786" y="5969"/>
                          </a:cubicBezTo>
                          <a:lnTo>
                            <a:pt x="678" y="6067"/>
                          </a:lnTo>
                          <a:lnTo>
                            <a:pt x="116" y="6067"/>
                          </a:lnTo>
                          <a:cubicBezTo>
                            <a:pt x="108" y="6049"/>
                            <a:pt x="108" y="6022"/>
                            <a:pt x="99" y="6005"/>
                          </a:cubicBezTo>
                          <a:cubicBezTo>
                            <a:pt x="99" y="5978"/>
                            <a:pt x="90" y="5960"/>
                            <a:pt x="90" y="5942"/>
                          </a:cubicBezTo>
                          <a:lnTo>
                            <a:pt x="473" y="5942"/>
                          </a:lnTo>
                          <a:lnTo>
                            <a:pt x="554" y="5871"/>
                          </a:lnTo>
                          <a:cubicBezTo>
                            <a:pt x="566" y="5877"/>
                            <a:pt x="583" y="5883"/>
                            <a:pt x="599" y="5883"/>
                          </a:cubicBezTo>
                          <a:cubicBezTo>
                            <a:pt x="605" y="5883"/>
                            <a:pt x="611" y="5882"/>
                            <a:pt x="616" y="5880"/>
                          </a:cubicBezTo>
                          <a:cubicBezTo>
                            <a:pt x="643" y="5862"/>
                            <a:pt x="652" y="5835"/>
                            <a:pt x="643" y="5808"/>
                          </a:cubicBezTo>
                          <a:cubicBezTo>
                            <a:pt x="630" y="5789"/>
                            <a:pt x="612" y="5774"/>
                            <a:pt x="594" y="5774"/>
                          </a:cubicBezTo>
                          <a:cubicBezTo>
                            <a:pt x="586" y="5774"/>
                            <a:pt x="579" y="5777"/>
                            <a:pt x="571" y="5782"/>
                          </a:cubicBezTo>
                          <a:cubicBezTo>
                            <a:pt x="545" y="5791"/>
                            <a:pt x="527" y="5826"/>
                            <a:pt x="545" y="5853"/>
                          </a:cubicBezTo>
                          <a:lnTo>
                            <a:pt x="464" y="5924"/>
                          </a:lnTo>
                          <a:lnTo>
                            <a:pt x="90" y="5924"/>
                          </a:lnTo>
                          <a:cubicBezTo>
                            <a:pt x="81" y="5898"/>
                            <a:pt x="81" y="5862"/>
                            <a:pt x="72" y="5835"/>
                          </a:cubicBezTo>
                          <a:lnTo>
                            <a:pt x="366" y="5835"/>
                          </a:lnTo>
                          <a:lnTo>
                            <a:pt x="447" y="5746"/>
                          </a:lnTo>
                          <a:cubicBezTo>
                            <a:pt x="455" y="5750"/>
                            <a:pt x="464" y="5753"/>
                            <a:pt x="474" y="5753"/>
                          </a:cubicBezTo>
                          <a:cubicBezTo>
                            <a:pt x="484" y="5753"/>
                            <a:pt x="496" y="5750"/>
                            <a:pt x="509" y="5746"/>
                          </a:cubicBezTo>
                          <a:cubicBezTo>
                            <a:pt x="527" y="5737"/>
                            <a:pt x="545" y="5701"/>
                            <a:pt x="527" y="5675"/>
                          </a:cubicBezTo>
                          <a:cubicBezTo>
                            <a:pt x="520" y="5655"/>
                            <a:pt x="498" y="5644"/>
                            <a:pt x="477" y="5644"/>
                          </a:cubicBezTo>
                          <a:cubicBezTo>
                            <a:pt x="469" y="5644"/>
                            <a:pt x="462" y="5646"/>
                            <a:pt x="455" y="5648"/>
                          </a:cubicBezTo>
                          <a:cubicBezTo>
                            <a:pt x="429" y="5666"/>
                            <a:pt x="420" y="5692"/>
                            <a:pt x="429" y="5719"/>
                          </a:cubicBezTo>
                          <a:cubicBezTo>
                            <a:pt x="438" y="5728"/>
                            <a:pt x="438" y="5728"/>
                            <a:pt x="438" y="5728"/>
                          </a:cubicBezTo>
                          <a:lnTo>
                            <a:pt x="357" y="5817"/>
                          </a:lnTo>
                          <a:lnTo>
                            <a:pt x="72" y="5817"/>
                          </a:lnTo>
                          <a:cubicBezTo>
                            <a:pt x="72" y="5773"/>
                            <a:pt x="63" y="5737"/>
                            <a:pt x="63" y="5692"/>
                          </a:cubicBezTo>
                          <a:lnTo>
                            <a:pt x="241" y="5692"/>
                          </a:lnTo>
                          <a:lnTo>
                            <a:pt x="322" y="5621"/>
                          </a:lnTo>
                          <a:cubicBezTo>
                            <a:pt x="332" y="5632"/>
                            <a:pt x="343" y="5636"/>
                            <a:pt x="353" y="5636"/>
                          </a:cubicBezTo>
                          <a:cubicBezTo>
                            <a:pt x="360" y="5636"/>
                            <a:pt x="368" y="5634"/>
                            <a:pt x="375" y="5630"/>
                          </a:cubicBezTo>
                          <a:cubicBezTo>
                            <a:pt x="402" y="5621"/>
                            <a:pt x="420" y="5585"/>
                            <a:pt x="402" y="5559"/>
                          </a:cubicBezTo>
                          <a:cubicBezTo>
                            <a:pt x="395" y="5539"/>
                            <a:pt x="374" y="5528"/>
                            <a:pt x="352" y="5528"/>
                          </a:cubicBezTo>
                          <a:cubicBezTo>
                            <a:pt x="345" y="5528"/>
                            <a:pt x="337" y="5530"/>
                            <a:pt x="331" y="5532"/>
                          </a:cubicBezTo>
                          <a:cubicBezTo>
                            <a:pt x="304" y="5550"/>
                            <a:pt x="295" y="5585"/>
                            <a:pt x="304" y="5603"/>
                          </a:cubicBezTo>
                          <a:cubicBezTo>
                            <a:pt x="304" y="5612"/>
                            <a:pt x="313" y="5612"/>
                            <a:pt x="313" y="5612"/>
                          </a:cubicBezTo>
                          <a:lnTo>
                            <a:pt x="241" y="5675"/>
                          </a:lnTo>
                          <a:lnTo>
                            <a:pt x="63" y="5675"/>
                          </a:lnTo>
                          <a:cubicBezTo>
                            <a:pt x="63" y="5621"/>
                            <a:pt x="54" y="5559"/>
                            <a:pt x="54" y="5496"/>
                          </a:cubicBezTo>
                          <a:lnTo>
                            <a:pt x="295" y="5496"/>
                          </a:lnTo>
                          <a:lnTo>
                            <a:pt x="402" y="5380"/>
                          </a:lnTo>
                          <a:lnTo>
                            <a:pt x="955" y="5380"/>
                          </a:lnTo>
                          <a:lnTo>
                            <a:pt x="955" y="5371"/>
                          </a:lnTo>
                          <a:close/>
                          <a:moveTo>
                            <a:pt x="1606" y="5576"/>
                          </a:moveTo>
                          <a:lnTo>
                            <a:pt x="1606" y="5924"/>
                          </a:lnTo>
                          <a:lnTo>
                            <a:pt x="946" y="6620"/>
                          </a:lnTo>
                          <a:lnTo>
                            <a:pt x="304" y="6620"/>
                          </a:lnTo>
                          <a:cubicBezTo>
                            <a:pt x="277" y="6558"/>
                            <a:pt x="250" y="6486"/>
                            <a:pt x="232" y="6415"/>
                          </a:cubicBezTo>
                          <a:lnTo>
                            <a:pt x="928" y="6415"/>
                          </a:lnTo>
                          <a:lnTo>
                            <a:pt x="1383" y="5969"/>
                          </a:lnTo>
                          <a:lnTo>
                            <a:pt x="1383" y="5576"/>
                          </a:lnTo>
                          <a:close/>
                          <a:moveTo>
                            <a:pt x="1829" y="5576"/>
                          </a:moveTo>
                          <a:lnTo>
                            <a:pt x="1838" y="5951"/>
                          </a:lnTo>
                          <a:lnTo>
                            <a:pt x="946" y="6861"/>
                          </a:lnTo>
                          <a:lnTo>
                            <a:pt x="393" y="6861"/>
                          </a:lnTo>
                          <a:cubicBezTo>
                            <a:pt x="366" y="6790"/>
                            <a:pt x="339" y="6709"/>
                            <a:pt x="313" y="6638"/>
                          </a:cubicBezTo>
                          <a:lnTo>
                            <a:pt x="955" y="6638"/>
                          </a:lnTo>
                          <a:lnTo>
                            <a:pt x="1624" y="5933"/>
                          </a:lnTo>
                          <a:lnTo>
                            <a:pt x="1624" y="5576"/>
                          </a:lnTo>
                          <a:close/>
                          <a:moveTo>
                            <a:pt x="759" y="8262"/>
                          </a:moveTo>
                          <a:lnTo>
                            <a:pt x="946" y="8395"/>
                          </a:lnTo>
                          <a:lnTo>
                            <a:pt x="1348" y="8395"/>
                          </a:lnTo>
                          <a:cubicBezTo>
                            <a:pt x="1348" y="8404"/>
                            <a:pt x="1348" y="8404"/>
                            <a:pt x="1348" y="8413"/>
                          </a:cubicBezTo>
                          <a:lnTo>
                            <a:pt x="1348" y="8503"/>
                          </a:lnTo>
                          <a:lnTo>
                            <a:pt x="955" y="8503"/>
                          </a:lnTo>
                          <a:lnTo>
                            <a:pt x="768" y="8378"/>
                          </a:lnTo>
                          <a:lnTo>
                            <a:pt x="455" y="8378"/>
                          </a:lnTo>
                          <a:cubicBezTo>
                            <a:pt x="464" y="8342"/>
                            <a:pt x="464" y="8297"/>
                            <a:pt x="473" y="8262"/>
                          </a:cubicBezTo>
                          <a:close/>
                          <a:moveTo>
                            <a:pt x="759" y="8395"/>
                          </a:moveTo>
                          <a:lnTo>
                            <a:pt x="946" y="8520"/>
                          </a:lnTo>
                          <a:lnTo>
                            <a:pt x="1348" y="8520"/>
                          </a:lnTo>
                          <a:lnTo>
                            <a:pt x="1348" y="8592"/>
                          </a:lnTo>
                          <a:lnTo>
                            <a:pt x="919" y="8592"/>
                          </a:lnTo>
                          <a:lnTo>
                            <a:pt x="794" y="8717"/>
                          </a:lnTo>
                          <a:lnTo>
                            <a:pt x="447" y="8717"/>
                          </a:lnTo>
                          <a:cubicBezTo>
                            <a:pt x="447" y="8619"/>
                            <a:pt x="447" y="8511"/>
                            <a:pt x="455" y="8395"/>
                          </a:cubicBezTo>
                          <a:close/>
                          <a:moveTo>
                            <a:pt x="1348" y="8610"/>
                          </a:moveTo>
                          <a:lnTo>
                            <a:pt x="1348" y="8690"/>
                          </a:lnTo>
                          <a:lnTo>
                            <a:pt x="946" y="8690"/>
                          </a:lnTo>
                          <a:lnTo>
                            <a:pt x="794" y="8824"/>
                          </a:lnTo>
                          <a:lnTo>
                            <a:pt x="455" y="8824"/>
                          </a:lnTo>
                          <a:cubicBezTo>
                            <a:pt x="455" y="8797"/>
                            <a:pt x="455" y="8761"/>
                            <a:pt x="447" y="8734"/>
                          </a:cubicBezTo>
                          <a:lnTo>
                            <a:pt x="803" y="8734"/>
                          </a:lnTo>
                          <a:lnTo>
                            <a:pt x="928" y="8610"/>
                          </a:lnTo>
                          <a:close/>
                          <a:moveTo>
                            <a:pt x="4970" y="8181"/>
                          </a:moveTo>
                          <a:lnTo>
                            <a:pt x="4970" y="8315"/>
                          </a:lnTo>
                          <a:lnTo>
                            <a:pt x="4675" y="8315"/>
                          </a:lnTo>
                          <a:lnTo>
                            <a:pt x="4309" y="8699"/>
                          </a:lnTo>
                          <a:lnTo>
                            <a:pt x="4309" y="9002"/>
                          </a:lnTo>
                          <a:lnTo>
                            <a:pt x="4149" y="9002"/>
                          </a:lnTo>
                          <a:lnTo>
                            <a:pt x="4149" y="8699"/>
                          </a:lnTo>
                          <a:lnTo>
                            <a:pt x="4684" y="8181"/>
                          </a:lnTo>
                          <a:close/>
                          <a:moveTo>
                            <a:pt x="4970" y="8333"/>
                          </a:moveTo>
                          <a:lnTo>
                            <a:pt x="4970" y="8529"/>
                          </a:lnTo>
                          <a:lnTo>
                            <a:pt x="4684" y="8529"/>
                          </a:lnTo>
                          <a:lnTo>
                            <a:pt x="4425" y="8761"/>
                          </a:lnTo>
                          <a:lnTo>
                            <a:pt x="4425" y="9002"/>
                          </a:lnTo>
                          <a:lnTo>
                            <a:pt x="4327" y="9002"/>
                          </a:lnTo>
                          <a:lnTo>
                            <a:pt x="4327" y="8699"/>
                          </a:lnTo>
                          <a:lnTo>
                            <a:pt x="4684" y="8333"/>
                          </a:lnTo>
                          <a:close/>
                          <a:moveTo>
                            <a:pt x="3506" y="1821"/>
                          </a:moveTo>
                          <a:lnTo>
                            <a:pt x="3506" y="1901"/>
                          </a:lnTo>
                          <a:cubicBezTo>
                            <a:pt x="3506" y="1972"/>
                            <a:pt x="3551" y="2035"/>
                            <a:pt x="3622" y="2053"/>
                          </a:cubicBezTo>
                          <a:cubicBezTo>
                            <a:pt x="3631" y="2053"/>
                            <a:pt x="3649" y="2062"/>
                            <a:pt x="3658" y="2062"/>
                          </a:cubicBezTo>
                          <a:lnTo>
                            <a:pt x="3756" y="2062"/>
                          </a:lnTo>
                          <a:lnTo>
                            <a:pt x="3756" y="2802"/>
                          </a:lnTo>
                          <a:lnTo>
                            <a:pt x="2721" y="3846"/>
                          </a:lnTo>
                          <a:lnTo>
                            <a:pt x="1990" y="3846"/>
                          </a:lnTo>
                          <a:lnTo>
                            <a:pt x="1856" y="3971"/>
                          </a:lnTo>
                          <a:lnTo>
                            <a:pt x="1856" y="4470"/>
                          </a:lnTo>
                          <a:lnTo>
                            <a:pt x="1874" y="4470"/>
                          </a:lnTo>
                          <a:lnTo>
                            <a:pt x="1874" y="3980"/>
                          </a:lnTo>
                          <a:lnTo>
                            <a:pt x="1999" y="3864"/>
                          </a:lnTo>
                          <a:lnTo>
                            <a:pt x="2730" y="3864"/>
                          </a:lnTo>
                          <a:lnTo>
                            <a:pt x="3774" y="2811"/>
                          </a:lnTo>
                          <a:lnTo>
                            <a:pt x="3774" y="2062"/>
                          </a:lnTo>
                          <a:lnTo>
                            <a:pt x="3890" y="2062"/>
                          </a:lnTo>
                          <a:lnTo>
                            <a:pt x="3890" y="2802"/>
                          </a:lnTo>
                          <a:lnTo>
                            <a:pt x="3043" y="3641"/>
                          </a:lnTo>
                          <a:lnTo>
                            <a:pt x="3043" y="3650"/>
                          </a:lnTo>
                          <a:lnTo>
                            <a:pt x="3043" y="4925"/>
                          </a:lnTo>
                          <a:lnTo>
                            <a:pt x="3399" y="5300"/>
                          </a:lnTo>
                          <a:lnTo>
                            <a:pt x="4140" y="5300"/>
                          </a:lnTo>
                          <a:lnTo>
                            <a:pt x="4140" y="5282"/>
                          </a:lnTo>
                          <a:lnTo>
                            <a:pt x="3417" y="5282"/>
                          </a:lnTo>
                          <a:lnTo>
                            <a:pt x="3060" y="4916"/>
                          </a:lnTo>
                          <a:lnTo>
                            <a:pt x="3060" y="3658"/>
                          </a:lnTo>
                          <a:lnTo>
                            <a:pt x="3908" y="2820"/>
                          </a:lnTo>
                          <a:lnTo>
                            <a:pt x="3908" y="2811"/>
                          </a:lnTo>
                          <a:lnTo>
                            <a:pt x="3908" y="2062"/>
                          </a:lnTo>
                          <a:lnTo>
                            <a:pt x="4024" y="2062"/>
                          </a:lnTo>
                          <a:lnTo>
                            <a:pt x="4024" y="2793"/>
                          </a:lnTo>
                          <a:lnTo>
                            <a:pt x="3176" y="3650"/>
                          </a:lnTo>
                          <a:lnTo>
                            <a:pt x="3176" y="4756"/>
                          </a:lnTo>
                          <a:lnTo>
                            <a:pt x="3542" y="5095"/>
                          </a:lnTo>
                          <a:lnTo>
                            <a:pt x="4140" y="5095"/>
                          </a:lnTo>
                          <a:lnTo>
                            <a:pt x="4140" y="5077"/>
                          </a:lnTo>
                          <a:lnTo>
                            <a:pt x="3551" y="5077"/>
                          </a:lnTo>
                          <a:lnTo>
                            <a:pt x="3194" y="4747"/>
                          </a:lnTo>
                          <a:lnTo>
                            <a:pt x="3194" y="3658"/>
                          </a:lnTo>
                          <a:lnTo>
                            <a:pt x="4042" y="2802"/>
                          </a:lnTo>
                          <a:lnTo>
                            <a:pt x="4042" y="2062"/>
                          </a:lnTo>
                          <a:lnTo>
                            <a:pt x="4149" y="2062"/>
                          </a:lnTo>
                          <a:cubicBezTo>
                            <a:pt x="4158" y="2062"/>
                            <a:pt x="4176" y="2053"/>
                            <a:pt x="4184" y="2053"/>
                          </a:cubicBezTo>
                          <a:cubicBezTo>
                            <a:pt x="4256" y="2035"/>
                            <a:pt x="4300" y="1972"/>
                            <a:pt x="4300" y="1901"/>
                          </a:cubicBezTo>
                          <a:lnTo>
                            <a:pt x="4300" y="1856"/>
                          </a:lnTo>
                          <a:lnTo>
                            <a:pt x="4613" y="1856"/>
                          </a:lnTo>
                          <a:lnTo>
                            <a:pt x="4720" y="1946"/>
                          </a:lnTo>
                          <a:lnTo>
                            <a:pt x="4970" y="1946"/>
                          </a:lnTo>
                          <a:lnTo>
                            <a:pt x="4970" y="3168"/>
                          </a:lnTo>
                          <a:lnTo>
                            <a:pt x="4488" y="3168"/>
                          </a:lnTo>
                          <a:lnTo>
                            <a:pt x="4051" y="3578"/>
                          </a:lnTo>
                          <a:cubicBezTo>
                            <a:pt x="4042" y="3569"/>
                            <a:pt x="4033" y="3560"/>
                            <a:pt x="4015" y="3560"/>
                          </a:cubicBezTo>
                          <a:cubicBezTo>
                            <a:pt x="3988" y="3560"/>
                            <a:pt x="3961" y="3587"/>
                            <a:pt x="3961" y="3614"/>
                          </a:cubicBezTo>
                          <a:cubicBezTo>
                            <a:pt x="3961" y="3650"/>
                            <a:pt x="3988" y="3667"/>
                            <a:pt x="4015" y="3667"/>
                          </a:cubicBezTo>
                          <a:cubicBezTo>
                            <a:pt x="4051" y="3667"/>
                            <a:pt x="4068" y="3650"/>
                            <a:pt x="4068" y="3614"/>
                          </a:cubicBezTo>
                          <a:cubicBezTo>
                            <a:pt x="4068" y="3605"/>
                            <a:pt x="4068" y="3596"/>
                            <a:pt x="4060" y="3587"/>
                          </a:cubicBezTo>
                          <a:lnTo>
                            <a:pt x="4488" y="3186"/>
                          </a:lnTo>
                          <a:lnTo>
                            <a:pt x="4970" y="3186"/>
                          </a:lnTo>
                          <a:lnTo>
                            <a:pt x="4970" y="3337"/>
                          </a:lnTo>
                          <a:lnTo>
                            <a:pt x="4550" y="3337"/>
                          </a:lnTo>
                          <a:lnTo>
                            <a:pt x="4292" y="3569"/>
                          </a:lnTo>
                          <a:cubicBezTo>
                            <a:pt x="4283" y="3569"/>
                            <a:pt x="4274" y="3560"/>
                            <a:pt x="4256" y="3560"/>
                          </a:cubicBezTo>
                          <a:cubicBezTo>
                            <a:pt x="4229" y="3560"/>
                            <a:pt x="4202" y="3587"/>
                            <a:pt x="4202" y="3614"/>
                          </a:cubicBezTo>
                          <a:cubicBezTo>
                            <a:pt x="4202" y="3650"/>
                            <a:pt x="4229" y="3667"/>
                            <a:pt x="4256" y="3667"/>
                          </a:cubicBezTo>
                          <a:cubicBezTo>
                            <a:pt x="4292" y="3667"/>
                            <a:pt x="4309" y="3650"/>
                            <a:pt x="4309" y="3614"/>
                          </a:cubicBezTo>
                          <a:cubicBezTo>
                            <a:pt x="4309" y="3605"/>
                            <a:pt x="4309" y="3596"/>
                            <a:pt x="4300" y="3587"/>
                          </a:cubicBezTo>
                          <a:lnTo>
                            <a:pt x="4559" y="3355"/>
                          </a:lnTo>
                          <a:lnTo>
                            <a:pt x="4970" y="3355"/>
                          </a:lnTo>
                          <a:lnTo>
                            <a:pt x="4970" y="3435"/>
                          </a:lnTo>
                          <a:lnTo>
                            <a:pt x="4684" y="3435"/>
                          </a:lnTo>
                          <a:lnTo>
                            <a:pt x="4523" y="3569"/>
                          </a:lnTo>
                          <a:cubicBezTo>
                            <a:pt x="4523" y="3569"/>
                            <a:pt x="4515" y="3560"/>
                            <a:pt x="4506" y="3560"/>
                          </a:cubicBezTo>
                          <a:cubicBezTo>
                            <a:pt x="4470" y="3560"/>
                            <a:pt x="4452" y="3587"/>
                            <a:pt x="4452" y="3614"/>
                          </a:cubicBezTo>
                          <a:cubicBezTo>
                            <a:pt x="4452" y="3650"/>
                            <a:pt x="4470" y="3667"/>
                            <a:pt x="4506" y="3667"/>
                          </a:cubicBezTo>
                          <a:cubicBezTo>
                            <a:pt x="4532" y="3667"/>
                            <a:pt x="4559" y="3650"/>
                            <a:pt x="4559" y="3614"/>
                          </a:cubicBezTo>
                          <a:cubicBezTo>
                            <a:pt x="4559" y="3605"/>
                            <a:pt x="4550" y="3587"/>
                            <a:pt x="4541" y="3578"/>
                          </a:cubicBezTo>
                          <a:lnTo>
                            <a:pt x="4693" y="3453"/>
                          </a:lnTo>
                          <a:lnTo>
                            <a:pt x="4970" y="3453"/>
                          </a:lnTo>
                          <a:lnTo>
                            <a:pt x="4970" y="4104"/>
                          </a:lnTo>
                          <a:lnTo>
                            <a:pt x="4399" y="4104"/>
                          </a:lnTo>
                          <a:lnTo>
                            <a:pt x="4247" y="3944"/>
                          </a:lnTo>
                          <a:cubicBezTo>
                            <a:pt x="4256" y="3935"/>
                            <a:pt x="4256" y="3926"/>
                            <a:pt x="4256" y="3917"/>
                          </a:cubicBezTo>
                          <a:cubicBezTo>
                            <a:pt x="4256" y="3881"/>
                            <a:pt x="4238" y="3864"/>
                            <a:pt x="4202" y="3864"/>
                          </a:cubicBezTo>
                          <a:cubicBezTo>
                            <a:pt x="4176" y="3864"/>
                            <a:pt x="4149" y="3881"/>
                            <a:pt x="4149" y="3917"/>
                          </a:cubicBezTo>
                          <a:cubicBezTo>
                            <a:pt x="4149" y="3944"/>
                            <a:pt x="4176" y="3971"/>
                            <a:pt x="4202" y="3971"/>
                          </a:cubicBezTo>
                          <a:cubicBezTo>
                            <a:pt x="4220" y="3971"/>
                            <a:pt x="4229" y="3962"/>
                            <a:pt x="4238" y="3962"/>
                          </a:cubicBezTo>
                          <a:lnTo>
                            <a:pt x="4390" y="4122"/>
                          </a:lnTo>
                          <a:lnTo>
                            <a:pt x="4970" y="4122"/>
                          </a:lnTo>
                          <a:lnTo>
                            <a:pt x="4970" y="4238"/>
                          </a:lnTo>
                          <a:lnTo>
                            <a:pt x="4300" y="4238"/>
                          </a:lnTo>
                          <a:lnTo>
                            <a:pt x="4024" y="3953"/>
                          </a:lnTo>
                          <a:cubicBezTo>
                            <a:pt x="4033" y="3944"/>
                            <a:pt x="4033" y="3926"/>
                            <a:pt x="4033" y="3917"/>
                          </a:cubicBezTo>
                          <a:cubicBezTo>
                            <a:pt x="4033" y="3881"/>
                            <a:pt x="4015" y="3864"/>
                            <a:pt x="3979" y="3864"/>
                          </a:cubicBezTo>
                          <a:cubicBezTo>
                            <a:pt x="3953" y="3864"/>
                            <a:pt x="3926" y="3881"/>
                            <a:pt x="3926" y="3917"/>
                          </a:cubicBezTo>
                          <a:cubicBezTo>
                            <a:pt x="3926" y="3944"/>
                            <a:pt x="3953" y="3971"/>
                            <a:pt x="3979" y="3971"/>
                          </a:cubicBezTo>
                          <a:cubicBezTo>
                            <a:pt x="3988" y="3971"/>
                            <a:pt x="3997" y="3962"/>
                            <a:pt x="4006" y="3962"/>
                          </a:cubicBezTo>
                          <a:lnTo>
                            <a:pt x="4292" y="4256"/>
                          </a:lnTo>
                          <a:lnTo>
                            <a:pt x="4970" y="4256"/>
                          </a:lnTo>
                          <a:lnTo>
                            <a:pt x="4970" y="4354"/>
                          </a:lnTo>
                          <a:lnTo>
                            <a:pt x="4211" y="4354"/>
                          </a:lnTo>
                          <a:lnTo>
                            <a:pt x="3810" y="3944"/>
                          </a:lnTo>
                          <a:cubicBezTo>
                            <a:pt x="3819" y="3935"/>
                            <a:pt x="3819" y="3926"/>
                            <a:pt x="3819" y="3917"/>
                          </a:cubicBezTo>
                          <a:cubicBezTo>
                            <a:pt x="3819" y="3881"/>
                            <a:pt x="3801" y="3864"/>
                            <a:pt x="3765" y="3864"/>
                          </a:cubicBezTo>
                          <a:cubicBezTo>
                            <a:pt x="3738" y="3864"/>
                            <a:pt x="3712" y="3881"/>
                            <a:pt x="3712" y="3917"/>
                          </a:cubicBezTo>
                          <a:cubicBezTo>
                            <a:pt x="3712" y="3944"/>
                            <a:pt x="3738" y="3971"/>
                            <a:pt x="3765" y="3971"/>
                          </a:cubicBezTo>
                          <a:cubicBezTo>
                            <a:pt x="3783" y="3971"/>
                            <a:pt x="3792" y="3962"/>
                            <a:pt x="3801" y="3962"/>
                          </a:cubicBezTo>
                          <a:lnTo>
                            <a:pt x="4202" y="4372"/>
                          </a:lnTo>
                          <a:lnTo>
                            <a:pt x="4970" y="4372"/>
                          </a:lnTo>
                          <a:lnTo>
                            <a:pt x="4970" y="8164"/>
                          </a:lnTo>
                          <a:lnTo>
                            <a:pt x="4675" y="8164"/>
                          </a:lnTo>
                          <a:lnTo>
                            <a:pt x="4131" y="8690"/>
                          </a:lnTo>
                          <a:lnTo>
                            <a:pt x="4131" y="8699"/>
                          </a:lnTo>
                          <a:lnTo>
                            <a:pt x="4131" y="9002"/>
                          </a:lnTo>
                          <a:lnTo>
                            <a:pt x="3997" y="9002"/>
                          </a:lnTo>
                          <a:lnTo>
                            <a:pt x="3997" y="8199"/>
                          </a:lnTo>
                          <a:lnTo>
                            <a:pt x="4773" y="7441"/>
                          </a:lnTo>
                          <a:lnTo>
                            <a:pt x="4773" y="7120"/>
                          </a:lnTo>
                          <a:lnTo>
                            <a:pt x="4791" y="7120"/>
                          </a:lnTo>
                          <a:cubicBezTo>
                            <a:pt x="4818" y="7102"/>
                            <a:pt x="4827" y="7075"/>
                            <a:pt x="4818" y="7048"/>
                          </a:cubicBezTo>
                          <a:cubicBezTo>
                            <a:pt x="4804" y="7028"/>
                            <a:pt x="4786" y="7018"/>
                            <a:pt x="4766" y="7018"/>
                          </a:cubicBezTo>
                          <a:cubicBezTo>
                            <a:pt x="4760" y="7018"/>
                            <a:pt x="4753" y="7019"/>
                            <a:pt x="4746" y="7022"/>
                          </a:cubicBezTo>
                          <a:cubicBezTo>
                            <a:pt x="4720" y="7039"/>
                            <a:pt x="4702" y="7066"/>
                            <a:pt x="4720" y="7093"/>
                          </a:cubicBezTo>
                          <a:cubicBezTo>
                            <a:pt x="4729" y="7111"/>
                            <a:pt x="4746" y="7120"/>
                            <a:pt x="4755" y="7120"/>
                          </a:cubicBezTo>
                          <a:lnTo>
                            <a:pt x="4755" y="7432"/>
                          </a:lnTo>
                          <a:lnTo>
                            <a:pt x="3979" y="8190"/>
                          </a:lnTo>
                          <a:lnTo>
                            <a:pt x="3979" y="9002"/>
                          </a:lnTo>
                          <a:lnTo>
                            <a:pt x="3854" y="9002"/>
                          </a:lnTo>
                          <a:lnTo>
                            <a:pt x="3854" y="8137"/>
                          </a:lnTo>
                          <a:lnTo>
                            <a:pt x="4595" y="7405"/>
                          </a:lnTo>
                          <a:lnTo>
                            <a:pt x="4604" y="7396"/>
                          </a:lnTo>
                          <a:lnTo>
                            <a:pt x="4604" y="7173"/>
                          </a:lnTo>
                          <a:cubicBezTo>
                            <a:pt x="4604" y="7173"/>
                            <a:pt x="4613" y="7173"/>
                            <a:pt x="4613" y="7164"/>
                          </a:cubicBezTo>
                          <a:cubicBezTo>
                            <a:pt x="4639" y="7155"/>
                            <a:pt x="4648" y="7120"/>
                            <a:pt x="4639" y="7093"/>
                          </a:cubicBezTo>
                          <a:cubicBezTo>
                            <a:pt x="4628" y="7076"/>
                            <a:pt x="4613" y="7066"/>
                            <a:pt x="4596" y="7066"/>
                          </a:cubicBezTo>
                          <a:cubicBezTo>
                            <a:pt x="4587" y="7066"/>
                            <a:pt x="4578" y="7069"/>
                            <a:pt x="4568" y="7075"/>
                          </a:cubicBezTo>
                          <a:cubicBezTo>
                            <a:pt x="4541" y="7084"/>
                            <a:pt x="4532" y="7120"/>
                            <a:pt x="4541" y="7147"/>
                          </a:cubicBezTo>
                          <a:cubicBezTo>
                            <a:pt x="4550" y="7164"/>
                            <a:pt x="4568" y="7173"/>
                            <a:pt x="4586" y="7173"/>
                          </a:cubicBezTo>
                          <a:lnTo>
                            <a:pt x="4586" y="7396"/>
                          </a:lnTo>
                          <a:lnTo>
                            <a:pt x="3837" y="8119"/>
                          </a:lnTo>
                          <a:lnTo>
                            <a:pt x="3837" y="8128"/>
                          </a:lnTo>
                          <a:lnTo>
                            <a:pt x="3837" y="9011"/>
                          </a:lnTo>
                          <a:cubicBezTo>
                            <a:pt x="3783" y="9029"/>
                            <a:pt x="3738" y="9082"/>
                            <a:pt x="3738" y="9154"/>
                          </a:cubicBezTo>
                          <a:lnTo>
                            <a:pt x="3738" y="9181"/>
                          </a:lnTo>
                          <a:lnTo>
                            <a:pt x="3346" y="9181"/>
                          </a:lnTo>
                          <a:lnTo>
                            <a:pt x="3132" y="8975"/>
                          </a:lnTo>
                          <a:lnTo>
                            <a:pt x="3132" y="7405"/>
                          </a:lnTo>
                          <a:lnTo>
                            <a:pt x="3774" y="6781"/>
                          </a:lnTo>
                          <a:lnTo>
                            <a:pt x="4167" y="6781"/>
                          </a:lnTo>
                          <a:lnTo>
                            <a:pt x="4167" y="6763"/>
                          </a:lnTo>
                          <a:lnTo>
                            <a:pt x="3765" y="6763"/>
                          </a:lnTo>
                          <a:lnTo>
                            <a:pt x="3123" y="7396"/>
                          </a:lnTo>
                          <a:lnTo>
                            <a:pt x="3114" y="7396"/>
                          </a:lnTo>
                          <a:lnTo>
                            <a:pt x="3114" y="8975"/>
                          </a:lnTo>
                          <a:lnTo>
                            <a:pt x="3337" y="9198"/>
                          </a:lnTo>
                          <a:lnTo>
                            <a:pt x="3738" y="9198"/>
                          </a:lnTo>
                          <a:lnTo>
                            <a:pt x="3738" y="9386"/>
                          </a:lnTo>
                          <a:lnTo>
                            <a:pt x="3221" y="9386"/>
                          </a:lnTo>
                          <a:lnTo>
                            <a:pt x="2891" y="9029"/>
                          </a:lnTo>
                          <a:lnTo>
                            <a:pt x="2891" y="7405"/>
                          </a:lnTo>
                          <a:lnTo>
                            <a:pt x="3774" y="6531"/>
                          </a:lnTo>
                          <a:lnTo>
                            <a:pt x="4140" y="6531"/>
                          </a:lnTo>
                          <a:lnTo>
                            <a:pt x="4140" y="6513"/>
                          </a:lnTo>
                          <a:lnTo>
                            <a:pt x="3765" y="6513"/>
                          </a:lnTo>
                          <a:lnTo>
                            <a:pt x="2873" y="7396"/>
                          </a:lnTo>
                          <a:lnTo>
                            <a:pt x="2873" y="9038"/>
                          </a:lnTo>
                          <a:lnTo>
                            <a:pt x="3212" y="9404"/>
                          </a:lnTo>
                          <a:lnTo>
                            <a:pt x="3738" y="9404"/>
                          </a:lnTo>
                          <a:lnTo>
                            <a:pt x="3738" y="9493"/>
                          </a:lnTo>
                          <a:lnTo>
                            <a:pt x="3096" y="9493"/>
                          </a:lnTo>
                          <a:lnTo>
                            <a:pt x="2730" y="9145"/>
                          </a:lnTo>
                          <a:lnTo>
                            <a:pt x="2730" y="8627"/>
                          </a:lnTo>
                          <a:lnTo>
                            <a:pt x="2489" y="8378"/>
                          </a:lnTo>
                          <a:lnTo>
                            <a:pt x="1838" y="8378"/>
                          </a:lnTo>
                          <a:lnTo>
                            <a:pt x="1838" y="8387"/>
                          </a:lnTo>
                          <a:cubicBezTo>
                            <a:pt x="1829" y="8342"/>
                            <a:pt x="1794" y="8315"/>
                            <a:pt x="1749" y="8315"/>
                          </a:cubicBezTo>
                          <a:lnTo>
                            <a:pt x="1490" y="8315"/>
                          </a:lnTo>
                          <a:lnTo>
                            <a:pt x="1490" y="7762"/>
                          </a:lnTo>
                          <a:lnTo>
                            <a:pt x="3212" y="6031"/>
                          </a:lnTo>
                          <a:lnTo>
                            <a:pt x="4140" y="6031"/>
                          </a:lnTo>
                          <a:lnTo>
                            <a:pt x="4140" y="6014"/>
                          </a:lnTo>
                          <a:lnTo>
                            <a:pt x="3203" y="6014"/>
                          </a:lnTo>
                          <a:lnTo>
                            <a:pt x="1472" y="7753"/>
                          </a:lnTo>
                          <a:lnTo>
                            <a:pt x="1472" y="8315"/>
                          </a:lnTo>
                          <a:lnTo>
                            <a:pt x="1446" y="8315"/>
                          </a:lnTo>
                          <a:cubicBezTo>
                            <a:pt x="1401" y="8315"/>
                            <a:pt x="1356" y="8342"/>
                            <a:pt x="1348" y="8387"/>
                          </a:cubicBezTo>
                          <a:lnTo>
                            <a:pt x="1348" y="8378"/>
                          </a:lnTo>
                          <a:lnTo>
                            <a:pt x="955" y="8378"/>
                          </a:lnTo>
                          <a:lnTo>
                            <a:pt x="759" y="8244"/>
                          </a:lnTo>
                          <a:lnTo>
                            <a:pt x="473" y="8244"/>
                          </a:lnTo>
                          <a:cubicBezTo>
                            <a:pt x="473" y="8199"/>
                            <a:pt x="482" y="8164"/>
                            <a:pt x="482" y="8119"/>
                          </a:cubicBezTo>
                          <a:lnTo>
                            <a:pt x="678" y="8119"/>
                          </a:lnTo>
                          <a:cubicBezTo>
                            <a:pt x="678" y="8128"/>
                            <a:pt x="678" y="8128"/>
                            <a:pt x="687" y="8137"/>
                          </a:cubicBezTo>
                          <a:cubicBezTo>
                            <a:pt x="693" y="8154"/>
                            <a:pt x="710" y="8164"/>
                            <a:pt x="729" y="8164"/>
                          </a:cubicBezTo>
                          <a:cubicBezTo>
                            <a:pt x="739" y="8164"/>
                            <a:pt x="749" y="8161"/>
                            <a:pt x="759" y="8155"/>
                          </a:cubicBezTo>
                          <a:cubicBezTo>
                            <a:pt x="786" y="8146"/>
                            <a:pt x="794" y="8110"/>
                            <a:pt x="777" y="8083"/>
                          </a:cubicBezTo>
                          <a:cubicBezTo>
                            <a:pt x="771" y="8066"/>
                            <a:pt x="754" y="8056"/>
                            <a:pt x="735" y="8056"/>
                          </a:cubicBezTo>
                          <a:cubicBezTo>
                            <a:pt x="725" y="8056"/>
                            <a:pt x="715" y="8059"/>
                            <a:pt x="705" y="8065"/>
                          </a:cubicBezTo>
                          <a:cubicBezTo>
                            <a:pt x="696" y="8074"/>
                            <a:pt x="687" y="8083"/>
                            <a:pt x="678" y="8101"/>
                          </a:cubicBezTo>
                          <a:lnTo>
                            <a:pt x="491" y="8101"/>
                          </a:lnTo>
                          <a:cubicBezTo>
                            <a:pt x="491" y="8083"/>
                            <a:pt x="491" y="8056"/>
                            <a:pt x="491" y="8039"/>
                          </a:cubicBezTo>
                          <a:cubicBezTo>
                            <a:pt x="500" y="8003"/>
                            <a:pt x="500" y="7976"/>
                            <a:pt x="500" y="7941"/>
                          </a:cubicBezTo>
                          <a:lnTo>
                            <a:pt x="830" y="7941"/>
                          </a:lnTo>
                          <a:cubicBezTo>
                            <a:pt x="830" y="7949"/>
                            <a:pt x="830" y="7958"/>
                            <a:pt x="830" y="7958"/>
                          </a:cubicBezTo>
                          <a:cubicBezTo>
                            <a:pt x="844" y="7978"/>
                            <a:pt x="867" y="7988"/>
                            <a:pt x="885" y="7988"/>
                          </a:cubicBezTo>
                          <a:cubicBezTo>
                            <a:pt x="891" y="7988"/>
                            <a:pt x="897" y="7987"/>
                            <a:pt x="902" y="7985"/>
                          </a:cubicBezTo>
                          <a:cubicBezTo>
                            <a:pt x="928" y="7967"/>
                            <a:pt x="946" y="7941"/>
                            <a:pt x="928" y="7914"/>
                          </a:cubicBezTo>
                          <a:cubicBezTo>
                            <a:pt x="922" y="7894"/>
                            <a:pt x="900" y="7884"/>
                            <a:pt x="878" y="7884"/>
                          </a:cubicBezTo>
                          <a:cubicBezTo>
                            <a:pt x="871" y="7884"/>
                            <a:pt x="864" y="7885"/>
                            <a:pt x="857" y="7887"/>
                          </a:cubicBezTo>
                          <a:cubicBezTo>
                            <a:pt x="839" y="7896"/>
                            <a:pt x="830" y="7914"/>
                            <a:pt x="830" y="7923"/>
                          </a:cubicBezTo>
                          <a:lnTo>
                            <a:pt x="509" y="7923"/>
                          </a:lnTo>
                          <a:cubicBezTo>
                            <a:pt x="509" y="7869"/>
                            <a:pt x="518" y="7816"/>
                            <a:pt x="518" y="7771"/>
                          </a:cubicBezTo>
                          <a:lnTo>
                            <a:pt x="964" y="7771"/>
                          </a:lnTo>
                          <a:cubicBezTo>
                            <a:pt x="964" y="7771"/>
                            <a:pt x="964" y="7780"/>
                            <a:pt x="964" y="7780"/>
                          </a:cubicBezTo>
                          <a:cubicBezTo>
                            <a:pt x="977" y="7800"/>
                            <a:pt x="996" y="7810"/>
                            <a:pt x="1015" y="7810"/>
                          </a:cubicBezTo>
                          <a:cubicBezTo>
                            <a:pt x="1022" y="7810"/>
                            <a:pt x="1029" y="7809"/>
                            <a:pt x="1035" y="7807"/>
                          </a:cubicBezTo>
                          <a:cubicBezTo>
                            <a:pt x="1062" y="7789"/>
                            <a:pt x="1071" y="7762"/>
                            <a:pt x="1062" y="7735"/>
                          </a:cubicBezTo>
                          <a:cubicBezTo>
                            <a:pt x="1049" y="7715"/>
                            <a:pt x="1030" y="7705"/>
                            <a:pt x="1011" y="7705"/>
                          </a:cubicBezTo>
                          <a:cubicBezTo>
                            <a:pt x="1004" y="7705"/>
                            <a:pt x="997" y="7706"/>
                            <a:pt x="991" y="7709"/>
                          </a:cubicBezTo>
                          <a:cubicBezTo>
                            <a:pt x="973" y="7717"/>
                            <a:pt x="964" y="7735"/>
                            <a:pt x="964" y="7753"/>
                          </a:cubicBezTo>
                          <a:lnTo>
                            <a:pt x="527" y="7753"/>
                          </a:lnTo>
                          <a:cubicBezTo>
                            <a:pt x="527" y="7700"/>
                            <a:pt x="536" y="7646"/>
                            <a:pt x="536" y="7593"/>
                          </a:cubicBezTo>
                          <a:lnTo>
                            <a:pt x="1107" y="7593"/>
                          </a:lnTo>
                          <a:cubicBezTo>
                            <a:pt x="1107" y="7602"/>
                            <a:pt x="1107" y="7610"/>
                            <a:pt x="1107" y="7610"/>
                          </a:cubicBezTo>
                          <a:cubicBezTo>
                            <a:pt x="1120" y="7631"/>
                            <a:pt x="1138" y="7641"/>
                            <a:pt x="1158" y="7641"/>
                          </a:cubicBezTo>
                          <a:cubicBezTo>
                            <a:pt x="1165" y="7641"/>
                            <a:pt x="1171" y="7639"/>
                            <a:pt x="1178" y="7637"/>
                          </a:cubicBezTo>
                          <a:cubicBezTo>
                            <a:pt x="1205" y="7619"/>
                            <a:pt x="1223" y="7593"/>
                            <a:pt x="1205" y="7566"/>
                          </a:cubicBezTo>
                          <a:cubicBezTo>
                            <a:pt x="1198" y="7547"/>
                            <a:pt x="1178" y="7532"/>
                            <a:pt x="1157" y="7532"/>
                          </a:cubicBezTo>
                          <a:cubicBezTo>
                            <a:pt x="1149" y="7532"/>
                            <a:pt x="1141" y="7534"/>
                            <a:pt x="1133" y="7539"/>
                          </a:cubicBezTo>
                          <a:cubicBezTo>
                            <a:pt x="1116" y="7548"/>
                            <a:pt x="1107" y="7566"/>
                            <a:pt x="1107" y="7575"/>
                          </a:cubicBezTo>
                          <a:lnTo>
                            <a:pt x="536" y="7575"/>
                          </a:lnTo>
                          <a:cubicBezTo>
                            <a:pt x="536" y="7539"/>
                            <a:pt x="536" y="7503"/>
                            <a:pt x="536" y="7468"/>
                          </a:cubicBezTo>
                          <a:lnTo>
                            <a:pt x="1330" y="7468"/>
                          </a:lnTo>
                          <a:lnTo>
                            <a:pt x="2507" y="6290"/>
                          </a:lnTo>
                          <a:cubicBezTo>
                            <a:pt x="2516" y="6299"/>
                            <a:pt x="2534" y="6308"/>
                            <a:pt x="2543" y="6308"/>
                          </a:cubicBezTo>
                          <a:cubicBezTo>
                            <a:pt x="2579" y="6308"/>
                            <a:pt x="2597" y="6281"/>
                            <a:pt x="2597" y="6254"/>
                          </a:cubicBezTo>
                          <a:cubicBezTo>
                            <a:pt x="2597" y="6228"/>
                            <a:pt x="2579" y="6201"/>
                            <a:pt x="2543" y="6201"/>
                          </a:cubicBezTo>
                          <a:cubicBezTo>
                            <a:pt x="2516" y="6201"/>
                            <a:pt x="2489" y="6228"/>
                            <a:pt x="2489" y="6254"/>
                          </a:cubicBezTo>
                          <a:cubicBezTo>
                            <a:pt x="2489" y="6263"/>
                            <a:pt x="2498" y="6272"/>
                            <a:pt x="2498" y="6281"/>
                          </a:cubicBezTo>
                          <a:lnTo>
                            <a:pt x="1321" y="7450"/>
                          </a:lnTo>
                          <a:lnTo>
                            <a:pt x="536" y="7450"/>
                          </a:lnTo>
                          <a:cubicBezTo>
                            <a:pt x="536" y="7396"/>
                            <a:pt x="536" y="7343"/>
                            <a:pt x="527" y="7289"/>
                          </a:cubicBezTo>
                          <a:cubicBezTo>
                            <a:pt x="518" y="7280"/>
                            <a:pt x="518" y="7271"/>
                            <a:pt x="518" y="7254"/>
                          </a:cubicBezTo>
                          <a:lnTo>
                            <a:pt x="1205" y="7254"/>
                          </a:lnTo>
                          <a:lnTo>
                            <a:pt x="2177" y="6290"/>
                          </a:lnTo>
                          <a:cubicBezTo>
                            <a:pt x="2186" y="6299"/>
                            <a:pt x="2195" y="6308"/>
                            <a:pt x="2213" y="6308"/>
                          </a:cubicBezTo>
                          <a:cubicBezTo>
                            <a:pt x="2240" y="6308"/>
                            <a:pt x="2266" y="6281"/>
                            <a:pt x="2266" y="6254"/>
                          </a:cubicBezTo>
                          <a:cubicBezTo>
                            <a:pt x="2266" y="6228"/>
                            <a:pt x="2240" y="6201"/>
                            <a:pt x="2213" y="6201"/>
                          </a:cubicBezTo>
                          <a:cubicBezTo>
                            <a:pt x="2186" y="6201"/>
                            <a:pt x="2159" y="6228"/>
                            <a:pt x="2159" y="6254"/>
                          </a:cubicBezTo>
                          <a:cubicBezTo>
                            <a:pt x="2159" y="6263"/>
                            <a:pt x="2159" y="6272"/>
                            <a:pt x="2168" y="6281"/>
                          </a:cubicBezTo>
                          <a:lnTo>
                            <a:pt x="1196" y="7236"/>
                          </a:lnTo>
                          <a:lnTo>
                            <a:pt x="509" y="7236"/>
                          </a:lnTo>
                          <a:cubicBezTo>
                            <a:pt x="500" y="7191"/>
                            <a:pt x="482" y="7129"/>
                            <a:pt x="464" y="7075"/>
                          </a:cubicBezTo>
                          <a:lnTo>
                            <a:pt x="1053" y="7075"/>
                          </a:lnTo>
                          <a:lnTo>
                            <a:pt x="1811" y="6290"/>
                          </a:lnTo>
                          <a:cubicBezTo>
                            <a:pt x="1822" y="6301"/>
                            <a:pt x="1832" y="6305"/>
                            <a:pt x="1843" y="6305"/>
                          </a:cubicBezTo>
                          <a:cubicBezTo>
                            <a:pt x="1850" y="6305"/>
                            <a:pt x="1858" y="6303"/>
                            <a:pt x="1865" y="6299"/>
                          </a:cubicBezTo>
                          <a:cubicBezTo>
                            <a:pt x="1892" y="6290"/>
                            <a:pt x="1910" y="6254"/>
                            <a:pt x="1892" y="6228"/>
                          </a:cubicBezTo>
                          <a:cubicBezTo>
                            <a:pt x="1886" y="6210"/>
                            <a:pt x="1869" y="6201"/>
                            <a:pt x="1851" y="6201"/>
                          </a:cubicBezTo>
                          <a:cubicBezTo>
                            <a:pt x="1840" y="6201"/>
                            <a:pt x="1830" y="6204"/>
                            <a:pt x="1820" y="6210"/>
                          </a:cubicBezTo>
                          <a:cubicBezTo>
                            <a:pt x="1794" y="6219"/>
                            <a:pt x="1785" y="6254"/>
                            <a:pt x="1794" y="6281"/>
                          </a:cubicBezTo>
                          <a:lnTo>
                            <a:pt x="1044" y="7048"/>
                          </a:lnTo>
                          <a:lnTo>
                            <a:pt x="464" y="7048"/>
                          </a:lnTo>
                          <a:cubicBezTo>
                            <a:pt x="447" y="6995"/>
                            <a:pt x="420" y="6941"/>
                            <a:pt x="402" y="6879"/>
                          </a:cubicBezTo>
                          <a:lnTo>
                            <a:pt x="955" y="6879"/>
                          </a:lnTo>
                          <a:lnTo>
                            <a:pt x="1847" y="5960"/>
                          </a:lnTo>
                          <a:lnTo>
                            <a:pt x="1856" y="5951"/>
                          </a:lnTo>
                          <a:lnTo>
                            <a:pt x="1847" y="5576"/>
                          </a:lnTo>
                          <a:lnTo>
                            <a:pt x="1838" y="5576"/>
                          </a:lnTo>
                          <a:cubicBezTo>
                            <a:pt x="1927" y="5576"/>
                            <a:pt x="2008" y="5523"/>
                            <a:pt x="2034" y="5452"/>
                          </a:cubicBezTo>
                          <a:lnTo>
                            <a:pt x="2034" y="5460"/>
                          </a:lnTo>
                          <a:lnTo>
                            <a:pt x="2481" y="5460"/>
                          </a:lnTo>
                          <a:lnTo>
                            <a:pt x="2837" y="5791"/>
                          </a:lnTo>
                          <a:cubicBezTo>
                            <a:pt x="2828" y="5799"/>
                            <a:pt x="2820" y="5808"/>
                            <a:pt x="2820" y="5826"/>
                          </a:cubicBezTo>
                          <a:cubicBezTo>
                            <a:pt x="2820" y="5853"/>
                            <a:pt x="2846" y="5880"/>
                            <a:pt x="2873" y="5880"/>
                          </a:cubicBezTo>
                          <a:cubicBezTo>
                            <a:pt x="2909" y="5880"/>
                            <a:pt x="2927" y="5853"/>
                            <a:pt x="2927" y="5826"/>
                          </a:cubicBezTo>
                          <a:cubicBezTo>
                            <a:pt x="2927" y="5791"/>
                            <a:pt x="2909" y="5773"/>
                            <a:pt x="2873" y="5773"/>
                          </a:cubicBezTo>
                          <a:cubicBezTo>
                            <a:pt x="2864" y="5773"/>
                            <a:pt x="2855" y="5773"/>
                            <a:pt x="2846" y="5782"/>
                          </a:cubicBezTo>
                          <a:lnTo>
                            <a:pt x="2489" y="5443"/>
                          </a:lnTo>
                          <a:lnTo>
                            <a:pt x="2043" y="5443"/>
                          </a:lnTo>
                          <a:cubicBezTo>
                            <a:pt x="2052" y="5416"/>
                            <a:pt x="2061" y="5389"/>
                            <a:pt x="2061" y="5362"/>
                          </a:cubicBezTo>
                          <a:lnTo>
                            <a:pt x="2061" y="5237"/>
                          </a:lnTo>
                          <a:lnTo>
                            <a:pt x="2498" y="5237"/>
                          </a:lnTo>
                          <a:lnTo>
                            <a:pt x="2739" y="5460"/>
                          </a:lnTo>
                          <a:cubicBezTo>
                            <a:pt x="2739" y="5469"/>
                            <a:pt x="2730" y="5478"/>
                            <a:pt x="2730" y="5487"/>
                          </a:cubicBezTo>
                          <a:cubicBezTo>
                            <a:pt x="2730" y="5523"/>
                            <a:pt x="2757" y="5541"/>
                            <a:pt x="2784" y="5541"/>
                          </a:cubicBezTo>
                          <a:cubicBezTo>
                            <a:pt x="2820" y="5541"/>
                            <a:pt x="2837" y="5523"/>
                            <a:pt x="2837" y="5487"/>
                          </a:cubicBezTo>
                          <a:cubicBezTo>
                            <a:pt x="2837" y="5460"/>
                            <a:pt x="2820" y="5434"/>
                            <a:pt x="2784" y="5434"/>
                          </a:cubicBezTo>
                          <a:cubicBezTo>
                            <a:pt x="2775" y="5434"/>
                            <a:pt x="2766" y="5443"/>
                            <a:pt x="2757" y="5452"/>
                          </a:cubicBezTo>
                          <a:lnTo>
                            <a:pt x="2507" y="5220"/>
                          </a:lnTo>
                          <a:lnTo>
                            <a:pt x="2061" y="5220"/>
                          </a:lnTo>
                          <a:lnTo>
                            <a:pt x="2061" y="4997"/>
                          </a:lnTo>
                          <a:lnTo>
                            <a:pt x="2605" y="4997"/>
                          </a:lnTo>
                          <a:lnTo>
                            <a:pt x="3373" y="5773"/>
                          </a:lnTo>
                          <a:lnTo>
                            <a:pt x="4140" y="5773"/>
                          </a:lnTo>
                          <a:lnTo>
                            <a:pt x="4140" y="5755"/>
                          </a:lnTo>
                          <a:lnTo>
                            <a:pt x="3382" y="5755"/>
                          </a:lnTo>
                          <a:lnTo>
                            <a:pt x="2614" y="4988"/>
                          </a:lnTo>
                          <a:lnTo>
                            <a:pt x="2605" y="4979"/>
                          </a:lnTo>
                          <a:lnTo>
                            <a:pt x="2061" y="4979"/>
                          </a:lnTo>
                          <a:lnTo>
                            <a:pt x="2061" y="4702"/>
                          </a:lnTo>
                          <a:lnTo>
                            <a:pt x="2597" y="4702"/>
                          </a:lnTo>
                          <a:lnTo>
                            <a:pt x="3426" y="5532"/>
                          </a:lnTo>
                          <a:lnTo>
                            <a:pt x="3426" y="5541"/>
                          </a:lnTo>
                          <a:lnTo>
                            <a:pt x="4140" y="5541"/>
                          </a:lnTo>
                          <a:lnTo>
                            <a:pt x="4140" y="5523"/>
                          </a:lnTo>
                          <a:lnTo>
                            <a:pt x="3435" y="5523"/>
                          </a:lnTo>
                          <a:lnTo>
                            <a:pt x="2605" y="4684"/>
                          </a:lnTo>
                          <a:lnTo>
                            <a:pt x="2061" y="4684"/>
                          </a:lnTo>
                          <a:lnTo>
                            <a:pt x="2061" y="4693"/>
                          </a:lnTo>
                          <a:cubicBezTo>
                            <a:pt x="2061" y="4568"/>
                            <a:pt x="1963" y="4470"/>
                            <a:pt x="1838" y="4470"/>
                          </a:cubicBezTo>
                          <a:lnTo>
                            <a:pt x="1642" y="4470"/>
                          </a:lnTo>
                          <a:lnTo>
                            <a:pt x="1642" y="3953"/>
                          </a:lnTo>
                          <a:lnTo>
                            <a:pt x="1954" y="3658"/>
                          </a:lnTo>
                          <a:lnTo>
                            <a:pt x="2811" y="3658"/>
                          </a:lnTo>
                          <a:lnTo>
                            <a:pt x="3622" y="2811"/>
                          </a:lnTo>
                          <a:lnTo>
                            <a:pt x="3622" y="2053"/>
                          </a:lnTo>
                          <a:lnTo>
                            <a:pt x="3605" y="2053"/>
                          </a:lnTo>
                          <a:lnTo>
                            <a:pt x="3605" y="2802"/>
                          </a:lnTo>
                          <a:lnTo>
                            <a:pt x="2802" y="3641"/>
                          </a:lnTo>
                          <a:lnTo>
                            <a:pt x="1945" y="3641"/>
                          </a:lnTo>
                          <a:lnTo>
                            <a:pt x="1633" y="3935"/>
                          </a:lnTo>
                          <a:lnTo>
                            <a:pt x="1624" y="3944"/>
                          </a:lnTo>
                          <a:lnTo>
                            <a:pt x="1624" y="4470"/>
                          </a:lnTo>
                          <a:lnTo>
                            <a:pt x="1383" y="4470"/>
                          </a:lnTo>
                          <a:lnTo>
                            <a:pt x="1383" y="3605"/>
                          </a:lnTo>
                          <a:lnTo>
                            <a:pt x="794" y="3052"/>
                          </a:lnTo>
                          <a:cubicBezTo>
                            <a:pt x="812" y="3025"/>
                            <a:pt x="830" y="2998"/>
                            <a:pt x="857" y="2972"/>
                          </a:cubicBezTo>
                          <a:cubicBezTo>
                            <a:pt x="866" y="2945"/>
                            <a:pt x="884" y="2927"/>
                            <a:pt x="910" y="2909"/>
                          </a:cubicBezTo>
                          <a:lnTo>
                            <a:pt x="1196" y="2909"/>
                          </a:lnTo>
                          <a:lnTo>
                            <a:pt x="1490" y="3186"/>
                          </a:lnTo>
                          <a:cubicBezTo>
                            <a:pt x="1490" y="3195"/>
                            <a:pt x="1481" y="3212"/>
                            <a:pt x="1481" y="3221"/>
                          </a:cubicBezTo>
                          <a:cubicBezTo>
                            <a:pt x="1481" y="3248"/>
                            <a:pt x="1508" y="3275"/>
                            <a:pt x="1535" y="3275"/>
                          </a:cubicBezTo>
                          <a:cubicBezTo>
                            <a:pt x="1562" y="3275"/>
                            <a:pt x="1588" y="3248"/>
                            <a:pt x="1588" y="3221"/>
                          </a:cubicBezTo>
                          <a:cubicBezTo>
                            <a:pt x="1588" y="3195"/>
                            <a:pt x="1562" y="3168"/>
                            <a:pt x="1535" y="3168"/>
                          </a:cubicBezTo>
                          <a:cubicBezTo>
                            <a:pt x="1526" y="3168"/>
                            <a:pt x="1517" y="3177"/>
                            <a:pt x="1508" y="3177"/>
                          </a:cubicBezTo>
                          <a:lnTo>
                            <a:pt x="1205" y="2891"/>
                          </a:lnTo>
                          <a:lnTo>
                            <a:pt x="928" y="2891"/>
                          </a:lnTo>
                          <a:cubicBezTo>
                            <a:pt x="973" y="2838"/>
                            <a:pt x="1035" y="2784"/>
                            <a:pt x="1107" y="2731"/>
                          </a:cubicBezTo>
                          <a:lnTo>
                            <a:pt x="1374" y="2731"/>
                          </a:lnTo>
                          <a:lnTo>
                            <a:pt x="1695" y="3043"/>
                          </a:lnTo>
                          <a:cubicBezTo>
                            <a:pt x="1687" y="3052"/>
                            <a:pt x="1678" y="3061"/>
                            <a:pt x="1678" y="3070"/>
                          </a:cubicBezTo>
                          <a:cubicBezTo>
                            <a:pt x="1678" y="3105"/>
                            <a:pt x="1704" y="3123"/>
                            <a:pt x="1731" y="3123"/>
                          </a:cubicBezTo>
                          <a:cubicBezTo>
                            <a:pt x="1767" y="3123"/>
                            <a:pt x="1785" y="3105"/>
                            <a:pt x="1785" y="3070"/>
                          </a:cubicBezTo>
                          <a:cubicBezTo>
                            <a:pt x="1785" y="3043"/>
                            <a:pt x="1767" y="3016"/>
                            <a:pt x="1731" y="3016"/>
                          </a:cubicBezTo>
                          <a:cubicBezTo>
                            <a:pt x="1722" y="3016"/>
                            <a:pt x="1713" y="3025"/>
                            <a:pt x="1704" y="3025"/>
                          </a:cubicBezTo>
                          <a:lnTo>
                            <a:pt x="1383" y="2713"/>
                          </a:lnTo>
                          <a:lnTo>
                            <a:pt x="1125" y="2713"/>
                          </a:lnTo>
                          <a:cubicBezTo>
                            <a:pt x="1169" y="2677"/>
                            <a:pt x="1214" y="2641"/>
                            <a:pt x="1258" y="2615"/>
                          </a:cubicBezTo>
                          <a:lnTo>
                            <a:pt x="1580" y="2615"/>
                          </a:lnTo>
                          <a:lnTo>
                            <a:pt x="1865" y="2891"/>
                          </a:lnTo>
                          <a:cubicBezTo>
                            <a:pt x="1865" y="2900"/>
                            <a:pt x="1856" y="2909"/>
                            <a:pt x="1856" y="2927"/>
                          </a:cubicBezTo>
                          <a:cubicBezTo>
                            <a:pt x="1856" y="2954"/>
                            <a:pt x="1883" y="2980"/>
                            <a:pt x="1910" y="2980"/>
                          </a:cubicBezTo>
                          <a:cubicBezTo>
                            <a:pt x="1945" y="2980"/>
                            <a:pt x="1963" y="2954"/>
                            <a:pt x="1963" y="2927"/>
                          </a:cubicBezTo>
                          <a:cubicBezTo>
                            <a:pt x="1963" y="2891"/>
                            <a:pt x="1945" y="2873"/>
                            <a:pt x="1910" y="2873"/>
                          </a:cubicBezTo>
                          <a:cubicBezTo>
                            <a:pt x="1901" y="2873"/>
                            <a:pt x="1892" y="2873"/>
                            <a:pt x="1883" y="2882"/>
                          </a:cubicBezTo>
                          <a:lnTo>
                            <a:pt x="1588" y="2588"/>
                          </a:lnTo>
                          <a:lnTo>
                            <a:pt x="1285" y="2588"/>
                          </a:lnTo>
                          <a:cubicBezTo>
                            <a:pt x="1356" y="2534"/>
                            <a:pt x="1437" y="2481"/>
                            <a:pt x="1508" y="2427"/>
                          </a:cubicBezTo>
                          <a:lnTo>
                            <a:pt x="2097" y="2427"/>
                          </a:lnTo>
                          <a:lnTo>
                            <a:pt x="2266" y="2311"/>
                          </a:lnTo>
                          <a:lnTo>
                            <a:pt x="2614" y="2311"/>
                          </a:lnTo>
                          <a:cubicBezTo>
                            <a:pt x="2614" y="2338"/>
                            <a:pt x="2632" y="2356"/>
                            <a:pt x="2659" y="2356"/>
                          </a:cubicBezTo>
                          <a:cubicBezTo>
                            <a:pt x="2695" y="2356"/>
                            <a:pt x="2712" y="2329"/>
                            <a:pt x="2712" y="2302"/>
                          </a:cubicBezTo>
                          <a:cubicBezTo>
                            <a:pt x="2712" y="2267"/>
                            <a:pt x="2695" y="2249"/>
                            <a:pt x="2659" y="2249"/>
                          </a:cubicBezTo>
                          <a:cubicBezTo>
                            <a:pt x="2632" y="2249"/>
                            <a:pt x="2614" y="2267"/>
                            <a:pt x="2614" y="2294"/>
                          </a:cubicBezTo>
                          <a:lnTo>
                            <a:pt x="2258" y="2294"/>
                          </a:lnTo>
                          <a:lnTo>
                            <a:pt x="2097" y="2409"/>
                          </a:lnTo>
                          <a:lnTo>
                            <a:pt x="1535" y="2409"/>
                          </a:lnTo>
                          <a:cubicBezTo>
                            <a:pt x="1642" y="2338"/>
                            <a:pt x="1740" y="2267"/>
                            <a:pt x="1811" y="2222"/>
                          </a:cubicBezTo>
                          <a:lnTo>
                            <a:pt x="2757" y="2222"/>
                          </a:lnTo>
                          <a:cubicBezTo>
                            <a:pt x="2766" y="2249"/>
                            <a:pt x="2784" y="2267"/>
                            <a:pt x="2820" y="2267"/>
                          </a:cubicBezTo>
                          <a:cubicBezTo>
                            <a:pt x="2855" y="2267"/>
                            <a:pt x="2882" y="2240"/>
                            <a:pt x="2882" y="2213"/>
                          </a:cubicBezTo>
                          <a:cubicBezTo>
                            <a:pt x="2882" y="2178"/>
                            <a:pt x="2855" y="2151"/>
                            <a:pt x="2820" y="2151"/>
                          </a:cubicBezTo>
                          <a:cubicBezTo>
                            <a:pt x="2784" y="2151"/>
                            <a:pt x="2766" y="2169"/>
                            <a:pt x="2757" y="2204"/>
                          </a:cubicBezTo>
                          <a:lnTo>
                            <a:pt x="1838" y="2204"/>
                          </a:lnTo>
                          <a:cubicBezTo>
                            <a:pt x="1892" y="2160"/>
                            <a:pt x="1927" y="2142"/>
                            <a:pt x="1936" y="2142"/>
                          </a:cubicBezTo>
                          <a:cubicBezTo>
                            <a:pt x="1936" y="2133"/>
                            <a:pt x="1963" y="2115"/>
                            <a:pt x="1990" y="2088"/>
                          </a:cubicBezTo>
                          <a:lnTo>
                            <a:pt x="3078" y="2088"/>
                          </a:lnTo>
                          <a:lnTo>
                            <a:pt x="3248" y="1946"/>
                          </a:lnTo>
                          <a:lnTo>
                            <a:pt x="3506" y="1946"/>
                          </a:lnTo>
                          <a:lnTo>
                            <a:pt x="3506" y="1928"/>
                          </a:lnTo>
                          <a:lnTo>
                            <a:pt x="3239" y="1928"/>
                          </a:lnTo>
                          <a:lnTo>
                            <a:pt x="3069" y="2070"/>
                          </a:lnTo>
                          <a:lnTo>
                            <a:pt x="2017" y="2070"/>
                          </a:lnTo>
                          <a:cubicBezTo>
                            <a:pt x="2061" y="2035"/>
                            <a:pt x="2115" y="1981"/>
                            <a:pt x="2133" y="1955"/>
                          </a:cubicBezTo>
                          <a:cubicBezTo>
                            <a:pt x="2159" y="1910"/>
                            <a:pt x="2186" y="1865"/>
                            <a:pt x="2204" y="1821"/>
                          </a:cubicBezTo>
                          <a:close/>
                          <a:moveTo>
                            <a:pt x="1348" y="8708"/>
                          </a:moveTo>
                          <a:cubicBezTo>
                            <a:pt x="1348" y="8752"/>
                            <a:pt x="1374" y="8788"/>
                            <a:pt x="1401" y="8797"/>
                          </a:cubicBezTo>
                          <a:lnTo>
                            <a:pt x="1392" y="8797"/>
                          </a:lnTo>
                          <a:lnTo>
                            <a:pt x="1392" y="9056"/>
                          </a:lnTo>
                          <a:lnTo>
                            <a:pt x="1178" y="9279"/>
                          </a:lnTo>
                          <a:lnTo>
                            <a:pt x="1178" y="9983"/>
                          </a:lnTo>
                          <a:cubicBezTo>
                            <a:pt x="857" y="9644"/>
                            <a:pt x="607" y="9279"/>
                            <a:pt x="500" y="8993"/>
                          </a:cubicBezTo>
                          <a:cubicBezTo>
                            <a:pt x="482" y="8949"/>
                            <a:pt x="473" y="8895"/>
                            <a:pt x="464" y="8842"/>
                          </a:cubicBezTo>
                          <a:lnTo>
                            <a:pt x="803" y="8842"/>
                          </a:lnTo>
                          <a:lnTo>
                            <a:pt x="955" y="8708"/>
                          </a:lnTo>
                          <a:close/>
                          <a:moveTo>
                            <a:pt x="1490" y="8806"/>
                          </a:moveTo>
                          <a:lnTo>
                            <a:pt x="1490" y="9091"/>
                          </a:lnTo>
                          <a:lnTo>
                            <a:pt x="1267" y="9305"/>
                          </a:lnTo>
                          <a:lnTo>
                            <a:pt x="1267" y="10090"/>
                          </a:lnTo>
                          <a:cubicBezTo>
                            <a:pt x="1241" y="10064"/>
                            <a:pt x="1214" y="10037"/>
                            <a:pt x="1196" y="10010"/>
                          </a:cubicBezTo>
                          <a:lnTo>
                            <a:pt x="1196" y="9279"/>
                          </a:lnTo>
                          <a:lnTo>
                            <a:pt x="1410" y="9056"/>
                          </a:lnTo>
                          <a:lnTo>
                            <a:pt x="1410" y="8806"/>
                          </a:lnTo>
                          <a:close/>
                          <a:moveTo>
                            <a:pt x="1633" y="8806"/>
                          </a:moveTo>
                          <a:lnTo>
                            <a:pt x="1633" y="9073"/>
                          </a:lnTo>
                          <a:lnTo>
                            <a:pt x="1901" y="9350"/>
                          </a:lnTo>
                          <a:lnTo>
                            <a:pt x="1901" y="10670"/>
                          </a:lnTo>
                          <a:cubicBezTo>
                            <a:pt x="1856" y="10635"/>
                            <a:pt x="1811" y="10599"/>
                            <a:pt x="1767" y="10563"/>
                          </a:cubicBezTo>
                          <a:lnTo>
                            <a:pt x="1767" y="9680"/>
                          </a:lnTo>
                          <a:lnTo>
                            <a:pt x="1785" y="9680"/>
                          </a:lnTo>
                          <a:cubicBezTo>
                            <a:pt x="1803" y="9662"/>
                            <a:pt x="1820" y="9636"/>
                            <a:pt x="1803" y="9609"/>
                          </a:cubicBezTo>
                          <a:cubicBezTo>
                            <a:pt x="1796" y="9589"/>
                            <a:pt x="1776" y="9575"/>
                            <a:pt x="1755" y="9575"/>
                          </a:cubicBezTo>
                          <a:cubicBezTo>
                            <a:pt x="1747" y="9575"/>
                            <a:pt x="1739" y="9577"/>
                            <a:pt x="1731" y="9582"/>
                          </a:cubicBezTo>
                          <a:cubicBezTo>
                            <a:pt x="1704" y="9591"/>
                            <a:pt x="1695" y="9627"/>
                            <a:pt x="1704" y="9653"/>
                          </a:cubicBezTo>
                          <a:cubicBezTo>
                            <a:pt x="1713" y="9671"/>
                            <a:pt x="1731" y="9680"/>
                            <a:pt x="1749" y="9680"/>
                          </a:cubicBezTo>
                          <a:lnTo>
                            <a:pt x="1749" y="10545"/>
                          </a:lnTo>
                          <a:cubicBezTo>
                            <a:pt x="1695" y="10501"/>
                            <a:pt x="1642" y="10447"/>
                            <a:pt x="1588" y="10403"/>
                          </a:cubicBezTo>
                          <a:lnTo>
                            <a:pt x="1588" y="9484"/>
                          </a:lnTo>
                          <a:lnTo>
                            <a:pt x="1606" y="9484"/>
                          </a:lnTo>
                          <a:cubicBezTo>
                            <a:pt x="1633" y="9466"/>
                            <a:pt x="1642" y="9439"/>
                            <a:pt x="1624" y="9412"/>
                          </a:cubicBezTo>
                          <a:cubicBezTo>
                            <a:pt x="1617" y="9392"/>
                            <a:pt x="1596" y="9382"/>
                            <a:pt x="1574" y="9382"/>
                          </a:cubicBezTo>
                          <a:cubicBezTo>
                            <a:pt x="1567" y="9382"/>
                            <a:pt x="1559" y="9383"/>
                            <a:pt x="1553" y="9386"/>
                          </a:cubicBezTo>
                          <a:cubicBezTo>
                            <a:pt x="1526" y="9404"/>
                            <a:pt x="1517" y="9430"/>
                            <a:pt x="1526" y="9457"/>
                          </a:cubicBezTo>
                          <a:cubicBezTo>
                            <a:pt x="1535" y="9475"/>
                            <a:pt x="1553" y="9484"/>
                            <a:pt x="1571" y="9484"/>
                          </a:cubicBezTo>
                          <a:lnTo>
                            <a:pt x="1571" y="10385"/>
                          </a:lnTo>
                          <a:cubicBezTo>
                            <a:pt x="1526" y="10349"/>
                            <a:pt x="1481" y="10305"/>
                            <a:pt x="1437" y="10260"/>
                          </a:cubicBezTo>
                          <a:lnTo>
                            <a:pt x="1437" y="9377"/>
                          </a:lnTo>
                          <a:lnTo>
                            <a:pt x="1455" y="9377"/>
                          </a:lnTo>
                          <a:cubicBezTo>
                            <a:pt x="1481" y="9359"/>
                            <a:pt x="1490" y="9332"/>
                            <a:pt x="1472" y="9305"/>
                          </a:cubicBezTo>
                          <a:cubicBezTo>
                            <a:pt x="1466" y="9285"/>
                            <a:pt x="1444" y="9275"/>
                            <a:pt x="1422" y="9275"/>
                          </a:cubicBezTo>
                          <a:cubicBezTo>
                            <a:pt x="1415" y="9275"/>
                            <a:pt x="1408" y="9276"/>
                            <a:pt x="1401" y="9279"/>
                          </a:cubicBezTo>
                          <a:cubicBezTo>
                            <a:pt x="1374" y="9297"/>
                            <a:pt x="1365" y="9323"/>
                            <a:pt x="1383" y="9350"/>
                          </a:cubicBezTo>
                          <a:cubicBezTo>
                            <a:pt x="1392" y="9368"/>
                            <a:pt x="1401" y="9377"/>
                            <a:pt x="1419" y="9377"/>
                          </a:cubicBezTo>
                          <a:lnTo>
                            <a:pt x="1419" y="10242"/>
                          </a:lnTo>
                          <a:cubicBezTo>
                            <a:pt x="1374" y="10198"/>
                            <a:pt x="1330" y="10153"/>
                            <a:pt x="1285" y="10108"/>
                          </a:cubicBezTo>
                          <a:lnTo>
                            <a:pt x="1285" y="9314"/>
                          </a:lnTo>
                          <a:lnTo>
                            <a:pt x="1508" y="9091"/>
                          </a:lnTo>
                          <a:lnTo>
                            <a:pt x="1508" y="8806"/>
                          </a:lnTo>
                          <a:close/>
                          <a:moveTo>
                            <a:pt x="1829" y="8770"/>
                          </a:moveTo>
                          <a:lnTo>
                            <a:pt x="1829" y="8779"/>
                          </a:lnTo>
                          <a:lnTo>
                            <a:pt x="2186" y="8779"/>
                          </a:lnTo>
                          <a:lnTo>
                            <a:pt x="2266" y="8859"/>
                          </a:lnTo>
                          <a:lnTo>
                            <a:pt x="2266" y="10929"/>
                          </a:lnTo>
                          <a:cubicBezTo>
                            <a:pt x="2186" y="10876"/>
                            <a:pt x="2106" y="10822"/>
                            <a:pt x="2026" y="10760"/>
                          </a:cubicBezTo>
                          <a:lnTo>
                            <a:pt x="2026" y="9323"/>
                          </a:lnTo>
                          <a:lnTo>
                            <a:pt x="1767" y="9065"/>
                          </a:lnTo>
                          <a:lnTo>
                            <a:pt x="1767" y="8806"/>
                          </a:lnTo>
                          <a:lnTo>
                            <a:pt x="1749" y="8806"/>
                          </a:lnTo>
                          <a:lnTo>
                            <a:pt x="1749" y="9073"/>
                          </a:lnTo>
                          <a:lnTo>
                            <a:pt x="2008" y="9332"/>
                          </a:lnTo>
                          <a:lnTo>
                            <a:pt x="2008" y="10751"/>
                          </a:lnTo>
                          <a:cubicBezTo>
                            <a:pt x="1972" y="10724"/>
                            <a:pt x="1945" y="10706"/>
                            <a:pt x="1919" y="10679"/>
                          </a:cubicBezTo>
                          <a:lnTo>
                            <a:pt x="1919" y="9341"/>
                          </a:lnTo>
                          <a:lnTo>
                            <a:pt x="1651" y="9065"/>
                          </a:lnTo>
                          <a:lnTo>
                            <a:pt x="1651" y="8806"/>
                          </a:lnTo>
                          <a:lnTo>
                            <a:pt x="1749" y="8806"/>
                          </a:lnTo>
                          <a:cubicBezTo>
                            <a:pt x="1785" y="8806"/>
                            <a:pt x="1811" y="8788"/>
                            <a:pt x="1829" y="8770"/>
                          </a:cubicBezTo>
                          <a:close/>
                          <a:moveTo>
                            <a:pt x="2266" y="8627"/>
                          </a:moveTo>
                          <a:lnTo>
                            <a:pt x="2391" y="8752"/>
                          </a:lnTo>
                          <a:lnTo>
                            <a:pt x="2391" y="10991"/>
                          </a:lnTo>
                          <a:cubicBezTo>
                            <a:pt x="2356" y="10974"/>
                            <a:pt x="2320" y="10956"/>
                            <a:pt x="2284" y="10938"/>
                          </a:cubicBezTo>
                          <a:lnTo>
                            <a:pt x="2284" y="8850"/>
                          </a:lnTo>
                          <a:lnTo>
                            <a:pt x="2195" y="8761"/>
                          </a:lnTo>
                          <a:lnTo>
                            <a:pt x="1829" y="8761"/>
                          </a:lnTo>
                          <a:cubicBezTo>
                            <a:pt x="1838" y="8743"/>
                            <a:pt x="1847" y="8726"/>
                            <a:pt x="1847" y="8708"/>
                          </a:cubicBezTo>
                          <a:lnTo>
                            <a:pt x="1847" y="8627"/>
                          </a:lnTo>
                          <a:close/>
                          <a:moveTo>
                            <a:pt x="4970" y="8547"/>
                          </a:moveTo>
                          <a:lnTo>
                            <a:pt x="4970" y="10492"/>
                          </a:lnTo>
                          <a:cubicBezTo>
                            <a:pt x="4952" y="10572"/>
                            <a:pt x="4880" y="10786"/>
                            <a:pt x="4827" y="10840"/>
                          </a:cubicBezTo>
                          <a:cubicBezTo>
                            <a:pt x="4764" y="10893"/>
                            <a:pt x="4675" y="10947"/>
                            <a:pt x="4568" y="10991"/>
                          </a:cubicBezTo>
                          <a:lnTo>
                            <a:pt x="4568" y="10260"/>
                          </a:lnTo>
                          <a:lnTo>
                            <a:pt x="4399" y="10073"/>
                          </a:lnTo>
                          <a:lnTo>
                            <a:pt x="4399" y="9796"/>
                          </a:lnTo>
                          <a:lnTo>
                            <a:pt x="4381" y="9796"/>
                          </a:lnTo>
                          <a:lnTo>
                            <a:pt x="4381" y="10073"/>
                          </a:lnTo>
                          <a:lnTo>
                            <a:pt x="4550" y="10269"/>
                          </a:lnTo>
                          <a:lnTo>
                            <a:pt x="4550" y="11000"/>
                          </a:lnTo>
                          <a:cubicBezTo>
                            <a:pt x="4461" y="11036"/>
                            <a:pt x="4354" y="11063"/>
                            <a:pt x="4238" y="11099"/>
                          </a:cubicBezTo>
                          <a:lnTo>
                            <a:pt x="4238" y="9796"/>
                          </a:lnTo>
                          <a:lnTo>
                            <a:pt x="4381" y="9796"/>
                          </a:lnTo>
                          <a:cubicBezTo>
                            <a:pt x="4461" y="9796"/>
                            <a:pt x="4532" y="9725"/>
                            <a:pt x="4532" y="9636"/>
                          </a:cubicBezTo>
                          <a:lnTo>
                            <a:pt x="4532" y="9154"/>
                          </a:lnTo>
                          <a:cubicBezTo>
                            <a:pt x="4532" y="9091"/>
                            <a:pt x="4497" y="9029"/>
                            <a:pt x="4434" y="9011"/>
                          </a:cubicBezTo>
                          <a:lnTo>
                            <a:pt x="4443" y="9011"/>
                          </a:lnTo>
                          <a:lnTo>
                            <a:pt x="4443" y="8770"/>
                          </a:lnTo>
                          <a:lnTo>
                            <a:pt x="4693" y="8547"/>
                          </a:lnTo>
                          <a:close/>
                          <a:moveTo>
                            <a:pt x="2481" y="8395"/>
                          </a:moveTo>
                          <a:lnTo>
                            <a:pt x="2712" y="8627"/>
                          </a:lnTo>
                          <a:lnTo>
                            <a:pt x="2712" y="9154"/>
                          </a:lnTo>
                          <a:lnTo>
                            <a:pt x="3087" y="9511"/>
                          </a:lnTo>
                          <a:lnTo>
                            <a:pt x="3738" y="9511"/>
                          </a:lnTo>
                          <a:lnTo>
                            <a:pt x="3738" y="9636"/>
                          </a:lnTo>
                          <a:cubicBezTo>
                            <a:pt x="3738" y="9725"/>
                            <a:pt x="3810" y="9796"/>
                            <a:pt x="3890" y="9796"/>
                          </a:cubicBezTo>
                          <a:lnTo>
                            <a:pt x="3899" y="9796"/>
                          </a:lnTo>
                          <a:lnTo>
                            <a:pt x="3899" y="10090"/>
                          </a:lnTo>
                          <a:lnTo>
                            <a:pt x="3266" y="10733"/>
                          </a:lnTo>
                          <a:lnTo>
                            <a:pt x="3257" y="10733"/>
                          </a:lnTo>
                          <a:lnTo>
                            <a:pt x="3257" y="11197"/>
                          </a:lnTo>
                          <a:cubicBezTo>
                            <a:pt x="3105" y="11197"/>
                            <a:pt x="2962" y="11179"/>
                            <a:pt x="2837" y="11161"/>
                          </a:cubicBezTo>
                          <a:lnTo>
                            <a:pt x="2837" y="10670"/>
                          </a:lnTo>
                          <a:lnTo>
                            <a:pt x="3257" y="10260"/>
                          </a:lnTo>
                          <a:cubicBezTo>
                            <a:pt x="3267" y="10270"/>
                            <a:pt x="3281" y="10275"/>
                            <a:pt x="3294" y="10275"/>
                          </a:cubicBezTo>
                          <a:cubicBezTo>
                            <a:pt x="3303" y="10275"/>
                            <a:pt x="3312" y="10273"/>
                            <a:pt x="3319" y="10269"/>
                          </a:cubicBezTo>
                          <a:cubicBezTo>
                            <a:pt x="3346" y="10251"/>
                            <a:pt x="3355" y="10224"/>
                            <a:pt x="3337" y="10198"/>
                          </a:cubicBezTo>
                          <a:cubicBezTo>
                            <a:pt x="3330" y="10177"/>
                            <a:pt x="3309" y="10167"/>
                            <a:pt x="3287" y="10167"/>
                          </a:cubicBezTo>
                          <a:cubicBezTo>
                            <a:pt x="3280" y="10167"/>
                            <a:pt x="3272" y="10169"/>
                            <a:pt x="3266" y="10171"/>
                          </a:cubicBezTo>
                          <a:cubicBezTo>
                            <a:pt x="3239" y="10189"/>
                            <a:pt x="3230" y="10215"/>
                            <a:pt x="3248" y="10242"/>
                          </a:cubicBezTo>
                          <a:cubicBezTo>
                            <a:pt x="3248" y="10242"/>
                            <a:pt x="3248" y="10251"/>
                            <a:pt x="3248" y="10251"/>
                          </a:cubicBezTo>
                          <a:lnTo>
                            <a:pt x="2820" y="10661"/>
                          </a:lnTo>
                          <a:lnTo>
                            <a:pt x="2820" y="11152"/>
                          </a:lnTo>
                          <a:cubicBezTo>
                            <a:pt x="2802" y="11152"/>
                            <a:pt x="2775" y="11143"/>
                            <a:pt x="2757" y="11143"/>
                          </a:cubicBezTo>
                          <a:cubicBezTo>
                            <a:pt x="2739" y="11134"/>
                            <a:pt x="2712" y="11134"/>
                            <a:pt x="2695" y="11125"/>
                          </a:cubicBezTo>
                          <a:lnTo>
                            <a:pt x="2695" y="10492"/>
                          </a:lnTo>
                          <a:lnTo>
                            <a:pt x="3096" y="10135"/>
                          </a:lnTo>
                          <a:cubicBezTo>
                            <a:pt x="3101" y="10140"/>
                            <a:pt x="3109" y="10142"/>
                            <a:pt x="3120" y="10142"/>
                          </a:cubicBezTo>
                          <a:cubicBezTo>
                            <a:pt x="3130" y="10142"/>
                            <a:pt x="3141" y="10140"/>
                            <a:pt x="3150" y="10135"/>
                          </a:cubicBezTo>
                          <a:cubicBezTo>
                            <a:pt x="3176" y="10126"/>
                            <a:pt x="3185" y="10090"/>
                            <a:pt x="3176" y="10064"/>
                          </a:cubicBezTo>
                          <a:cubicBezTo>
                            <a:pt x="3165" y="10046"/>
                            <a:pt x="3150" y="10037"/>
                            <a:pt x="3133" y="10037"/>
                          </a:cubicBezTo>
                          <a:cubicBezTo>
                            <a:pt x="3124" y="10037"/>
                            <a:pt x="3115" y="10040"/>
                            <a:pt x="3105" y="10046"/>
                          </a:cubicBezTo>
                          <a:cubicBezTo>
                            <a:pt x="3078" y="10055"/>
                            <a:pt x="3069" y="10090"/>
                            <a:pt x="3078" y="10117"/>
                          </a:cubicBezTo>
                          <a:lnTo>
                            <a:pt x="2677" y="10483"/>
                          </a:lnTo>
                          <a:lnTo>
                            <a:pt x="2677" y="11116"/>
                          </a:lnTo>
                          <a:cubicBezTo>
                            <a:pt x="2623" y="11107"/>
                            <a:pt x="2579" y="11090"/>
                            <a:pt x="2534" y="11063"/>
                          </a:cubicBezTo>
                          <a:lnTo>
                            <a:pt x="2534" y="10358"/>
                          </a:lnTo>
                          <a:lnTo>
                            <a:pt x="2953" y="9966"/>
                          </a:lnTo>
                          <a:cubicBezTo>
                            <a:pt x="2964" y="9976"/>
                            <a:pt x="2974" y="9980"/>
                            <a:pt x="2985" y="9980"/>
                          </a:cubicBezTo>
                          <a:cubicBezTo>
                            <a:pt x="2992" y="9980"/>
                            <a:pt x="3000" y="9978"/>
                            <a:pt x="3007" y="9974"/>
                          </a:cubicBezTo>
                          <a:cubicBezTo>
                            <a:pt x="3034" y="9957"/>
                            <a:pt x="3043" y="9930"/>
                            <a:pt x="3034" y="9903"/>
                          </a:cubicBezTo>
                          <a:cubicBezTo>
                            <a:pt x="3020" y="9883"/>
                            <a:pt x="3002" y="9873"/>
                            <a:pt x="2982" y="9873"/>
                          </a:cubicBezTo>
                          <a:cubicBezTo>
                            <a:pt x="2976" y="9873"/>
                            <a:pt x="2969" y="9874"/>
                            <a:pt x="2962" y="9876"/>
                          </a:cubicBezTo>
                          <a:cubicBezTo>
                            <a:pt x="2936" y="9894"/>
                            <a:pt x="2927" y="9921"/>
                            <a:pt x="2936" y="9948"/>
                          </a:cubicBezTo>
                          <a:cubicBezTo>
                            <a:pt x="2936" y="9948"/>
                            <a:pt x="2936" y="9957"/>
                            <a:pt x="2936" y="9957"/>
                          </a:cubicBezTo>
                          <a:lnTo>
                            <a:pt x="2516" y="10349"/>
                          </a:lnTo>
                          <a:lnTo>
                            <a:pt x="2516" y="11054"/>
                          </a:lnTo>
                          <a:cubicBezTo>
                            <a:pt x="2481" y="11036"/>
                            <a:pt x="2445" y="11018"/>
                            <a:pt x="2409" y="11000"/>
                          </a:cubicBezTo>
                          <a:lnTo>
                            <a:pt x="2409" y="8743"/>
                          </a:lnTo>
                          <a:lnTo>
                            <a:pt x="2275" y="8610"/>
                          </a:lnTo>
                          <a:lnTo>
                            <a:pt x="1847" y="8610"/>
                          </a:lnTo>
                          <a:lnTo>
                            <a:pt x="1847" y="8503"/>
                          </a:lnTo>
                          <a:lnTo>
                            <a:pt x="2373" y="8503"/>
                          </a:lnTo>
                          <a:lnTo>
                            <a:pt x="2534" y="8645"/>
                          </a:lnTo>
                          <a:lnTo>
                            <a:pt x="2534" y="9189"/>
                          </a:lnTo>
                          <a:lnTo>
                            <a:pt x="2989" y="9653"/>
                          </a:lnTo>
                          <a:lnTo>
                            <a:pt x="3738" y="9653"/>
                          </a:lnTo>
                          <a:lnTo>
                            <a:pt x="3738" y="9636"/>
                          </a:lnTo>
                          <a:lnTo>
                            <a:pt x="2998" y="9636"/>
                          </a:lnTo>
                          <a:lnTo>
                            <a:pt x="2552" y="9181"/>
                          </a:lnTo>
                          <a:lnTo>
                            <a:pt x="2552" y="8645"/>
                          </a:lnTo>
                          <a:lnTo>
                            <a:pt x="2382" y="8485"/>
                          </a:lnTo>
                          <a:lnTo>
                            <a:pt x="1847" y="8485"/>
                          </a:lnTo>
                          <a:lnTo>
                            <a:pt x="1847" y="8413"/>
                          </a:lnTo>
                          <a:cubicBezTo>
                            <a:pt x="1847" y="8404"/>
                            <a:pt x="1838" y="8404"/>
                            <a:pt x="1838" y="8395"/>
                          </a:cubicBezTo>
                          <a:close/>
                          <a:moveTo>
                            <a:pt x="4051" y="9796"/>
                          </a:moveTo>
                          <a:lnTo>
                            <a:pt x="4051" y="10135"/>
                          </a:lnTo>
                          <a:lnTo>
                            <a:pt x="3417" y="10760"/>
                          </a:lnTo>
                          <a:lnTo>
                            <a:pt x="3417" y="11197"/>
                          </a:lnTo>
                          <a:lnTo>
                            <a:pt x="3283" y="11197"/>
                          </a:lnTo>
                          <a:lnTo>
                            <a:pt x="3283" y="10742"/>
                          </a:lnTo>
                          <a:lnTo>
                            <a:pt x="3917" y="10099"/>
                          </a:lnTo>
                          <a:lnTo>
                            <a:pt x="3917" y="10090"/>
                          </a:lnTo>
                          <a:lnTo>
                            <a:pt x="3917" y="9796"/>
                          </a:lnTo>
                          <a:close/>
                          <a:moveTo>
                            <a:pt x="4220" y="9796"/>
                          </a:moveTo>
                          <a:lnTo>
                            <a:pt x="4220" y="11099"/>
                          </a:lnTo>
                          <a:cubicBezTo>
                            <a:pt x="4104" y="11125"/>
                            <a:pt x="3970" y="11152"/>
                            <a:pt x="3837" y="11161"/>
                          </a:cubicBezTo>
                          <a:cubicBezTo>
                            <a:pt x="3703" y="11179"/>
                            <a:pt x="3569" y="11188"/>
                            <a:pt x="3435" y="11197"/>
                          </a:cubicBezTo>
                          <a:lnTo>
                            <a:pt x="3435" y="10768"/>
                          </a:lnTo>
                          <a:lnTo>
                            <a:pt x="4060" y="10144"/>
                          </a:lnTo>
                          <a:lnTo>
                            <a:pt x="4068" y="10135"/>
                          </a:lnTo>
                          <a:lnTo>
                            <a:pt x="4068" y="9796"/>
                          </a:lnTo>
                          <a:close/>
                          <a:moveTo>
                            <a:pt x="4238" y="0"/>
                          </a:moveTo>
                          <a:cubicBezTo>
                            <a:pt x="4232" y="0"/>
                            <a:pt x="4226" y="0"/>
                            <a:pt x="4220" y="1"/>
                          </a:cubicBezTo>
                          <a:cubicBezTo>
                            <a:pt x="3765" y="54"/>
                            <a:pt x="2855" y="393"/>
                            <a:pt x="2579" y="741"/>
                          </a:cubicBezTo>
                          <a:cubicBezTo>
                            <a:pt x="2463" y="875"/>
                            <a:pt x="2391" y="1125"/>
                            <a:pt x="2320" y="1375"/>
                          </a:cubicBezTo>
                          <a:cubicBezTo>
                            <a:pt x="2258" y="1589"/>
                            <a:pt x="2186" y="1812"/>
                            <a:pt x="2106" y="1928"/>
                          </a:cubicBezTo>
                          <a:cubicBezTo>
                            <a:pt x="2070" y="1981"/>
                            <a:pt x="1910" y="2106"/>
                            <a:pt x="1910" y="2106"/>
                          </a:cubicBezTo>
                          <a:cubicBezTo>
                            <a:pt x="1874" y="2133"/>
                            <a:pt x="1035" y="2677"/>
                            <a:pt x="821" y="2945"/>
                          </a:cubicBezTo>
                          <a:cubicBezTo>
                            <a:pt x="527" y="3328"/>
                            <a:pt x="125" y="4247"/>
                            <a:pt x="45" y="4729"/>
                          </a:cubicBezTo>
                          <a:cubicBezTo>
                            <a:pt x="1" y="5059"/>
                            <a:pt x="1" y="5701"/>
                            <a:pt x="63" y="6005"/>
                          </a:cubicBezTo>
                          <a:cubicBezTo>
                            <a:pt x="99" y="6174"/>
                            <a:pt x="188" y="6406"/>
                            <a:pt x="268" y="6638"/>
                          </a:cubicBezTo>
                          <a:cubicBezTo>
                            <a:pt x="366" y="6879"/>
                            <a:pt x="455" y="7129"/>
                            <a:pt x="491" y="7298"/>
                          </a:cubicBezTo>
                          <a:cubicBezTo>
                            <a:pt x="518" y="7477"/>
                            <a:pt x="491" y="7744"/>
                            <a:pt x="455" y="8030"/>
                          </a:cubicBezTo>
                          <a:cubicBezTo>
                            <a:pt x="420" y="8395"/>
                            <a:pt x="375" y="8779"/>
                            <a:pt x="464" y="9002"/>
                          </a:cubicBezTo>
                          <a:cubicBezTo>
                            <a:pt x="750" y="9743"/>
                            <a:pt x="1981" y="10991"/>
                            <a:pt x="2748" y="11179"/>
                          </a:cubicBezTo>
                          <a:cubicBezTo>
                            <a:pt x="2900" y="11215"/>
                            <a:pt x="3105" y="11232"/>
                            <a:pt x="3328" y="11232"/>
                          </a:cubicBezTo>
                          <a:cubicBezTo>
                            <a:pt x="3881" y="11232"/>
                            <a:pt x="4559" y="11116"/>
                            <a:pt x="4845" y="10867"/>
                          </a:cubicBezTo>
                          <a:cubicBezTo>
                            <a:pt x="4925" y="10795"/>
                            <a:pt x="5005" y="10510"/>
                            <a:pt x="5005" y="10492"/>
                          </a:cubicBezTo>
                          <a:lnTo>
                            <a:pt x="5005" y="599"/>
                          </a:lnTo>
                          <a:lnTo>
                            <a:pt x="5005" y="590"/>
                          </a:lnTo>
                          <a:cubicBezTo>
                            <a:pt x="4996" y="581"/>
                            <a:pt x="4818" y="242"/>
                            <a:pt x="4711" y="161"/>
                          </a:cubicBezTo>
                          <a:cubicBezTo>
                            <a:pt x="4609" y="85"/>
                            <a:pt x="4369" y="0"/>
                            <a:pt x="4238" y="0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accent3">
                            <a:alpha val="70000"/>
                          </a:schemeClr>
                        </a:gs>
                        <a:gs pos="100000">
                          <a:schemeClr val="lt2">
                            <a:alpha val="70000"/>
                          </a:schemeClr>
                        </a:gs>
                      </a:gsLst>
                      <a:lin ang="5400012" scaled="0"/>
                    </a:gradFill>
                    <a:ln>
                      <a:noFill/>
                    </a:ln>
                    <a:effectLst>
                      <a:outerShdw blurRad="57150" dist="9525" algn="bl" rotWithShape="0">
                        <a:schemeClr val="dk2">
                          <a:alpha val="73000"/>
                        </a:schemeClr>
                      </a:outerShdw>
                    </a:effectLst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p:txBody>
                </p:sp>
              </p:grpSp>
              <p:sp>
                <p:nvSpPr>
                  <p:cNvPr id="348" name="Google Shape;348;p29"/>
                  <p:cNvSpPr/>
                  <p:nvPr/>
                </p:nvSpPr>
                <p:spPr>
                  <a:xfrm>
                    <a:off x="2762389" y="2464281"/>
                    <a:ext cx="563973" cy="35488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835" h="4301" extrusionOk="0">
                        <a:moveTo>
                          <a:pt x="1" y="1"/>
                        </a:moveTo>
                        <a:lnTo>
                          <a:pt x="2918" y="4301"/>
                        </a:lnTo>
                        <a:lnTo>
                          <a:pt x="4024" y="4301"/>
                        </a:lnTo>
                        <a:lnTo>
                          <a:pt x="6834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chemeClr val="accent3">
                          <a:alpha val="50000"/>
                        </a:schemeClr>
                      </a:gs>
                      <a:gs pos="83000">
                        <a:srgbClr val="FFFFFF">
                          <a:alpha val="0"/>
                          <a:alpha val="50000"/>
                        </a:srgbClr>
                      </a:gs>
                      <a:gs pos="100000">
                        <a:srgbClr val="FFFFFF">
                          <a:alpha val="0"/>
                          <a:alpha val="50000"/>
                        </a:srgbClr>
                      </a:gs>
                    </a:gsLst>
                    <a:lin ang="16200038" scaled="0"/>
                  </a:gradFill>
                  <a:ln>
                    <a:noFill/>
                  </a:ln>
                  <a:effectLst>
                    <a:outerShdw blurRad="114300" algn="bl" rotWithShape="0">
                      <a:schemeClr val="dk2">
                        <a:alpha val="50000"/>
                      </a:schemeClr>
                    </a:outerShdw>
                  </a:effectLst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dirty="0"/>
                  </a:p>
                </p:txBody>
              </p:sp>
              <p:sp>
                <p:nvSpPr>
                  <p:cNvPr id="349" name="Google Shape;349;p29"/>
                  <p:cNvSpPr/>
                  <p:nvPr/>
                </p:nvSpPr>
                <p:spPr>
                  <a:xfrm>
                    <a:off x="2585157" y="2888934"/>
                    <a:ext cx="76719" cy="2129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60" h="322" extrusionOk="0">
                        <a:moveTo>
                          <a:pt x="54" y="107"/>
                        </a:moveTo>
                        <a:cubicBezTo>
                          <a:pt x="36" y="116"/>
                          <a:pt x="27" y="134"/>
                          <a:pt x="18" y="152"/>
                        </a:cubicBezTo>
                        <a:lnTo>
                          <a:pt x="18" y="152"/>
                        </a:lnTo>
                        <a:cubicBezTo>
                          <a:pt x="9" y="161"/>
                          <a:pt x="0" y="188"/>
                          <a:pt x="9" y="197"/>
                        </a:cubicBezTo>
                        <a:lnTo>
                          <a:pt x="9" y="197"/>
                        </a:lnTo>
                        <a:cubicBezTo>
                          <a:pt x="18" y="232"/>
                          <a:pt x="54" y="241"/>
                          <a:pt x="80" y="250"/>
                        </a:cubicBezTo>
                        <a:lnTo>
                          <a:pt x="80" y="250"/>
                        </a:lnTo>
                        <a:cubicBezTo>
                          <a:pt x="303" y="295"/>
                          <a:pt x="526" y="321"/>
                          <a:pt x="758" y="321"/>
                        </a:cubicBezTo>
                        <a:lnTo>
                          <a:pt x="758" y="321"/>
                        </a:lnTo>
                        <a:cubicBezTo>
                          <a:pt x="812" y="321"/>
                          <a:pt x="865" y="321"/>
                          <a:pt x="910" y="321"/>
                        </a:cubicBezTo>
                        <a:lnTo>
                          <a:pt x="910" y="321"/>
                        </a:lnTo>
                        <a:cubicBezTo>
                          <a:pt x="964" y="321"/>
                          <a:pt x="1008" y="313"/>
                          <a:pt x="1062" y="313"/>
                        </a:cubicBezTo>
                        <a:lnTo>
                          <a:pt x="1062" y="313"/>
                        </a:lnTo>
                        <a:cubicBezTo>
                          <a:pt x="1080" y="313"/>
                          <a:pt x="1151" y="313"/>
                          <a:pt x="1151" y="286"/>
                        </a:cubicBezTo>
                        <a:lnTo>
                          <a:pt x="1151" y="286"/>
                        </a:lnTo>
                        <a:cubicBezTo>
                          <a:pt x="1160" y="268"/>
                          <a:pt x="1142" y="259"/>
                          <a:pt x="1133" y="250"/>
                        </a:cubicBezTo>
                        <a:lnTo>
                          <a:pt x="1133" y="250"/>
                        </a:lnTo>
                        <a:cubicBezTo>
                          <a:pt x="1106" y="232"/>
                          <a:pt x="1080" y="214"/>
                          <a:pt x="1053" y="197"/>
                        </a:cubicBezTo>
                        <a:lnTo>
                          <a:pt x="1053" y="197"/>
                        </a:lnTo>
                        <a:cubicBezTo>
                          <a:pt x="919" y="116"/>
                          <a:pt x="785" y="63"/>
                          <a:pt x="633" y="27"/>
                        </a:cubicBezTo>
                        <a:lnTo>
                          <a:pt x="633" y="27"/>
                        </a:lnTo>
                        <a:cubicBezTo>
                          <a:pt x="571" y="9"/>
                          <a:pt x="491" y="0"/>
                          <a:pt x="419" y="0"/>
                        </a:cubicBezTo>
                        <a:lnTo>
                          <a:pt x="419" y="0"/>
                        </a:lnTo>
                        <a:cubicBezTo>
                          <a:pt x="286" y="0"/>
                          <a:pt x="161" y="36"/>
                          <a:pt x="54" y="107"/>
                        </a:cubicBezTo>
                      </a:path>
                    </a:pathLst>
                  </a:custGeom>
                  <a:gradFill>
                    <a:gsLst>
                      <a:gs pos="0">
                        <a:schemeClr val="dk1"/>
                      </a:gs>
                      <a:gs pos="100000">
                        <a:schemeClr val="dk2"/>
                      </a:gs>
                    </a:gsLst>
                    <a:lin ang="5400012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dirty="0"/>
                  </a:p>
                </p:txBody>
              </p:sp>
              <p:sp>
                <p:nvSpPr>
                  <p:cNvPr id="350" name="Google Shape;350;p29"/>
                  <p:cNvSpPr/>
                  <p:nvPr/>
                </p:nvSpPr>
                <p:spPr>
                  <a:xfrm>
                    <a:off x="2918497" y="2859436"/>
                    <a:ext cx="452579" cy="1593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843" h="2409" extrusionOk="0">
                        <a:moveTo>
                          <a:pt x="36" y="232"/>
                        </a:moveTo>
                        <a:cubicBezTo>
                          <a:pt x="63" y="312"/>
                          <a:pt x="107" y="375"/>
                          <a:pt x="161" y="437"/>
                        </a:cubicBezTo>
                        <a:lnTo>
                          <a:pt x="161" y="437"/>
                        </a:lnTo>
                        <a:cubicBezTo>
                          <a:pt x="259" y="562"/>
                          <a:pt x="411" y="643"/>
                          <a:pt x="562" y="705"/>
                        </a:cubicBezTo>
                        <a:lnTo>
                          <a:pt x="562" y="705"/>
                        </a:lnTo>
                        <a:cubicBezTo>
                          <a:pt x="705" y="759"/>
                          <a:pt x="857" y="803"/>
                          <a:pt x="1009" y="848"/>
                        </a:cubicBezTo>
                        <a:lnTo>
                          <a:pt x="1009" y="848"/>
                        </a:lnTo>
                        <a:cubicBezTo>
                          <a:pt x="1160" y="892"/>
                          <a:pt x="1312" y="937"/>
                          <a:pt x="1463" y="973"/>
                        </a:cubicBezTo>
                        <a:lnTo>
                          <a:pt x="1463" y="973"/>
                        </a:lnTo>
                        <a:cubicBezTo>
                          <a:pt x="1767" y="1062"/>
                          <a:pt x="2070" y="1133"/>
                          <a:pt x="2382" y="1205"/>
                        </a:cubicBezTo>
                        <a:lnTo>
                          <a:pt x="2382" y="1205"/>
                        </a:lnTo>
                        <a:cubicBezTo>
                          <a:pt x="2534" y="1231"/>
                          <a:pt x="2695" y="1258"/>
                          <a:pt x="2837" y="1285"/>
                        </a:cubicBezTo>
                        <a:lnTo>
                          <a:pt x="2837" y="1285"/>
                        </a:lnTo>
                        <a:cubicBezTo>
                          <a:pt x="2998" y="1312"/>
                          <a:pt x="3141" y="1347"/>
                          <a:pt x="3292" y="1383"/>
                        </a:cubicBezTo>
                        <a:lnTo>
                          <a:pt x="3292" y="1383"/>
                        </a:lnTo>
                        <a:cubicBezTo>
                          <a:pt x="3899" y="1526"/>
                          <a:pt x="4470" y="1758"/>
                          <a:pt x="5023" y="2043"/>
                        </a:cubicBezTo>
                        <a:lnTo>
                          <a:pt x="5023" y="2043"/>
                        </a:lnTo>
                        <a:cubicBezTo>
                          <a:pt x="5308" y="2177"/>
                          <a:pt x="5603" y="2311"/>
                          <a:pt x="5915" y="2364"/>
                        </a:cubicBezTo>
                        <a:lnTo>
                          <a:pt x="5915" y="2364"/>
                        </a:lnTo>
                        <a:cubicBezTo>
                          <a:pt x="6076" y="2391"/>
                          <a:pt x="6236" y="2409"/>
                          <a:pt x="6397" y="2382"/>
                        </a:cubicBezTo>
                        <a:lnTo>
                          <a:pt x="6397" y="2382"/>
                        </a:lnTo>
                        <a:cubicBezTo>
                          <a:pt x="6557" y="2373"/>
                          <a:pt x="6709" y="2320"/>
                          <a:pt x="6843" y="2239"/>
                        </a:cubicBezTo>
                        <a:lnTo>
                          <a:pt x="6843" y="2239"/>
                        </a:lnTo>
                        <a:cubicBezTo>
                          <a:pt x="6557" y="2364"/>
                          <a:pt x="6236" y="2355"/>
                          <a:pt x="5942" y="2275"/>
                        </a:cubicBezTo>
                        <a:lnTo>
                          <a:pt x="5942" y="2275"/>
                        </a:lnTo>
                        <a:cubicBezTo>
                          <a:pt x="5639" y="2204"/>
                          <a:pt x="5371" y="2052"/>
                          <a:pt x="5094" y="1909"/>
                        </a:cubicBezTo>
                        <a:lnTo>
                          <a:pt x="5094" y="1909"/>
                        </a:lnTo>
                        <a:cubicBezTo>
                          <a:pt x="4818" y="1758"/>
                          <a:pt x="4541" y="1615"/>
                          <a:pt x="4247" y="1490"/>
                        </a:cubicBezTo>
                        <a:lnTo>
                          <a:pt x="4247" y="1490"/>
                        </a:lnTo>
                        <a:cubicBezTo>
                          <a:pt x="3952" y="1374"/>
                          <a:pt x="3649" y="1276"/>
                          <a:pt x="3337" y="1196"/>
                        </a:cubicBezTo>
                        <a:lnTo>
                          <a:pt x="3337" y="1196"/>
                        </a:lnTo>
                        <a:cubicBezTo>
                          <a:pt x="3185" y="1160"/>
                          <a:pt x="3034" y="1133"/>
                          <a:pt x="2873" y="1106"/>
                        </a:cubicBezTo>
                        <a:lnTo>
                          <a:pt x="2873" y="1106"/>
                        </a:lnTo>
                        <a:cubicBezTo>
                          <a:pt x="2712" y="1080"/>
                          <a:pt x="2570" y="1053"/>
                          <a:pt x="2409" y="1026"/>
                        </a:cubicBezTo>
                        <a:lnTo>
                          <a:pt x="2409" y="1026"/>
                        </a:lnTo>
                        <a:cubicBezTo>
                          <a:pt x="2106" y="973"/>
                          <a:pt x="1802" y="901"/>
                          <a:pt x="1499" y="830"/>
                        </a:cubicBezTo>
                        <a:lnTo>
                          <a:pt x="1499" y="830"/>
                        </a:lnTo>
                        <a:lnTo>
                          <a:pt x="1044" y="732"/>
                        </a:lnTo>
                        <a:cubicBezTo>
                          <a:pt x="893" y="696"/>
                          <a:pt x="732" y="660"/>
                          <a:pt x="589" y="616"/>
                        </a:cubicBezTo>
                        <a:lnTo>
                          <a:pt x="589" y="616"/>
                        </a:lnTo>
                        <a:cubicBezTo>
                          <a:pt x="446" y="571"/>
                          <a:pt x="304" y="509"/>
                          <a:pt x="197" y="402"/>
                        </a:cubicBezTo>
                        <a:lnTo>
                          <a:pt x="197" y="402"/>
                        </a:lnTo>
                        <a:cubicBezTo>
                          <a:pt x="90" y="304"/>
                          <a:pt x="9" y="152"/>
                          <a:pt x="18" y="0"/>
                        </a:cubicBezTo>
                        <a:lnTo>
                          <a:pt x="18" y="0"/>
                        </a:lnTo>
                        <a:cubicBezTo>
                          <a:pt x="0" y="72"/>
                          <a:pt x="9" y="152"/>
                          <a:pt x="36" y="232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chemeClr val="accent1"/>
                      </a:gs>
                      <a:gs pos="100000">
                        <a:schemeClr val="dk2"/>
                      </a:gs>
                    </a:gsLst>
                    <a:lin ang="16200038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dirty="0"/>
                  </a:p>
                </p:txBody>
              </p:sp>
              <p:sp>
                <p:nvSpPr>
                  <p:cNvPr id="351" name="Google Shape;351;p29"/>
                  <p:cNvSpPr/>
                  <p:nvPr/>
                </p:nvSpPr>
                <p:spPr>
                  <a:xfrm>
                    <a:off x="2912015" y="2831658"/>
                    <a:ext cx="113360" cy="7678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714" h="1161" extrusionOk="0">
                        <a:moveTo>
                          <a:pt x="295" y="313"/>
                        </a:moveTo>
                        <a:cubicBezTo>
                          <a:pt x="143" y="501"/>
                          <a:pt x="0" y="857"/>
                          <a:pt x="250" y="1027"/>
                        </a:cubicBezTo>
                        <a:lnTo>
                          <a:pt x="250" y="1027"/>
                        </a:lnTo>
                        <a:cubicBezTo>
                          <a:pt x="357" y="1089"/>
                          <a:pt x="482" y="1089"/>
                          <a:pt x="607" y="1098"/>
                        </a:cubicBezTo>
                        <a:lnTo>
                          <a:pt x="607" y="1098"/>
                        </a:lnTo>
                        <a:cubicBezTo>
                          <a:pt x="759" y="1116"/>
                          <a:pt x="919" y="1152"/>
                          <a:pt x="1071" y="1152"/>
                        </a:cubicBezTo>
                        <a:lnTo>
                          <a:pt x="1071" y="1152"/>
                        </a:lnTo>
                        <a:cubicBezTo>
                          <a:pt x="1258" y="1161"/>
                          <a:pt x="1472" y="1107"/>
                          <a:pt x="1597" y="947"/>
                        </a:cubicBezTo>
                        <a:lnTo>
                          <a:pt x="1597" y="947"/>
                        </a:lnTo>
                        <a:cubicBezTo>
                          <a:pt x="1660" y="866"/>
                          <a:pt x="1695" y="759"/>
                          <a:pt x="1704" y="652"/>
                        </a:cubicBezTo>
                        <a:lnTo>
                          <a:pt x="1704" y="652"/>
                        </a:lnTo>
                        <a:cubicBezTo>
                          <a:pt x="1713" y="545"/>
                          <a:pt x="1713" y="447"/>
                          <a:pt x="1686" y="358"/>
                        </a:cubicBezTo>
                        <a:lnTo>
                          <a:pt x="1686" y="358"/>
                        </a:lnTo>
                        <a:cubicBezTo>
                          <a:pt x="1669" y="269"/>
                          <a:pt x="1606" y="188"/>
                          <a:pt x="1499" y="126"/>
                        </a:cubicBezTo>
                        <a:lnTo>
                          <a:pt x="1499" y="126"/>
                        </a:lnTo>
                        <a:cubicBezTo>
                          <a:pt x="1356" y="54"/>
                          <a:pt x="1187" y="10"/>
                          <a:pt x="1026" y="1"/>
                        </a:cubicBezTo>
                        <a:lnTo>
                          <a:pt x="1026" y="1"/>
                        </a:lnTo>
                        <a:cubicBezTo>
                          <a:pt x="1008" y="1"/>
                          <a:pt x="999" y="1"/>
                          <a:pt x="982" y="1"/>
                        </a:cubicBezTo>
                        <a:lnTo>
                          <a:pt x="982" y="1"/>
                        </a:lnTo>
                        <a:cubicBezTo>
                          <a:pt x="723" y="1"/>
                          <a:pt x="464" y="117"/>
                          <a:pt x="295" y="313"/>
                        </a:cubicBezTo>
                      </a:path>
                    </a:pathLst>
                  </a:custGeom>
                  <a:gradFill>
                    <a:gsLst>
                      <a:gs pos="0">
                        <a:schemeClr val="dk1"/>
                      </a:gs>
                      <a:gs pos="100000">
                        <a:schemeClr val="dk2"/>
                      </a:gs>
                    </a:gsLst>
                    <a:lin ang="5400012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dirty="0"/>
                  </a:p>
                </p:txBody>
              </p:sp>
            </p:grpSp>
            <p:sp>
              <p:nvSpPr>
                <p:cNvPr id="352" name="Google Shape;352;p29"/>
                <p:cNvSpPr/>
                <p:nvPr/>
              </p:nvSpPr>
              <p:spPr>
                <a:xfrm>
                  <a:off x="4814250" y="596848"/>
                  <a:ext cx="716036" cy="716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09" h="4810" extrusionOk="0">
                      <a:moveTo>
                        <a:pt x="4345" y="1571"/>
                      </a:moveTo>
                      <a:cubicBezTo>
                        <a:pt x="4809" y="2641"/>
                        <a:pt x="4309" y="3890"/>
                        <a:pt x="3239" y="4345"/>
                      </a:cubicBezTo>
                      <a:cubicBezTo>
                        <a:pt x="2168" y="4809"/>
                        <a:pt x="919" y="4319"/>
                        <a:pt x="464" y="3248"/>
                      </a:cubicBezTo>
                      <a:cubicBezTo>
                        <a:pt x="0" y="2169"/>
                        <a:pt x="491" y="929"/>
                        <a:pt x="1571" y="465"/>
                      </a:cubicBezTo>
                      <a:cubicBezTo>
                        <a:pt x="2641" y="1"/>
                        <a:pt x="3881" y="500"/>
                        <a:pt x="4345" y="1571"/>
                      </a:cubicBezTo>
                    </a:path>
                  </a:pathLst>
                </a:custGeom>
                <a:gradFill>
                  <a:gsLst>
                    <a:gs pos="0">
                      <a:schemeClr val="dk2"/>
                    </a:gs>
                    <a:gs pos="57000">
                      <a:srgbClr val="FFFFFF">
                        <a:alpha val="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353" name="Google Shape;353;p29"/>
                <p:cNvSpPr/>
                <p:nvPr/>
              </p:nvSpPr>
              <p:spPr>
                <a:xfrm>
                  <a:off x="7393860" y="3277728"/>
                  <a:ext cx="258568" cy="2585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09" h="4810" extrusionOk="0">
                      <a:moveTo>
                        <a:pt x="4345" y="1571"/>
                      </a:moveTo>
                      <a:cubicBezTo>
                        <a:pt x="4809" y="2641"/>
                        <a:pt x="4309" y="3890"/>
                        <a:pt x="3239" y="4345"/>
                      </a:cubicBezTo>
                      <a:cubicBezTo>
                        <a:pt x="2168" y="4809"/>
                        <a:pt x="919" y="4319"/>
                        <a:pt x="464" y="3248"/>
                      </a:cubicBezTo>
                      <a:cubicBezTo>
                        <a:pt x="0" y="2169"/>
                        <a:pt x="491" y="929"/>
                        <a:pt x="1571" y="465"/>
                      </a:cubicBezTo>
                      <a:cubicBezTo>
                        <a:pt x="2641" y="1"/>
                        <a:pt x="3881" y="500"/>
                        <a:pt x="4345" y="1571"/>
                      </a:cubicBezTo>
                    </a:path>
                  </a:pathLst>
                </a:custGeom>
                <a:gradFill>
                  <a:gsLst>
                    <a:gs pos="0">
                      <a:schemeClr val="dk2"/>
                    </a:gs>
                    <a:gs pos="57000">
                      <a:srgbClr val="FFFFFF">
                        <a:alpha val="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354" name="Google Shape;354;p29"/>
                <p:cNvSpPr/>
                <p:nvPr/>
              </p:nvSpPr>
              <p:spPr>
                <a:xfrm>
                  <a:off x="8035449" y="2585529"/>
                  <a:ext cx="258568" cy="2585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09" h="4810" extrusionOk="0">
                      <a:moveTo>
                        <a:pt x="4345" y="1571"/>
                      </a:moveTo>
                      <a:cubicBezTo>
                        <a:pt x="4809" y="2641"/>
                        <a:pt x="4309" y="3890"/>
                        <a:pt x="3239" y="4345"/>
                      </a:cubicBezTo>
                      <a:cubicBezTo>
                        <a:pt x="2168" y="4809"/>
                        <a:pt x="919" y="4319"/>
                        <a:pt x="464" y="3248"/>
                      </a:cubicBezTo>
                      <a:cubicBezTo>
                        <a:pt x="0" y="2169"/>
                        <a:pt x="491" y="929"/>
                        <a:pt x="1571" y="465"/>
                      </a:cubicBezTo>
                      <a:cubicBezTo>
                        <a:pt x="2641" y="1"/>
                        <a:pt x="3881" y="500"/>
                        <a:pt x="4345" y="1571"/>
                      </a:cubicBezTo>
                    </a:path>
                  </a:pathLst>
                </a:custGeom>
                <a:gradFill>
                  <a:gsLst>
                    <a:gs pos="0">
                      <a:schemeClr val="dk2"/>
                    </a:gs>
                    <a:gs pos="57000">
                      <a:srgbClr val="FFFFFF">
                        <a:alpha val="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355" name="Google Shape;355;p29"/>
                <p:cNvSpPr/>
                <p:nvPr/>
              </p:nvSpPr>
              <p:spPr>
                <a:xfrm>
                  <a:off x="5530281" y="3035708"/>
                  <a:ext cx="258568" cy="2585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09" h="4810" extrusionOk="0">
                      <a:moveTo>
                        <a:pt x="4345" y="1571"/>
                      </a:moveTo>
                      <a:cubicBezTo>
                        <a:pt x="4809" y="2641"/>
                        <a:pt x="4309" y="3890"/>
                        <a:pt x="3239" y="4345"/>
                      </a:cubicBezTo>
                      <a:cubicBezTo>
                        <a:pt x="2168" y="4809"/>
                        <a:pt x="919" y="4319"/>
                        <a:pt x="464" y="3248"/>
                      </a:cubicBezTo>
                      <a:cubicBezTo>
                        <a:pt x="0" y="2169"/>
                        <a:pt x="491" y="929"/>
                        <a:pt x="1571" y="465"/>
                      </a:cubicBezTo>
                      <a:cubicBezTo>
                        <a:pt x="2641" y="1"/>
                        <a:pt x="3881" y="500"/>
                        <a:pt x="4345" y="1571"/>
                      </a:cubicBezTo>
                    </a:path>
                  </a:pathLst>
                </a:custGeom>
                <a:gradFill>
                  <a:gsLst>
                    <a:gs pos="0">
                      <a:schemeClr val="dk2"/>
                    </a:gs>
                    <a:gs pos="57000">
                      <a:srgbClr val="FFFFFF">
                        <a:alpha val="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356" name="Google Shape;356;p29"/>
                <p:cNvSpPr/>
                <p:nvPr/>
              </p:nvSpPr>
              <p:spPr>
                <a:xfrm>
                  <a:off x="7011756" y="584085"/>
                  <a:ext cx="1292563" cy="12926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09" h="4810" extrusionOk="0">
                      <a:moveTo>
                        <a:pt x="4345" y="1571"/>
                      </a:moveTo>
                      <a:cubicBezTo>
                        <a:pt x="4809" y="2641"/>
                        <a:pt x="4309" y="3890"/>
                        <a:pt x="3239" y="4345"/>
                      </a:cubicBezTo>
                      <a:cubicBezTo>
                        <a:pt x="2168" y="4809"/>
                        <a:pt x="919" y="4319"/>
                        <a:pt x="464" y="3248"/>
                      </a:cubicBezTo>
                      <a:cubicBezTo>
                        <a:pt x="0" y="2169"/>
                        <a:pt x="491" y="929"/>
                        <a:pt x="1571" y="465"/>
                      </a:cubicBezTo>
                      <a:cubicBezTo>
                        <a:pt x="2641" y="1"/>
                        <a:pt x="3881" y="500"/>
                        <a:pt x="4345" y="1571"/>
                      </a:cubicBezTo>
                    </a:path>
                  </a:pathLst>
                </a:custGeom>
                <a:gradFill>
                  <a:gsLst>
                    <a:gs pos="0">
                      <a:schemeClr val="dk2"/>
                    </a:gs>
                    <a:gs pos="57000">
                      <a:srgbClr val="FFFFFF">
                        <a:alpha val="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357" name="Google Shape;357;p29"/>
                <p:cNvSpPr/>
                <p:nvPr/>
              </p:nvSpPr>
              <p:spPr>
                <a:xfrm>
                  <a:off x="8035457" y="1519454"/>
                  <a:ext cx="792788" cy="7928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09" h="4810" extrusionOk="0">
                      <a:moveTo>
                        <a:pt x="4345" y="1571"/>
                      </a:moveTo>
                      <a:cubicBezTo>
                        <a:pt x="4809" y="2641"/>
                        <a:pt x="4309" y="3890"/>
                        <a:pt x="3239" y="4345"/>
                      </a:cubicBezTo>
                      <a:cubicBezTo>
                        <a:pt x="2168" y="4809"/>
                        <a:pt x="919" y="4319"/>
                        <a:pt x="464" y="3248"/>
                      </a:cubicBezTo>
                      <a:cubicBezTo>
                        <a:pt x="0" y="2169"/>
                        <a:pt x="491" y="929"/>
                        <a:pt x="1571" y="465"/>
                      </a:cubicBezTo>
                      <a:cubicBezTo>
                        <a:pt x="2641" y="1"/>
                        <a:pt x="3881" y="500"/>
                        <a:pt x="4345" y="1571"/>
                      </a:cubicBezTo>
                    </a:path>
                  </a:pathLst>
                </a:custGeom>
                <a:gradFill>
                  <a:gsLst>
                    <a:gs pos="0">
                      <a:schemeClr val="dk2"/>
                    </a:gs>
                    <a:gs pos="57000">
                      <a:srgbClr val="FFFFFF">
                        <a:alpha val="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358" name="Google Shape;358;p29"/>
                <p:cNvSpPr/>
                <p:nvPr/>
              </p:nvSpPr>
              <p:spPr>
                <a:xfrm>
                  <a:off x="5021733" y="1950845"/>
                  <a:ext cx="508552" cy="5085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09" h="4810" extrusionOk="0">
                      <a:moveTo>
                        <a:pt x="4345" y="1571"/>
                      </a:moveTo>
                      <a:cubicBezTo>
                        <a:pt x="4809" y="2641"/>
                        <a:pt x="4309" y="3890"/>
                        <a:pt x="3239" y="4345"/>
                      </a:cubicBezTo>
                      <a:cubicBezTo>
                        <a:pt x="2168" y="4809"/>
                        <a:pt x="919" y="4319"/>
                        <a:pt x="464" y="3248"/>
                      </a:cubicBezTo>
                      <a:cubicBezTo>
                        <a:pt x="0" y="2169"/>
                        <a:pt x="491" y="929"/>
                        <a:pt x="1571" y="465"/>
                      </a:cubicBezTo>
                      <a:cubicBezTo>
                        <a:pt x="2641" y="1"/>
                        <a:pt x="3881" y="500"/>
                        <a:pt x="4345" y="1571"/>
                      </a:cubicBezTo>
                    </a:path>
                  </a:pathLst>
                </a:custGeom>
                <a:gradFill>
                  <a:gsLst>
                    <a:gs pos="0">
                      <a:schemeClr val="dk2"/>
                    </a:gs>
                    <a:gs pos="57000">
                      <a:srgbClr val="FFFFFF">
                        <a:alpha val="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359" name="Google Shape;359;p29"/>
                <p:cNvSpPr/>
                <p:nvPr/>
              </p:nvSpPr>
              <p:spPr>
                <a:xfrm>
                  <a:off x="5788842" y="633050"/>
                  <a:ext cx="258568" cy="2585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09" h="4810" extrusionOk="0">
                      <a:moveTo>
                        <a:pt x="4345" y="1571"/>
                      </a:moveTo>
                      <a:cubicBezTo>
                        <a:pt x="4809" y="2641"/>
                        <a:pt x="4309" y="3890"/>
                        <a:pt x="3239" y="4345"/>
                      </a:cubicBezTo>
                      <a:cubicBezTo>
                        <a:pt x="2168" y="4809"/>
                        <a:pt x="919" y="4319"/>
                        <a:pt x="464" y="3248"/>
                      </a:cubicBezTo>
                      <a:cubicBezTo>
                        <a:pt x="0" y="2169"/>
                        <a:pt x="491" y="929"/>
                        <a:pt x="1571" y="465"/>
                      </a:cubicBezTo>
                      <a:cubicBezTo>
                        <a:pt x="2641" y="1"/>
                        <a:pt x="3881" y="500"/>
                        <a:pt x="4345" y="1571"/>
                      </a:cubicBezTo>
                    </a:path>
                  </a:pathLst>
                </a:custGeom>
                <a:gradFill>
                  <a:gsLst>
                    <a:gs pos="0">
                      <a:schemeClr val="dk2"/>
                    </a:gs>
                    <a:gs pos="57000">
                      <a:srgbClr val="FFFFFF">
                        <a:alpha val="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360" name="Google Shape;360;p29"/>
                <p:cNvSpPr/>
                <p:nvPr/>
              </p:nvSpPr>
              <p:spPr>
                <a:xfrm>
                  <a:off x="6457220" y="182501"/>
                  <a:ext cx="354760" cy="3547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09" h="4810" extrusionOk="0">
                      <a:moveTo>
                        <a:pt x="4345" y="1571"/>
                      </a:moveTo>
                      <a:cubicBezTo>
                        <a:pt x="4809" y="2641"/>
                        <a:pt x="4309" y="3890"/>
                        <a:pt x="3239" y="4345"/>
                      </a:cubicBezTo>
                      <a:cubicBezTo>
                        <a:pt x="2168" y="4809"/>
                        <a:pt x="919" y="4319"/>
                        <a:pt x="464" y="3248"/>
                      </a:cubicBezTo>
                      <a:cubicBezTo>
                        <a:pt x="0" y="2169"/>
                        <a:pt x="491" y="929"/>
                        <a:pt x="1571" y="465"/>
                      </a:cubicBezTo>
                      <a:cubicBezTo>
                        <a:pt x="2641" y="1"/>
                        <a:pt x="3881" y="500"/>
                        <a:pt x="4345" y="1571"/>
                      </a:cubicBezTo>
                    </a:path>
                  </a:pathLst>
                </a:custGeom>
                <a:gradFill>
                  <a:gsLst>
                    <a:gs pos="0">
                      <a:schemeClr val="dk2"/>
                    </a:gs>
                    <a:gs pos="57000">
                      <a:srgbClr val="FFFFFF">
                        <a:alpha val="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</p:grpSp>
          <p:grpSp>
            <p:nvGrpSpPr>
              <p:cNvPr id="361" name="Google Shape;361;p29"/>
              <p:cNvGrpSpPr/>
              <p:nvPr/>
            </p:nvGrpSpPr>
            <p:grpSpPr>
              <a:xfrm rot="-2979843" flipH="1">
                <a:off x="7139016" y="358"/>
                <a:ext cx="2497851" cy="956975"/>
                <a:chOff x="300338" y="2024677"/>
                <a:chExt cx="2497728" cy="956928"/>
              </a:xfrm>
            </p:grpSpPr>
            <p:sp>
              <p:nvSpPr>
                <p:cNvPr id="362" name="Google Shape;362;p29"/>
                <p:cNvSpPr/>
                <p:nvPr/>
              </p:nvSpPr>
              <p:spPr>
                <a:xfrm>
                  <a:off x="300338" y="2024677"/>
                  <a:ext cx="2497728" cy="9569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075" h="7308" extrusionOk="0">
                      <a:moveTo>
                        <a:pt x="9841" y="1"/>
                      </a:moveTo>
                      <a:cubicBezTo>
                        <a:pt x="9198" y="90"/>
                        <a:pt x="4113" y="2570"/>
                        <a:pt x="4113" y="2570"/>
                      </a:cubicBezTo>
                      <a:lnTo>
                        <a:pt x="4113" y="2570"/>
                      </a:lnTo>
                      <a:cubicBezTo>
                        <a:pt x="2909" y="2971"/>
                        <a:pt x="2775" y="2873"/>
                        <a:pt x="1473" y="3150"/>
                      </a:cubicBezTo>
                      <a:lnTo>
                        <a:pt x="1473" y="3150"/>
                      </a:lnTo>
                      <a:cubicBezTo>
                        <a:pt x="1" y="3471"/>
                        <a:pt x="1901" y="7031"/>
                        <a:pt x="1901" y="7031"/>
                      </a:cubicBezTo>
                      <a:lnTo>
                        <a:pt x="1901" y="7031"/>
                      </a:lnTo>
                      <a:cubicBezTo>
                        <a:pt x="3489" y="6014"/>
                        <a:pt x="4738" y="6317"/>
                        <a:pt x="4738" y="6317"/>
                      </a:cubicBezTo>
                      <a:lnTo>
                        <a:pt x="4738" y="6317"/>
                      </a:lnTo>
                      <a:cubicBezTo>
                        <a:pt x="7503" y="7307"/>
                        <a:pt x="9573" y="6460"/>
                        <a:pt x="9573" y="6460"/>
                      </a:cubicBezTo>
                      <a:lnTo>
                        <a:pt x="9573" y="6460"/>
                      </a:lnTo>
                      <a:cubicBezTo>
                        <a:pt x="9573" y="6460"/>
                        <a:pt x="11268" y="6326"/>
                        <a:pt x="11928" y="6254"/>
                      </a:cubicBezTo>
                      <a:lnTo>
                        <a:pt x="11928" y="6254"/>
                      </a:lnTo>
                      <a:cubicBezTo>
                        <a:pt x="12151" y="6237"/>
                        <a:pt x="12455" y="6263"/>
                        <a:pt x="12811" y="6299"/>
                      </a:cubicBezTo>
                      <a:lnTo>
                        <a:pt x="12811" y="6299"/>
                      </a:lnTo>
                      <a:cubicBezTo>
                        <a:pt x="13498" y="6353"/>
                        <a:pt x="14346" y="6415"/>
                        <a:pt x="15069" y="6085"/>
                      </a:cubicBezTo>
                      <a:lnTo>
                        <a:pt x="15069" y="6085"/>
                      </a:lnTo>
                      <a:cubicBezTo>
                        <a:pt x="15077" y="6076"/>
                        <a:pt x="15077" y="6076"/>
                        <a:pt x="15086" y="6076"/>
                      </a:cubicBezTo>
                      <a:lnTo>
                        <a:pt x="15086" y="6076"/>
                      </a:lnTo>
                      <a:cubicBezTo>
                        <a:pt x="15122" y="6058"/>
                        <a:pt x="15158" y="6040"/>
                        <a:pt x="15184" y="6014"/>
                      </a:cubicBezTo>
                      <a:lnTo>
                        <a:pt x="15184" y="6014"/>
                      </a:lnTo>
                      <a:cubicBezTo>
                        <a:pt x="15577" y="5960"/>
                        <a:pt x="15568" y="5532"/>
                        <a:pt x="15497" y="5291"/>
                      </a:cubicBezTo>
                      <a:lnTo>
                        <a:pt x="15497" y="5291"/>
                      </a:lnTo>
                      <a:cubicBezTo>
                        <a:pt x="15461" y="5166"/>
                        <a:pt x="15283" y="5050"/>
                        <a:pt x="15158" y="4988"/>
                      </a:cubicBezTo>
                      <a:lnTo>
                        <a:pt x="15158" y="4988"/>
                      </a:lnTo>
                      <a:cubicBezTo>
                        <a:pt x="15149" y="4988"/>
                        <a:pt x="15149" y="4988"/>
                        <a:pt x="15149" y="4988"/>
                      </a:cubicBezTo>
                      <a:lnTo>
                        <a:pt x="15149" y="4988"/>
                      </a:lnTo>
                      <a:cubicBezTo>
                        <a:pt x="14783" y="4604"/>
                        <a:pt x="13650" y="4524"/>
                        <a:pt x="13088" y="4506"/>
                      </a:cubicBezTo>
                      <a:lnTo>
                        <a:pt x="13088" y="4506"/>
                      </a:lnTo>
                      <a:cubicBezTo>
                        <a:pt x="12901" y="4506"/>
                        <a:pt x="12776" y="4506"/>
                        <a:pt x="12776" y="4506"/>
                      </a:cubicBezTo>
                      <a:lnTo>
                        <a:pt x="12776" y="4506"/>
                      </a:lnTo>
                      <a:cubicBezTo>
                        <a:pt x="10153" y="4658"/>
                        <a:pt x="10215" y="4417"/>
                        <a:pt x="10215" y="4417"/>
                      </a:cubicBezTo>
                      <a:lnTo>
                        <a:pt x="10215" y="4417"/>
                      </a:lnTo>
                      <a:cubicBezTo>
                        <a:pt x="10421" y="4176"/>
                        <a:pt x="10153" y="3641"/>
                        <a:pt x="10153" y="3641"/>
                      </a:cubicBezTo>
                      <a:lnTo>
                        <a:pt x="10153" y="3641"/>
                      </a:lnTo>
                      <a:cubicBezTo>
                        <a:pt x="10189" y="3623"/>
                        <a:pt x="10251" y="3560"/>
                        <a:pt x="10251" y="3560"/>
                      </a:cubicBezTo>
                      <a:lnTo>
                        <a:pt x="10251" y="3560"/>
                      </a:lnTo>
                      <a:cubicBezTo>
                        <a:pt x="10572" y="3712"/>
                        <a:pt x="10831" y="3596"/>
                        <a:pt x="11001" y="3462"/>
                      </a:cubicBezTo>
                      <a:lnTo>
                        <a:pt x="11001" y="3462"/>
                      </a:lnTo>
                      <a:cubicBezTo>
                        <a:pt x="11152" y="3328"/>
                        <a:pt x="11232" y="3177"/>
                        <a:pt x="11232" y="3177"/>
                      </a:cubicBezTo>
                      <a:lnTo>
                        <a:pt x="11232" y="3177"/>
                      </a:lnTo>
                      <a:cubicBezTo>
                        <a:pt x="11830" y="3284"/>
                        <a:pt x="12580" y="1954"/>
                        <a:pt x="12580" y="1954"/>
                      </a:cubicBezTo>
                      <a:lnTo>
                        <a:pt x="12580" y="1954"/>
                      </a:lnTo>
                      <a:cubicBezTo>
                        <a:pt x="13525" y="2008"/>
                        <a:pt x="14382" y="1491"/>
                        <a:pt x="14382" y="1491"/>
                      </a:cubicBezTo>
                      <a:lnTo>
                        <a:pt x="14382" y="1491"/>
                      </a:lnTo>
                      <a:cubicBezTo>
                        <a:pt x="14542" y="1660"/>
                        <a:pt x="14926" y="1696"/>
                        <a:pt x="15149" y="1687"/>
                      </a:cubicBezTo>
                      <a:lnTo>
                        <a:pt x="15149" y="1687"/>
                      </a:lnTo>
                      <a:cubicBezTo>
                        <a:pt x="15247" y="1696"/>
                        <a:pt x="15318" y="1687"/>
                        <a:pt x="15318" y="1687"/>
                      </a:cubicBezTo>
                      <a:lnTo>
                        <a:pt x="15318" y="1687"/>
                      </a:lnTo>
                      <a:cubicBezTo>
                        <a:pt x="15318" y="1687"/>
                        <a:pt x="17495" y="1901"/>
                        <a:pt x="17968" y="1910"/>
                      </a:cubicBezTo>
                      <a:lnTo>
                        <a:pt x="17968" y="1910"/>
                      </a:lnTo>
                      <a:cubicBezTo>
                        <a:pt x="18780" y="1919"/>
                        <a:pt x="19074" y="1152"/>
                        <a:pt x="19074" y="1152"/>
                      </a:cubicBezTo>
                      <a:lnTo>
                        <a:pt x="19074" y="1152"/>
                      </a:lnTo>
                      <a:lnTo>
                        <a:pt x="17807" y="866"/>
                      </a:lnTo>
                      <a:cubicBezTo>
                        <a:pt x="17807" y="866"/>
                        <a:pt x="15506" y="411"/>
                        <a:pt x="15211" y="331"/>
                      </a:cubicBezTo>
                      <a:lnTo>
                        <a:pt x="15211" y="331"/>
                      </a:lnTo>
                      <a:cubicBezTo>
                        <a:pt x="14926" y="251"/>
                        <a:pt x="14283" y="45"/>
                        <a:pt x="13909" y="126"/>
                      </a:cubicBezTo>
                      <a:lnTo>
                        <a:pt x="13909" y="126"/>
                      </a:lnTo>
                      <a:cubicBezTo>
                        <a:pt x="13543" y="215"/>
                        <a:pt x="11108" y="224"/>
                        <a:pt x="11108" y="224"/>
                      </a:cubicBezTo>
                      <a:lnTo>
                        <a:pt x="11108" y="224"/>
                      </a:lnTo>
                      <a:cubicBezTo>
                        <a:pt x="10483" y="10"/>
                        <a:pt x="9921" y="1"/>
                        <a:pt x="9850" y="1"/>
                      </a:cubicBezTo>
                      <a:lnTo>
                        <a:pt x="9850" y="1"/>
                      </a:lnTo>
                      <a:cubicBezTo>
                        <a:pt x="9841" y="1"/>
                        <a:pt x="9841" y="1"/>
                        <a:pt x="9841" y="1"/>
                      </a:cubicBezTo>
                    </a:path>
                  </a:pathLst>
                </a:custGeom>
                <a:gradFill>
                  <a:gsLst>
                    <a:gs pos="0">
                      <a:schemeClr val="accent1"/>
                    </a:gs>
                    <a:gs pos="100000">
                      <a:schemeClr val="dk2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363" name="Google Shape;363;p29"/>
                <p:cNvSpPr/>
                <p:nvPr/>
              </p:nvSpPr>
              <p:spPr>
                <a:xfrm>
                  <a:off x="1740733" y="2219786"/>
                  <a:ext cx="955618" cy="7091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98" h="5416" extrusionOk="0">
                      <a:moveTo>
                        <a:pt x="1580" y="464"/>
                      </a:moveTo>
                      <a:cubicBezTo>
                        <a:pt x="1580" y="464"/>
                        <a:pt x="830" y="1794"/>
                        <a:pt x="232" y="1687"/>
                      </a:cubicBezTo>
                      <a:lnTo>
                        <a:pt x="232" y="1687"/>
                      </a:lnTo>
                      <a:cubicBezTo>
                        <a:pt x="232" y="1687"/>
                        <a:pt x="152" y="1838"/>
                        <a:pt x="1" y="1972"/>
                      </a:cubicBezTo>
                      <a:lnTo>
                        <a:pt x="1" y="1972"/>
                      </a:lnTo>
                      <a:cubicBezTo>
                        <a:pt x="286" y="2240"/>
                        <a:pt x="1357" y="2374"/>
                        <a:pt x="1357" y="2374"/>
                      </a:cubicBezTo>
                      <a:lnTo>
                        <a:pt x="1357" y="2374"/>
                      </a:lnTo>
                      <a:cubicBezTo>
                        <a:pt x="1410" y="2570"/>
                        <a:pt x="1713" y="2793"/>
                        <a:pt x="2088" y="3016"/>
                      </a:cubicBezTo>
                      <a:lnTo>
                        <a:pt x="2088" y="3016"/>
                      </a:lnTo>
                      <a:cubicBezTo>
                        <a:pt x="2650" y="3034"/>
                        <a:pt x="3783" y="3114"/>
                        <a:pt x="4149" y="3498"/>
                      </a:cubicBezTo>
                      <a:lnTo>
                        <a:pt x="4149" y="3498"/>
                      </a:lnTo>
                      <a:cubicBezTo>
                        <a:pt x="4149" y="3498"/>
                        <a:pt x="4149" y="3498"/>
                        <a:pt x="4158" y="3498"/>
                      </a:cubicBezTo>
                      <a:lnTo>
                        <a:pt x="4158" y="3498"/>
                      </a:lnTo>
                      <a:cubicBezTo>
                        <a:pt x="4283" y="3560"/>
                        <a:pt x="4461" y="3676"/>
                        <a:pt x="4497" y="3801"/>
                      </a:cubicBezTo>
                      <a:lnTo>
                        <a:pt x="4497" y="3801"/>
                      </a:lnTo>
                      <a:cubicBezTo>
                        <a:pt x="4568" y="4042"/>
                        <a:pt x="4577" y="4470"/>
                        <a:pt x="4184" y="4524"/>
                      </a:cubicBezTo>
                      <a:lnTo>
                        <a:pt x="4184" y="4524"/>
                      </a:lnTo>
                      <a:cubicBezTo>
                        <a:pt x="4158" y="4550"/>
                        <a:pt x="4122" y="4568"/>
                        <a:pt x="4086" y="4586"/>
                      </a:cubicBezTo>
                      <a:lnTo>
                        <a:pt x="4086" y="4586"/>
                      </a:lnTo>
                      <a:cubicBezTo>
                        <a:pt x="4077" y="4586"/>
                        <a:pt x="4077" y="4586"/>
                        <a:pt x="4069" y="4595"/>
                      </a:cubicBezTo>
                      <a:lnTo>
                        <a:pt x="4069" y="4595"/>
                      </a:lnTo>
                      <a:cubicBezTo>
                        <a:pt x="4363" y="5059"/>
                        <a:pt x="4693" y="5416"/>
                        <a:pt x="5005" y="5291"/>
                      </a:cubicBezTo>
                      <a:lnTo>
                        <a:pt x="5005" y="5291"/>
                      </a:lnTo>
                      <a:cubicBezTo>
                        <a:pt x="5416" y="5130"/>
                        <a:pt x="5023" y="4336"/>
                        <a:pt x="5023" y="4336"/>
                      </a:cubicBezTo>
                      <a:lnTo>
                        <a:pt x="5023" y="4336"/>
                      </a:lnTo>
                      <a:lnTo>
                        <a:pt x="3837" y="2052"/>
                      </a:lnTo>
                      <a:lnTo>
                        <a:pt x="3221" y="1365"/>
                      </a:lnTo>
                      <a:lnTo>
                        <a:pt x="3346" y="1321"/>
                      </a:lnTo>
                      <a:cubicBezTo>
                        <a:pt x="3480" y="1571"/>
                        <a:pt x="4390" y="2374"/>
                        <a:pt x="4827" y="2588"/>
                      </a:cubicBezTo>
                      <a:lnTo>
                        <a:pt x="4827" y="2588"/>
                      </a:lnTo>
                      <a:cubicBezTo>
                        <a:pt x="5603" y="3462"/>
                        <a:pt x="6317" y="4185"/>
                        <a:pt x="6807" y="4024"/>
                      </a:cubicBezTo>
                      <a:lnTo>
                        <a:pt x="6807" y="4024"/>
                      </a:lnTo>
                      <a:cubicBezTo>
                        <a:pt x="7298" y="3863"/>
                        <a:pt x="6673" y="2953"/>
                        <a:pt x="6673" y="2953"/>
                      </a:cubicBezTo>
                      <a:lnTo>
                        <a:pt x="6673" y="2953"/>
                      </a:lnTo>
                      <a:lnTo>
                        <a:pt x="5665" y="1589"/>
                      </a:lnTo>
                      <a:lnTo>
                        <a:pt x="4149" y="197"/>
                      </a:lnTo>
                      <a:cubicBezTo>
                        <a:pt x="3926" y="206"/>
                        <a:pt x="3542" y="170"/>
                        <a:pt x="3382" y="1"/>
                      </a:cubicBezTo>
                      <a:lnTo>
                        <a:pt x="3382" y="1"/>
                      </a:lnTo>
                      <a:cubicBezTo>
                        <a:pt x="3382" y="1"/>
                        <a:pt x="2525" y="518"/>
                        <a:pt x="1580" y="464"/>
                      </a:cubicBezTo>
                    </a:path>
                  </a:pathLst>
                </a:custGeom>
                <a:gradFill>
                  <a:gsLst>
                    <a:gs pos="0">
                      <a:schemeClr val="accent1"/>
                    </a:gs>
                    <a:gs pos="100000">
                      <a:schemeClr val="dk2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</p:grpSp>
        </p:grpSp>
        <p:sp>
          <p:nvSpPr>
            <p:cNvPr id="364" name="Google Shape;364;p29"/>
            <p:cNvSpPr/>
            <p:nvPr/>
          </p:nvSpPr>
          <p:spPr>
            <a:xfrm rot="-3033130">
              <a:off x="8204856" y="1418610"/>
              <a:ext cx="240324" cy="162787"/>
            </a:xfrm>
            <a:custGeom>
              <a:avLst/>
              <a:gdLst/>
              <a:ahLst/>
              <a:cxnLst/>
              <a:rect l="l" t="t" r="r" b="b"/>
              <a:pathLst>
                <a:path w="1714" h="1161" extrusionOk="0">
                  <a:moveTo>
                    <a:pt x="295" y="313"/>
                  </a:moveTo>
                  <a:cubicBezTo>
                    <a:pt x="143" y="501"/>
                    <a:pt x="0" y="857"/>
                    <a:pt x="250" y="1027"/>
                  </a:cubicBezTo>
                  <a:lnTo>
                    <a:pt x="250" y="1027"/>
                  </a:lnTo>
                  <a:cubicBezTo>
                    <a:pt x="357" y="1089"/>
                    <a:pt x="482" y="1089"/>
                    <a:pt x="607" y="1098"/>
                  </a:cubicBezTo>
                  <a:lnTo>
                    <a:pt x="607" y="1098"/>
                  </a:lnTo>
                  <a:cubicBezTo>
                    <a:pt x="759" y="1116"/>
                    <a:pt x="919" y="1152"/>
                    <a:pt x="1071" y="1152"/>
                  </a:cubicBezTo>
                  <a:lnTo>
                    <a:pt x="1071" y="1152"/>
                  </a:lnTo>
                  <a:cubicBezTo>
                    <a:pt x="1258" y="1161"/>
                    <a:pt x="1472" y="1107"/>
                    <a:pt x="1597" y="947"/>
                  </a:cubicBezTo>
                  <a:lnTo>
                    <a:pt x="1597" y="947"/>
                  </a:lnTo>
                  <a:cubicBezTo>
                    <a:pt x="1660" y="866"/>
                    <a:pt x="1695" y="759"/>
                    <a:pt x="1704" y="652"/>
                  </a:cubicBezTo>
                  <a:lnTo>
                    <a:pt x="1704" y="652"/>
                  </a:lnTo>
                  <a:cubicBezTo>
                    <a:pt x="1713" y="545"/>
                    <a:pt x="1713" y="447"/>
                    <a:pt x="1686" y="358"/>
                  </a:cubicBezTo>
                  <a:lnTo>
                    <a:pt x="1686" y="358"/>
                  </a:lnTo>
                  <a:cubicBezTo>
                    <a:pt x="1669" y="269"/>
                    <a:pt x="1606" y="188"/>
                    <a:pt x="1499" y="126"/>
                  </a:cubicBezTo>
                  <a:lnTo>
                    <a:pt x="1499" y="126"/>
                  </a:lnTo>
                  <a:cubicBezTo>
                    <a:pt x="1356" y="54"/>
                    <a:pt x="1187" y="10"/>
                    <a:pt x="1026" y="1"/>
                  </a:cubicBezTo>
                  <a:lnTo>
                    <a:pt x="1026" y="1"/>
                  </a:lnTo>
                  <a:cubicBezTo>
                    <a:pt x="1008" y="1"/>
                    <a:pt x="999" y="1"/>
                    <a:pt x="982" y="1"/>
                  </a:cubicBezTo>
                  <a:lnTo>
                    <a:pt x="982" y="1"/>
                  </a:lnTo>
                  <a:cubicBezTo>
                    <a:pt x="723" y="1"/>
                    <a:pt x="464" y="117"/>
                    <a:pt x="295" y="313"/>
                  </a:cubicBezTo>
                </a:path>
              </a:pathLst>
            </a:custGeom>
            <a:gradFill>
              <a:gsLst>
                <a:gs pos="0">
                  <a:schemeClr val="dk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65" name="Google Shape;365;p29"/>
            <p:cNvSpPr/>
            <p:nvPr/>
          </p:nvSpPr>
          <p:spPr>
            <a:xfrm rot="7930158" flipH="1">
              <a:off x="7532339" y="1461822"/>
              <a:ext cx="162646" cy="45148"/>
            </a:xfrm>
            <a:custGeom>
              <a:avLst/>
              <a:gdLst/>
              <a:ahLst/>
              <a:cxnLst/>
              <a:rect l="l" t="t" r="r" b="b"/>
              <a:pathLst>
                <a:path w="1160" h="322" extrusionOk="0">
                  <a:moveTo>
                    <a:pt x="54" y="107"/>
                  </a:moveTo>
                  <a:cubicBezTo>
                    <a:pt x="36" y="116"/>
                    <a:pt x="27" y="134"/>
                    <a:pt x="18" y="152"/>
                  </a:cubicBezTo>
                  <a:lnTo>
                    <a:pt x="18" y="152"/>
                  </a:lnTo>
                  <a:cubicBezTo>
                    <a:pt x="9" y="161"/>
                    <a:pt x="0" y="188"/>
                    <a:pt x="9" y="197"/>
                  </a:cubicBezTo>
                  <a:lnTo>
                    <a:pt x="9" y="197"/>
                  </a:lnTo>
                  <a:cubicBezTo>
                    <a:pt x="18" y="232"/>
                    <a:pt x="54" y="241"/>
                    <a:pt x="80" y="250"/>
                  </a:cubicBezTo>
                  <a:lnTo>
                    <a:pt x="80" y="250"/>
                  </a:lnTo>
                  <a:cubicBezTo>
                    <a:pt x="303" y="295"/>
                    <a:pt x="526" y="321"/>
                    <a:pt x="758" y="321"/>
                  </a:cubicBezTo>
                  <a:lnTo>
                    <a:pt x="758" y="321"/>
                  </a:lnTo>
                  <a:cubicBezTo>
                    <a:pt x="812" y="321"/>
                    <a:pt x="865" y="321"/>
                    <a:pt x="910" y="321"/>
                  </a:cubicBezTo>
                  <a:lnTo>
                    <a:pt x="910" y="321"/>
                  </a:lnTo>
                  <a:cubicBezTo>
                    <a:pt x="964" y="321"/>
                    <a:pt x="1008" y="313"/>
                    <a:pt x="1062" y="313"/>
                  </a:cubicBezTo>
                  <a:lnTo>
                    <a:pt x="1062" y="313"/>
                  </a:lnTo>
                  <a:cubicBezTo>
                    <a:pt x="1080" y="313"/>
                    <a:pt x="1151" y="313"/>
                    <a:pt x="1151" y="286"/>
                  </a:cubicBezTo>
                  <a:lnTo>
                    <a:pt x="1151" y="286"/>
                  </a:lnTo>
                  <a:cubicBezTo>
                    <a:pt x="1160" y="268"/>
                    <a:pt x="1142" y="259"/>
                    <a:pt x="1133" y="250"/>
                  </a:cubicBezTo>
                  <a:lnTo>
                    <a:pt x="1133" y="250"/>
                  </a:lnTo>
                  <a:cubicBezTo>
                    <a:pt x="1106" y="232"/>
                    <a:pt x="1080" y="214"/>
                    <a:pt x="1053" y="197"/>
                  </a:cubicBezTo>
                  <a:lnTo>
                    <a:pt x="1053" y="197"/>
                  </a:lnTo>
                  <a:cubicBezTo>
                    <a:pt x="919" y="116"/>
                    <a:pt x="785" y="63"/>
                    <a:pt x="633" y="27"/>
                  </a:cubicBezTo>
                  <a:lnTo>
                    <a:pt x="633" y="27"/>
                  </a:lnTo>
                  <a:cubicBezTo>
                    <a:pt x="571" y="9"/>
                    <a:pt x="491" y="0"/>
                    <a:pt x="419" y="0"/>
                  </a:cubicBezTo>
                  <a:lnTo>
                    <a:pt x="419" y="0"/>
                  </a:lnTo>
                  <a:cubicBezTo>
                    <a:pt x="286" y="0"/>
                    <a:pt x="161" y="36"/>
                    <a:pt x="54" y="107"/>
                  </a:cubicBezTo>
                </a:path>
              </a:pathLst>
            </a:custGeom>
            <a:gradFill>
              <a:gsLst>
                <a:gs pos="0">
                  <a:schemeClr val="dk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59E839BF-E039-4DBD-8932-4300D3E665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4620" y="253244"/>
            <a:ext cx="1581824" cy="283534"/>
          </a:xfrm>
          <a:prstGeom prst="roundRect">
            <a:avLst/>
          </a:prstGeom>
        </p:spPr>
      </p:pic>
      <p:pic>
        <p:nvPicPr>
          <p:cNvPr id="50" name="Google Shape;90;p1">
            <a:extLst>
              <a:ext uri="{FF2B5EF4-FFF2-40B4-BE49-F238E27FC236}">
                <a16:creationId xmlns:a16="http://schemas.microsoft.com/office/drawing/2014/main" id="{95B7E77D-FB4F-47B9-9AD0-2486471D7F2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5156" r="6054"/>
          <a:stretch/>
        </p:blipFill>
        <p:spPr>
          <a:xfrm>
            <a:off x="7788301" y="51363"/>
            <a:ext cx="1259584" cy="753235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Прямоугольник: скругленные углы 58">
            <a:extLst>
              <a:ext uri="{FF2B5EF4-FFF2-40B4-BE49-F238E27FC236}">
                <a16:creationId xmlns:a16="http://schemas.microsoft.com/office/drawing/2014/main" id="{E5A69104-B26D-4804-9D98-2A6F5D758A08}"/>
              </a:ext>
            </a:extLst>
          </p:cNvPr>
          <p:cNvSpPr/>
          <p:nvPr/>
        </p:nvSpPr>
        <p:spPr>
          <a:xfrm>
            <a:off x="244977" y="1413442"/>
            <a:ext cx="4821963" cy="906019"/>
          </a:xfrm>
          <a:prstGeom prst="roundRect">
            <a:avLst/>
          </a:prstGeom>
          <a:solidFill>
            <a:schemeClr val="bg1">
              <a:alpha val="22000"/>
            </a:schemeClr>
          </a:solidFill>
          <a:ln>
            <a:noFill/>
          </a:ln>
          <a:effectLst>
            <a:glow rad="127000">
              <a:schemeClr val="bg1">
                <a:alpha val="2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0" name="Прямоугольник: скругленные углы 59">
            <a:extLst>
              <a:ext uri="{FF2B5EF4-FFF2-40B4-BE49-F238E27FC236}">
                <a16:creationId xmlns:a16="http://schemas.microsoft.com/office/drawing/2014/main" id="{DE7D0A52-2911-46FE-BA5C-F0492D14296D}"/>
              </a:ext>
            </a:extLst>
          </p:cNvPr>
          <p:cNvSpPr/>
          <p:nvPr/>
        </p:nvSpPr>
        <p:spPr>
          <a:xfrm>
            <a:off x="96115" y="112778"/>
            <a:ext cx="1627895" cy="542295"/>
          </a:xfrm>
          <a:prstGeom prst="roundRect">
            <a:avLst/>
          </a:prstGeom>
          <a:solidFill>
            <a:schemeClr val="bg1">
              <a:alpha val="22000"/>
            </a:schemeClr>
          </a:solidFill>
          <a:ln>
            <a:noFill/>
          </a:ln>
          <a:effectLst>
            <a:glow rad="127000">
              <a:schemeClr val="bg1">
                <a:alpha val="2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0AA984E1-4EE1-4C50-9779-E9376D07FC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075" y="187289"/>
            <a:ext cx="1477975" cy="375183"/>
          </a:xfrm>
          <a:prstGeom prst="rect">
            <a:avLst/>
          </a:prstGeom>
        </p:spPr>
      </p:pic>
      <p:sp>
        <p:nvSpPr>
          <p:cNvPr id="62" name="Прямоугольник: скругленные углы 61">
            <a:extLst>
              <a:ext uri="{FF2B5EF4-FFF2-40B4-BE49-F238E27FC236}">
                <a16:creationId xmlns:a16="http://schemas.microsoft.com/office/drawing/2014/main" id="{0A3DAA01-E208-4453-96AE-D52D8F7595D5}"/>
              </a:ext>
            </a:extLst>
          </p:cNvPr>
          <p:cNvSpPr/>
          <p:nvPr/>
        </p:nvSpPr>
        <p:spPr>
          <a:xfrm>
            <a:off x="2686576" y="113630"/>
            <a:ext cx="1627895" cy="542295"/>
          </a:xfrm>
          <a:prstGeom prst="roundRect">
            <a:avLst/>
          </a:prstGeom>
          <a:solidFill>
            <a:schemeClr val="bg1">
              <a:alpha val="22000"/>
            </a:schemeClr>
          </a:solidFill>
          <a:ln>
            <a:noFill/>
          </a:ln>
          <a:effectLst>
            <a:glow rad="127000">
              <a:schemeClr val="bg1">
                <a:alpha val="2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8157C301-6949-4254-A4CE-B8F13FDCDCB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388" y="159934"/>
            <a:ext cx="1535327" cy="429892"/>
          </a:xfrm>
          <a:prstGeom prst="rect">
            <a:avLst/>
          </a:prstGeom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164D833E-3AC4-473C-B072-953C880AA2C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4984" y="3775859"/>
            <a:ext cx="1195627" cy="1195627"/>
          </a:xfrm>
          <a:prstGeom prst="rect">
            <a:avLst/>
          </a:prstGeom>
          <a:effectLst>
            <a:glow rad="127000">
              <a:schemeClr val="bg2">
                <a:lumMod val="50000"/>
              </a:schemeClr>
            </a:glow>
          </a:effectLst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ADD830DE-0E30-4D9F-A398-944F33A2879F}"/>
              </a:ext>
            </a:extLst>
          </p:cNvPr>
          <p:cNvPicPr>
            <a:picLocks noChangeAspect="1"/>
          </p:cNvPicPr>
          <p:nvPr/>
        </p:nvPicPr>
        <p:blipFill>
          <a:blip r:embed="rId8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670" y="3815642"/>
            <a:ext cx="1167399" cy="1167399"/>
          </a:xfrm>
          <a:prstGeom prst="rect">
            <a:avLst/>
          </a:prstGeom>
          <a:effectLst>
            <a:glow rad="127000">
              <a:schemeClr val="bg2">
                <a:lumMod val="50000"/>
              </a:schemeClr>
            </a:glow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01B042B-68F3-4E5A-B311-4CB283AE4B7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52700" y="3815642"/>
            <a:ext cx="1117023" cy="1117023"/>
          </a:xfrm>
          <a:prstGeom prst="rect">
            <a:avLst/>
          </a:prstGeom>
          <a:effectLst>
            <a:glow rad="127000">
              <a:schemeClr val="bg2">
                <a:lumMod val="50000"/>
              </a:schemeClr>
            </a:glow>
          </a:effectLst>
        </p:spPr>
      </p:pic>
      <p:sp>
        <p:nvSpPr>
          <p:cNvPr id="77" name="Google Shape;366;p29">
            <a:extLst>
              <a:ext uri="{FF2B5EF4-FFF2-40B4-BE49-F238E27FC236}">
                <a16:creationId xmlns:a16="http://schemas.microsoft.com/office/drawing/2014/main" id="{08D3C037-9EC3-4B8B-AEAF-46BDCCA2AB08}"/>
              </a:ext>
            </a:extLst>
          </p:cNvPr>
          <p:cNvSpPr txBox="1">
            <a:spLocks/>
          </p:cNvSpPr>
          <p:nvPr/>
        </p:nvSpPr>
        <p:spPr>
          <a:xfrm>
            <a:off x="1043265" y="2609857"/>
            <a:ext cx="2799063" cy="9060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Trispace"/>
              <a:buNone/>
              <a:defRPr sz="5500" b="0" i="0" u="none" strike="noStrike" cap="none">
                <a:solidFill>
                  <a:schemeClr val="dk1"/>
                </a:solidFill>
                <a:latin typeface="Trispace"/>
                <a:ea typeface="Trispace"/>
                <a:cs typeface="Trispace"/>
                <a:sym typeface="Trispac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Trispace"/>
              <a:buNone/>
              <a:defRPr sz="5200" b="0" i="0" u="none" strike="noStrike" cap="none">
                <a:solidFill>
                  <a:srgbClr val="191919"/>
                </a:solidFill>
                <a:latin typeface="Trispace"/>
                <a:ea typeface="Trispace"/>
                <a:cs typeface="Trispace"/>
                <a:sym typeface="Trispac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Trispace"/>
              <a:buNone/>
              <a:defRPr sz="5200" b="0" i="0" u="none" strike="noStrike" cap="none">
                <a:solidFill>
                  <a:srgbClr val="191919"/>
                </a:solidFill>
                <a:latin typeface="Trispace"/>
                <a:ea typeface="Trispace"/>
                <a:cs typeface="Trispace"/>
                <a:sym typeface="Trispac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Trispace"/>
              <a:buNone/>
              <a:defRPr sz="5200" b="0" i="0" u="none" strike="noStrike" cap="none">
                <a:solidFill>
                  <a:srgbClr val="191919"/>
                </a:solidFill>
                <a:latin typeface="Trispace"/>
                <a:ea typeface="Trispace"/>
                <a:cs typeface="Trispace"/>
                <a:sym typeface="Trispac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Trispace"/>
              <a:buNone/>
              <a:defRPr sz="5200" b="0" i="0" u="none" strike="noStrike" cap="none">
                <a:solidFill>
                  <a:srgbClr val="191919"/>
                </a:solidFill>
                <a:latin typeface="Trispace"/>
                <a:ea typeface="Trispace"/>
                <a:cs typeface="Trispace"/>
                <a:sym typeface="Trispac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Trispace"/>
              <a:buNone/>
              <a:defRPr sz="5200" b="0" i="0" u="none" strike="noStrike" cap="none">
                <a:solidFill>
                  <a:srgbClr val="191919"/>
                </a:solidFill>
                <a:latin typeface="Trispace"/>
                <a:ea typeface="Trispace"/>
                <a:cs typeface="Trispace"/>
                <a:sym typeface="Trispac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Trispace"/>
              <a:buNone/>
              <a:defRPr sz="5200" b="0" i="0" u="none" strike="noStrike" cap="none">
                <a:solidFill>
                  <a:srgbClr val="191919"/>
                </a:solidFill>
                <a:latin typeface="Trispace"/>
                <a:ea typeface="Trispace"/>
                <a:cs typeface="Trispace"/>
                <a:sym typeface="Trispac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Trispace"/>
              <a:buNone/>
              <a:defRPr sz="5200" b="0" i="0" u="none" strike="noStrike" cap="none">
                <a:solidFill>
                  <a:srgbClr val="191919"/>
                </a:solidFill>
                <a:latin typeface="Trispace"/>
                <a:ea typeface="Trispace"/>
                <a:cs typeface="Trispace"/>
                <a:sym typeface="Trispac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Trispace"/>
              <a:buNone/>
              <a:defRPr sz="5200" b="0" i="0" u="none" strike="noStrike" cap="none">
                <a:solidFill>
                  <a:srgbClr val="191919"/>
                </a:solidFill>
                <a:latin typeface="Trispace"/>
                <a:ea typeface="Trispace"/>
                <a:cs typeface="Trispace"/>
                <a:sym typeface="Trispace"/>
              </a:defRPr>
            </a:lvl9pPr>
          </a:lstStyle>
          <a:p>
            <a:pPr>
              <a:buClr>
                <a:srgbClr val="000000"/>
              </a:buClr>
              <a:buSzPts val="3700"/>
              <a:buFont typeface="Arial"/>
              <a:buNone/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Bahnschrift SemiBold" panose="020B0502040204020203" pitchFamily="34" charset="0"/>
                <a:cs typeface="Calibri" panose="020F0502020204030204" pitchFamily="34" charset="0"/>
              </a:rPr>
              <a:t>ЭТЕРНА</a:t>
            </a:r>
            <a:endParaRPr lang="en-US" dirty="0">
              <a:solidFill>
                <a:schemeClr val="accent5">
                  <a:lumMod val="75000"/>
                </a:schemeClr>
              </a:solidFill>
              <a:latin typeface="Bahnschrift SemiBold" panose="020B0502040204020203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0" name="Google Shape;400;p32"/>
          <p:cNvGrpSpPr/>
          <p:nvPr/>
        </p:nvGrpSpPr>
        <p:grpSpPr>
          <a:xfrm>
            <a:off x="5843516" y="727813"/>
            <a:ext cx="3877481" cy="4090276"/>
            <a:chOff x="5710513" y="569504"/>
            <a:chExt cx="3877481" cy="4090276"/>
          </a:xfrm>
        </p:grpSpPr>
        <p:sp>
          <p:nvSpPr>
            <p:cNvPr id="401" name="Google Shape;401;p32"/>
            <p:cNvSpPr/>
            <p:nvPr/>
          </p:nvSpPr>
          <p:spPr>
            <a:xfrm rot="2062716">
              <a:off x="7347458" y="1325451"/>
              <a:ext cx="1985541" cy="1517391"/>
            </a:xfrm>
            <a:custGeom>
              <a:avLst/>
              <a:gdLst/>
              <a:ahLst/>
              <a:cxnLst/>
              <a:rect l="l" t="t" r="r" b="b"/>
              <a:pathLst>
                <a:path w="17932" h="13704" extrusionOk="0">
                  <a:moveTo>
                    <a:pt x="14568" y="536"/>
                  </a:moveTo>
                  <a:cubicBezTo>
                    <a:pt x="14568" y="536"/>
                    <a:pt x="13302" y="759"/>
                    <a:pt x="12204" y="1687"/>
                  </a:cubicBezTo>
                  <a:lnTo>
                    <a:pt x="12204" y="1687"/>
                  </a:lnTo>
                  <a:cubicBezTo>
                    <a:pt x="12204" y="1687"/>
                    <a:pt x="6272" y="4399"/>
                    <a:pt x="5683" y="4470"/>
                  </a:cubicBezTo>
                  <a:lnTo>
                    <a:pt x="5683" y="4470"/>
                  </a:lnTo>
                  <a:cubicBezTo>
                    <a:pt x="5683" y="4470"/>
                    <a:pt x="4684" y="4684"/>
                    <a:pt x="4282" y="5532"/>
                  </a:cubicBezTo>
                  <a:lnTo>
                    <a:pt x="4282" y="5532"/>
                  </a:lnTo>
                  <a:lnTo>
                    <a:pt x="1936" y="8395"/>
                  </a:lnTo>
                  <a:cubicBezTo>
                    <a:pt x="1936" y="8395"/>
                    <a:pt x="1115" y="10465"/>
                    <a:pt x="848" y="10715"/>
                  </a:cubicBezTo>
                  <a:lnTo>
                    <a:pt x="848" y="10715"/>
                  </a:lnTo>
                  <a:lnTo>
                    <a:pt x="0" y="12749"/>
                  </a:lnTo>
                  <a:cubicBezTo>
                    <a:pt x="0" y="12749"/>
                    <a:pt x="393" y="13703"/>
                    <a:pt x="1490" y="12401"/>
                  </a:cubicBezTo>
                  <a:lnTo>
                    <a:pt x="1490" y="12401"/>
                  </a:lnTo>
                  <a:cubicBezTo>
                    <a:pt x="1490" y="12401"/>
                    <a:pt x="2025" y="11776"/>
                    <a:pt x="2097" y="11321"/>
                  </a:cubicBezTo>
                  <a:lnTo>
                    <a:pt x="2097" y="11321"/>
                  </a:lnTo>
                  <a:cubicBezTo>
                    <a:pt x="2356" y="11045"/>
                    <a:pt x="2819" y="10795"/>
                    <a:pt x="2864" y="10135"/>
                  </a:cubicBezTo>
                  <a:lnTo>
                    <a:pt x="2864" y="10135"/>
                  </a:lnTo>
                  <a:cubicBezTo>
                    <a:pt x="2864" y="10135"/>
                    <a:pt x="2864" y="10135"/>
                    <a:pt x="2864" y="10135"/>
                  </a:cubicBezTo>
                  <a:lnTo>
                    <a:pt x="2864" y="10135"/>
                  </a:lnTo>
                  <a:cubicBezTo>
                    <a:pt x="2864" y="10135"/>
                    <a:pt x="3042" y="10028"/>
                    <a:pt x="3301" y="9849"/>
                  </a:cubicBezTo>
                  <a:lnTo>
                    <a:pt x="3301" y="9849"/>
                  </a:lnTo>
                  <a:cubicBezTo>
                    <a:pt x="3881" y="9448"/>
                    <a:pt x="4836" y="8699"/>
                    <a:pt x="4952" y="8021"/>
                  </a:cubicBezTo>
                  <a:lnTo>
                    <a:pt x="4952" y="8021"/>
                  </a:lnTo>
                  <a:cubicBezTo>
                    <a:pt x="4952" y="8021"/>
                    <a:pt x="4952" y="8021"/>
                    <a:pt x="4952" y="8021"/>
                  </a:cubicBezTo>
                  <a:lnTo>
                    <a:pt x="4952" y="8021"/>
                  </a:lnTo>
                  <a:cubicBezTo>
                    <a:pt x="4952" y="8021"/>
                    <a:pt x="6673" y="7619"/>
                    <a:pt x="7414" y="7307"/>
                  </a:cubicBezTo>
                  <a:lnTo>
                    <a:pt x="7414" y="7307"/>
                  </a:lnTo>
                  <a:cubicBezTo>
                    <a:pt x="7414" y="7307"/>
                    <a:pt x="8074" y="7628"/>
                    <a:pt x="8493" y="7905"/>
                  </a:cubicBezTo>
                  <a:lnTo>
                    <a:pt x="8493" y="7905"/>
                  </a:lnTo>
                  <a:lnTo>
                    <a:pt x="8493" y="7905"/>
                  </a:lnTo>
                  <a:cubicBezTo>
                    <a:pt x="8609" y="7985"/>
                    <a:pt x="8707" y="8056"/>
                    <a:pt x="8770" y="8119"/>
                  </a:cubicBezTo>
                  <a:lnTo>
                    <a:pt x="8770" y="8119"/>
                  </a:lnTo>
                  <a:cubicBezTo>
                    <a:pt x="8770" y="8119"/>
                    <a:pt x="8431" y="8832"/>
                    <a:pt x="7985" y="9162"/>
                  </a:cubicBezTo>
                  <a:lnTo>
                    <a:pt x="7985" y="9162"/>
                  </a:lnTo>
                  <a:cubicBezTo>
                    <a:pt x="7985" y="9162"/>
                    <a:pt x="7128" y="10037"/>
                    <a:pt x="6629" y="10608"/>
                  </a:cubicBezTo>
                  <a:lnTo>
                    <a:pt x="6629" y="10608"/>
                  </a:lnTo>
                  <a:cubicBezTo>
                    <a:pt x="6477" y="10777"/>
                    <a:pt x="6352" y="10920"/>
                    <a:pt x="6299" y="11009"/>
                  </a:cubicBezTo>
                  <a:lnTo>
                    <a:pt x="6299" y="11009"/>
                  </a:lnTo>
                  <a:cubicBezTo>
                    <a:pt x="6013" y="11419"/>
                    <a:pt x="5603" y="11946"/>
                    <a:pt x="6343" y="12561"/>
                  </a:cubicBezTo>
                  <a:lnTo>
                    <a:pt x="6343" y="12561"/>
                  </a:lnTo>
                  <a:cubicBezTo>
                    <a:pt x="6343" y="12561"/>
                    <a:pt x="6504" y="12695"/>
                    <a:pt x="6736" y="12740"/>
                  </a:cubicBezTo>
                  <a:lnTo>
                    <a:pt x="6736" y="12740"/>
                  </a:lnTo>
                  <a:cubicBezTo>
                    <a:pt x="6986" y="12784"/>
                    <a:pt x="7316" y="12722"/>
                    <a:pt x="7637" y="12329"/>
                  </a:cubicBezTo>
                  <a:lnTo>
                    <a:pt x="7637" y="12329"/>
                  </a:lnTo>
                  <a:cubicBezTo>
                    <a:pt x="7646" y="12312"/>
                    <a:pt x="7664" y="12285"/>
                    <a:pt x="7681" y="12267"/>
                  </a:cubicBezTo>
                  <a:lnTo>
                    <a:pt x="7681" y="12267"/>
                  </a:lnTo>
                  <a:cubicBezTo>
                    <a:pt x="7681" y="12267"/>
                    <a:pt x="8921" y="11419"/>
                    <a:pt x="9359" y="10492"/>
                  </a:cubicBezTo>
                  <a:lnTo>
                    <a:pt x="9359" y="10492"/>
                  </a:lnTo>
                  <a:lnTo>
                    <a:pt x="9956" y="9823"/>
                  </a:lnTo>
                  <a:lnTo>
                    <a:pt x="11285" y="8975"/>
                  </a:lnTo>
                  <a:cubicBezTo>
                    <a:pt x="11285" y="8975"/>
                    <a:pt x="13712" y="7387"/>
                    <a:pt x="13899" y="5246"/>
                  </a:cubicBezTo>
                  <a:lnTo>
                    <a:pt x="13899" y="5246"/>
                  </a:lnTo>
                  <a:cubicBezTo>
                    <a:pt x="13899" y="5246"/>
                    <a:pt x="17004" y="3712"/>
                    <a:pt x="17798" y="3863"/>
                  </a:cubicBezTo>
                  <a:lnTo>
                    <a:pt x="17798" y="3863"/>
                  </a:lnTo>
                  <a:cubicBezTo>
                    <a:pt x="17798" y="3863"/>
                    <a:pt x="17932" y="1062"/>
                    <a:pt x="16014" y="1"/>
                  </a:cubicBezTo>
                  <a:lnTo>
                    <a:pt x="16014" y="1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dk2"/>
                </a:gs>
              </a:gsLst>
              <a:lin ang="10800025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402" name="Google Shape;402;p32"/>
            <p:cNvGrpSpPr/>
            <p:nvPr/>
          </p:nvGrpSpPr>
          <p:grpSpPr>
            <a:xfrm>
              <a:off x="5710513" y="569504"/>
              <a:ext cx="3877481" cy="4090276"/>
              <a:chOff x="5410088" y="476042"/>
              <a:chExt cx="3877481" cy="4090276"/>
            </a:xfrm>
          </p:grpSpPr>
          <p:sp>
            <p:nvSpPr>
              <p:cNvPr id="403" name="Google Shape;403;p32"/>
              <p:cNvSpPr/>
              <p:nvPr/>
            </p:nvSpPr>
            <p:spPr>
              <a:xfrm>
                <a:off x="5728780" y="2240518"/>
                <a:ext cx="468769" cy="468795"/>
              </a:xfrm>
              <a:custGeom>
                <a:avLst/>
                <a:gdLst/>
                <a:ahLst/>
                <a:cxnLst/>
                <a:rect l="l" t="t" r="r" b="b"/>
                <a:pathLst>
                  <a:path w="4809" h="4810" extrusionOk="0">
                    <a:moveTo>
                      <a:pt x="4345" y="1571"/>
                    </a:moveTo>
                    <a:cubicBezTo>
                      <a:pt x="4809" y="2641"/>
                      <a:pt x="4309" y="3890"/>
                      <a:pt x="3239" y="4345"/>
                    </a:cubicBezTo>
                    <a:cubicBezTo>
                      <a:pt x="2168" y="4809"/>
                      <a:pt x="919" y="4319"/>
                      <a:pt x="464" y="3248"/>
                    </a:cubicBezTo>
                    <a:cubicBezTo>
                      <a:pt x="0" y="2169"/>
                      <a:pt x="491" y="929"/>
                      <a:pt x="1571" y="465"/>
                    </a:cubicBezTo>
                    <a:cubicBezTo>
                      <a:pt x="2641" y="1"/>
                      <a:pt x="3881" y="500"/>
                      <a:pt x="4345" y="1571"/>
                    </a:cubicBezTo>
                  </a:path>
                </a:pathLst>
              </a:custGeom>
              <a:gradFill>
                <a:gsLst>
                  <a:gs pos="0">
                    <a:schemeClr val="dk2"/>
                  </a:gs>
                  <a:gs pos="57000">
                    <a:srgbClr val="FFFFFF">
                      <a:alpha val="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04" name="Google Shape;404;p32"/>
              <p:cNvSpPr/>
              <p:nvPr/>
            </p:nvSpPr>
            <p:spPr>
              <a:xfrm>
                <a:off x="6197561" y="3366978"/>
                <a:ext cx="327012" cy="327044"/>
              </a:xfrm>
              <a:custGeom>
                <a:avLst/>
                <a:gdLst/>
                <a:ahLst/>
                <a:cxnLst/>
                <a:rect l="l" t="t" r="r" b="b"/>
                <a:pathLst>
                  <a:path w="4809" h="4810" extrusionOk="0">
                    <a:moveTo>
                      <a:pt x="4345" y="1571"/>
                    </a:moveTo>
                    <a:cubicBezTo>
                      <a:pt x="4809" y="2641"/>
                      <a:pt x="4309" y="3890"/>
                      <a:pt x="3239" y="4345"/>
                    </a:cubicBezTo>
                    <a:cubicBezTo>
                      <a:pt x="2168" y="4809"/>
                      <a:pt x="919" y="4319"/>
                      <a:pt x="464" y="3248"/>
                    </a:cubicBezTo>
                    <a:cubicBezTo>
                      <a:pt x="0" y="2169"/>
                      <a:pt x="491" y="929"/>
                      <a:pt x="1571" y="465"/>
                    </a:cubicBezTo>
                    <a:cubicBezTo>
                      <a:pt x="2641" y="1"/>
                      <a:pt x="3881" y="500"/>
                      <a:pt x="4345" y="1571"/>
                    </a:cubicBezTo>
                  </a:path>
                </a:pathLst>
              </a:custGeom>
              <a:gradFill>
                <a:gsLst>
                  <a:gs pos="0">
                    <a:schemeClr val="dk2"/>
                  </a:gs>
                  <a:gs pos="57000">
                    <a:srgbClr val="FFFFFF">
                      <a:alpha val="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05" name="Google Shape;405;p32"/>
              <p:cNvSpPr/>
              <p:nvPr/>
            </p:nvSpPr>
            <p:spPr>
              <a:xfrm>
                <a:off x="5531598" y="1066378"/>
                <a:ext cx="327012" cy="327044"/>
              </a:xfrm>
              <a:custGeom>
                <a:avLst/>
                <a:gdLst/>
                <a:ahLst/>
                <a:cxnLst/>
                <a:rect l="l" t="t" r="r" b="b"/>
                <a:pathLst>
                  <a:path w="4809" h="4810" extrusionOk="0">
                    <a:moveTo>
                      <a:pt x="4345" y="1571"/>
                    </a:moveTo>
                    <a:cubicBezTo>
                      <a:pt x="4809" y="2641"/>
                      <a:pt x="4309" y="3890"/>
                      <a:pt x="3239" y="4345"/>
                    </a:cubicBezTo>
                    <a:cubicBezTo>
                      <a:pt x="2168" y="4809"/>
                      <a:pt x="919" y="4319"/>
                      <a:pt x="464" y="3248"/>
                    </a:cubicBezTo>
                    <a:cubicBezTo>
                      <a:pt x="0" y="2169"/>
                      <a:pt x="491" y="929"/>
                      <a:pt x="1571" y="465"/>
                    </a:cubicBezTo>
                    <a:cubicBezTo>
                      <a:pt x="2641" y="1"/>
                      <a:pt x="3881" y="500"/>
                      <a:pt x="4345" y="1571"/>
                    </a:cubicBezTo>
                  </a:path>
                </a:pathLst>
              </a:custGeom>
              <a:gradFill>
                <a:gsLst>
                  <a:gs pos="0">
                    <a:schemeClr val="dk2"/>
                  </a:gs>
                  <a:gs pos="57000">
                    <a:srgbClr val="FFFFFF">
                      <a:alpha val="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06" name="Google Shape;406;p32"/>
              <p:cNvSpPr/>
              <p:nvPr/>
            </p:nvSpPr>
            <p:spPr>
              <a:xfrm>
                <a:off x="8080630" y="2806168"/>
                <a:ext cx="468769" cy="468795"/>
              </a:xfrm>
              <a:custGeom>
                <a:avLst/>
                <a:gdLst/>
                <a:ahLst/>
                <a:cxnLst/>
                <a:rect l="l" t="t" r="r" b="b"/>
                <a:pathLst>
                  <a:path w="4809" h="4810" extrusionOk="0">
                    <a:moveTo>
                      <a:pt x="4345" y="1571"/>
                    </a:moveTo>
                    <a:cubicBezTo>
                      <a:pt x="4809" y="2641"/>
                      <a:pt x="4309" y="3890"/>
                      <a:pt x="3239" y="4345"/>
                    </a:cubicBezTo>
                    <a:cubicBezTo>
                      <a:pt x="2168" y="4809"/>
                      <a:pt x="919" y="4319"/>
                      <a:pt x="464" y="3248"/>
                    </a:cubicBezTo>
                    <a:cubicBezTo>
                      <a:pt x="0" y="2169"/>
                      <a:pt x="491" y="929"/>
                      <a:pt x="1571" y="465"/>
                    </a:cubicBezTo>
                    <a:cubicBezTo>
                      <a:pt x="2641" y="1"/>
                      <a:pt x="3881" y="500"/>
                      <a:pt x="4345" y="1571"/>
                    </a:cubicBezTo>
                  </a:path>
                </a:pathLst>
              </a:custGeom>
              <a:gradFill>
                <a:gsLst>
                  <a:gs pos="0">
                    <a:schemeClr val="dk2"/>
                  </a:gs>
                  <a:gs pos="57000">
                    <a:srgbClr val="FFFFFF">
                      <a:alpha val="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grpSp>
            <p:nvGrpSpPr>
              <p:cNvPr id="407" name="Google Shape;407;p32"/>
              <p:cNvGrpSpPr/>
              <p:nvPr/>
            </p:nvGrpSpPr>
            <p:grpSpPr>
              <a:xfrm rot="2902359" flipH="1">
                <a:off x="5578694" y="1544629"/>
                <a:ext cx="3540270" cy="2041175"/>
                <a:chOff x="503897" y="1148626"/>
                <a:chExt cx="3540180" cy="2041124"/>
              </a:xfrm>
            </p:grpSpPr>
            <p:sp>
              <p:nvSpPr>
                <p:cNvPr id="408" name="Google Shape;408;p32"/>
                <p:cNvSpPr/>
                <p:nvPr/>
              </p:nvSpPr>
              <p:spPr>
                <a:xfrm>
                  <a:off x="2003209" y="1148626"/>
                  <a:ext cx="2040867" cy="20411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09" h="4810" extrusionOk="0">
                      <a:moveTo>
                        <a:pt x="4345" y="1571"/>
                      </a:moveTo>
                      <a:cubicBezTo>
                        <a:pt x="4809" y="2641"/>
                        <a:pt x="4309" y="3890"/>
                        <a:pt x="3239" y="4345"/>
                      </a:cubicBezTo>
                      <a:cubicBezTo>
                        <a:pt x="2168" y="4809"/>
                        <a:pt x="919" y="4319"/>
                        <a:pt x="464" y="3248"/>
                      </a:cubicBezTo>
                      <a:cubicBezTo>
                        <a:pt x="0" y="2169"/>
                        <a:pt x="491" y="929"/>
                        <a:pt x="1571" y="465"/>
                      </a:cubicBezTo>
                      <a:cubicBezTo>
                        <a:pt x="2641" y="1"/>
                        <a:pt x="3881" y="500"/>
                        <a:pt x="4345" y="1571"/>
                      </a:cubicBezTo>
                    </a:path>
                  </a:pathLst>
                </a:custGeom>
                <a:gradFill>
                  <a:gsLst>
                    <a:gs pos="0">
                      <a:srgbClr val="B7FBF6">
                        <a:alpha val="50196"/>
                      </a:srgbClr>
                    </a:gs>
                    <a:gs pos="69000">
                      <a:srgbClr val="FFFFFF">
                        <a:alpha val="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409" name="Google Shape;409;p32"/>
                <p:cNvSpPr/>
                <p:nvPr/>
              </p:nvSpPr>
              <p:spPr>
                <a:xfrm>
                  <a:off x="503897" y="2053971"/>
                  <a:ext cx="2497728" cy="9569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075" h="7308" extrusionOk="0">
                      <a:moveTo>
                        <a:pt x="9841" y="1"/>
                      </a:moveTo>
                      <a:cubicBezTo>
                        <a:pt x="9198" y="90"/>
                        <a:pt x="4113" y="2570"/>
                        <a:pt x="4113" y="2570"/>
                      </a:cubicBezTo>
                      <a:lnTo>
                        <a:pt x="4113" y="2570"/>
                      </a:lnTo>
                      <a:cubicBezTo>
                        <a:pt x="2909" y="2971"/>
                        <a:pt x="2775" y="2873"/>
                        <a:pt x="1473" y="3150"/>
                      </a:cubicBezTo>
                      <a:lnTo>
                        <a:pt x="1473" y="3150"/>
                      </a:lnTo>
                      <a:cubicBezTo>
                        <a:pt x="1" y="3471"/>
                        <a:pt x="1901" y="7031"/>
                        <a:pt x="1901" y="7031"/>
                      </a:cubicBezTo>
                      <a:lnTo>
                        <a:pt x="1901" y="7031"/>
                      </a:lnTo>
                      <a:cubicBezTo>
                        <a:pt x="3489" y="6014"/>
                        <a:pt x="4738" y="6317"/>
                        <a:pt x="4738" y="6317"/>
                      </a:cubicBezTo>
                      <a:lnTo>
                        <a:pt x="4738" y="6317"/>
                      </a:lnTo>
                      <a:cubicBezTo>
                        <a:pt x="7503" y="7307"/>
                        <a:pt x="9573" y="6460"/>
                        <a:pt x="9573" y="6460"/>
                      </a:cubicBezTo>
                      <a:lnTo>
                        <a:pt x="9573" y="6460"/>
                      </a:lnTo>
                      <a:cubicBezTo>
                        <a:pt x="9573" y="6460"/>
                        <a:pt x="11268" y="6326"/>
                        <a:pt x="11928" y="6254"/>
                      </a:cubicBezTo>
                      <a:lnTo>
                        <a:pt x="11928" y="6254"/>
                      </a:lnTo>
                      <a:cubicBezTo>
                        <a:pt x="12151" y="6237"/>
                        <a:pt x="12455" y="6263"/>
                        <a:pt x="12811" y="6299"/>
                      </a:cubicBezTo>
                      <a:lnTo>
                        <a:pt x="12811" y="6299"/>
                      </a:lnTo>
                      <a:cubicBezTo>
                        <a:pt x="13498" y="6353"/>
                        <a:pt x="14346" y="6415"/>
                        <a:pt x="15069" y="6085"/>
                      </a:cubicBezTo>
                      <a:lnTo>
                        <a:pt x="15069" y="6085"/>
                      </a:lnTo>
                      <a:cubicBezTo>
                        <a:pt x="15077" y="6076"/>
                        <a:pt x="15077" y="6076"/>
                        <a:pt x="15086" y="6076"/>
                      </a:cubicBezTo>
                      <a:lnTo>
                        <a:pt x="15086" y="6076"/>
                      </a:lnTo>
                      <a:cubicBezTo>
                        <a:pt x="15122" y="6058"/>
                        <a:pt x="15158" y="6040"/>
                        <a:pt x="15184" y="6014"/>
                      </a:cubicBezTo>
                      <a:lnTo>
                        <a:pt x="15184" y="6014"/>
                      </a:lnTo>
                      <a:cubicBezTo>
                        <a:pt x="15577" y="5960"/>
                        <a:pt x="15568" y="5532"/>
                        <a:pt x="15497" y="5291"/>
                      </a:cubicBezTo>
                      <a:lnTo>
                        <a:pt x="15497" y="5291"/>
                      </a:lnTo>
                      <a:cubicBezTo>
                        <a:pt x="15461" y="5166"/>
                        <a:pt x="15283" y="5050"/>
                        <a:pt x="15158" y="4988"/>
                      </a:cubicBezTo>
                      <a:lnTo>
                        <a:pt x="15158" y="4988"/>
                      </a:lnTo>
                      <a:cubicBezTo>
                        <a:pt x="15149" y="4988"/>
                        <a:pt x="15149" y="4988"/>
                        <a:pt x="15149" y="4988"/>
                      </a:cubicBezTo>
                      <a:lnTo>
                        <a:pt x="15149" y="4988"/>
                      </a:lnTo>
                      <a:cubicBezTo>
                        <a:pt x="14783" y="4604"/>
                        <a:pt x="13650" y="4524"/>
                        <a:pt x="13088" y="4506"/>
                      </a:cubicBezTo>
                      <a:lnTo>
                        <a:pt x="13088" y="4506"/>
                      </a:lnTo>
                      <a:cubicBezTo>
                        <a:pt x="12901" y="4506"/>
                        <a:pt x="12776" y="4506"/>
                        <a:pt x="12776" y="4506"/>
                      </a:cubicBezTo>
                      <a:lnTo>
                        <a:pt x="12776" y="4506"/>
                      </a:lnTo>
                      <a:cubicBezTo>
                        <a:pt x="10153" y="4658"/>
                        <a:pt x="10215" y="4417"/>
                        <a:pt x="10215" y="4417"/>
                      </a:cubicBezTo>
                      <a:lnTo>
                        <a:pt x="10215" y="4417"/>
                      </a:lnTo>
                      <a:cubicBezTo>
                        <a:pt x="10421" y="4176"/>
                        <a:pt x="10153" y="3641"/>
                        <a:pt x="10153" y="3641"/>
                      </a:cubicBezTo>
                      <a:lnTo>
                        <a:pt x="10153" y="3641"/>
                      </a:lnTo>
                      <a:cubicBezTo>
                        <a:pt x="10189" y="3623"/>
                        <a:pt x="10251" y="3560"/>
                        <a:pt x="10251" y="3560"/>
                      </a:cubicBezTo>
                      <a:lnTo>
                        <a:pt x="10251" y="3560"/>
                      </a:lnTo>
                      <a:cubicBezTo>
                        <a:pt x="10572" y="3712"/>
                        <a:pt x="10831" y="3596"/>
                        <a:pt x="11001" y="3462"/>
                      </a:cubicBezTo>
                      <a:lnTo>
                        <a:pt x="11001" y="3462"/>
                      </a:lnTo>
                      <a:cubicBezTo>
                        <a:pt x="11152" y="3328"/>
                        <a:pt x="11232" y="3177"/>
                        <a:pt x="11232" y="3177"/>
                      </a:cubicBezTo>
                      <a:lnTo>
                        <a:pt x="11232" y="3177"/>
                      </a:lnTo>
                      <a:cubicBezTo>
                        <a:pt x="11830" y="3284"/>
                        <a:pt x="12580" y="1954"/>
                        <a:pt x="12580" y="1954"/>
                      </a:cubicBezTo>
                      <a:lnTo>
                        <a:pt x="12580" y="1954"/>
                      </a:lnTo>
                      <a:cubicBezTo>
                        <a:pt x="13525" y="2008"/>
                        <a:pt x="14382" y="1491"/>
                        <a:pt x="14382" y="1491"/>
                      </a:cubicBezTo>
                      <a:lnTo>
                        <a:pt x="14382" y="1491"/>
                      </a:lnTo>
                      <a:cubicBezTo>
                        <a:pt x="14542" y="1660"/>
                        <a:pt x="14926" y="1696"/>
                        <a:pt x="15149" y="1687"/>
                      </a:cubicBezTo>
                      <a:lnTo>
                        <a:pt x="15149" y="1687"/>
                      </a:lnTo>
                      <a:cubicBezTo>
                        <a:pt x="15247" y="1696"/>
                        <a:pt x="15318" y="1687"/>
                        <a:pt x="15318" y="1687"/>
                      </a:cubicBezTo>
                      <a:lnTo>
                        <a:pt x="15318" y="1687"/>
                      </a:lnTo>
                      <a:cubicBezTo>
                        <a:pt x="15318" y="1687"/>
                        <a:pt x="17495" y="1901"/>
                        <a:pt x="17968" y="1910"/>
                      </a:cubicBezTo>
                      <a:lnTo>
                        <a:pt x="17968" y="1910"/>
                      </a:lnTo>
                      <a:cubicBezTo>
                        <a:pt x="18780" y="1919"/>
                        <a:pt x="19074" y="1152"/>
                        <a:pt x="19074" y="1152"/>
                      </a:cubicBezTo>
                      <a:lnTo>
                        <a:pt x="19074" y="1152"/>
                      </a:lnTo>
                      <a:lnTo>
                        <a:pt x="17807" y="866"/>
                      </a:lnTo>
                      <a:cubicBezTo>
                        <a:pt x="17807" y="866"/>
                        <a:pt x="15506" y="411"/>
                        <a:pt x="15211" y="331"/>
                      </a:cubicBezTo>
                      <a:lnTo>
                        <a:pt x="15211" y="331"/>
                      </a:lnTo>
                      <a:cubicBezTo>
                        <a:pt x="14926" y="251"/>
                        <a:pt x="14283" y="45"/>
                        <a:pt x="13909" y="126"/>
                      </a:cubicBezTo>
                      <a:lnTo>
                        <a:pt x="13909" y="126"/>
                      </a:lnTo>
                      <a:cubicBezTo>
                        <a:pt x="13543" y="215"/>
                        <a:pt x="11108" y="224"/>
                        <a:pt x="11108" y="224"/>
                      </a:cubicBezTo>
                      <a:lnTo>
                        <a:pt x="11108" y="224"/>
                      </a:lnTo>
                      <a:cubicBezTo>
                        <a:pt x="10483" y="10"/>
                        <a:pt x="9921" y="1"/>
                        <a:pt x="9850" y="1"/>
                      </a:cubicBezTo>
                      <a:lnTo>
                        <a:pt x="9850" y="1"/>
                      </a:lnTo>
                      <a:cubicBezTo>
                        <a:pt x="9841" y="1"/>
                        <a:pt x="9841" y="1"/>
                        <a:pt x="9841" y="1"/>
                      </a:cubicBezTo>
                    </a:path>
                  </a:pathLst>
                </a:custGeom>
                <a:gradFill>
                  <a:gsLst>
                    <a:gs pos="0">
                      <a:schemeClr val="accent1"/>
                    </a:gs>
                    <a:gs pos="100000">
                      <a:schemeClr val="dk2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410" name="Google Shape;410;p32"/>
                <p:cNvSpPr/>
                <p:nvPr/>
              </p:nvSpPr>
              <p:spPr>
                <a:xfrm>
                  <a:off x="1944292" y="2249081"/>
                  <a:ext cx="955618" cy="7091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98" h="5416" extrusionOk="0">
                      <a:moveTo>
                        <a:pt x="1580" y="464"/>
                      </a:moveTo>
                      <a:cubicBezTo>
                        <a:pt x="1580" y="464"/>
                        <a:pt x="830" y="1794"/>
                        <a:pt x="232" y="1687"/>
                      </a:cubicBezTo>
                      <a:lnTo>
                        <a:pt x="232" y="1687"/>
                      </a:lnTo>
                      <a:cubicBezTo>
                        <a:pt x="232" y="1687"/>
                        <a:pt x="152" y="1838"/>
                        <a:pt x="1" y="1972"/>
                      </a:cubicBezTo>
                      <a:lnTo>
                        <a:pt x="1" y="1972"/>
                      </a:lnTo>
                      <a:cubicBezTo>
                        <a:pt x="286" y="2240"/>
                        <a:pt x="1357" y="2374"/>
                        <a:pt x="1357" y="2374"/>
                      </a:cubicBezTo>
                      <a:lnTo>
                        <a:pt x="1357" y="2374"/>
                      </a:lnTo>
                      <a:cubicBezTo>
                        <a:pt x="1410" y="2570"/>
                        <a:pt x="1713" y="2793"/>
                        <a:pt x="2088" y="3016"/>
                      </a:cubicBezTo>
                      <a:lnTo>
                        <a:pt x="2088" y="3016"/>
                      </a:lnTo>
                      <a:cubicBezTo>
                        <a:pt x="2650" y="3034"/>
                        <a:pt x="3783" y="3114"/>
                        <a:pt x="4149" y="3498"/>
                      </a:cubicBezTo>
                      <a:lnTo>
                        <a:pt x="4149" y="3498"/>
                      </a:lnTo>
                      <a:cubicBezTo>
                        <a:pt x="4149" y="3498"/>
                        <a:pt x="4149" y="3498"/>
                        <a:pt x="4158" y="3498"/>
                      </a:cubicBezTo>
                      <a:lnTo>
                        <a:pt x="4158" y="3498"/>
                      </a:lnTo>
                      <a:cubicBezTo>
                        <a:pt x="4283" y="3560"/>
                        <a:pt x="4461" y="3676"/>
                        <a:pt x="4497" y="3801"/>
                      </a:cubicBezTo>
                      <a:lnTo>
                        <a:pt x="4497" y="3801"/>
                      </a:lnTo>
                      <a:cubicBezTo>
                        <a:pt x="4568" y="4042"/>
                        <a:pt x="4577" y="4470"/>
                        <a:pt x="4184" y="4524"/>
                      </a:cubicBezTo>
                      <a:lnTo>
                        <a:pt x="4184" y="4524"/>
                      </a:lnTo>
                      <a:cubicBezTo>
                        <a:pt x="4158" y="4550"/>
                        <a:pt x="4122" y="4568"/>
                        <a:pt x="4086" y="4586"/>
                      </a:cubicBezTo>
                      <a:lnTo>
                        <a:pt x="4086" y="4586"/>
                      </a:lnTo>
                      <a:cubicBezTo>
                        <a:pt x="4077" y="4586"/>
                        <a:pt x="4077" y="4586"/>
                        <a:pt x="4069" y="4595"/>
                      </a:cubicBezTo>
                      <a:lnTo>
                        <a:pt x="4069" y="4595"/>
                      </a:lnTo>
                      <a:cubicBezTo>
                        <a:pt x="4363" y="5059"/>
                        <a:pt x="4693" y="5416"/>
                        <a:pt x="5005" y="5291"/>
                      </a:cubicBezTo>
                      <a:lnTo>
                        <a:pt x="5005" y="5291"/>
                      </a:lnTo>
                      <a:cubicBezTo>
                        <a:pt x="5416" y="5130"/>
                        <a:pt x="5023" y="4336"/>
                        <a:pt x="5023" y="4336"/>
                      </a:cubicBezTo>
                      <a:lnTo>
                        <a:pt x="5023" y="4336"/>
                      </a:lnTo>
                      <a:lnTo>
                        <a:pt x="3837" y="2052"/>
                      </a:lnTo>
                      <a:lnTo>
                        <a:pt x="3221" y="1365"/>
                      </a:lnTo>
                      <a:lnTo>
                        <a:pt x="3346" y="1321"/>
                      </a:lnTo>
                      <a:cubicBezTo>
                        <a:pt x="3480" y="1571"/>
                        <a:pt x="4390" y="2374"/>
                        <a:pt x="4827" y="2588"/>
                      </a:cubicBezTo>
                      <a:lnTo>
                        <a:pt x="4827" y="2588"/>
                      </a:lnTo>
                      <a:cubicBezTo>
                        <a:pt x="5603" y="3462"/>
                        <a:pt x="6317" y="4185"/>
                        <a:pt x="6807" y="4024"/>
                      </a:cubicBezTo>
                      <a:lnTo>
                        <a:pt x="6807" y="4024"/>
                      </a:lnTo>
                      <a:cubicBezTo>
                        <a:pt x="7298" y="3863"/>
                        <a:pt x="6673" y="2953"/>
                        <a:pt x="6673" y="2953"/>
                      </a:cubicBezTo>
                      <a:lnTo>
                        <a:pt x="6673" y="2953"/>
                      </a:lnTo>
                      <a:lnTo>
                        <a:pt x="5665" y="1589"/>
                      </a:lnTo>
                      <a:lnTo>
                        <a:pt x="4149" y="197"/>
                      </a:lnTo>
                      <a:cubicBezTo>
                        <a:pt x="3926" y="206"/>
                        <a:pt x="3542" y="170"/>
                        <a:pt x="3382" y="1"/>
                      </a:cubicBezTo>
                      <a:lnTo>
                        <a:pt x="3382" y="1"/>
                      </a:lnTo>
                      <a:cubicBezTo>
                        <a:pt x="3382" y="1"/>
                        <a:pt x="2525" y="518"/>
                        <a:pt x="1580" y="464"/>
                      </a:cubicBezTo>
                    </a:path>
                  </a:pathLst>
                </a:custGeom>
                <a:gradFill>
                  <a:gsLst>
                    <a:gs pos="0">
                      <a:schemeClr val="accent1"/>
                    </a:gs>
                    <a:gs pos="100000">
                      <a:schemeClr val="dk2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411" name="Google Shape;411;p32"/>
                <p:cNvSpPr/>
                <p:nvPr/>
              </p:nvSpPr>
              <p:spPr>
                <a:xfrm>
                  <a:off x="2522549" y="1786447"/>
                  <a:ext cx="896049" cy="8961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09" h="4810" extrusionOk="0">
                      <a:moveTo>
                        <a:pt x="4345" y="1571"/>
                      </a:moveTo>
                      <a:cubicBezTo>
                        <a:pt x="4809" y="2641"/>
                        <a:pt x="4309" y="3890"/>
                        <a:pt x="3239" y="4345"/>
                      </a:cubicBezTo>
                      <a:cubicBezTo>
                        <a:pt x="2168" y="4809"/>
                        <a:pt x="919" y="4319"/>
                        <a:pt x="464" y="3248"/>
                      </a:cubicBezTo>
                      <a:cubicBezTo>
                        <a:pt x="0" y="2169"/>
                        <a:pt x="491" y="929"/>
                        <a:pt x="1571" y="465"/>
                      </a:cubicBezTo>
                      <a:cubicBezTo>
                        <a:pt x="2641" y="1"/>
                        <a:pt x="3881" y="500"/>
                        <a:pt x="4345" y="1571"/>
                      </a:cubicBezTo>
                    </a:path>
                  </a:pathLst>
                </a:custGeom>
                <a:gradFill>
                  <a:gsLst>
                    <a:gs pos="0">
                      <a:srgbClr val="FFFFFF">
                        <a:alpha val="50196"/>
                      </a:srgbClr>
                    </a:gs>
                    <a:gs pos="67000">
                      <a:srgbClr val="FFFFFF">
                        <a:alpha val="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</p:grpSp>
          <p:sp>
            <p:nvSpPr>
              <p:cNvPr id="412" name="Google Shape;412;p32"/>
              <p:cNvSpPr/>
              <p:nvPr/>
            </p:nvSpPr>
            <p:spPr>
              <a:xfrm>
                <a:off x="6149503" y="476042"/>
                <a:ext cx="660023" cy="660100"/>
              </a:xfrm>
              <a:custGeom>
                <a:avLst/>
                <a:gdLst/>
                <a:ahLst/>
                <a:cxnLst/>
                <a:rect l="l" t="t" r="r" b="b"/>
                <a:pathLst>
                  <a:path w="4809" h="4810" extrusionOk="0">
                    <a:moveTo>
                      <a:pt x="4345" y="1571"/>
                    </a:moveTo>
                    <a:cubicBezTo>
                      <a:pt x="4809" y="2641"/>
                      <a:pt x="4309" y="3890"/>
                      <a:pt x="3239" y="4345"/>
                    </a:cubicBezTo>
                    <a:cubicBezTo>
                      <a:pt x="2168" y="4809"/>
                      <a:pt x="919" y="4319"/>
                      <a:pt x="464" y="3248"/>
                    </a:cubicBezTo>
                    <a:cubicBezTo>
                      <a:pt x="0" y="2169"/>
                      <a:pt x="491" y="929"/>
                      <a:pt x="1571" y="465"/>
                    </a:cubicBezTo>
                    <a:cubicBezTo>
                      <a:pt x="2641" y="1"/>
                      <a:pt x="3881" y="500"/>
                      <a:pt x="4345" y="1571"/>
                    </a:cubicBezTo>
                  </a:path>
                </a:pathLst>
              </a:custGeom>
              <a:gradFill>
                <a:gsLst>
                  <a:gs pos="0">
                    <a:schemeClr val="dk2"/>
                  </a:gs>
                  <a:gs pos="57000">
                    <a:srgbClr val="FFFFFF">
                      <a:alpha val="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13" name="Google Shape;413;p32"/>
              <p:cNvSpPr/>
              <p:nvPr/>
            </p:nvSpPr>
            <p:spPr>
              <a:xfrm>
                <a:off x="8151030" y="1701868"/>
                <a:ext cx="468769" cy="468795"/>
              </a:xfrm>
              <a:custGeom>
                <a:avLst/>
                <a:gdLst/>
                <a:ahLst/>
                <a:cxnLst/>
                <a:rect l="l" t="t" r="r" b="b"/>
                <a:pathLst>
                  <a:path w="4809" h="4810" extrusionOk="0">
                    <a:moveTo>
                      <a:pt x="4345" y="1571"/>
                    </a:moveTo>
                    <a:cubicBezTo>
                      <a:pt x="4809" y="2641"/>
                      <a:pt x="4309" y="3890"/>
                      <a:pt x="3239" y="4345"/>
                    </a:cubicBezTo>
                    <a:cubicBezTo>
                      <a:pt x="2168" y="4809"/>
                      <a:pt x="919" y="4319"/>
                      <a:pt x="464" y="3248"/>
                    </a:cubicBezTo>
                    <a:cubicBezTo>
                      <a:pt x="0" y="2169"/>
                      <a:pt x="491" y="929"/>
                      <a:pt x="1571" y="465"/>
                    </a:cubicBezTo>
                    <a:cubicBezTo>
                      <a:pt x="2641" y="1"/>
                      <a:pt x="3881" y="500"/>
                      <a:pt x="4345" y="1571"/>
                    </a:cubicBezTo>
                  </a:path>
                </a:pathLst>
              </a:custGeom>
              <a:gradFill>
                <a:gsLst>
                  <a:gs pos="0">
                    <a:schemeClr val="dk2"/>
                  </a:gs>
                  <a:gs pos="57000">
                    <a:srgbClr val="FFFFFF">
                      <a:alpha val="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14" name="Google Shape;414;p32"/>
              <p:cNvSpPr/>
              <p:nvPr/>
            </p:nvSpPr>
            <p:spPr>
              <a:xfrm>
                <a:off x="7824023" y="739328"/>
                <a:ext cx="327012" cy="327044"/>
              </a:xfrm>
              <a:custGeom>
                <a:avLst/>
                <a:gdLst/>
                <a:ahLst/>
                <a:cxnLst/>
                <a:rect l="l" t="t" r="r" b="b"/>
                <a:pathLst>
                  <a:path w="4809" h="4810" extrusionOk="0">
                    <a:moveTo>
                      <a:pt x="4345" y="1571"/>
                    </a:moveTo>
                    <a:cubicBezTo>
                      <a:pt x="4809" y="2641"/>
                      <a:pt x="4309" y="3890"/>
                      <a:pt x="3239" y="4345"/>
                    </a:cubicBezTo>
                    <a:cubicBezTo>
                      <a:pt x="2168" y="4809"/>
                      <a:pt x="919" y="4319"/>
                      <a:pt x="464" y="3248"/>
                    </a:cubicBezTo>
                    <a:cubicBezTo>
                      <a:pt x="0" y="2169"/>
                      <a:pt x="491" y="929"/>
                      <a:pt x="1571" y="465"/>
                    </a:cubicBezTo>
                    <a:cubicBezTo>
                      <a:pt x="2641" y="1"/>
                      <a:pt x="3881" y="500"/>
                      <a:pt x="4345" y="1571"/>
                    </a:cubicBezTo>
                  </a:path>
                </a:pathLst>
              </a:custGeom>
              <a:gradFill>
                <a:gsLst>
                  <a:gs pos="0">
                    <a:schemeClr val="dk2"/>
                  </a:gs>
                  <a:gs pos="57000">
                    <a:srgbClr val="FFFFFF">
                      <a:alpha val="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</p:grp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17969760-CB65-4F76-90E4-E37560B60BF7}"/>
              </a:ext>
            </a:extLst>
          </p:cNvPr>
          <p:cNvSpPr/>
          <p:nvPr/>
        </p:nvSpPr>
        <p:spPr>
          <a:xfrm>
            <a:off x="579061" y="471558"/>
            <a:ext cx="5730325" cy="4317936"/>
          </a:xfrm>
          <a:prstGeom prst="roundRect">
            <a:avLst/>
          </a:prstGeom>
          <a:solidFill>
            <a:schemeClr val="bg2">
              <a:lumMod val="25000"/>
              <a:alpha val="62000"/>
            </a:schemeClr>
          </a:solidFill>
          <a:ln>
            <a:noFill/>
          </a:ln>
          <a:effectLst>
            <a:glow rad="292100">
              <a:schemeClr val="accent1">
                <a:alpha val="37000"/>
              </a:schemeClr>
            </a:glo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</p:txBody>
      </p:sp>
      <p:sp>
        <p:nvSpPr>
          <p:cNvPr id="399" name="Google Shape;399;p32"/>
          <p:cNvSpPr txBox="1">
            <a:spLocks noGrp="1"/>
          </p:cNvSpPr>
          <p:nvPr>
            <p:ph type="body" idx="1"/>
          </p:nvPr>
        </p:nvSpPr>
        <p:spPr>
          <a:xfrm>
            <a:off x="669815" y="1179208"/>
            <a:ext cx="5572505" cy="366881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Bahnschrift" panose="020B0502040204020203" pitchFamily="34" charset="0"/>
              </a:rPr>
              <a:t>Проект ЭТЕРНА решает проблему утраты личности и ценного опыта после смерти, которая лишает возможности передачи знаний, опыта и индивидуальности, что сформировал человек на протяжении своей жизни, будущим поколениям.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latin typeface="Bahnschrift" panose="020B0502040204020203" pitchFamily="34" charset="0"/>
              </a:rPr>
              <a:t>ЦЕЛЕВАЯ АУДИТОРИЯ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dk1"/>
                </a:solidFill>
                <a:latin typeface="Bahnschrift" panose="020B0502040204020203" pitchFamily="34" charset="0"/>
              </a:rPr>
              <a:t>Для всех людей – желающих оцифровать свою личность для будущих поколений или по другим причинам.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dk1"/>
                </a:solidFill>
                <a:latin typeface="Bahnschrift" panose="020B0502040204020203" pitchFamily="34" charset="0"/>
              </a:rPr>
              <a:t>Для бизнеса – создание цифровых двойников ключевых фигур компаний для сохранения и передачи опыта или управления, сохраняя основные аспекты их личности.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dk1"/>
                </a:solidFill>
                <a:latin typeface="Bahnschrift" panose="020B0502040204020203" pitchFamily="34" charset="0"/>
              </a:rPr>
              <a:t>Для музеев – создание интерактивных экспозиций с историческими деятелями, включая реалистичное подобие их сознания и возможность поговорить с ними.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dk1"/>
                </a:solidFill>
                <a:latin typeface="Bahnschrift" panose="020B0502040204020203" pitchFamily="34" charset="0"/>
              </a:rPr>
              <a:t>Для фестивалей – взаимодействие фанатов с цифровыми версиями артистов, если те скончались или не могут проводить концерты.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dk1"/>
                </a:solidFill>
                <a:latin typeface="Bahnschrift" panose="020B0502040204020203" pitchFamily="34" charset="0"/>
              </a:rPr>
              <a:t>Для учреждений – передача знаний от ушедших преподавателей и специалистов, которые больше не могут работать.</a:t>
            </a:r>
            <a:endParaRPr dirty="0">
              <a:solidFill>
                <a:schemeClr val="dk1"/>
              </a:solidFill>
              <a:latin typeface="Bahnschrift" panose="020B0502040204020203" pitchFamily="34" charset="0"/>
            </a:endParaRPr>
          </a:p>
        </p:txBody>
      </p:sp>
      <p:sp>
        <p:nvSpPr>
          <p:cNvPr id="398" name="Google Shape;398;p32"/>
          <p:cNvSpPr txBox="1">
            <a:spLocks noGrp="1"/>
          </p:cNvSpPr>
          <p:nvPr>
            <p:ph type="title"/>
          </p:nvPr>
        </p:nvSpPr>
        <p:spPr>
          <a:xfrm>
            <a:off x="919612" y="578331"/>
            <a:ext cx="2380873" cy="605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chemeClr val="tx2"/>
                </a:solidFill>
                <a:latin typeface="Bahnschrift" panose="020B0502040204020203" pitchFamily="34" charset="0"/>
              </a:rPr>
              <a:t>ПРОБЛЕМА_</a:t>
            </a:r>
            <a:endParaRPr b="1" dirty="0">
              <a:solidFill>
                <a:schemeClr val="tx2"/>
              </a:solidFill>
              <a:latin typeface="Bahnschrift" panose="020B0502040204020203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72;p30">
            <a:extLst>
              <a:ext uri="{FF2B5EF4-FFF2-40B4-BE49-F238E27FC236}">
                <a16:creationId xmlns:a16="http://schemas.microsoft.com/office/drawing/2014/main" id="{95A23C93-C29E-405E-AB32-220FC236197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4567" y="198579"/>
            <a:ext cx="5198662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chemeClr val="tx2"/>
                </a:solidFill>
                <a:latin typeface="Bahnschrift" panose="020B0502040204020203" pitchFamily="34" charset="0"/>
              </a:rPr>
              <a:t>ПОДВЕРЖДЕНИЕ ПРОБЛЕМЫ</a:t>
            </a:r>
            <a:endParaRPr b="1" dirty="0">
              <a:solidFill>
                <a:schemeClr val="tx2"/>
              </a:solidFill>
              <a:latin typeface="Bahnschrift" panose="020B0502040204020203" pitchFamily="34" charset="0"/>
            </a:endParaRPr>
          </a:p>
        </p:txBody>
      </p:sp>
      <p:cxnSp>
        <p:nvCxn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id="{D4F858F4-5CBE-44A5-9BA0-B4170DA5E850}"/>
              </a:ext>
            </a:extLst>
          </p:cNvPr>
          <p:cNvCxnSpPr>
            <a:cxnSpLocks/>
          </p:cNvCxnSpPr>
          <p:nvPr/>
        </p:nvCxnSpPr>
        <p:spPr>
          <a:xfrm flipV="1">
            <a:off x="174567" y="311359"/>
            <a:ext cx="0" cy="4599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Google Shape;373;p30">
            <a:extLst>
              <a:ext uri="{FF2B5EF4-FFF2-40B4-BE49-F238E27FC236}">
                <a16:creationId xmlns:a16="http://schemas.microsoft.com/office/drawing/2014/main" id="{26F22819-1F51-4EF7-8DF0-DC5AE9BD8B22}"/>
              </a:ext>
            </a:extLst>
          </p:cNvPr>
          <p:cNvSpPr txBox="1"/>
          <p:nvPr/>
        </p:nvSpPr>
        <p:spPr>
          <a:xfrm>
            <a:off x="720000" y="1151374"/>
            <a:ext cx="7704000" cy="2902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>
                <a:solidFill>
                  <a:schemeClr val="dk1"/>
                </a:solidFill>
                <a:latin typeface="Bahnschrift" panose="020B0502040204020203" pitchFamily="34" charset="0"/>
                <a:ea typeface="Maven Pro"/>
                <a:cs typeface="Maven Pro"/>
                <a:sym typeface="Maven Pro"/>
              </a:rPr>
              <a:t>ДАННЫЕ ОПРОСОВ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ru-RU" sz="1200" b="1" dirty="0">
              <a:solidFill>
                <a:schemeClr val="dk1"/>
              </a:solidFill>
              <a:latin typeface="Bahnschrift" panose="020B0502040204020203" pitchFamily="34" charset="0"/>
              <a:ea typeface="Maven Pro"/>
              <a:cs typeface="Maven Pro"/>
              <a:sym typeface="Maven Pro"/>
            </a:endParaRPr>
          </a:p>
          <a:p>
            <a:pPr marL="171450" lvl="0" indent="-1714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200" b="1" dirty="0">
                <a:solidFill>
                  <a:schemeClr val="dk1"/>
                </a:solidFill>
                <a:latin typeface="Bahnschrift" panose="020B0502040204020203" pitchFamily="34" charset="0"/>
                <a:ea typeface="Maven Pro"/>
                <a:cs typeface="Maven Pro"/>
                <a:sym typeface="Maven Pro"/>
              </a:rPr>
              <a:t>62% людей, переживших утрату, чувствуют дефицит общения с ушедшими близкими, особенно в вопросах жизни. Более 70% людей готовы использовать технологии для общения с цифровыми копиями.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ru-RU" sz="1200" b="1" dirty="0">
              <a:solidFill>
                <a:schemeClr val="dk1"/>
              </a:solidFill>
              <a:latin typeface="Bahnschrift" panose="020B0502040204020203" pitchFamily="34" charset="0"/>
              <a:ea typeface="Maven Pro"/>
              <a:cs typeface="Maven Pro"/>
              <a:sym typeface="Maven Pro"/>
            </a:endParaRPr>
          </a:p>
          <a:p>
            <a:pPr marL="171450" lvl="0" indent="-1714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200" b="1" dirty="0">
                <a:solidFill>
                  <a:schemeClr val="dk1"/>
                </a:solidFill>
                <a:latin typeface="Bahnschrift" panose="020B0502040204020203" pitchFamily="34" charset="0"/>
                <a:ea typeface="Maven Pro"/>
                <a:cs typeface="Maven Pro"/>
                <a:sym typeface="Maven Pro"/>
              </a:rPr>
              <a:t>Утрата уникальных личностей приводит к потере части культурного наследия. По данным ЮНЕСКО, около 40% культурных ценностей теряется, когда личности, создававшие культуру, не передают свои знания.</a:t>
            </a:r>
          </a:p>
          <a:p>
            <a:pPr marL="171450" lvl="0" indent="-1714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ru-RU" sz="1200" b="1" dirty="0">
              <a:solidFill>
                <a:schemeClr val="dk1"/>
              </a:solidFill>
              <a:latin typeface="Bahnschrift" panose="020B0502040204020203" pitchFamily="34" charset="0"/>
              <a:ea typeface="Maven Pro"/>
              <a:cs typeface="Maven Pro"/>
              <a:sym typeface="Maven Pro"/>
            </a:endParaRPr>
          </a:p>
          <a:p>
            <a:pPr marL="171450" lvl="0" indent="-1714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200" b="1" dirty="0">
                <a:solidFill>
                  <a:schemeClr val="dk1"/>
                </a:solidFill>
                <a:latin typeface="Bahnschrift" panose="020B0502040204020203" pitchFamily="34" charset="0"/>
                <a:ea typeface="Maven Pro"/>
                <a:cs typeface="Maven Pro"/>
                <a:sym typeface="Maven Pro"/>
              </a:rPr>
              <a:t>По исследованию, более 75% респондентов считают, что цифровые копии близких помогли бы им в процессе скорби. </a:t>
            </a:r>
          </a:p>
          <a:p>
            <a:pPr marL="171450" lvl="0" indent="-1714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ru-RU" sz="1200" b="1" dirty="0">
              <a:solidFill>
                <a:schemeClr val="dk1"/>
              </a:solidFill>
              <a:latin typeface="Bahnschrift" panose="020B0502040204020203" pitchFamily="34" charset="0"/>
              <a:ea typeface="Maven Pro"/>
              <a:cs typeface="Maven Pro"/>
              <a:sym typeface="Maven Pro"/>
            </a:endParaRPr>
          </a:p>
          <a:p>
            <a:pPr marL="171450" lvl="0" indent="-1714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200" b="1" dirty="0">
                <a:solidFill>
                  <a:schemeClr val="dk1"/>
                </a:solidFill>
                <a:latin typeface="Bahnschrift" panose="020B0502040204020203" pitchFamily="34" charset="0"/>
                <a:ea typeface="Maven Pro"/>
                <a:cs typeface="Maven Pro"/>
                <a:sym typeface="Maven Pro"/>
              </a:rPr>
              <a:t>Также каждый второй человек сталкивается с трудностью сохранения информации о предках, поскольку большинство семей не сохраняют детализированные биографии.</a:t>
            </a:r>
            <a:endParaRPr sz="1200" b="1" dirty="0">
              <a:solidFill>
                <a:schemeClr val="dk1"/>
              </a:solidFill>
              <a:latin typeface="Bahnschrift" panose="020B0502040204020203" pitchFamily="34" charset="0"/>
              <a:ea typeface="Maven Pro"/>
              <a:cs typeface="Maven Pro"/>
              <a:sym typeface="Maven Pro"/>
            </a:endParaRPr>
          </a:p>
        </p:txBody>
      </p:sp>
      <p:sp>
        <p:nvSpPr>
          <p:cNvPr id="44" name="Овал 43">
            <a:extLst>
              <a:ext uri="{FF2B5EF4-FFF2-40B4-BE49-F238E27FC236}">
                <a16:creationId xmlns:a16="http://schemas.microsoft.com/office/drawing/2014/main" id="{8D70AA68-B223-41C3-801D-690AF4572B5E}"/>
              </a:ext>
            </a:extLst>
          </p:cNvPr>
          <p:cNvSpPr/>
          <p:nvPr/>
        </p:nvSpPr>
        <p:spPr>
          <a:xfrm>
            <a:off x="808882" y="1687886"/>
            <a:ext cx="57150" cy="57150"/>
          </a:xfrm>
          <a:prstGeom prst="ellipse">
            <a:avLst/>
          </a:prstGeom>
          <a:solidFill>
            <a:srgbClr val="50F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5" name="Овал 44">
            <a:extLst>
              <a:ext uri="{FF2B5EF4-FFF2-40B4-BE49-F238E27FC236}">
                <a16:creationId xmlns:a16="http://schemas.microsoft.com/office/drawing/2014/main" id="{CF1419E7-6E8E-4CA8-A58B-7672905A3053}"/>
              </a:ext>
            </a:extLst>
          </p:cNvPr>
          <p:cNvSpPr/>
          <p:nvPr/>
        </p:nvSpPr>
        <p:spPr>
          <a:xfrm>
            <a:off x="808882" y="2396546"/>
            <a:ext cx="57150" cy="57150"/>
          </a:xfrm>
          <a:prstGeom prst="ellipse">
            <a:avLst/>
          </a:prstGeom>
          <a:solidFill>
            <a:srgbClr val="50F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6" name="Овал 45">
            <a:extLst>
              <a:ext uri="{FF2B5EF4-FFF2-40B4-BE49-F238E27FC236}">
                <a16:creationId xmlns:a16="http://schemas.microsoft.com/office/drawing/2014/main" id="{25D33E85-F700-423A-B253-DDA80CE1B5E9}"/>
              </a:ext>
            </a:extLst>
          </p:cNvPr>
          <p:cNvSpPr/>
          <p:nvPr/>
        </p:nvSpPr>
        <p:spPr>
          <a:xfrm>
            <a:off x="808882" y="3137591"/>
            <a:ext cx="57150" cy="57150"/>
          </a:xfrm>
          <a:prstGeom prst="ellipse">
            <a:avLst/>
          </a:prstGeom>
          <a:solidFill>
            <a:srgbClr val="50F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7" name="Овал 46">
            <a:extLst>
              <a:ext uri="{FF2B5EF4-FFF2-40B4-BE49-F238E27FC236}">
                <a16:creationId xmlns:a16="http://schemas.microsoft.com/office/drawing/2014/main" id="{F5733B29-ED95-4820-91A2-3C2F2FCAE7A2}"/>
              </a:ext>
            </a:extLst>
          </p:cNvPr>
          <p:cNvSpPr/>
          <p:nvPr/>
        </p:nvSpPr>
        <p:spPr>
          <a:xfrm>
            <a:off x="808882" y="3691946"/>
            <a:ext cx="57150" cy="57150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590;p39">
            <a:extLst>
              <a:ext uri="{FF2B5EF4-FFF2-40B4-BE49-F238E27FC236}">
                <a16:creationId xmlns:a16="http://schemas.microsoft.com/office/drawing/2014/main" id="{FF81A357-63DB-477C-BF08-054ABCAD38A4}"/>
              </a:ext>
            </a:extLst>
          </p:cNvPr>
          <p:cNvSpPr/>
          <p:nvPr/>
        </p:nvSpPr>
        <p:spPr>
          <a:xfrm rot="21599975">
            <a:off x="-1635012" y="1551898"/>
            <a:ext cx="3270024" cy="3270427"/>
          </a:xfrm>
          <a:custGeom>
            <a:avLst/>
            <a:gdLst/>
            <a:ahLst/>
            <a:cxnLst/>
            <a:rect l="l" t="t" r="r" b="b"/>
            <a:pathLst>
              <a:path w="4809" h="4810" extrusionOk="0">
                <a:moveTo>
                  <a:pt x="4345" y="1571"/>
                </a:moveTo>
                <a:cubicBezTo>
                  <a:pt x="4809" y="2641"/>
                  <a:pt x="4309" y="3890"/>
                  <a:pt x="3239" y="4345"/>
                </a:cubicBezTo>
                <a:cubicBezTo>
                  <a:pt x="2168" y="4809"/>
                  <a:pt x="919" y="4319"/>
                  <a:pt x="464" y="3248"/>
                </a:cubicBezTo>
                <a:cubicBezTo>
                  <a:pt x="0" y="2169"/>
                  <a:pt x="491" y="929"/>
                  <a:pt x="1571" y="465"/>
                </a:cubicBezTo>
                <a:cubicBezTo>
                  <a:pt x="2641" y="1"/>
                  <a:pt x="3881" y="500"/>
                  <a:pt x="4345" y="1571"/>
                </a:cubicBezTo>
              </a:path>
            </a:pathLst>
          </a:custGeom>
          <a:gradFill>
            <a:gsLst>
              <a:gs pos="0">
                <a:srgbClr val="B7FBF6">
                  <a:alpha val="50196"/>
                </a:srgbClr>
              </a:gs>
              <a:gs pos="77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850900">
              <a:schemeClr val="bg1">
                <a:lumMod val="90000"/>
                <a:lumOff val="10000"/>
              </a:schemeClr>
            </a:glo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28" name="Google Shape;596;p39">
            <a:extLst>
              <a:ext uri="{FF2B5EF4-FFF2-40B4-BE49-F238E27FC236}">
                <a16:creationId xmlns:a16="http://schemas.microsoft.com/office/drawing/2014/main" id="{B4547F20-3212-4377-A3D2-AC87C5A96B27}"/>
              </a:ext>
            </a:extLst>
          </p:cNvPr>
          <p:cNvGrpSpPr/>
          <p:nvPr/>
        </p:nvGrpSpPr>
        <p:grpSpPr>
          <a:xfrm>
            <a:off x="-955203" y="2190180"/>
            <a:ext cx="1910405" cy="1939739"/>
            <a:chOff x="7632185" y="2598958"/>
            <a:chExt cx="912846" cy="926863"/>
          </a:xfrm>
        </p:grpSpPr>
        <p:sp>
          <p:nvSpPr>
            <p:cNvPr id="29" name="Google Shape;597;p39">
              <a:extLst>
                <a:ext uri="{FF2B5EF4-FFF2-40B4-BE49-F238E27FC236}">
                  <a16:creationId xmlns:a16="http://schemas.microsoft.com/office/drawing/2014/main" id="{81E9BF6F-729B-49E9-822A-062FBE7A4AB0}"/>
                </a:ext>
              </a:extLst>
            </p:cNvPr>
            <p:cNvSpPr/>
            <p:nvPr/>
          </p:nvSpPr>
          <p:spPr>
            <a:xfrm>
              <a:off x="7973709" y="2949397"/>
              <a:ext cx="229797" cy="224599"/>
            </a:xfrm>
            <a:custGeom>
              <a:avLst/>
              <a:gdLst/>
              <a:ahLst/>
              <a:cxnLst/>
              <a:rect l="l" t="t" r="r" b="b"/>
              <a:pathLst>
                <a:path w="2785" h="2722" extrusionOk="0">
                  <a:moveTo>
                    <a:pt x="786" y="0"/>
                  </a:moveTo>
                  <a:cubicBezTo>
                    <a:pt x="349" y="0"/>
                    <a:pt x="1" y="357"/>
                    <a:pt x="1" y="794"/>
                  </a:cubicBezTo>
                  <a:lnTo>
                    <a:pt x="1" y="1927"/>
                  </a:lnTo>
                  <a:cubicBezTo>
                    <a:pt x="1" y="2364"/>
                    <a:pt x="349" y="2721"/>
                    <a:pt x="786" y="2721"/>
                  </a:cubicBezTo>
                  <a:lnTo>
                    <a:pt x="1999" y="2721"/>
                  </a:lnTo>
                  <a:cubicBezTo>
                    <a:pt x="2436" y="2721"/>
                    <a:pt x="2784" y="2364"/>
                    <a:pt x="2784" y="1927"/>
                  </a:cubicBezTo>
                  <a:lnTo>
                    <a:pt x="2784" y="794"/>
                  </a:lnTo>
                  <a:cubicBezTo>
                    <a:pt x="2784" y="357"/>
                    <a:pt x="2436" y="0"/>
                    <a:pt x="1999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3"/>
                </a:gs>
              </a:gsLst>
              <a:lin ang="5400012" scaled="0"/>
            </a:gradFill>
            <a:ln>
              <a:noFill/>
            </a:ln>
            <a:effectLst>
              <a:outerShdw blurRad="57150" dist="9525" algn="bl" rotWithShape="0">
                <a:schemeClr val="dk2">
                  <a:alpha val="73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0" name="Google Shape;598;p39">
              <a:extLst>
                <a:ext uri="{FF2B5EF4-FFF2-40B4-BE49-F238E27FC236}">
                  <a16:creationId xmlns:a16="http://schemas.microsoft.com/office/drawing/2014/main" id="{8610FBF3-0C49-402E-86B7-1FB3E7E8CD80}"/>
                </a:ext>
              </a:extLst>
            </p:cNvPr>
            <p:cNvSpPr/>
            <p:nvPr/>
          </p:nvSpPr>
          <p:spPr>
            <a:xfrm>
              <a:off x="8006879" y="2981742"/>
              <a:ext cx="163457" cy="159827"/>
            </a:xfrm>
            <a:custGeom>
              <a:avLst/>
              <a:gdLst/>
              <a:ahLst/>
              <a:cxnLst/>
              <a:rect l="l" t="t" r="r" b="b"/>
              <a:pathLst>
                <a:path w="1981" h="1937" extrusionOk="0">
                  <a:moveTo>
                    <a:pt x="562" y="1"/>
                  </a:moveTo>
                  <a:cubicBezTo>
                    <a:pt x="250" y="1"/>
                    <a:pt x="0" y="259"/>
                    <a:pt x="0" y="563"/>
                  </a:cubicBezTo>
                  <a:lnTo>
                    <a:pt x="0" y="1375"/>
                  </a:lnTo>
                  <a:cubicBezTo>
                    <a:pt x="0" y="1687"/>
                    <a:pt x="250" y="1937"/>
                    <a:pt x="562" y="1937"/>
                  </a:cubicBezTo>
                  <a:lnTo>
                    <a:pt x="1419" y="1937"/>
                  </a:lnTo>
                  <a:cubicBezTo>
                    <a:pt x="1731" y="1937"/>
                    <a:pt x="1981" y="1687"/>
                    <a:pt x="1981" y="1375"/>
                  </a:cubicBezTo>
                  <a:lnTo>
                    <a:pt x="1981" y="563"/>
                  </a:lnTo>
                  <a:cubicBezTo>
                    <a:pt x="1981" y="259"/>
                    <a:pt x="1731" y="1"/>
                    <a:pt x="1419" y="1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3"/>
                </a:gs>
              </a:gsLst>
              <a:lin ang="5400012" scaled="0"/>
            </a:gradFill>
            <a:ln>
              <a:noFill/>
            </a:ln>
            <a:effectLst>
              <a:outerShdw blurRad="57150" dist="9525" algn="bl" rotWithShape="0">
                <a:schemeClr val="dk2">
                  <a:alpha val="73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1" name="Google Shape;599;p39">
              <a:extLst>
                <a:ext uri="{FF2B5EF4-FFF2-40B4-BE49-F238E27FC236}">
                  <a16:creationId xmlns:a16="http://schemas.microsoft.com/office/drawing/2014/main" id="{CF690C94-B316-4C66-B7E0-EB9072373B66}"/>
                </a:ext>
              </a:extLst>
            </p:cNvPr>
            <p:cNvSpPr/>
            <p:nvPr/>
          </p:nvSpPr>
          <p:spPr>
            <a:xfrm>
              <a:off x="8203429" y="3115746"/>
              <a:ext cx="201743" cy="169398"/>
            </a:xfrm>
            <a:custGeom>
              <a:avLst/>
              <a:gdLst/>
              <a:ahLst/>
              <a:cxnLst/>
              <a:rect l="l" t="t" r="r" b="b"/>
              <a:pathLst>
                <a:path w="2445" h="2053" extrusionOk="0">
                  <a:moveTo>
                    <a:pt x="0" y="0"/>
                  </a:moveTo>
                  <a:lnTo>
                    <a:pt x="0" y="18"/>
                  </a:lnTo>
                  <a:lnTo>
                    <a:pt x="928" y="18"/>
                  </a:lnTo>
                  <a:lnTo>
                    <a:pt x="2427" y="1499"/>
                  </a:lnTo>
                  <a:lnTo>
                    <a:pt x="2427" y="2052"/>
                  </a:lnTo>
                  <a:lnTo>
                    <a:pt x="2445" y="2052"/>
                  </a:lnTo>
                  <a:lnTo>
                    <a:pt x="2445" y="1490"/>
                  </a:lnTo>
                  <a:lnTo>
                    <a:pt x="937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3"/>
                </a:gs>
              </a:gsLst>
              <a:lin ang="5400012" scaled="0"/>
            </a:gradFill>
            <a:ln>
              <a:noFill/>
            </a:ln>
            <a:effectLst>
              <a:outerShdw blurRad="57150" dist="9525" algn="bl" rotWithShape="0">
                <a:schemeClr val="dk2">
                  <a:alpha val="73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2" name="Google Shape;600;p39">
              <a:extLst>
                <a:ext uri="{FF2B5EF4-FFF2-40B4-BE49-F238E27FC236}">
                  <a16:creationId xmlns:a16="http://schemas.microsoft.com/office/drawing/2014/main" id="{ACB8062B-5223-49E9-AB5B-3C12CD5DD222}"/>
                </a:ext>
              </a:extLst>
            </p:cNvPr>
            <p:cNvSpPr/>
            <p:nvPr/>
          </p:nvSpPr>
          <p:spPr>
            <a:xfrm>
              <a:off x="8173971" y="3193474"/>
              <a:ext cx="69228" cy="142004"/>
            </a:xfrm>
            <a:custGeom>
              <a:avLst/>
              <a:gdLst/>
              <a:ahLst/>
              <a:cxnLst/>
              <a:rect l="l" t="t" r="r" b="b"/>
              <a:pathLst>
                <a:path w="839" h="1721" extrusionOk="0">
                  <a:moveTo>
                    <a:pt x="61" y="1"/>
                  </a:moveTo>
                  <a:cubicBezTo>
                    <a:pt x="41" y="1"/>
                    <a:pt x="23" y="11"/>
                    <a:pt x="9" y="31"/>
                  </a:cubicBezTo>
                  <a:cubicBezTo>
                    <a:pt x="0" y="58"/>
                    <a:pt x="9" y="84"/>
                    <a:pt x="36" y="102"/>
                  </a:cubicBezTo>
                  <a:lnTo>
                    <a:pt x="54" y="102"/>
                  </a:lnTo>
                  <a:lnTo>
                    <a:pt x="54" y="218"/>
                  </a:lnTo>
                  <a:lnTo>
                    <a:pt x="768" y="932"/>
                  </a:lnTo>
                  <a:lnTo>
                    <a:pt x="768" y="1610"/>
                  </a:lnTo>
                  <a:cubicBezTo>
                    <a:pt x="750" y="1619"/>
                    <a:pt x="741" y="1628"/>
                    <a:pt x="732" y="1637"/>
                  </a:cubicBezTo>
                  <a:cubicBezTo>
                    <a:pt x="714" y="1663"/>
                    <a:pt x="732" y="1699"/>
                    <a:pt x="759" y="1717"/>
                  </a:cubicBezTo>
                  <a:cubicBezTo>
                    <a:pt x="765" y="1719"/>
                    <a:pt x="772" y="1720"/>
                    <a:pt x="779" y="1720"/>
                  </a:cubicBezTo>
                  <a:cubicBezTo>
                    <a:pt x="798" y="1720"/>
                    <a:pt x="817" y="1710"/>
                    <a:pt x="830" y="1690"/>
                  </a:cubicBezTo>
                  <a:cubicBezTo>
                    <a:pt x="839" y="1663"/>
                    <a:pt x="830" y="1628"/>
                    <a:pt x="803" y="1619"/>
                  </a:cubicBezTo>
                  <a:cubicBezTo>
                    <a:pt x="794" y="1619"/>
                    <a:pt x="794" y="1610"/>
                    <a:pt x="785" y="1610"/>
                  </a:cubicBezTo>
                  <a:lnTo>
                    <a:pt x="785" y="923"/>
                  </a:lnTo>
                  <a:lnTo>
                    <a:pt x="72" y="209"/>
                  </a:lnTo>
                  <a:lnTo>
                    <a:pt x="72" y="102"/>
                  </a:lnTo>
                  <a:cubicBezTo>
                    <a:pt x="81" y="102"/>
                    <a:pt x="99" y="93"/>
                    <a:pt x="107" y="75"/>
                  </a:cubicBezTo>
                  <a:cubicBezTo>
                    <a:pt x="125" y="49"/>
                    <a:pt x="107" y="22"/>
                    <a:pt x="81" y="4"/>
                  </a:cubicBezTo>
                  <a:cubicBezTo>
                    <a:pt x="74" y="2"/>
                    <a:pt x="67" y="1"/>
                    <a:pt x="61" y="1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3"/>
                </a:gs>
              </a:gsLst>
              <a:lin ang="5400012" scaled="0"/>
            </a:gradFill>
            <a:ln>
              <a:noFill/>
            </a:ln>
            <a:effectLst>
              <a:outerShdw blurRad="57150" dist="9525" algn="bl" rotWithShape="0">
                <a:schemeClr val="dk2">
                  <a:alpha val="73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3" name="Google Shape;601;p39">
              <a:extLst>
                <a:ext uri="{FF2B5EF4-FFF2-40B4-BE49-F238E27FC236}">
                  <a16:creationId xmlns:a16="http://schemas.microsoft.com/office/drawing/2014/main" id="{9CDE5E67-DAE2-4245-AF6D-561A831ED8C0}"/>
                </a:ext>
              </a:extLst>
            </p:cNvPr>
            <p:cNvSpPr/>
            <p:nvPr/>
          </p:nvSpPr>
          <p:spPr>
            <a:xfrm>
              <a:off x="8264490" y="2783708"/>
              <a:ext cx="112712" cy="103883"/>
            </a:xfrm>
            <a:custGeom>
              <a:avLst/>
              <a:gdLst/>
              <a:ahLst/>
              <a:cxnLst/>
              <a:rect l="l" t="t" r="r" b="b"/>
              <a:pathLst>
                <a:path w="1366" h="1259" extrusionOk="0">
                  <a:moveTo>
                    <a:pt x="90" y="1"/>
                  </a:moveTo>
                  <a:cubicBezTo>
                    <a:pt x="45" y="1"/>
                    <a:pt x="1" y="37"/>
                    <a:pt x="1" y="90"/>
                  </a:cubicBezTo>
                  <a:cubicBezTo>
                    <a:pt x="1" y="135"/>
                    <a:pt x="36" y="170"/>
                    <a:pt x="81" y="170"/>
                  </a:cubicBezTo>
                  <a:lnTo>
                    <a:pt x="81" y="536"/>
                  </a:lnTo>
                  <a:lnTo>
                    <a:pt x="768" y="1214"/>
                  </a:lnTo>
                  <a:lnTo>
                    <a:pt x="1259" y="1214"/>
                  </a:lnTo>
                  <a:cubicBezTo>
                    <a:pt x="1259" y="1241"/>
                    <a:pt x="1285" y="1259"/>
                    <a:pt x="1312" y="1259"/>
                  </a:cubicBezTo>
                  <a:cubicBezTo>
                    <a:pt x="1339" y="1259"/>
                    <a:pt x="1366" y="1241"/>
                    <a:pt x="1366" y="1205"/>
                  </a:cubicBezTo>
                  <a:cubicBezTo>
                    <a:pt x="1366" y="1179"/>
                    <a:pt x="1339" y="1152"/>
                    <a:pt x="1312" y="1152"/>
                  </a:cubicBezTo>
                  <a:cubicBezTo>
                    <a:pt x="1285" y="1152"/>
                    <a:pt x="1259" y="1179"/>
                    <a:pt x="1259" y="1196"/>
                  </a:cubicBezTo>
                  <a:lnTo>
                    <a:pt x="777" y="1196"/>
                  </a:lnTo>
                  <a:lnTo>
                    <a:pt x="99" y="527"/>
                  </a:lnTo>
                  <a:lnTo>
                    <a:pt x="99" y="170"/>
                  </a:lnTo>
                  <a:cubicBezTo>
                    <a:pt x="143" y="170"/>
                    <a:pt x="179" y="135"/>
                    <a:pt x="179" y="90"/>
                  </a:cubicBezTo>
                  <a:cubicBezTo>
                    <a:pt x="179" y="37"/>
                    <a:pt x="134" y="1"/>
                    <a:pt x="90" y="1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3"/>
                </a:gs>
              </a:gsLst>
              <a:lin ang="5400012" scaled="0"/>
            </a:gradFill>
            <a:ln>
              <a:noFill/>
            </a:ln>
            <a:effectLst>
              <a:outerShdw blurRad="57150" dist="9525" algn="bl" rotWithShape="0">
                <a:schemeClr val="dk2">
                  <a:alpha val="73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4" name="Google Shape;602;p39">
              <a:extLst>
                <a:ext uri="{FF2B5EF4-FFF2-40B4-BE49-F238E27FC236}">
                  <a16:creationId xmlns:a16="http://schemas.microsoft.com/office/drawing/2014/main" id="{ABA7B9EB-8108-4E21-83E5-7E8387A9EBE9}"/>
                </a:ext>
              </a:extLst>
            </p:cNvPr>
            <p:cNvSpPr/>
            <p:nvPr/>
          </p:nvSpPr>
          <p:spPr>
            <a:xfrm>
              <a:off x="8299063" y="2812423"/>
              <a:ext cx="74426" cy="50168"/>
            </a:xfrm>
            <a:custGeom>
              <a:avLst/>
              <a:gdLst/>
              <a:ahLst/>
              <a:cxnLst/>
              <a:rect l="l" t="t" r="r" b="b"/>
              <a:pathLst>
                <a:path w="902" h="608" extrusionOk="0">
                  <a:moveTo>
                    <a:pt x="54" y="1"/>
                  </a:moveTo>
                  <a:cubicBezTo>
                    <a:pt x="28" y="1"/>
                    <a:pt x="1" y="19"/>
                    <a:pt x="1" y="54"/>
                  </a:cubicBezTo>
                  <a:cubicBezTo>
                    <a:pt x="1" y="81"/>
                    <a:pt x="28" y="108"/>
                    <a:pt x="54" y="108"/>
                  </a:cubicBezTo>
                  <a:cubicBezTo>
                    <a:pt x="72" y="108"/>
                    <a:pt x="81" y="99"/>
                    <a:pt x="90" y="90"/>
                  </a:cubicBezTo>
                  <a:lnTo>
                    <a:pt x="554" y="563"/>
                  </a:lnTo>
                  <a:lnTo>
                    <a:pt x="804" y="563"/>
                  </a:lnTo>
                  <a:cubicBezTo>
                    <a:pt x="804" y="590"/>
                    <a:pt x="822" y="608"/>
                    <a:pt x="848" y="608"/>
                  </a:cubicBezTo>
                  <a:cubicBezTo>
                    <a:pt x="884" y="608"/>
                    <a:pt x="902" y="590"/>
                    <a:pt x="902" y="554"/>
                  </a:cubicBezTo>
                  <a:cubicBezTo>
                    <a:pt x="902" y="527"/>
                    <a:pt x="884" y="500"/>
                    <a:pt x="848" y="500"/>
                  </a:cubicBezTo>
                  <a:cubicBezTo>
                    <a:pt x="822" y="500"/>
                    <a:pt x="804" y="527"/>
                    <a:pt x="804" y="545"/>
                  </a:cubicBezTo>
                  <a:lnTo>
                    <a:pt x="563" y="545"/>
                  </a:lnTo>
                  <a:lnTo>
                    <a:pt x="99" y="81"/>
                  </a:lnTo>
                  <a:cubicBezTo>
                    <a:pt x="108" y="72"/>
                    <a:pt x="108" y="63"/>
                    <a:pt x="108" y="54"/>
                  </a:cubicBezTo>
                  <a:cubicBezTo>
                    <a:pt x="108" y="19"/>
                    <a:pt x="90" y="1"/>
                    <a:pt x="54" y="1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3"/>
                </a:gs>
              </a:gsLst>
              <a:lin ang="5400012" scaled="0"/>
            </a:gradFill>
            <a:ln>
              <a:noFill/>
            </a:ln>
            <a:effectLst>
              <a:outerShdw blurRad="57150" dist="9525" algn="bl" rotWithShape="0">
                <a:schemeClr val="dk2">
                  <a:alpha val="73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5" name="Google Shape;603;p39">
              <a:extLst>
                <a:ext uri="{FF2B5EF4-FFF2-40B4-BE49-F238E27FC236}">
                  <a16:creationId xmlns:a16="http://schemas.microsoft.com/office/drawing/2014/main" id="{862DCC0F-80D5-4BD0-8190-8587B6A34193}"/>
                </a:ext>
              </a:extLst>
            </p:cNvPr>
            <p:cNvSpPr/>
            <p:nvPr/>
          </p:nvSpPr>
          <p:spPr>
            <a:xfrm>
              <a:off x="8184285" y="2833051"/>
              <a:ext cx="69971" cy="157599"/>
            </a:xfrm>
            <a:custGeom>
              <a:avLst/>
              <a:gdLst/>
              <a:ahLst/>
              <a:cxnLst/>
              <a:rect l="l" t="t" r="r" b="b"/>
              <a:pathLst>
                <a:path w="848" h="1910" extrusionOk="0">
                  <a:moveTo>
                    <a:pt x="54" y="1"/>
                  </a:moveTo>
                  <a:cubicBezTo>
                    <a:pt x="27" y="1"/>
                    <a:pt x="0" y="27"/>
                    <a:pt x="0" y="54"/>
                  </a:cubicBezTo>
                  <a:cubicBezTo>
                    <a:pt x="0" y="81"/>
                    <a:pt x="27" y="108"/>
                    <a:pt x="54" y="108"/>
                  </a:cubicBezTo>
                  <a:cubicBezTo>
                    <a:pt x="63" y="108"/>
                    <a:pt x="72" y="108"/>
                    <a:pt x="81" y="99"/>
                  </a:cubicBezTo>
                  <a:lnTo>
                    <a:pt x="830" y="857"/>
                  </a:lnTo>
                  <a:lnTo>
                    <a:pt x="830" y="1526"/>
                  </a:lnTo>
                  <a:lnTo>
                    <a:pt x="536" y="1812"/>
                  </a:lnTo>
                  <a:cubicBezTo>
                    <a:pt x="527" y="1803"/>
                    <a:pt x="518" y="1803"/>
                    <a:pt x="509" y="1803"/>
                  </a:cubicBezTo>
                  <a:cubicBezTo>
                    <a:pt x="473" y="1803"/>
                    <a:pt x="455" y="1821"/>
                    <a:pt x="455" y="1856"/>
                  </a:cubicBezTo>
                  <a:cubicBezTo>
                    <a:pt x="455" y="1883"/>
                    <a:pt x="473" y="1910"/>
                    <a:pt x="509" y="1910"/>
                  </a:cubicBezTo>
                  <a:cubicBezTo>
                    <a:pt x="536" y="1910"/>
                    <a:pt x="562" y="1883"/>
                    <a:pt x="562" y="1856"/>
                  </a:cubicBezTo>
                  <a:cubicBezTo>
                    <a:pt x="562" y="1838"/>
                    <a:pt x="553" y="1830"/>
                    <a:pt x="553" y="1821"/>
                  </a:cubicBezTo>
                  <a:lnTo>
                    <a:pt x="848" y="1535"/>
                  </a:lnTo>
                  <a:lnTo>
                    <a:pt x="848" y="848"/>
                  </a:lnTo>
                  <a:lnTo>
                    <a:pt x="839" y="839"/>
                  </a:lnTo>
                  <a:lnTo>
                    <a:pt x="98" y="90"/>
                  </a:lnTo>
                  <a:cubicBezTo>
                    <a:pt x="107" y="81"/>
                    <a:pt x="107" y="63"/>
                    <a:pt x="107" y="54"/>
                  </a:cubicBezTo>
                  <a:cubicBezTo>
                    <a:pt x="107" y="27"/>
                    <a:pt x="81" y="1"/>
                    <a:pt x="54" y="1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3"/>
                </a:gs>
              </a:gsLst>
              <a:lin ang="5400012" scaled="0"/>
            </a:gradFill>
            <a:ln>
              <a:noFill/>
            </a:ln>
            <a:effectLst>
              <a:outerShdw blurRad="57150" dist="9525" algn="bl" rotWithShape="0">
                <a:schemeClr val="dk2">
                  <a:alpha val="73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6" name="Google Shape;604;p39">
              <a:extLst>
                <a:ext uri="{FF2B5EF4-FFF2-40B4-BE49-F238E27FC236}">
                  <a16:creationId xmlns:a16="http://schemas.microsoft.com/office/drawing/2014/main" id="{54312071-F29B-4254-BA0D-A59458FAE0F9}"/>
                </a:ext>
              </a:extLst>
            </p:cNvPr>
            <p:cNvSpPr/>
            <p:nvPr/>
          </p:nvSpPr>
          <p:spPr>
            <a:xfrm>
              <a:off x="8265232" y="3124575"/>
              <a:ext cx="122284" cy="148027"/>
            </a:xfrm>
            <a:custGeom>
              <a:avLst/>
              <a:gdLst/>
              <a:ahLst/>
              <a:cxnLst/>
              <a:rect l="l" t="t" r="r" b="b"/>
              <a:pathLst>
                <a:path w="1482" h="1794" extrusionOk="0">
                  <a:moveTo>
                    <a:pt x="54" y="0"/>
                  </a:moveTo>
                  <a:cubicBezTo>
                    <a:pt x="27" y="0"/>
                    <a:pt x="1" y="27"/>
                    <a:pt x="1" y="54"/>
                  </a:cubicBezTo>
                  <a:cubicBezTo>
                    <a:pt x="1" y="81"/>
                    <a:pt x="27" y="107"/>
                    <a:pt x="54" y="107"/>
                  </a:cubicBezTo>
                  <a:cubicBezTo>
                    <a:pt x="63" y="107"/>
                    <a:pt x="81" y="99"/>
                    <a:pt x="90" y="90"/>
                  </a:cubicBezTo>
                  <a:lnTo>
                    <a:pt x="1410" y="1410"/>
                  </a:lnTo>
                  <a:lnTo>
                    <a:pt x="1410" y="1686"/>
                  </a:lnTo>
                  <a:cubicBezTo>
                    <a:pt x="1392" y="1695"/>
                    <a:pt x="1383" y="1704"/>
                    <a:pt x="1374" y="1713"/>
                  </a:cubicBezTo>
                  <a:cubicBezTo>
                    <a:pt x="1357" y="1740"/>
                    <a:pt x="1366" y="1776"/>
                    <a:pt x="1392" y="1785"/>
                  </a:cubicBezTo>
                  <a:cubicBezTo>
                    <a:pt x="1402" y="1791"/>
                    <a:pt x="1412" y="1794"/>
                    <a:pt x="1422" y="1794"/>
                  </a:cubicBezTo>
                  <a:cubicBezTo>
                    <a:pt x="1441" y="1794"/>
                    <a:pt x="1458" y="1784"/>
                    <a:pt x="1464" y="1767"/>
                  </a:cubicBezTo>
                  <a:cubicBezTo>
                    <a:pt x="1481" y="1740"/>
                    <a:pt x="1473" y="1704"/>
                    <a:pt x="1446" y="1695"/>
                  </a:cubicBezTo>
                  <a:cubicBezTo>
                    <a:pt x="1437" y="1695"/>
                    <a:pt x="1437" y="1686"/>
                    <a:pt x="1428" y="1686"/>
                  </a:cubicBezTo>
                  <a:lnTo>
                    <a:pt x="1428" y="1401"/>
                  </a:lnTo>
                  <a:lnTo>
                    <a:pt x="99" y="81"/>
                  </a:lnTo>
                  <a:cubicBezTo>
                    <a:pt x="108" y="72"/>
                    <a:pt x="108" y="63"/>
                    <a:pt x="108" y="54"/>
                  </a:cubicBezTo>
                  <a:cubicBezTo>
                    <a:pt x="108" y="27"/>
                    <a:pt x="81" y="0"/>
                    <a:pt x="54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3"/>
                </a:gs>
              </a:gsLst>
              <a:lin ang="5400012" scaled="0"/>
            </a:gradFill>
            <a:ln>
              <a:noFill/>
            </a:ln>
            <a:effectLst>
              <a:outerShdw blurRad="57150" dist="9525" algn="bl" rotWithShape="0">
                <a:schemeClr val="dk2">
                  <a:alpha val="73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7" name="Google Shape;605;p39">
              <a:extLst>
                <a:ext uri="{FF2B5EF4-FFF2-40B4-BE49-F238E27FC236}">
                  <a16:creationId xmlns:a16="http://schemas.microsoft.com/office/drawing/2014/main" id="{0CB63148-5822-4609-A99B-D5C7181C806F}"/>
                </a:ext>
              </a:extLst>
            </p:cNvPr>
            <p:cNvSpPr/>
            <p:nvPr/>
          </p:nvSpPr>
          <p:spPr>
            <a:xfrm>
              <a:off x="8211515" y="3194960"/>
              <a:ext cx="49425" cy="116508"/>
            </a:xfrm>
            <a:custGeom>
              <a:avLst/>
              <a:gdLst/>
              <a:ahLst/>
              <a:cxnLst/>
              <a:rect l="l" t="t" r="r" b="b"/>
              <a:pathLst>
                <a:path w="599" h="1412" extrusionOk="0">
                  <a:moveTo>
                    <a:pt x="61" y="0"/>
                  </a:moveTo>
                  <a:cubicBezTo>
                    <a:pt x="41" y="0"/>
                    <a:pt x="23" y="11"/>
                    <a:pt x="9" y="31"/>
                  </a:cubicBezTo>
                  <a:cubicBezTo>
                    <a:pt x="0" y="57"/>
                    <a:pt x="9" y="93"/>
                    <a:pt x="36" y="102"/>
                  </a:cubicBezTo>
                  <a:cubicBezTo>
                    <a:pt x="45" y="106"/>
                    <a:pt x="54" y="109"/>
                    <a:pt x="63" y="109"/>
                  </a:cubicBezTo>
                  <a:cubicBezTo>
                    <a:pt x="72" y="109"/>
                    <a:pt x="81" y="106"/>
                    <a:pt x="90" y="102"/>
                  </a:cubicBezTo>
                  <a:lnTo>
                    <a:pt x="527" y="539"/>
                  </a:lnTo>
                  <a:lnTo>
                    <a:pt x="527" y="1306"/>
                  </a:lnTo>
                  <a:cubicBezTo>
                    <a:pt x="518" y="1306"/>
                    <a:pt x="500" y="1315"/>
                    <a:pt x="491" y="1333"/>
                  </a:cubicBezTo>
                  <a:cubicBezTo>
                    <a:pt x="482" y="1360"/>
                    <a:pt x="491" y="1396"/>
                    <a:pt x="518" y="1404"/>
                  </a:cubicBezTo>
                  <a:cubicBezTo>
                    <a:pt x="525" y="1409"/>
                    <a:pt x="533" y="1412"/>
                    <a:pt x="540" y="1412"/>
                  </a:cubicBezTo>
                  <a:cubicBezTo>
                    <a:pt x="559" y="1412"/>
                    <a:pt x="576" y="1397"/>
                    <a:pt x="589" y="1378"/>
                  </a:cubicBezTo>
                  <a:cubicBezTo>
                    <a:pt x="598" y="1351"/>
                    <a:pt x="589" y="1324"/>
                    <a:pt x="562" y="1306"/>
                  </a:cubicBezTo>
                  <a:lnTo>
                    <a:pt x="545" y="1306"/>
                  </a:lnTo>
                  <a:lnTo>
                    <a:pt x="545" y="530"/>
                  </a:lnTo>
                  <a:lnTo>
                    <a:pt x="107" y="84"/>
                  </a:lnTo>
                  <a:cubicBezTo>
                    <a:pt x="107" y="84"/>
                    <a:pt x="107" y="84"/>
                    <a:pt x="107" y="75"/>
                  </a:cubicBezTo>
                  <a:cubicBezTo>
                    <a:pt x="116" y="57"/>
                    <a:pt x="107" y="22"/>
                    <a:pt x="81" y="4"/>
                  </a:cubicBezTo>
                  <a:cubicBezTo>
                    <a:pt x="74" y="2"/>
                    <a:pt x="67" y="0"/>
                    <a:pt x="61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3"/>
                </a:gs>
              </a:gsLst>
              <a:lin ang="5400012" scaled="0"/>
            </a:gradFill>
            <a:ln>
              <a:noFill/>
            </a:ln>
            <a:effectLst>
              <a:outerShdw blurRad="57150" dist="9525" algn="bl" rotWithShape="0">
                <a:schemeClr val="dk2">
                  <a:alpha val="73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8" name="Google Shape;606;p39">
              <a:extLst>
                <a:ext uri="{FF2B5EF4-FFF2-40B4-BE49-F238E27FC236}">
                  <a16:creationId xmlns:a16="http://schemas.microsoft.com/office/drawing/2014/main" id="{BF5B1C5A-3399-467D-82A6-4A59FABF0887}"/>
                </a:ext>
              </a:extLst>
            </p:cNvPr>
            <p:cNvSpPr/>
            <p:nvPr/>
          </p:nvSpPr>
          <p:spPr>
            <a:xfrm>
              <a:off x="8309378" y="2919939"/>
              <a:ext cx="73024" cy="30282"/>
            </a:xfrm>
            <a:custGeom>
              <a:avLst/>
              <a:gdLst/>
              <a:ahLst/>
              <a:cxnLst/>
              <a:rect l="l" t="t" r="r" b="b"/>
              <a:pathLst>
                <a:path w="885" h="367" extrusionOk="0">
                  <a:moveTo>
                    <a:pt x="54" y="0"/>
                  </a:moveTo>
                  <a:cubicBezTo>
                    <a:pt x="19" y="0"/>
                    <a:pt x="1" y="27"/>
                    <a:pt x="1" y="54"/>
                  </a:cubicBezTo>
                  <a:cubicBezTo>
                    <a:pt x="1" y="81"/>
                    <a:pt x="19" y="107"/>
                    <a:pt x="54" y="107"/>
                  </a:cubicBezTo>
                  <a:cubicBezTo>
                    <a:pt x="81" y="107"/>
                    <a:pt x="99" y="90"/>
                    <a:pt x="108" y="63"/>
                  </a:cubicBezTo>
                  <a:lnTo>
                    <a:pt x="679" y="63"/>
                  </a:lnTo>
                  <a:lnTo>
                    <a:pt x="822" y="188"/>
                  </a:lnTo>
                  <a:lnTo>
                    <a:pt x="822" y="259"/>
                  </a:lnTo>
                  <a:cubicBezTo>
                    <a:pt x="804" y="268"/>
                    <a:pt x="777" y="286"/>
                    <a:pt x="777" y="313"/>
                  </a:cubicBezTo>
                  <a:cubicBezTo>
                    <a:pt x="777" y="339"/>
                    <a:pt x="804" y="366"/>
                    <a:pt x="831" y="366"/>
                  </a:cubicBezTo>
                  <a:cubicBezTo>
                    <a:pt x="866" y="366"/>
                    <a:pt x="884" y="339"/>
                    <a:pt x="884" y="313"/>
                  </a:cubicBezTo>
                  <a:cubicBezTo>
                    <a:pt x="884" y="286"/>
                    <a:pt x="866" y="268"/>
                    <a:pt x="839" y="259"/>
                  </a:cubicBezTo>
                  <a:lnTo>
                    <a:pt x="839" y="179"/>
                  </a:lnTo>
                  <a:lnTo>
                    <a:pt x="688" y="45"/>
                  </a:lnTo>
                  <a:lnTo>
                    <a:pt x="108" y="45"/>
                  </a:lnTo>
                  <a:cubicBezTo>
                    <a:pt x="99" y="18"/>
                    <a:pt x="81" y="0"/>
                    <a:pt x="54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3"/>
                </a:gs>
              </a:gsLst>
              <a:lin ang="5400012" scaled="0"/>
            </a:gradFill>
            <a:ln>
              <a:noFill/>
            </a:ln>
            <a:effectLst>
              <a:outerShdw blurRad="57150" dist="9525" algn="bl" rotWithShape="0">
                <a:schemeClr val="dk2">
                  <a:alpha val="73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9" name="Google Shape;607;p39">
              <a:extLst>
                <a:ext uri="{FF2B5EF4-FFF2-40B4-BE49-F238E27FC236}">
                  <a16:creationId xmlns:a16="http://schemas.microsoft.com/office/drawing/2014/main" id="{5E3DB045-248C-4041-B3A9-98F6ED9CB87E}"/>
                </a:ext>
              </a:extLst>
            </p:cNvPr>
            <p:cNvSpPr/>
            <p:nvPr/>
          </p:nvSpPr>
          <p:spPr>
            <a:xfrm>
              <a:off x="8131973" y="2598958"/>
              <a:ext cx="413058" cy="926863"/>
            </a:xfrm>
            <a:custGeom>
              <a:avLst/>
              <a:gdLst/>
              <a:ahLst/>
              <a:cxnLst/>
              <a:rect l="l" t="t" r="r" b="b"/>
              <a:pathLst>
                <a:path w="5006" h="11233" extrusionOk="0">
                  <a:moveTo>
                    <a:pt x="1036" y="81"/>
                  </a:moveTo>
                  <a:cubicBezTo>
                    <a:pt x="1080" y="99"/>
                    <a:pt x="1125" y="108"/>
                    <a:pt x="1178" y="117"/>
                  </a:cubicBezTo>
                  <a:lnTo>
                    <a:pt x="1178" y="1259"/>
                  </a:lnTo>
                  <a:lnTo>
                    <a:pt x="1036" y="1259"/>
                  </a:lnTo>
                  <a:lnTo>
                    <a:pt x="1036" y="81"/>
                  </a:lnTo>
                  <a:close/>
                  <a:moveTo>
                    <a:pt x="1196" y="126"/>
                  </a:moveTo>
                  <a:cubicBezTo>
                    <a:pt x="1312" y="161"/>
                    <a:pt x="1428" y="197"/>
                    <a:pt x="1553" y="251"/>
                  </a:cubicBezTo>
                  <a:lnTo>
                    <a:pt x="1553" y="732"/>
                  </a:lnTo>
                  <a:lnTo>
                    <a:pt x="1339" y="946"/>
                  </a:lnTo>
                  <a:lnTo>
                    <a:pt x="1339" y="1259"/>
                  </a:lnTo>
                  <a:lnTo>
                    <a:pt x="1196" y="1259"/>
                  </a:lnTo>
                  <a:lnTo>
                    <a:pt x="1196" y="126"/>
                  </a:lnTo>
                  <a:close/>
                  <a:moveTo>
                    <a:pt x="777" y="37"/>
                  </a:moveTo>
                  <a:cubicBezTo>
                    <a:pt x="848" y="45"/>
                    <a:pt x="929" y="63"/>
                    <a:pt x="1018" y="81"/>
                  </a:cubicBezTo>
                  <a:lnTo>
                    <a:pt x="1018" y="1259"/>
                  </a:lnTo>
                  <a:lnTo>
                    <a:pt x="857" y="1259"/>
                  </a:lnTo>
                  <a:cubicBezTo>
                    <a:pt x="857" y="1259"/>
                    <a:pt x="848" y="1268"/>
                    <a:pt x="848" y="1268"/>
                  </a:cubicBezTo>
                  <a:lnTo>
                    <a:pt x="848" y="946"/>
                  </a:lnTo>
                  <a:lnTo>
                    <a:pt x="839" y="938"/>
                  </a:lnTo>
                  <a:lnTo>
                    <a:pt x="643" y="715"/>
                  </a:lnTo>
                  <a:lnTo>
                    <a:pt x="643" y="63"/>
                  </a:lnTo>
                  <a:lnTo>
                    <a:pt x="625" y="63"/>
                  </a:lnTo>
                  <a:lnTo>
                    <a:pt x="625" y="723"/>
                  </a:lnTo>
                  <a:lnTo>
                    <a:pt x="831" y="946"/>
                  </a:lnTo>
                  <a:lnTo>
                    <a:pt x="831" y="1268"/>
                  </a:lnTo>
                  <a:lnTo>
                    <a:pt x="839" y="1268"/>
                  </a:lnTo>
                  <a:cubicBezTo>
                    <a:pt x="795" y="1268"/>
                    <a:pt x="750" y="1303"/>
                    <a:pt x="723" y="1339"/>
                  </a:cubicBezTo>
                  <a:lnTo>
                    <a:pt x="723" y="1330"/>
                  </a:lnTo>
                  <a:lnTo>
                    <a:pt x="358" y="1330"/>
                  </a:lnTo>
                  <a:lnTo>
                    <a:pt x="260" y="1241"/>
                  </a:lnTo>
                  <a:lnTo>
                    <a:pt x="37" y="1241"/>
                  </a:lnTo>
                  <a:lnTo>
                    <a:pt x="37" y="607"/>
                  </a:lnTo>
                  <a:cubicBezTo>
                    <a:pt x="54" y="572"/>
                    <a:pt x="224" y="260"/>
                    <a:pt x="313" y="188"/>
                  </a:cubicBezTo>
                  <a:cubicBezTo>
                    <a:pt x="411" y="117"/>
                    <a:pt x="634" y="37"/>
                    <a:pt x="750" y="37"/>
                  </a:cubicBezTo>
                  <a:close/>
                  <a:moveTo>
                    <a:pt x="1571" y="251"/>
                  </a:moveTo>
                  <a:cubicBezTo>
                    <a:pt x="1919" y="393"/>
                    <a:pt x="2249" y="572"/>
                    <a:pt x="2401" y="768"/>
                  </a:cubicBezTo>
                  <a:cubicBezTo>
                    <a:pt x="2463" y="839"/>
                    <a:pt x="2508" y="946"/>
                    <a:pt x="2552" y="1071"/>
                  </a:cubicBezTo>
                  <a:lnTo>
                    <a:pt x="2053" y="1071"/>
                  </a:lnTo>
                  <a:lnTo>
                    <a:pt x="1794" y="1330"/>
                  </a:lnTo>
                  <a:lnTo>
                    <a:pt x="1482" y="1330"/>
                  </a:lnTo>
                  <a:lnTo>
                    <a:pt x="1482" y="1339"/>
                  </a:lnTo>
                  <a:cubicBezTo>
                    <a:pt x="1455" y="1294"/>
                    <a:pt x="1401" y="1259"/>
                    <a:pt x="1348" y="1259"/>
                  </a:cubicBezTo>
                  <a:lnTo>
                    <a:pt x="1357" y="1259"/>
                  </a:lnTo>
                  <a:lnTo>
                    <a:pt x="1357" y="955"/>
                  </a:lnTo>
                  <a:lnTo>
                    <a:pt x="1571" y="732"/>
                  </a:lnTo>
                  <a:lnTo>
                    <a:pt x="1571" y="251"/>
                  </a:lnTo>
                  <a:close/>
                  <a:moveTo>
                    <a:pt x="2561" y="1089"/>
                  </a:moveTo>
                  <a:cubicBezTo>
                    <a:pt x="2579" y="1143"/>
                    <a:pt x="2597" y="1196"/>
                    <a:pt x="2615" y="1250"/>
                  </a:cubicBezTo>
                  <a:lnTo>
                    <a:pt x="2062" y="1250"/>
                  </a:lnTo>
                  <a:lnTo>
                    <a:pt x="1803" y="1491"/>
                  </a:lnTo>
                  <a:lnTo>
                    <a:pt x="1500" y="1491"/>
                  </a:lnTo>
                  <a:lnTo>
                    <a:pt x="1500" y="1419"/>
                  </a:lnTo>
                  <a:cubicBezTo>
                    <a:pt x="1500" y="1393"/>
                    <a:pt x="1491" y="1366"/>
                    <a:pt x="1482" y="1348"/>
                  </a:cubicBezTo>
                  <a:lnTo>
                    <a:pt x="1803" y="1348"/>
                  </a:lnTo>
                  <a:lnTo>
                    <a:pt x="2062" y="1089"/>
                  </a:lnTo>
                  <a:close/>
                  <a:moveTo>
                    <a:pt x="251" y="1259"/>
                  </a:moveTo>
                  <a:lnTo>
                    <a:pt x="349" y="1348"/>
                  </a:lnTo>
                  <a:lnTo>
                    <a:pt x="723" y="1348"/>
                  </a:lnTo>
                  <a:cubicBezTo>
                    <a:pt x="715" y="1366"/>
                    <a:pt x="706" y="1393"/>
                    <a:pt x="706" y="1419"/>
                  </a:cubicBezTo>
                  <a:lnTo>
                    <a:pt x="706" y="1526"/>
                  </a:lnTo>
                  <a:lnTo>
                    <a:pt x="37" y="1526"/>
                  </a:lnTo>
                  <a:lnTo>
                    <a:pt x="37" y="1259"/>
                  </a:lnTo>
                  <a:close/>
                  <a:moveTo>
                    <a:pt x="2615" y="1268"/>
                  </a:moveTo>
                  <a:cubicBezTo>
                    <a:pt x="2633" y="1303"/>
                    <a:pt x="2642" y="1348"/>
                    <a:pt x="2650" y="1384"/>
                  </a:cubicBezTo>
                  <a:cubicBezTo>
                    <a:pt x="2677" y="1473"/>
                    <a:pt x="2704" y="1571"/>
                    <a:pt x="2740" y="1651"/>
                  </a:cubicBezTo>
                  <a:lnTo>
                    <a:pt x="1500" y="1651"/>
                  </a:lnTo>
                  <a:lnTo>
                    <a:pt x="1500" y="1508"/>
                  </a:lnTo>
                  <a:lnTo>
                    <a:pt x="1812" y="1508"/>
                  </a:lnTo>
                  <a:lnTo>
                    <a:pt x="2062" y="1268"/>
                  </a:lnTo>
                  <a:close/>
                  <a:moveTo>
                    <a:pt x="706" y="1544"/>
                  </a:moveTo>
                  <a:lnTo>
                    <a:pt x="706" y="1687"/>
                  </a:lnTo>
                  <a:lnTo>
                    <a:pt x="37" y="1687"/>
                  </a:lnTo>
                  <a:lnTo>
                    <a:pt x="37" y="1544"/>
                  </a:lnTo>
                  <a:close/>
                  <a:moveTo>
                    <a:pt x="2740" y="1669"/>
                  </a:moveTo>
                  <a:cubicBezTo>
                    <a:pt x="2757" y="1714"/>
                    <a:pt x="2775" y="1758"/>
                    <a:pt x="2793" y="1803"/>
                  </a:cubicBezTo>
                  <a:lnTo>
                    <a:pt x="1500" y="1803"/>
                  </a:lnTo>
                  <a:lnTo>
                    <a:pt x="1500" y="1669"/>
                  </a:lnTo>
                  <a:close/>
                  <a:moveTo>
                    <a:pt x="706" y="1705"/>
                  </a:moveTo>
                  <a:lnTo>
                    <a:pt x="706" y="1839"/>
                  </a:lnTo>
                  <a:lnTo>
                    <a:pt x="384" y="1839"/>
                  </a:lnTo>
                  <a:lnTo>
                    <a:pt x="277" y="1928"/>
                  </a:lnTo>
                  <a:lnTo>
                    <a:pt x="37" y="1928"/>
                  </a:lnTo>
                  <a:lnTo>
                    <a:pt x="37" y="1705"/>
                  </a:lnTo>
                  <a:close/>
                  <a:moveTo>
                    <a:pt x="2802" y="1821"/>
                  </a:moveTo>
                  <a:cubicBezTo>
                    <a:pt x="2820" y="1865"/>
                    <a:pt x="2847" y="1910"/>
                    <a:pt x="2873" y="1955"/>
                  </a:cubicBezTo>
                  <a:cubicBezTo>
                    <a:pt x="2891" y="1981"/>
                    <a:pt x="2945" y="2035"/>
                    <a:pt x="2989" y="2070"/>
                  </a:cubicBezTo>
                  <a:lnTo>
                    <a:pt x="1937" y="2070"/>
                  </a:lnTo>
                  <a:lnTo>
                    <a:pt x="1767" y="1928"/>
                  </a:lnTo>
                  <a:lnTo>
                    <a:pt x="1500" y="1928"/>
                  </a:lnTo>
                  <a:lnTo>
                    <a:pt x="1500" y="1946"/>
                  </a:lnTo>
                  <a:lnTo>
                    <a:pt x="1758" y="1946"/>
                  </a:lnTo>
                  <a:lnTo>
                    <a:pt x="1928" y="2088"/>
                  </a:lnTo>
                  <a:lnTo>
                    <a:pt x="3016" y="2088"/>
                  </a:lnTo>
                  <a:cubicBezTo>
                    <a:pt x="3043" y="2115"/>
                    <a:pt x="3070" y="2133"/>
                    <a:pt x="3070" y="2142"/>
                  </a:cubicBezTo>
                  <a:cubicBezTo>
                    <a:pt x="3079" y="2142"/>
                    <a:pt x="3114" y="2160"/>
                    <a:pt x="3168" y="2204"/>
                  </a:cubicBezTo>
                  <a:lnTo>
                    <a:pt x="2249" y="2204"/>
                  </a:lnTo>
                  <a:cubicBezTo>
                    <a:pt x="2240" y="2169"/>
                    <a:pt x="2222" y="2151"/>
                    <a:pt x="2187" y="2151"/>
                  </a:cubicBezTo>
                  <a:cubicBezTo>
                    <a:pt x="2151" y="2151"/>
                    <a:pt x="2124" y="2178"/>
                    <a:pt x="2124" y="2213"/>
                  </a:cubicBezTo>
                  <a:cubicBezTo>
                    <a:pt x="2124" y="2240"/>
                    <a:pt x="2151" y="2267"/>
                    <a:pt x="2187" y="2267"/>
                  </a:cubicBezTo>
                  <a:cubicBezTo>
                    <a:pt x="2222" y="2267"/>
                    <a:pt x="2240" y="2249"/>
                    <a:pt x="2249" y="2222"/>
                  </a:cubicBezTo>
                  <a:lnTo>
                    <a:pt x="3195" y="2222"/>
                  </a:lnTo>
                  <a:cubicBezTo>
                    <a:pt x="3266" y="2267"/>
                    <a:pt x="3364" y="2338"/>
                    <a:pt x="3471" y="2409"/>
                  </a:cubicBezTo>
                  <a:lnTo>
                    <a:pt x="2909" y="2409"/>
                  </a:lnTo>
                  <a:lnTo>
                    <a:pt x="2749" y="2294"/>
                  </a:lnTo>
                  <a:lnTo>
                    <a:pt x="2392" y="2294"/>
                  </a:lnTo>
                  <a:cubicBezTo>
                    <a:pt x="2392" y="2267"/>
                    <a:pt x="2374" y="2249"/>
                    <a:pt x="2347" y="2249"/>
                  </a:cubicBezTo>
                  <a:cubicBezTo>
                    <a:pt x="2311" y="2249"/>
                    <a:pt x="2294" y="2267"/>
                    <a:pt x="2294" y="2302"/>
                  </a:cubicBezTo>
                  <a:cubicBezTo>
                    <a:pt x="2294" y="2329"/>
                    <a:pt x="2311" y="2356"/>
                    <a:pt x="2347" y="2356"/>
                  </a:cubicBezTo>
                  <a:cubicBezTo>
                    <a:pt x="2374" y="2356"/>
                    <a:pt x="2392" y="2338"/>
                    <a:pt x="2392" y="2311"/>
                  </a:cubicBezTo>
                  <a:lnTo>
                    <a:pt x="2740" y="2311"/>
                  </a:lnTo>
                  <a:lnTo>
                    <a:pt x="2909" y="2427"/>
                  </a:lnTo>
                  <a:lnTo>
                    <a:pt x="3498" y="2427"/>
                  </a:lnTo>
                  <a:cubicBezTo>
                    <a:pt x="3569" y="2481"/>
                    <a:pt x="3650" y="2534"/>
                    <a:pt x="3721" y="2588"/>
                  </a:cubicBezTo>
                  <a:lnTo>
                    <a:pt x="3418" y="2588"/>
                  </a:lnTo>
                  <a:lnTo>
                    <a:pt x="3123" y="2882"/>
                  </a:lnTo>
                  <a:cubicBezTo>
                    <a:pt x="3114" y="2873"/>
                    <a:pt x="3105" y="2873"/>
                    <a:pt x="3096" y="2873"/>
                  </a:cubicBezTo>
                  <a:cubicBezTo>
                    <a:pt x="3061" y="2873"/>
                    <a:pt x="3043" y="2891"/>
                    <a:pt x="3043" y="2927"/>
                  </a:cubicBezTo>
                  <a:cubicBezTo>
                    <a:pt x="3043" y="2954"/>
                    <a:pt x="3061" y="2980"/>
                    <a:pt x="3096" y="2980"/>
                  </a:cubicBezTo>
                  <a:cubicBezTo>
                    <a:pt x="3123" y="2980"/>
                    <a:pt x="3150" y="2954"/>
                    <a:pt x="3150" y="2927"/>
                  </a:cubicBezTo>
                  <a:cubicBezTo>
                    <a:pt x="3150" y="2909"/>
                    <a:pt x="3141" y="2900"/>
                    <a:pt x="3141" y="2891"/>
                  </a:cubicBezTo>
                  <a:lnTo>
                    <a:pt x="3427" y="2615"/>
                  </a:lnTo>
                  <a:lnTo>
                    <a:pt x="3748" y="2615"/>
                  </a:lnTo>
                  <a:cubicBezTo>
                    <a:pt x="3792" y="2641"/>
                    <a:pt x="3837" y="2677"/>
                    <a:pt x="3882" y="2713"/>
                  </a:cubicBezTo>
                  <a:lnTo>
                    <a:pt x="3623" y="2713"/>
                  </a:lnTo>
                  <a:lnTo>
                    <a:pt x="3302" y="3025"/>
                  </a:lnTo>
                  <a:cubicBezTo>
                    <a:pt x="3293" y="3025"/>
                    <a:pt x="3284" y="3016"/>
                    <a:pt x="3275" y="3016"/>
                  </a:cubicBezTo>
                  <a:cubicBezTo>
                    <a:pt x="3239" y="3016"/>
                    <a:pt x="3221" y="3043"/>
                    <a:pt x="3221" y="3070"/>
                  </a:cubicBezTo>
                  <a:cubicBezTo>
                    <a:pt x="3221" y="3105"/>
                    <a:pt x="3239" y="3123"/>
                    <a:pt x="3275" y="3123"/>
                  </a:cubicBezTo>
                  <a:cubicBezTo>
                    <a:pt x="3302" y="3123"/>
                    <a:pt x="3328" y="3105"/>
                    <a:pt x="3328" y="3070"/>
                  </a:cubicBezTo>
                  <a:cubicBezTo>
                    <a:pt x="3328" y="3061"/>
                    <a:pt x="3320" y="3052"/>
                    <a:pt x="3311" y="3043"/>
                  </a:cubicBezTo>
                  <a:lnTo>
                    <a:pt x="3632" y="2731"/>
                  </a:lnTo>
                  <a:lnTo>
                    <a:pt x="3899" y="2731"/>
                  </a:lnTo>
                  <a:cubicBezTo>
                    <a:pt x="3971" y="2784"/>
                    <a:pt x="4033" y="2838"/>
                    <a:pt x="4078" y="2891"/>
                  </a:cubicBezTo>
                  <a:lnTo>
                    <a:pt x="3801" y="2891"/>
                  </a:lnTo>
                  <a:lnTo>
                    <a:pt x="3498" y="3177"/>
                  </a:lnTo>
                  <a:cubicBezTo>
                    <a:pt x="3489" y="3177"/>
                    <a:pt x="3480" y="3168"/>
                    <a:pt x="3471" y="3168"/>
                  </a:cubicBezTo>
                  <a:cubicBezTo>
                    <a:pt x="3444" y="3168"/>
                    <a:pt x="3418" y="3195"/>
                    <a:pt x="3418" y="3221"/>
                  </a:cubicBezTo>
                  <a:cubicBezTo>
                    <a:pt x="3418" y="3248"/>
                    <a:pt x="3444" y="3275"/>
                    <a:pt x="3471" y="3275"/>
                  </a:cubicBezTo>
                  <a:cubicBezTo>
                    <a:pt x="3498" y="3275"/>
                    <a:pt x="3525" y="3248"/>
                    <a:pt x="3525" y="3221"/>
                  </a:cubicBezTo>
                  <a:cubicBezTo>
                    <a:pt x="3525" y="3212"/>
                    <a:pt x="3516" y="3195"/>
                    <a:pt x="3516" y="3186"/>
                  </a:cubicBezTo>
                  <a:lnTo>
                    <a:pt x="3810" y="2909"/>
                  </a:lnTo>
                  <a:lnTo>
                    <a:pt x="4096" y="2909"/>
                  </a:lnTo>
                  <a:cubicBezTo>
                    <a:pt x="4122" y="2927"/>
                    <a:pt x="4140" y="2945"/>
                    <a:pt x="4149" y="2972"/>
                  </a:cubicBezTo>
                  <a:cubicBezTo>
                    <a:pt x="4176" y="2998"/>
                    <a:pt x="4194" y="3025"/>
                    <a:pt x="4212" y="3052"/>
                  </a:cubicBezTo>
                  <a:lnTo>
                    <a:pt x="3623" y="3605"/>
                  </a:lnTo>
                  <a:lnTo>
                    <a:pt x="3623" y="4470"/>
                  </a:lnTo>
                  <a:lnTo>
                    <a:pt x="3382" y="4470"/>
                  </a:lnTo>
                  <a:lnTo>
                    <a:pt x="3382" y="3944"/>
                  </a:lnTo>
                  <a:lnTo>
                    <a:pt x="3373" y="3935"/>
                  </a:lnTo>
                  <a:lnTo>
                    <a:pt x="3061" y="3641"/>
                  </a:lnTo>
                  <a:lnTo>
                    <a:pt x="2204" y="3641"/>
                  </a:lnTo>
                  <a:lnTo>
                    <a:pt x="1401" y="2802"/>
                  </a:lnTo>
                  <a:lnTo>
                    <a:pt x="1401" y="2053"/>
                  </a:lnTo>
                  <a:lnTo>
                    <a:pt x="1393" y="2053"/>
                  </a:lnTo>
                  <a:cubicBezTo>
                    <a:pt x="1455" y="2035"/>
                    <a:pt x="1500" y="1972"/>
                    <a:pt x="1500" y="1901"/>
                  </a:cubicBezTo>
                  <a:lnTo>
                    <a:pt x="1500" y="1821"/>
                  </a:lnTo>
                  <a:close/>
                  <a:moveTo>
                    <a:pt x="4229" y="3070"/>
                  </a:moveTo>
                  <a:cubicBezTo>
                    <a:pt x="4292" y="3168"/>
                    <a:pt x="4354" y="3275"/>
                    <a:pt x="4417" y="3400"/>
                  </a:cubicBezTo>
                  <a:lnTo>
                    <a:pt x="3837" y="3926"/>
                  </a:lnTo>
                  <a:lnTo>
                    <a:pt x="3837" y="4470"/>
                  </a:lnTo>
                  <a:lnTo>
                    <a:pt x="3864" y="4470"/>
                  </a:lnTo>
                  <a:lnTo>
                    <a:pt x="3864" y="3935"/>
                  </a:lnTo>
                  <a:lnTo>
                    <a:pt x="4426" y="3418"/>
                  </a:lnTo>
                  <a:cubicBezTo>
                    <a:pt x="4461" y="3471"/>
                    <a:pt x="4488" y="3534"/>
                    <a:pt x="4515" y="3596"/>
                  </a:cubicBezTo>
                  <a:lnTo>
                    <a:pt x="4176" y="3899"/>
                  </a:lnTo>
                  <a:lnTo>
                    <a:pt x="4176" y="4113"/>
                  </a:lnTo>
                  <a:cubicBezTo>
                    <a:pt x="4149" y="4122"/>
                    <a:pt x="4131" y="4140"/>
                    <a:pt x="4131" y="4167"/>
                  </a:cubicBezTo>
                  <a:cubicBezTo>
                    <a:pt x="4131" y="4194"/>
                    <a:pt x="4149" y="4220"/>
                    <a:pt x="4185" y="4220"/>
                  </a:cubicBezTo>
                  <a:cubicBezTo>
                    <a:pt x="4212" y="4220"/>
                    <a:pt x="4238" y="4194"/>
                    <a:pt x="4238" y="4167"/>
                  </a:cubicBezTo>
                  <a:cubicBezTo>
                    <a:pt x="4238" y="4140"/>
                    <a:pt x="4221" y="4122"/>
                    <a:pt x="4194" y="4113"/>
                  </a:cubicBezTo>
                  <a:lnTo>
                    <a:pt x="4194" y="3908"/>
                  </a:lnTo>
                  <a:lnTo>
                    <a:pt x="4524" y="3605"/>
                  </a:lnTo>
                  <a:cubicBezTo>
                    <a:pt x="4676" y="3917"/>
                    <a:pt x="4800" y="4256"/>
                    <a:pt x="4872" y="4533"/>
                  </a:cubicBezTo>
                  <a:lnTo>
                    <a:pt x="4658" y="4533"/>
                  </a:lnTo>
                  <a:lnTo>
                    <a:pt x="4577" y="4658"/>
                  </a:lnTo>
                  <a:lnTo>
                    <a:pt x="4051" y="4658"/>
                  </a:lnTo>
                  <a:lnTo>
                    <a:pt x="4051" y="4675"/>
                  </a:lnTo>
                  <a:lnTo>
                    <a:pt x="4595" y="4675"/>
                  </a:lnTo>
                  <a:lnTo>
                    <a:pt x="4667" y="4551"/>
                  </a:lnTo>
                  <a:lnTo>
                    <a:pt x="4881" y="4551"/>
                  </a:lnTo>
                  <a:cubicBezTo>
                    <a:pt x="4899" y="4613"/>
                    <a:pt x="4916" y="4675"/>
                    <a:pt x="4925" y="4738"/>
                  </a:cubicBezTo>
                  <a:cubicBezTo>
                    <a:pt x="4925" y="4782"/>
                    <a:pt x="4934" y="4827"/>
                    <a:pt x="4934" y="4881"/>
                  </a:cubicBezTo>
                  <a:lnTo>
                    <a:pt x="4051" y="4881"/>
                  </a:lnTo>
                  <a:lnTo>
                    <a:pt x="4051" y="4693"/>
                  </a:lnTo>
                  <a:cubicBezTo>
                    <a:pt x="4051" y="4568"/>
                    <a:pt x="3953" y="4470"/>
                    <a:pt x="3837" y="4470"/>
                  </a:cubicBezTo>
                  <a:lnTo>
                    <a:pt x="3641" y="4470"/>
                  </a:lnTo>
                  <a:lnTo>
                    <a:pt x="3641" y="3614"/>
                  </a:lnTo>
                  <a:lnTo>
                    <a:pt x="4229" y="3070"/>
                  </a:lnTo>
                  <a:close/>
                  <a:moveTo>
                    <a:pt x="804" y="2053"/>
                  </a:moveTo>
                  <a:lnTo>
                    <a:pt x="804" y="2811"/>
                  </a:lnTo>
                  <a:lnTo>
                    <a:pt x="1660" y="3658"/>
                  </a:lnTo>
                  <a:lnTo>
                    <a:pt x="1660" y="4533"/>
                  </a:lnTo>
                  <a:lnTo>
                    <a:pt x="1303" y="4881"/>
                  </a:lnTo>
                  <a:lnTo>
                    <a:pt x="866" y="4881"/>
                  </a:lnTo>
                  <a:lnTo>
                    <a:pt x="866" y="4898"/>
                  </a:lnTo>
                  <a:lnTo>
                    <a:pt x="1312" y="4898"/>
                  </a:lnTo>
                  <a:lnTo>
                    <a:pt x="1321" y="4890"/>
                  </a:lnTo>
                  <a:lnTo>
                    <a:pt x="1678" y="4542"/>
                  </a:lnTo>
                  <a:lnTo>
                    <a:pt x="1678" y="3650"/>
                  </a:lnTo>
                  <a:lnTo>
                    <a:pt x="822" y="2802"/>
                  </a:lnTo>
                  <a:lnTo>
                    <a:pt x="822" y="2053"/>
                  </a:lnTo>
                  <a:close/>
                  <a:moveTo>
                    <a:pt x="4943" y="4898"/>
                  </a:moveTo>
                  <a:cubicBezTo>
                    <a:pt x="4943" y="4970"/>
                    <a:pt x="4952" y="5050"/>
                    <a:pt x="4952" y="5130"/>
                  </a:cubicBezTo>
                  <a:lnTo>
                    <a:pt x="4051" y="5130"/>
                  </a:lnTo>
                  <a:lnTo>
                    <a:pt x="4051" y="4898"/>
                  </a:lnTo>
                  <a:close/>
                  <a:moveTo>
                    <a:pt x="4952" y="5148"/>
                  </a:moveTo>
                  <a:cubicBezTo>
                    <a:pt x="4952" y="5255"/>
                    <a:pt x="4952" y="5371"/>
                    <a:pt x="4952" y="5478"/>
                  </a:cubicBezTo>
                  <a:lnTo>
                    <a:pt x="4720" y="5478"/>
                  </a:lnTo>
                  <a:lnTo>
                    <a:pt x="4613" y="5362"/>
                  </a:lnTo>
                  <a:lnTo>
                    <a:pt x="4051" y="5362"/>
                  </a:lnTo>
                  <a:lnTo>
                    <a:pt x="4051" y="5148"/>
                  </a:lnTo>
                  <a:close/>
                  <a:moveTo>
                    <a:pt x="4051" y="5371"/>
                  </a:moveTo>
                  <a:lnTo>
                    <a:pt x="4051" y="5380"/>
                  </a:lnTo>
                  <a:lnTo>
                    <a:pt x="4604" y="5380"/>
                  </a:lnTo>
                  <a:lnTo>
                    <a:pt x="4711" y="5496"/>
                  </a:lnTo>
                  <a:lnTo>
                    <a:pt x="4952" y="5496"/>
                  </a:lnTo>
                  <a:cubicBezTo>
                    <a:pt x="4952" y="5559"/>
                    <a:pt x="4943" y="5621"/>
                    <a:pt x="4943" y="5675"/>
                  </a:cubicBezTo>
                  <a:lnTo>
                    <a:pt x="4765" y="5675"/>
                  </a:lnTo>
                  <a:lnTo>
                    <a:pt x="4693" y="5612"/>
                  </a:lnTo>
                  <a:cubicBezTo>
                    <a:pt x="4693" y="5612"/>
                    <a:pt x="4702" y="5612"/>
                    <a:pt x="4702" y="5603"/>
                  </a:cubicBezTo>
                  <a:cubicBezTo>
                    <a:pt x="4711" y="5585"/>
                    <a:pt x="4702" y="5550"/>
                    <a:pt x="4676" y="5532"/>
                  </a:cubicBezTo>
                  <a:cubicBezTo>
                    <a:pt x="4669" y="5530"/>
                    <a:pt x="4662" y="5528"/>
                    <a:pt x="4654" y="5528"/>
                  </a:cubicBezTo>
                  <a:cubicBezTo>
                    <a:pt x="4633" y="5528"/>
                    <a:pt x="4611" y="5539"/>
                    <a:pt x="4604" y="5559"/>
                  </a:cubicBezTo>
                  <a:cubicBezTo>
                    <a:pt x="4586" y="5585"/>
                    <a:pt x="4604" y="5621"/>
                    <a:pt x="4631" y="5630"/>
                  </a:cubicBezTo>
                  <a:cubicBezTo>
                    <a:pt x="4638" y="5634"/>
                    <a:pt x="4646" y="5636"/>
                    <a:pt x="4653" y="5636"/>
                  </a:cubicBezTo>
                  <a:cubicBezTo>
                    <a:pt x="4664" y="5636"/>
                    <a:pt x="4674" y="5632"/>
                    <a:pt x="4684" y="5621"/>
                  </a:cubicBezTo>
                  <a:lnTo>
                    <a:pt x="4765" y="5692"/>
                  </a:lnTo>
                  <a:lnTo>
                    <a:pt x="4943" y="5692"/>
                  </a:lnTo>
                  <a:cubicBezTo>
                    <a:pt x="4943" y="5737"/>
                    <a:pt x="4934" y="5773"/>
                    <a:pt x="4934" y="5817"/>
                  </a:cubicBezTo>
                  <a:lnTo>
                    <a:pt x="4649" y="5817"/>
                  </a:lnTo>
                  <a:lnTo>
                    <a:pt x="4568" y="5728"/>
                  </a:lnTo>
                  <a:cubicBezTo>
                    <a:pt x="4568" y="5728"/>
                    <a:pt x="4568" y="5728"/>
                    <a:pt x="4577" y="5719"/>
                  </a:cubicBezTo>
                  <a:cubicBezTo>
                    <a:pt x="4586" y="5692"/>
                    <a:pt x="4577" y="5666"/>
                    <a:pt x="4551" y="5648"/>
                  </a:cubicBezTo>
                  <a:cubicBezTo>
                    <a:pt x="4544" y="5646"/>
                    <a:pt x="4537" y="5644"/>
                    <a:pt x="4529" y="5644"/>
                  </a:cubicBezTo>
                  <a:cubicBezTo>
                    <a:pt x="4508" y="5644"/>
                    <a:pt x="4486" y="5655"/>
                    <a:pt x="4479" y="5675"/>
                  </a:cubicBezTo>
                  <a:cubicBezTo>
                    <a:pt x="4461" y="5701"/>
                    <a:pt x="4479" y="5737"/>
                    <a:pt x="4497" y="5746"/>
                  </a:cubicBezTo>
                  <a:cubicBezTo>
                    <a:pt x="4510" y="5750"/>
                    <a:pt x="4522" y="5753"/>
                    <a:pt x="4532" y="5753"/>
                  </a:cubicBezTo>
                  <a:cubicBezTo>
                    <a:pt x="4542" y="5753"/>
                    <a:pt x="4551" y="5750"/>
                    <a:pt x="4560" y="5746"/>
                  </a:cubicBezTo>
                  <a:lnTo>
                    <a:pt x="4640" y="5835"/>
                  </a:lnTo>
                  <a:lnTo>
                    <a:pt x="4934" y="5835"/>
                  </a:lnTo>
                  <a:cubicBezTo>
                    <a:pt x="4925" y="5862"/>
                    <a:pt x="4925" y="5898"/>
                    <a:pt x="4916" y="5924"/>
                  </a:cubicBezTo>
                  <a:lnTo>
                    <a:pt x="4542" y="5924"/>
                  </a:lnTo>
                  <a:lnTo>
                    <a:pt x="4461" y="5853"/>
                  </a:lnTo>
                  <a:cubicBezTo>
                    <a:pt x="4479" y="5826"/>
                    <a:pt x="4461" y="5791"/>
                    <a:pt x="4435" y="5782"/>
                  </a:cubicBezTo>
                  <a:cubicBezTo>
                    <a:pt x="4427" y="5777"/>
                    <a:pt x="4420" y="5774"/>
                    <a:pt x="4412" y="5774"/>
                  </a:cubicBezTo>
                  <a:cubicBezTo>
                    <a:pt x="4394" y="5774"/>
                    <a:pt x="4376" y="5789"/>
                    <a:pt x="4363" y="5808"/>
                  </a:cubicBezTo>
                  <a:cubicBezTo>
                    <a:pt x="4354" y="5835"/>
                    <a:pt x="4363" y="5862"/>
                    <a:pt x="4390" y="5880"/>
                  </a:cubicBezTo>
                  <a:cubicBezTo>
                    <a:pt x="4395" y="5882"/>
                    <a:pt x="4401" y="5883"/>
                    <a:pt x="4408" y="5883"/>
                  </a:cubicBezTo>
                  <a:cubicBezTo>
                    <a:pt x="4423" y="5883"/>
                    <a:pt x="4440" y="5877"/>
                    <a:pt x="4452" y="5871"/>
                  </a:cubicBezTo>
                  <a:lnTo>
                    <a:pt x="4533" y="5942"/>
                  </a:lnTo>
                  <a:lnTo>
                    <a:pt x="4916" y="5942"/>
                  </a:lnTo>
                  <a:cubicBezTo>
                    <a:pt x="4916" y="5960"/>
                    <a:pt x="4907" y="5978"/>
                    <a:pt x="4907" y="6005"/>
                  </a:cubicBezTo>
                  <a:cubicBezTo>
                    <a:pt x="4899" y="6022"/>
                    <a:pt x="4899" y="6049"/>
                    <a:pt x="4890" y="6067"/>
                  </a:cubicBezTo>
                  <a:lnTo>
                    <a:pt x="4328" y="6067"/>
                  </a:lnTo>
                  <a:lnTo>
                    <a:pt x="4221" y="5969"/>
                  </a:lnTo>
                  <a:cubicBezTo>
                    <a:pt x="4229" y="5960"/>
                    <a:pt x="4229" y="5960"/>
                    <a:pt x="4229" y="5960"/>
                  </a:cubicBezTo>
                  <a:cubicBezTo>
                    <a:pt x="4247" y="5933"/>
                    <a:pt x="4229" y="5898"/>
                    <a:pt x="4203" y="5889"/>
                  </a:cubicBezTo>
                  <a:cubicBezTo>
                    <a:pt x="4193" y="5882"/>
                    <a:pt x="4184" y="5879"/>
                    <a:pt x="4175" y="5879"/>
                  </a:cubicBezTo>
                  <a:cubicBezTo>
                    <a:pt x="4158" y="5879"/>
                    <a:pt x="4143" y="5889"/>
                    <a:pt x="4131" y="5907"/>
                  </a:cubicBezTo>
                  <a:cubicBezTo>
                    <a:pt x="4122" y="5933"/>
                    <a:pt x="4131" y="5969"/>
                    <a:pt x="4158" y="5978"/>
                  </a:cubicBezTo>
                  <a:cubicBezTo>
                    <a:pt x="4167" y="5982"/>
                    <a:pt x="4176" y="5985"/>
                    <a:pt x="4185" y="5985"/>
                  </a:cubicBezTo>
                  <a:cubicBezTo>
                    <a:pt x="4194" y="5985"/>
                    <a:pt x="4203" y="5982"/>
                    <a:pt x="4212" y="5978"/>
                  </a:cubicBezTo>
                  <a:lnTo>
                    <a:pt x="4319" y="6085"/>
                  </a:lnTo>
                  <a:lnTo>
                    <a:pt x="4890" y="6085"/>
                  </a:lnTo>
                  <a:cubicBezTo>
                    <a:pt x="4881" y="6121"/>
                    <a:pt x="4863" y="6156"/>
                    <a:pt x="4854" y="6192"/>
                  </a:cubicBezTo>
                  <a:lnTo>
                    <a:pt x="4122" y="6192"/>
                  </a:lnTo>
                  <a:lnTo>
                    <a:pt x="3882" y="5924"/>
                  </a:lnTo>
                  <a:lnTo>
                    <a:pt x="3882" y="5576"/>
                  </a:lnTo>
                  <a:lnTo>
                    <a:pt x="3864" y="5576"/>
                  </a:lnTo>
                  <a:lnTo>
                    <a:pt x="3864" y="5933"/>
                  </a:lnTo>
                  <a:lnTo>
                    <a:pt x="4113" y="6210"/>
                  </a:lnTo>
                  <a:lnTo>
                    <a:pt x="4854" y="6210"/>
                  </a:lnTo>
                  <a:cubicBezTo>
                    <a:pt x="4827" y="6272"/>
                    <a:pt x="4809" y="6335"/>
                    <a:pt x="4783" y="6406"/>
                  </a:cubicBezTo>
                  <a:lnTo>
                    <a:pt x="4783" y="6397"/>
                  </a:lnTo>
                  <a:lnTo>
                    <a:pt x="4087" y="6397"/>
                  </a:lnTo>
                  <a:lnTo>
                    <a:pt x="3641" y="5960"/>
                  </a:lnTo>
                  <a:lnTo>
                    <a:pt x="3641" y="5576"/>
                  </a:lnTo>
                  <a:lnTo>
                    <a:pt x="3837" y="5576"/>
                  </a:lnTo>
                  <a:cubicBezTo>
                    <a:pt x="3953" y="5576"/>
                    <a:pt x="4042" y="5487"/>
                    <a:pt x="4051" y="5371"/>
                  </a:cubicBezTo>
                  <a:close/>
                  <a:moveTo>
                    <a:pt x="3623" y="5576"/>
                  </a:moveTo>
                  <a:lnTo>
                    <a:pt x="3623" y="5969"/>
                  </a:lnTo>
                  <a:lnTo>
                    <a:pt x="4078" y="6415"/>
                  </a:lnTo>
                  <a:lnTo>
                    <a:pt x="4774" y="6415"/>
                  </a:lnTo>
                  <a:cubicBezTo>
                    <a:pt x="4756" y="6486"/>
                    <a:pt x="4729" y="6558"/>
                    <a:pt x="4702" y="6620"/>
                  </a:cubicBezTo>
                  <a:lnTo>
                    <a:pt x="4060" y="6620"/>
                  </a:lnTo>
                  <a:lnTo>
                    <a:pt x="3400" y="5924"/>
                  </a:lnTo>
                  <a:lnTo>
                    <a:pt x="3400" y="5576"/>
                  </a:lnTo>
                  <a:close/>
                  <a:moveTo>
                    <a:pt x="3382" y="5576"/>
                  </a:moveTo>
                  <a:lnTo>
                    <a:pt x="3382" y="5933"/>
                  </a:lnTo>
                  <a:lnTo>
                    <a:pt x="4051" y="6638"/>
                  </a:lnTo>
                  <a:lnTo>
                    <a:pt x="4693" y="6638"/>
                  </a:lnTo>
                  <a:cubicBezTo>
                    <a:pt x="4667" y="6709"/>
                    <a:pt x="4640" y="6790"/>
                    <a:pt x="4613" y="6861"/>
                  </a:cubicBezTo>
                  <a:lnTo>
                    <a:pt x="4060" y="6861"/>
                  </a:lnTo>
                  <a:lnTo>
                    <a:pt x="3168" y="5951"/>
                  </a:lnTo>
                  <a:lnTo>
                    <a:pt x="3177" y="5576"/>
                  </a:lnTo>
                  <a:close/>
                  <a:moveTo>
                    <a:pt x="4533" y="8262"/>
                  </a:moveTo>
                  <a:cubicBezTo>
                    <a:pt x="4542" y="8297"/>
                    <a:pt x="4542" y="8342"/>
                    <a:pt x="4551" y="8378"/>
                  </a:cubicBezTo>
                  <a:lnTo>
                    <a:pt x="4238" y="8378"/>
                  </a:lnTo>
                  <a:lnTo>
                    <a:pt x="4051" y="8503"/>
                  </a:lnTo>
                  <a:lnTo>
                    <a:pt x="3659" y="8503"/>
                  </a:lnTo>
                  <a:lnTo>
                    <a:pt x="3659" y="8413"/>
                  </a:lnTo>
                  <a:cubicBezTo>
                    <a:pt x="3659" y="8404"/>
                    <a:pt x="3659" y="8404"/>
                    <a:pt x="3659" y="8395"/>
                  </a:cubicBezTo>
                  <a:lnTo>
                    <a:pt x="4060" y="8395"/>
                  </a:lnTo>
                  <a:lnTo>
                    <a:pt x="4247" y="8262"/>
                  </a:lnTo>
                  <a:close/>
                  <a:moveTo>
                    <a:pt x="4551" y="8395"/>
                  </a:moveTo>
                  <a:cubicBezTo>
                    <a:pt x="4560" y="8511"/>
                    <a:pt x="4560" y="8619"/>
                    <a:pt x="4560" y="8717"/>
                  </a:cubicBezTo>
                  <a:lnTo>
                    <a:pt x="4212" y="8717"/>
                  </a:lnTo>
                  <a:lnTo>
                    <a:pt x="4087" y="8592"/>
                  </a:lnTo>
                  <a:lnTo>
                    <a:pt x="3659" y="8592"/>
                  </a:lnTo>
                  <a:lnTo>
                    <a:pt x="3659" y="8520"/>
                  </a:lnTo>
                  <a:lnTo>
                    <a:pt x="4060" y="8520"/>
                  </a:lnTo>
                  <a:lnTo>
                    <a:pt x="4247" y="8395"/>
                  </a:lnTo>
                  <a:close/>
                  <a:moveTo>
                    <a:pt x="4078" y="8610"/>
                  </a:moveTo>
                  <a:lnTo>
                    <a:pt x="4203" y="8734"/>
                  </a:lnTo>
                  <a:lnTo>
                    <a:pt x="4560" y="8734"/>
                  </a:lnTo>
                  <a:cubicBezTo>
                    <a:pt x="4551" y="8761"/>
                    <a:pt x="4551" y="8797"/>
                    <a:pt x="4551" y="8824"/>
                  </a:cubicBezTo>
                  <a:lnTo>
                    <a:pt x="4212" y="8824"/>
                  </a:lnTo>
                  <a:lnTo>
                    <a:pt x="4060" y="8690"/>
                  </a:lnTo>
                  <a:lnTo>
                    <a:pt x="3659" y="8690"/>
                  </a:lnTo>
                  <a:lnTo>
                    <a:pt x="3659" y="8610"/>
                  </a:lnTo>
                  <a:close/>
                  <a:moveTo>
                    <a:pt x="322" y="8333"/>
                  </a:moveTo>
                  <a:lnTo>
                    <a:pt x="679" y="8699"/>
                  </a:lnTo>
                  <a:lnTo>
                    <a:pt x="679" y="9002"/>
                  </a:lnTo>
                  <a:lnTo>
                    <a:pt x="581" y="9002"/>
                  </a:lnTo>
                  <a:lnTo>
                    <a:pt x="581" y="8761"/>
                  </a:lnTo>
                  <a:lnTo>
                    <a:pt x="322" y="8529"/>
                  </a:lnTo>
                  <a:lnTo>
                    <a:pt x="37" y="8529"/>
                  </a:lnTo>
                  <a:lnTo>
                    <a:pt x="37" y="8333"/>
                  </a:lnTo>
                  <a:close/>
                  <a:moveTo>
                    <a:pt x="322" y="8181"/>
                  </a:moveTo>
                  <a:lnTo>
                    <a:pt x="857" y="8699"/>
                  </a:lnTo>
                  <a:lnTo>
                    <a:pt x="857" y="9002"/>
                  </a:lnTo>
                  <a:lnTo>
                    <a:pt x="697" y="9002"/>
                  </a:lnTo>
                  <a:lnTo>
                    <a:pt x="697" y="8699"/>
                  </a:lnTo>
                  <a:lnTo>
                    <a:pt x="331" y="8315"/>
                  </a:lnTo>
                  <a:lnTo>
                    <a:pt x="37" y="8315"/>
                  </a:lnTo>
                  <a:lnTo>
                    <a:pt x="37" y="8181"/>
                  </a:lnTo>
                  <a:close/>
                  <a:moveTo>
                    <a:pt x="706" y="1856"/>
                  </a:moveTo>
                  <a:lnTo>
                    <a:pt x="706" y="1901"/>
                  </a:lnTo>
                  <a:cubicBezTo>
                    <a:pt x="706" y="1972"/>
                    <a:pt x="750" y="2035"/>
                    <a:pt x="822" y="2053"/>
                  </a:cubicBezTo>
                  <a:cubicBezTo>
                    <a:pt x="831" y="2053"/>
                    <a:pt x="848" y="2062"/>
                    <a:pt x="857" y="2062"/>
                  </a:cubicBezTo>
                  <a:lnTo>
                    <a:pt x="964" y="2062"/>
                  </a:lnTo>
                  <a:lnTo>
                    <a:pt x="964" y="2802"/>
                  </a:lnTo>
                  <a:lnTo>
                    <a:pt x="1812" y="3658"/>
                  </a:lnTo>
                  <a:lnTo>
                    <a:pt x="1812" y="4747"/>
                  </a:lnTo>
                  <a:lnTo>
                    <a:pt x="1455" y="5077"/>
                  </a:lnTo>
                  <a:lnTo>
                    <a:pt x="866" y="5077"/>
                  </a:lnTo>
                  <a:lnTo>
                    <a:pt x="866" y="5095"/>
                  </a:lnTo>
                  <a:lnTo>
                    <a:pt x="1464" y="5095"/>
                  </a:lnTo>
                  <a:lnTo>
                    <a:pt x="1830" y="4756"/>
                  </a:lnTo>
                  <a:lnTo>
                    <a:pt x="1830" y="3650"/>
                  </a:lnTo>
                  <a:lnTo>
                    <a:pt x="982" y="2793"/>
                  </a:lnTo>
                  <a:lnTo>
                    <a:pt x="982" y="2062"/>
                  </a:lnTo>
                  <a:lnTo>
                    <a:pt x="1098" y="2062"/>
                  </a:lnTo>
                  <a:lnTo>
                    <a:pt x="1098" y="2811"/>
                  </a:lnTo>
                  <a:lnTo>
                    <a:pt x="1098" y="2820"/>
                  </a:lnTo>
                  <a:lnTo>
                    <a:pt x="1946" y="3658"/>
                  </a:lnTo>
                  <a:lnTo>
                    <a:pt x="1946" y="4916"/>
                  </a:lnTo>
                  <a:lnTo>
                    <a:pt x="1589" y="5282"/>
                  </a:lnTo>
                  <a:lnTo>
                    <a:pt x="866" y="5282"/>
                  </a:lnTo>
                  <a:lnTo>
                    <a:pt x="866" y="5300"/>
                  </a:lnTo>
                  <a:lnTo>
                    <a:pt x="1607" y="5300"/>
                  </a:lnTo>
                  <a:lnTo>
                    <a:pt x="1964" y="4925"/>
                  </a:lnTo>
                  <a:lnTo>
                    <a:pt x="1964" y="3650"/>
                  </a:lnTo>
                  <a:lnTo>
                    <a:pt x="1964" y="3641"/>
                  </a:lnTo>
                  <a:lnTo>
                    <a:pt x="1116" y="2802"/>
                  </a:lnTo>
                  <a:lnTo>
                    <a:pt x="1116" y="2062"/>
                  </a:lnTo>
                  <a:lnTo>
                    <a:pt x="1232" y="2062"/>
                  </a:lnTo>
                  <a:lnTo>
                    <a:pt x="1232" y="2811"/>
                  </a:lnTo>
                  <a:lnTo>
                    <a:pt x="2276" y="3864"/>
                  </a:lnTo>
                  <a:lnTo>
                    <a:pt x="3007" y="3864"/>
                  </a:lnTo>
                  <a:lnTo>
                    <a:pt x="3132" y="3980"/>
                  </a:lnTo>
                  <a:lnTo>
                    <a:pt x="3132" y="4470"/>
                  </a:lnTo>
                  <a:lnTo>
                    <a:pt x="3150" y="4470"/>
                  </a:lnTo>
                  <a:lnTo>
                    <a:pt x="3150" y="3971"/>
                  </a:lnTo>
                  <a:lnTo>
                    <a:pt x="3016" y="3846"/>
                  </a:lnTo>
                  <a:lnTo>
                    <a:pt x="2285" y="3846"/>
                  </a:lnTo>
                  <a:lnTo>
                    <a:pt x="1250" y="2802"/>
                  </a:lnTo>
                  <a:lnTo>
                    <a:pt x="1250" y="2062"/>
                  </a:lnTo>
                  <a:lnTo>
                    <a:pt x="1348" y="2062"/>
                  </a:lnTo>
                  <a:cubicBezTo>
                    <a:pt x="1357" y="2062"/>
                    <a:pt x="1375" y="2053"/>
                    <a:pt x="1384" y="2053"/>
                  </a:cubicBezTo>
                  <a:lnTo>
                    <a:pt x="1384" y="2811"/>
                  </a:lnTo>
                  <a:lnTo>
                    <a:pt x="2195" y="3658"/>
                  </a:lnTo>
                  <a:lnTo>
                    <a:pt x="3052" y="3658"/>
                  </a:lnTo>
                  <a:lnTo>
                    <a:pt x="3364" y="3953"/>
                  </a:lnTo>
                  <a:lnTo>
                    <a:pt x="3364" y="4470"/>
                  </a:lnTo>
                  <a:lnTo>
                    <a:pt x="3168" y="4470"/>
                  </a:lnTo>
                  <a:cubicBezTo>
                    <a:pt x="3043" y="4470"/>
                    <a:pt x="2945" y="4568"/>
                    <a:pt x="2945" y="4693"/>
                  </a:cubicBezTo>
                  <a:lnTo>
                    <a:pt x="2945" y="4684"/>
                  </a:lnTo>
                  <a:lnTo>
                    <a:pt x="2401" y="4684"/>
                  </a:lnTo>
                  <a:lnTo>
                    <a:pt x="1571" y="5523"/>
                  </a:lnTo>
                  <a:lnTo>
                    <a:pt x="866" y="5523"/>
                  </a:lnTo>
                  <a:lnTo>
                    <a:pt x="866" y="5541"/>
                  </a:lnTo>
                  <a:lnTo>
                    <a:pt x="1580" y="5541"/>
                  </a:lnTo>
                  <a:lnTo>
                    <a:pt x="1580" y="5532"/>
                  </a:lnTo>
                  <a:lnTo>
                    <a:pt x="2410" y="4702"/>
                  </a:lnTo>
                  <a:lnTo>
                    <a:pt x="2945" y="4702"/>
                  </a:lnTo>
                  <a:lnTo>
                    <a:pt x="2945" y="4979"/>
                  </a:lnTo>
                  <a:lnTo>
                    <a:pt x="2401" y="4979"/>
                  </a:lnTo>
                  <a:lnTo>
                    <a:pt x="2392" y="4988"/>
                  </a:lnTo>
                  <a:lnTo>
                    <a:pt x="1625" y="5755"/>
                  </a:lnTo>
                  <a:lnTo>
                    <a:pt x="866" y="5755"/>
                  </a:lnTo>
                  <a:lnTo>
                    <a:pt x="866" y="5773"/>
                  </a:lnTo>
                  <a:lnTo>
                    <a:pt x="1633" y="5773"/>
                  </a:lnTo>
                  <a:lnTo>
                    <a:pt x="2401" y="4997"/>
                  </a:lnTo>
                  <a:lnTo>
                    <a:pt x="2945" y="4997"/>
                  </a:lnTo>
                  <a:lnTo>
                    <a:pt x="2945" y="5220"/>
                  </a:lnTo>
                  <a:lnTo>
                    <a:pt x="2499" y="5220"/>
                  </a:lnTo>
                  <a:lnTo>
                    <a:pt x="2249" y="5452"/>
                  </a:lnTo>
                  <a:cubicBezTo>
                    <a:pt x="2240" y="5443"/>
                    <a:pt x="2231" y="5434"/>
                    <a:pt x="2222" y="5434"/>
                  </a:cubicBezTo>
                  <a:cubicBezTo>
                    <a:pt x="2187" y="5434"/>
                    <a:pt x="2169" y="5460"/>
                    <a:pt x="2169" y="5487"/>
                  </a:cubicBezTo>
                  <a:cubicBezTo>
                    <a:pt x="2169" y="5523"/>
                    <a:pt x="2187" y="5541"/>
                    <a:pt x="2222" y="5541"/>
                  </a:cubicBezTo>
                  <a:cubicBezTo>
                    <a:pt x="2249" y="5541"/>
                    <a:pt x="2276" y="5523"/>
                    <a:pt x="2276" y="5487"/>
                  </a:cubicBezTo>
                  <a:cubicBezTo>
                    <a:pt x="2276" y="5478"/>
                    <a:pt x="2267" y="5469"/>
                    <a:pt x="2267" y="5460"/>
                  </a:cubicBezTo>
                  <a:lnTo>
                    <a:pt x="2508" y="5237"/>
                  </a:lnTo>
                  <a:lnTo>
                    <a:pt x="2945" y="5237"/>
                  </a:lnTo>
                  <a:lnTo>
                    <a:pt x="2945" y="5362"/>
                  </a:lnTo>
                  <a:cubicBezTo>
                    <a:pt x="2945" y="5389"/>
                    <a:pt x="2954" y="5416"/>
                    <a:pt x="2963" y="5443"/>
                  </a:cubicBezTo>
                  <a:lnTo>
                    <a:pt x="2517" y="5443"/>
                  </a:lnTo>
                  <a:lnTo>
                    <a:pt x="2160" y="5782"/>
                  </a:lnTo>
                  <a:cubicBezTo>
                    <a:pt x="2151" y="5773"/>
                    <a:pt x="2142" y="5773"/>
                    <a:pt x="2133" y="5773"/>
                  </a:cubicBezTo>
                  <a:cubicBezTo>
                    <a:pt x="2097" y="5773"/>
                    <a:pt x="2079" y="5791"/>
                    <a:pt x="2079" y="5826"/>
                  </a:cubicBezTo>
                  <a:cubicBezTo>
                    <a:pt x="2079" y="5853"/>
                    <a:pt x="2097" y="5880"/>
                    <a:pt x="2133" y="5880"/>
                  </a:cubicBezTo>
                  <a:cubicBezTo>
                    <a:pt x="2160" y="5880"/>
                    <a:pt x="2187" y="5853"/>
                    <a:pt x="2187" y="5826"/>
                  </a:cubicBezTo>
                  <a:cubicBezTo>
                    <a:pt x="2187" y="5808"/>
                    <a:pt x="2178" y="5799"/>
                    <a:pt x="2169" y="5791"/>
                  </a:cubicBezTo>
                  <a:lnTo>
                    <a:pt x="2526" y="5460"/>
                  </a:lnTo>
                  <a:lnTo>
                    <a:pt x="2972" y="5460"/>
                  </a:lnTo>
                  <a:lnTo>
                    <a:pt x="2972" y="5452"/>
                  </a:lnTo>
                  <a:cubicBezTo>
                    <a:pt x="2998" y="5523"/>
                    <a:pt x="3079" y="5576"/>
                    <a:pt x="3168" y="5576"/>
                  </a:cubicBezTo>
                  <a:lnTo>
                    <a:pt x="3159" y="5576"/>
                  </a:lnTo>
                  <a:lnTo>
                    <a:pt x="3150" y="5951"/>
                  </a:lnTo>
                  <a:lnTo>
                    <a:pt x="3159" y="5960"/>
                  </a:lnTo>
                  <a:lnTo>
                    <a:pt x="4051" y="6879"/>
                  </a:lnTo>
                  <a:lnTo>
                    <a:pt x="4604" y="6879"/>
                  </a:lnTo>
                  <a:cubicBezTo>
                    <a:pt x="4586" y="6941"/>
                    <a:pt x="4560" y="6995"/>
                    <a:pt x="4542" y="7048"/>
                  </a:cubicBezTo>
                  <a:lnTo>
                    <a:pt x="3962" y="7048"/>
                  </a:lnTo>
                  <a:lnTo>
                    <a:pt x="3212" y="6281"/>
                  </a:lnTo>
                  <a:cubicBezTo>
                    <a:pt x="3221" y="6254"/>
                    <a:pt x="3212" y="6219"/>
                    <a:pt x="3186" y="6210"/>
                  </a:cubicBezTo>
                  <a:cubicBezTo>
                    <a:pt x="3176" y="6204"/>
                    <a:pt x="3166" y="6201"/>
                    <a:pt x="3155" y="6201"/>
                  </a:cubicBezTo>
                  <a:cubicBezTo>
                    <a:pt x="3137" y="6201"/>
                    <a:pt x="3120" y="6210"/>
                    <a:pt x="3114" y="6228"/>
                  </a:cubicBezTo>
                  <a:cubicBezTo>
                    <a:pt x="3096" y="6254"/>
                    <a:pt x="3114" y="6290"/>
                    <a:pt x="3141" y="6299"/>
                  </a:cubicBezTo>
                  <a:cubicBezTo>
                    <a:pt x="3148" y="6303"/>
                    <a:pt x="3156" y="6305"/>
                    <a:pt x="3163" y="6305"/>
                  </a:cubicBezTo>
                  <a:cubicBezTo>
                    <a:pt x="3174" y="6305"/>
                    <a:pt x="3184" y="6301"/>
                    <a:pt x="3195" y="6290"/>
                  </a:cubicBezTo>
                  <a:lnTo>
                    <a:pt x="3953" y="7075"/>
                  </a:lnTo>
                  <a:lnTo>
                    <a:pt x="4542" y="7075"/>
                  </a:lnTo>
                  <a:cubicBezTo>
                    <a:pt x="4524" y="7129"/>
                    <a:pt x="4506" y="7191"/>
                    <a:pt x="4497" y="7236"/>
                  </a:cubicBezTo>
                  <a:lnTo>
                    <a:pt x="3810" y="7236"/>
                  </a:lnTo>
                  <a:lnTo>
                    <a:pt x="2838" y="6281"/>
                  </a:lnTo>
                  <a:cubicBezTo>
                    <a:pt x="2847" y="6272"/>
                    <a:pt x="2847" y="6263"/>
                    <a:pt x="2847" y="6254"/>
                  </a:cubicBezTo>
                  <a:cubicBezTo>
                    <a:pt x="2847" y="6228"/>
                    <a:pt x="2820" y="6201"/>
                    <a:pt x="2793" y="6201"/>
                  </a:cubicBezTo>
                  <a:cubicBezTo>
                    <a:pt x="2766" y="6201"/>
                    <a:pt x="2740" y="6228"/>
                    <a:pt x="2740" y="6254"/>
                  </a:cubicBezTo>
                  <a:cubicBezTo>
                    <a:pt x="2740" y="6281"/>
                    <a:pt x="2766" y="6308"/>
                    <a:pt x="2793" y="6308"/>
                  </a:cubicBezTo>
                  <a:cubicBezTo>
                    <a:pt x="2811" y="6308"/>
                    <a:pt x="2820" y="6299"/>
                    <a:pt x="2829" y="6290"/>
                  </a:cubicBezTo>
                  <a:lnTo>
                    <a:pt x="3801" y="7254"/>
                  </a:lnTo>
                  <a:lnTo>
                    <a:pt x="4488" y="7254"/>
                  </a:lnTo>
                  <a:cubicBezTo>
                    <a:pt x="4488" y="7271"/>
                    <a:pt x="4488" y="7280"/>
                    <a:pt x="4479" y="7289"/>
                  </a:cubicBezTo>
                  <a:cubicBezTo>
                    <a:pt x="4470" y="7334"/>
                    <a:pt x="4470" y="7396"/>
                    <a:pt x="4470" y="7450"/>
                  </a:cubicBezTo>
                  <a:lnTo>
                    <a:pt x="3685" y="7450"/>
                  </a:lnTo>
                  <a:lnTo>
                    <a:pt x="2508" y="6281"/>
                  </a:lnTo>
                  <a:cubicBezTo>
                    <a:pt x="2508" y="6272"/>
                    <a:pt x="2517" y="6263"/>
                    <a:pt x="2517" y="6254"/>
                  </a:cubicBezTo>
                  <a:cubicBezTo>
                    <a:pt x="2517" y="6228"/>
                    <a:pt x="2490" y="6201"/>
                    <a:pt x="2463" y="6201"/>
                  </a:cubicBezTo>
                  <a:cubicBezTo>
                    <a:pt x="2427" y="6201"/>
                    <a:pt x="2410" y="6228"/>
                    <a:pt x="2410" y="6254"/>
                  </a:cubicBezTo>
                  <a:cubicBezTo>
                    <a:pt x="2410" y="6281"/>
                    <a:pt x="2427" y="6308"/>
                    <a:pt x="2463" y="6308"/>
                  </a:cubicBezTo>
                  <a:cubicBezTo>
                    <a:pt x="2472" y="6308"/>
                    <a:pt x="2490" y="6299"/>
                    <a:pt x="2499" y="6290"/>
                  </a:cubicBezTo>
                  <a:lnTo>
                    <a:pt x="3676" y="7468"/>
                  </a:lnTo>
                  <a:lnTo>
                    <a:pt x="4470" y="7468"/>
                  </a:lnTo>
                  <a:cubicBezTo>
                    <a:pt x="4470" y="7503"/>
                    <a:pt x="4470" y="7539"/>
                    <a:pt x="4470" y="7575"/>
                  </a:cubicBezTo>
                  <a:lnTo>
                    <a:pt x="3899" y="7575"/>
                  </a:lnTo>
                  <a:cubicBezTo>
                    <a:pt x="3899" y="7566"/>
                    <a:pt x="3890" y="7548"/>
                    <a:pt x="3873" y="7539"/>
                  </a:cubicBezTo>
                  <a:cubicBezTo>
                    <a:pt x="3865" y="7534"/>
                    <a:pt x="3857" y="7532"/>
                    <a:pt x="3849" y="7532"/>
                  </a:cubicBezTo>
                  <a:cubicBezTo>
                    <a:pt x="3828" y="7532"/>
                    <a:pt x="3808" y="7547"/>
                    <a:pt x="3801" y="7566"/>
                  </a:cubicBezTo>
                  <a:cubicBezTo>
                    <a:pt x="3783" y="7593"/>
                    <a:pt x="3801" y="7619"/>
                    <a:pt x="3828" y="7637"/>
                  </a:cubicBezTo>
                  <a:cubicBezTo>
                    <a:pt x="3835" y="7639"/>
                    <a:pt x="3841" y="7641"/>
                    <a:pt x="3848" y="7641"/>
                  </a:cubicBezTo>
                  <a:cubicBezTo>
                    <a:pt x="3868" y="7641"/>
                    <a:pt x="3886" y="7631"/>
                    <a:pt x="3899" y="7610"/>
                  </a:cubicBezTo>
                  <a:cubicBezTo>
                    <a:pt x="3899" y="7602"/>
                    <a:pt x="3899" y="7602"/>
                    <a:pt x="3899" y="7593"/>
                  </a:cubicBezTo>
                  <a:lnTo>
                    <a:pt x="4470" y="7593"/>
                  </a:lnTo>
                  <a:cubicBezTo>
                    <a:pt x="4470" y="7646"/>
                    <a:pt x="4479" y="7700"/>
                    <a:pt x="4479" y="7753"/>
                  </a:cubicBezTo>
                  <a:lnTo>
                    <a:pt x="4042" y="7753"/>
                  </a:lnTo>
                  <a:cubicBezTo>
                    <a:pt x="4042" y="7735"/>
                    <a:pt x="4033" y="7717"/>
                    <a:pt x="4015" y="7709"/>
                  </a:cubicBezTo>
                  <a:cubicBezTo>
                    <a:pt x="4009" y="7706"/>
                    <a:pt x="4002" y="7705"/>
                    <a:pt x="3995" y="7705"/>
                  </a:cubicBezTo>
                  <a:cubicBezTo>
                    <a:pt x="3976" y="7705"/>
                    <a:pt x="3957" y="7715"/>
                    <a:pt x="3944" y="7735"/>
                  </a:cubicBezTo>
                  <a:cubicBezTo>
                    <a:pt x="3935" y="7762"/>
                    <a:pt x="3944" y="7789"/>
                    <a:pt x="3971" y="7807"/>
                  </a:cubicBezTo>
                  <a:cubicBezTo>
                    <a:pt x="3977" y="7809"/>
                    <a:pt x="3984" y="7810"/>
                    <a:pt x="3991" y="7810"/>
                  </a:cubicBezTo>
                  <a:cubicBezTo>
                    <a:pt x="4010" y="7810"/>
                    <a:pt x="4029" y="7800"/>
                    <a:pt x="4042" y="7780"/>
                  </a:cubicBezTo>
                  <a:cubicBezTo>
                    <a:pt x="4042" y="7780"/>
                    <a:pt x="4042" y="7771"/>
                    <a:pt x="4042" y="7771"/>
                  </a:cubicBezTo>
                  <a:lnTo>
                    <a:pt x="4488" y="7771"/>
                  </a:lnTo>
                  <a:cubicBezTo>
                    <a:pt x="4488" y="7816"/>
                    <a:pt x="4497" y="7869"/>
                    <a:pt x="4497" y="7923"/>
                  </a:cubicBezTo>
                  <a:lnTo>
                    <a:pt x="4176" y="7923"/>
                  </a:lnTo>
                  <a:cubicBezTo>
                    <a:pt x="4176" y="7914"/>
                    <a:pt x="4167" y="7896"/>
                    <a:pt x="4149" y="7887"/>
                  </a:cubicBezTo>
                  <a:cubicBezTo>
                    <a:pt x="4142" y="7885"/>
                    <a:pt x="4135" y="7884"/>
                    <a:pt x="4128" y="7884"/>
                  </a:cubicBezTo>
                  <a:cubicBezTo>
                    <a:pt x="4106" y="7884"/>
                    <a:pt x="4084" y="7894"/>
                    <a:pt x="4078" y="7914"/>
                  </a:cubicBezTo>
                  <a:cubicBezTo>
                    <a:pt x="4060" y="7941"/>
                    <a:pt x="4078" y="7967"/>
                    <a:pt x="4105" y="7985"/>
                  </a:cubicBezTo>
                  <a:cubicBezTo>
                    <a:pt x="4109" y="7987"/>
                    <a:pt x="4115" y="7988"/>
                    <a:pt x="4121" y="7988"/>
                  </a:cubicBezTo>
                  <a:cubicBezTo>
                    <a:pt x="4139" y="7988"/>
                    <a:pt x="4163" y="7978"/>
                    <a:pt x="4176" y="7958"/>
                  </a:cubicBezTo>
                  <a:cubicBezTo>
                    <a:pt x="4176" y="7958"/>
                    <a:pt x="4176" y="7949"/>
                    <a:pt x="4176" y="7941"/>
                  </a:cubicBezTo>
                  <a:lnTo>
                    <a:pt x="4506" y="7941"/>
                  </a:lnTo>
                  <a:cubicBezTo>
                    <a:pt x="4506" y="7976"/>
                    <a:pt x="4506" y="8003"/>
                    <a:pt x="4515" y="8039"/>
                  </a:cubicBezTo>
                  <a:cubicBezTo>
                    <a:pt x="4515" y="8056"/>
                    <a:pt x="4515" y="8083"/>
                    <a:pt x="4515" y="8101"/>
                  </a:cubicBezTo>
                  <a:lnTo>
                    <a:pt x="4328" y="8101"/>
                  </a:lnTo>
                  <a:cubicBezTo>
                    <a:pt x="4328" y="8083"/>
                    <a:pt x="4310" y="8074"/>
                    <a:pt x="4301" y="8065"/>
                  </a:cubicBezTo>
                  <a:cubicBezTo>
                    <a:pt x="4291" y="8059"/>
                    <a:pt x="4281" y="8056"/>
                    <a:pt x="4271" y="8056"/>
                  </a:cubicBezTo>
                  <a:cubicBezTo>
                    <a:pt x="4252" y="8056"/>
                    <a:pt x="4235" y="8066"/>
                    <a:pt x="4229" y="8083"/>
                  </a:cubicBezTo>
                  <a:cubicBezTo>
                    <a:pt x="4212" y="8110"/>
                    <a:pt x="4221" y="8146"/>
                    <a:pt x="4247" y="8155"/>
                  </a:cubicBezTo>
                  <a:cubicBezTo>
                    <a:pt x="4257" y="8161"/>
                    <a:pt x="4267" y="8164"/>
                    <a:pt x="4278" y="8164"/>
                  </a:cubicBezTo>
                  <a:cubicBezTo>
                    <a:pt x="4296" y="8164"/>
                    <a:pt x="4313" y="8154"/>
                    <a:pt x="4319" y="8137"/>
                  </a:cubicBezTo>
                  <a:cubicBezTo>
                    <a:pt x="4328" y="8128"/>
                    <a:pt x="4328" y="8128"/>
                    <a:pt x="4328" y="8119"/>
                  </a:cubicBezTo>
                  <a:lnTo>
                    <a:pt x="4524" y="8119"/>
                  </a:lnTo>
                  <a:cubicBezTo>
                    <a:pt x="4524" y="8164"/>
                    <a:pt x="4533" y="8199"/>
                    <a:pt x="4533" y="8244"/>
                  </a:cubicBezTo>
                  <a:lnTo>
                    <a:pt x="4247" y="8244"/>
                  </a:lnTo>
                  <a:lnTo>
                    <a:pt x="4051" y="8378"/>
                  </a:lnTo>
                  <a:lnTo>
                    <a:pt x="3659" y="8378"/>
                  </a:lnTo>
                  <a:lnTo>
                    <a:pt x="3659" y="8387"/>
                  </a:lnTo>
                  <a:cubicBezTo>
                    <a:pt x="3650" y="8342"/>
                    <a:pt x="3605" y="8315"/>
                    <a:pt x="3560" y="8315"/>
                  </a:cubicBezTo>
                  <a:lnTo>
                    <a:pt x="3534" y="8315"/>
                  </a:lnTo>
                  <a:lnTo>
                    <a:pt x="3534" y="7753"/>
                  </a:lnTo>
                  <a:lnTo>
                    <a:pt x="1803" y="6014"/>
                  </a:lnTo>
                  <a:lnTo>
                    <a:pt x="866" y="6014"/>
                  </a:lnTo>
                  <a:lnTo>
                    <a:pt x="866" y="6031"/>
                  </a:lnTo>
                  <a:lnTo>
                    <a:pt x="1794" y="6031"/>
                  </a:lnTo>
                  <a:lnTo>
                    <a:pt x="3516" y="7762"/>
                  </a:lnTo>
                  <a:lnTo>
                    <a:pt x="3516" y="8315"/>
                  </a:lnTo>
                  <a:lnTo>
                    <a:pt x="3257" y="8315"/>
                  </a:lnTo>
                  <a:cubicBezTo>
                    <a:pt x="3212" y="8315"/>
                    <a:pt x="3177" y="8342"/>
                    <a:pt x="3168" y="8387"/>
                  </a:cubicBezTo>
                  <a:lnTo>
                    <a:pt x="3168" y="8378"/>
                  </a:lnTo>
                  <a:lnTo>
                    <a:pt x="2517" y="8378"/>
                  </a:lnTo>
                  <a:lnTo>
                    <a:pt x="2276" y="8627"/>
                  </a:lnTo>
                  <a:lnTo>
                    <a:pt x="2276" y="9145"/>
                  </a:lnTo>
                  <a:lnTo>
                    <a:pt x="1910" y="9493"/>
                  </a:lnTo>
                  <a:lnTo>
                    <a:pt x="1268" y="9493"/>
                  </a:lnTo>
                  <a:lnTo>
                    <a:pt x="1268" y="9404"/>
                  </a:lnTo>
                  <a:lnTo>
                    <a:pt x="1794" y="9404"/>
                  </a:lnTo>
                  <a:lnTo>
                    <a:pt x="2133" y="9038"/>
                  </a:lnTo>
                  <a:lnTo>
                    <a:pt x="2133" y="7396"/>
                  </a:lnTo>
                  <a:lnTo>
                    <a:pt x="1241" y="6513"/>
                  </a:lnTo>
                  <a:lnTo>
                    <a:pt x="866" y="6513"/>
                  </a:lnTo>
                  <a:lnTo>
                    <a:pt x="866" y="6531"/>
                  </a:lnTo>
                  <a:lnTo>
                    <a:pt x="1232" y="6531"/>
                  </a:lnTo>
                  <a:lnTo>
                    <a:pt x="2115" y="7405"/>
                  </a:lnTo>
                  <a:lnTo>
                    <a:pt x="2115" y="9029"/>
                  </a:lnTo>
                  <a:lnTo>
                    <a:pt x="1785" y="9386"/>
                  </a:lnTo>
                  <a:lnTo>
                    <a:pt x="1268" y="9386"/>
                  </a:lnTo>
                  <a:lnTo>
                    <a:pt x="1268" y="9198"/>
                  </a:lnTo>
                  <a:lnTo>
                    <a:pt x="1669" y="9198"/>
                  </a:lnTo>
                  <a:lnTo>
                    <a:pt x="1892" y="8975"/>
                  </a:lnTo>
                  <a:lnTo>
                    <a:pt x="1892" y="7396"/>
                  </a:lnTo>
                  <a:lnTo>
                    <a:pt x="1883" y="7396"/>
                  </a:lnTo>
                  <a:lnTo>
                    <a:pt x="1241" y="6763"/>
                  </a:lnTo>
                  <a:lnTo>
                    <a:pt x="839" y="6763"/>
                  </a:lnTo>
                  <a:lnTo>
                    <a:pt x="839" y="6781"/>
                  </a:lnTo>
                  <a:lnTo>
                    <a:pt x="1232" y="6781"/>
                  </a:lnTo>
                  <a:lnTo>
                    <a:pt x="1874" y="7405"/>
                  </a:lnTo>
                  <a:lnTo>
                    <a:pt x="1874" y="8975"/>
                  </a:lnTo>
                  <a:lnTo>
                    <a:pt x="1660" y="9181"/>
                  </a:lnTo>
                  <a:lnTo>
                    <a:pt x="1268" y="9181"/>
                  </a:lnTo>
                  <a:lnTo>
                    <a:pt x="1268" y="9154"/>
                  </a:lnTo>
                  <a:cubicBezTo>
                    <a:pt x="1268" y="9082"/>
                    <a:pt x="1223" y="9029"/>
                    <a:pt x="1170" y="9011"/>
                  </a:cubicBezTo>
                  <a:lnTo>
                    <a:pt x="1170" y="8128"/>
                  </a:lnTo>
                  <a:lnTo>
                    <a:pt x="1170" y="8119"/>
                  </a:lnTo>
                  <a:lnTo>
                    <a:pt x="420" y="7396"/>
                  </a:lnTo>
                  <a:lnTo>
                    <a:pt x="420" y="7173"/>
                  </a:lnTo>
                  <a:cubicBezTo>
                    <a:pt x="438" y="7173"/>
                    <a:pt x="456" y="7164"/>
                    <a:pt x="465" y="7147"/>
                  </a:cubicBezTo>
                  <a:cubicBezTo>
                    <a:pt x="474" y="7120"/>
                    <a:pt x="465" y="7084"/>
                    <a:pt x="438" y="7075"/>
                  </a:cubicBezTo>
                  <a:cubicBezTo>
                    <a:pt x="429" y="7069"/>
                    <a:pt x="419" y="7066"/>
                    <a:pt x="410" y="7066"/>
                  </a:cubicBezTo>
                  <a:cubicBezTo>
                    <a:pt x="393" y="7066"/>
                    <a:pt x="378" y="7076"/>
                    <a:pt x="367" y="7093"/>
                  </a:cubicBezTo>
                  <a:cubicBezTo>
                    <a:pt x="358" y="7120"/>
                    <a:pt x="367" y="7155"/>
                    <a:pt x="393" y="7164"/>
                  </a:cubicBezTo>
                  <a:cubicBezTo>
                    <a:pt x="393" y="7173"/>
                    <a:pt x="402" y="7173"/>
                    <a:pt x="402" y="7173"/>
                  </a:cubicBezTo>
                  <a:lnTo>
                    <a:pt x="402" y="7396"/>
                  </a:lnTo>
                  <a:lnTo>
                    <a:pt x="411" y="7405"/>
                  </a:lnTo>
                  <a:lnTo>
                    <a:pt x="1152" y="8137"/>
                  </a:lnTo>
                  <a:lnTo>
                    <a:pt x="1152" y="9002"/>
                  </a:lnTo>
                  <a:lnTo>
                    <a:pt x="1027" y="9002"/>
                  </a:lnTo>
                  <a:lnTo>
                    <a:pt x="1027" y="8190"/>
                  </a:lnTo>
                  <a:lnTo>
                    <a:pt x="251" y="7432"/>
                  </a:lnTo>
                  <a:lnTo>
                    <a:pt x="251" y="7120"/>
                  </a:lnTo>
                  <a:cubicBezTo>
                    <a:pt x="260" y="7120"/>
                    <a:pt x="277" y="7111"/>
                    <a:pt x="286" y="7093"/>
                  </a:cubicBezTo>
                  <a:cubicBezTo>
                    <a:pt x="304" y="7066"/>
                    <a:pt x="286" y="7039"/>
                    <a:pt x="260" y="7022"/>
                  </a:cubicBezTo>
                  <a:cubicBezTo>
                    <a:pt x="253" y="7019"/>
                    <a:pt x="246" y="7018"/>
                    <a:pt x="240" y="7018"/>
                  </a:cubicBezTo>
                  <a:cubicBezTo>
                    <a:pt x="220" y="7018"/>
                    <a:pt x="202" y="7028"/>
                    <a:pt x="188" y="7048"/>
                  </a:cubicBezTo>
                  <a:cubicBezTo>
                    <a:pt x="179" y="7075"/>
                    <a:pt x="188" y="7102"/>
                    <a:pt x="215" y="7120"/>
                  </a:cubicBezTo>
                  <a:lnTo>
                    <a:pt x="233" y="7120"/>
                  </a:lnTo>
                  <a:lnTo>
                    <a:pt x="233" y="7441"/>
                  </a:lnTo>
                  <a:lnTo>
                    <a:pt x="1009" y="8199"/>
                  </a:lnTo>
                  <a:lnTo>
                    <a:pt x="1009" y="9002"/>
                  </a:lnTo>
                  <a:lnTo>
                    <a:pt x="875" y="9002"/>
                  </a:lnTo>
                  <a:lnTo>
                    <a:pt x="875" y="8699"/>
                  </a:lnTo>
                  <a:lnTo>
                    <a:pt x="875" y="8690"/>
                  </a:lnTo>
                  <a:lnTo>
                    <a:pt x="331" y="8164"/>
                  </a:lnTo>
                  <a:lnTo>
                    <a:pt x="37" y="8164"/>
                  </a:lnTo>
                  <a:lnTo>
                    <a:pt x="37" y="4372"/>
                  </a:lnTo>
                  <a:lnTo>
                    <a:pt x="804" y="4372"/>
                  </a:lnTo>
                  <a:lnTo>
                    <a:pt x="1205" y="3953"/>
                  </a:lnTo>
                  <a:cubicBezTo>
                    <a:pt x="1214" y="3962"/>
                    <a:pt x="1223" y="3971"/>
                    <a:pt x="1241" y="3971"/>
                  </a:cubicBezTo>
                  <a:cubicBezTo>
                    <a:pt x="1268" y="3971"/>
                    <a:pt x="1294" y="3944"/>
                    <a:pt x="1294" y="3917"/>
                  </a:cubicBezTo>
                  <a:cubicBezTo>
                    <a:pt x="1294" y="3881"/>
                    <a:pt x="1268" y="3864"/>
                    <a:pt x="1241" y="3864"/>
                  </a:cubicBezTo>
                  <a:cubicBezTo>
                    <a:pt x="1205" y="3864"/>
                    <a:pt x="1187" y="3881"/>
                    <a:pt x="1187" y="3917"/>
                  </a:cubicBezTo>
                  <a:cubicBezTo>
                    <a:pt x="1187" y="3926"/>
                    <a:pt x="1187" y="3935"/>
                    <a:pt x="1196" y="3944"/>
                  </a:cubicBezTo>
                  <a:lnTo>
                    <a:pt x="795" y="4354"/>
                  </a:lnTo>
                  <a:lnTo>
                    <a:pt x="37" y="4354"/>
                  </a:lnTo>
                  <a:lnTo>
                    <a:pt x="37" y="4256"/>
                  </a:lnTo>
                  <a:lnTo>
                    <a:pt x="715" y="4256"/>
                  </a:lnTo>
                  <a:lnTo>
                    <a:pt x="1000" y="3962"/>
                  </a:lnTo>
                  <a:cubicBezTo>
                    <a:pt x="1009" y="3962"/>
                    <a:pt x="1018" y="3971"/>
                    <a:pt x="1027" y="3971"/>
                  </a:cubicBezTo>
                  <a:cubicBezTo>
                    <a:pt x="1054" y="3971"/>
                    <a:pt x="1080" y="3944"/>
                    <a:pt x="1080" y="3917"/>
                  </a:cubicBezTo>
                  <a:cubicBezTo>
                    <a:pt x="1080" y="3881"/>
                    <a:pt x="1054" y="3864"/>
                    <a:pt x="1027" y="3864"/>
                  </a:cubicBezTo>
                  <a:cubicBezTo>
                    <a:pt x="991" y="3864"/>
                    <a:pt x="973" y="3881"/>
                    <a:pt x="973" y="3917"/>
                  </a:cubicBezTo>
                  <a:cubicBezTo>
                    <a:pt x="973" y="3926"/>
                    <a:pt x="973" y="3944"/>
                    <a:pt x="982" y="3953"/>
                  </a:cubicBezTo>
                  <a:lnTo>
                    <a:pt x="706" y="4238"/>
                  </a:lnTo>
                  <a:lnTo>
                    <a:pt x="37" y="4238"/>
                  </a:lnTo>
                  <a:lnTo>
                    <a:pt x="37" y="4122"/>
                  </a:lnTo>
                  <a:lnTo>
                    <a:pt x="616" y="4122"/>
                  </a:lnTo>
                  <a:lnTo>
                    <a:pt x="768" y="3962"/>
                  </a:lnTo>
                  <a:cubicBezTo>
                    <a:pt x="777" y="3962"/>
                    <a:pt x="786" y="3971"/>
                    <a:pt x="804" y="3971"/>
                  </a:cubicBezTo>
                  <a:cubicBezTo>
                    <a:pt x="831" y="3971"/>
                    <a:pt x="857" y="3944"/>
                    <a:pt x="857" y="3917"/>
                  </a:cubicBezTo>
                  <a:cubicBezTo>
                    <a:pt x="857" y="3881"/>
                    <a:pt x="831" y="3864"/>
                    <a:pt x="804" y="3864"/>
                  </a:cubicBezTo>
                  <a:cubicBezTo>
                    <a:pt x="768" y="3864"/>
                    <a:pt x="750" y="3881"/>
                    <a:pt x="750" y="3917"/>
                  </a:cubicBezTo>
                  <a:cubicBezTo>
                    <a:pt x="750" y="3926"/>
                    <a:pt x="750" y="3935"/>
                    <a:pt x="759" y="3944"/>
                  </a:cubicBezTo>
                  <a:lnTo>
                    <a:pt x="608" y="4104"/>
                  </a:lnTo>
                  <a:lnTo>
                    <a:pt x="37" y="4104"/>
                  </a:lnTo>
                  <a:lnTo>
                    <a:pt x="37" y="3453"/>
                  </a:lnTo>
                  <a:lnTo>
                    <a:pt x="313" y="3453"/>
                  </a:lnTo>
                  <a:lnTo>
                    <a:pt x="465" y="3578"/>
                  </a:lnTo>
                  <a:cubicBezTo>
                    <a:pt x="456" y="3587"/>
                    <a:pt x="447" y="3605"/>
                    <a:pt x="447" y="3614"/>
                  </a:cubicBezTo>
                  <a:cubicBezTo>
                    <a:pt x="447" y="3650"/>
                    <a:pt x="474" y="3667"/>
                    <a:pt x="500" y="3667"/>
                  </a:cubicBezTo>
                  <a:cubicBezTo>
                    <a:pt x="536" y="3667"/>
                    <a:pt x="554" y="3650"/>
                    <a:pt x="554" y="3614"/>
                  </a:cubicBezTo>
                  <a:cubicBezTo>
                    <a:pt x="554" y="3587"/>
                    <a:pt x="536" y="3560"/>
                    <a:pt x="500" y="3560"/>
                  </a:cubicBezTo>
                  <a:cubicBezTo>
                    <a:pt x="492" y="3560"/>
                    <a:pt x="483" y="3569"/>
                    <a:pt x="483" y="3569"/>
                  </a:cubicBezTo>
                  <a:lnTo>
                    <a:pt x="322" y="3435"/>
                  </a:lnTo>
                  <a:lnTo>
                    <a:pt x="37" y="3435"/>
                  </a:lnTo>
                  <a:lnTo>
                    <a:pt x="37" y="3355"/>
                  </a:lnTo>
                  <a:lnTo>
                    <a:pt x="447" y="3355"/>
                  </a:lnTo>
                  <a:lnTo>
                    <a:pt x="706" y="3587"/>
                  </a:lnTo>
                  <a:cubicBezTo>
                    <a:pt x="697" y="3596"/>
                    <a:pt x="697" y="3605"/>
                    <a:pt x="697" y="3614"/>
                  </a:cubicBezTo>
                  <a:cubicBezTo>
                    <a:pt x="697" y="3650"/>
                    <a:pt x="715" y="3667"/>
                    <a:pt x="750" y="3667"/>
                  </a:cubicBezTo>
                  <a:cubicBezTo>
                    <a:pt x="777" y="3667"/>
                    <a:pt x="804" y="3650"/>
                    <a:pt x="804" y="3614"/>
                  </a:cubicBezTo>
                  <a:cubicBezTo>
                    <a:pt x="804" y="3587"/>
                    <a:pt x="777" y="3560"/>
                    <a:pt x="750" y="3560"/>
                  </a:cubicBezTo>
                  <a:cubicBezTo>
                    <a:pt x="732" y="3560"/>
                    <a:pt x="723" y="3569"/>
                    <a:pt x="715" y="3569"/>
                  </a:cubicBezTo>
                  <a:lnTo>
                    <a:pt x="456" y="3337"/>
                  </a:lnTo>
                  <a:lnTo>
                    <a:pt x="37" y="3337"/>
                  </a:lnTo>
                  <a:lnTo>
                    <a:pt x="37" y="3186"/>
                  </a:lnTo>
                  <a:lnTo>
                    <a:pt x="518" y="3186"/>
                  </a:lnTo>
                  <a:lnTo>
                    <a:pt x="947" y="3587"/>
                  </a:lnTo>
                  <a:cubicBezTo>
                    <a:pt x="938" y="3596"/>
                    <a:pt x="938" y="3605"/>
                    <a:pt x="938" y="3614"/>
                  </a:cubicBezTo>
                  <a:cubicBezTo>
                    <a:pt x="938" y="3650"/>
                    <a:pt x="964" y="3667"/>
                    <a:pt x="991" y="3667"/>
                  </a:cubicBezTo>
                  <a:cubicBezTo>
                    <a:pt x="1018" y="3667"/>
                    <a:pt x="1045" y="3650"/>
                    <a:pt x="1045" y="3614"/>
                  </a:cubicBezTo>
                  <a:cubicBezTo>
                    <a:pt x="1045" y="3587"/>
                    <a:pt x="1018" y="3560"/>
                    <a:pt x="991" y="3560"/>
                  </a:cubicBezTo>
                  <a:cubicBezTo>
                    <a:pt x="973" y="3560"/>
                    <a:pt x="964" y="3569"/>
                    <a:pt x="955" y="3578"/>
                  </a:cubicBezTo>
                  <a:lnTo>
                    <a:pt x="527" y="3168"/>
                  </a:lnTo>
                  <a:lnTo>
                    <a:pt x="37" y="3168"/>
                  </a:lnTo>
                  <a:lnTo>
                    <a:pt x="37" y="1946"/>
                  </a:lnTo>
                  <a:lnTo>
                    <a:pt x="286" y="1946"/>
                  </a:lnTo>
                  <a:lnTo>
                    <a:pt x="393" y="1856"/>
                  </a:lnTo>
                  <a:close/>
                  <a:moveTo>
                    <a:pt x="4051" y="8708"/>
                  </a:moveTo>
                  <a:lnTo>
                    <a:pt x="4203" y="8842"/>
                  </a:lnTo>
                  <a:lnTo>
                    <a:pt x="4542" y="8842"/>
                  </a:lnTo>
                  <a:cubicBezTo>
                    <a:pt x="4542" y="8895"/>
                    <a:pt x="4524" y="8949"/>
                    <a:pt x="4506" y="8993"/>
                  </a:cubicBezTo>
                  <a:cubicBezTo>
                    <a:pt x="4399" y="9279"/>
                    <a:pt x="4149" y="9644"/>
                    <a:pt x="3828" y="9983"/>
                  </a:cubicBezTo>
                  <a:lnTo>
                    <a:pt x="3828" y="9279"/>
                  </a:lnTo>
                  <a:lnTo>
                    <a:pt x="3614" y="9056"/>
                  </a:lnTo>
                  <a:lnTo>
                    <a:pt x="3614" y="8797"/>
                  </a:lnTo>
                  <a:lnTo>
                    <a:pt x="3605" y="8797"/>
                  </a:lnTo>
                  <a:cubicBezTo>
                    <a:pt x="3632" y="8788"/>
                    <a:pt x="3659" y="8752"/>
                    <a:pt x="3659" y="8708"/>
                  </a:cubicBezTo>
                  <a:close/>
                  <a:moveTo>
                    <a:pt x="3596" y="8806"/>
                  </a:moveTo>
                  <a:lnTo>
                    <a:pt x="3596" y="9056"/>
                  </a:lnTo>
                  <a:lnTo>
                    <a:pt x="3810" y="9279"/>
                  </a:lnTo>
                  <a:lnTo>
                    <a:pt x="3810" y="10010"/>
                  </a:lnTo>
                  <a:cubicBezTo>
                    <a:pt x="3792" y="10037"/>
                    <a:pt x="3766" y="10064"/>
                    <a:pt x="3739" y="10090"/>
                  </a:cubicBezTo>
                  <a:lnTo>
                    <a:pt x="3739" y="9305"/>
                  </a:lnTo>
                  <a:lnTo>
                    <a:pt x="3516" y="9091"/>
                  </a:lnTo>
                  <a:lnTo>
                    <a:pt x="3516" y="8806"/>
                  </a:lnTo>
                  <a:close/>
                  <a:moveTo>
                    <a:pt x="3498" y="8806"/>
                  </a:moveTo>
                  <a:lnTo>
                    <a:pt x="3498" y="9091"/>
                  </a:lnTo>
                  <a:lnTo>
                    <a:pt x="3721" y="9314"/>
                  </a:lnTo>
                  <a:lnTo>
                    <a:pt x="3721" y="10108"/>
                  </a:lnTo>
                  <a:cubicBezTo>
                    <a:pt x="3676" y="10153"/>
                    <a:pt x="3632" y="10198"/>
                    <a:pt x="3587" y="10242"/>
                  </a:cubicBezTo>
                  <a:lnTo>
                    <a:pt x="3587" y="9377"/>
                  </a:lnTo>
                  <a:cubicBezTo>
                    <a:pt x="3605" y="9377"/>
                    <a:pt x="3614" y="9368"/>
                    <a:pt x="3623" y="9350"/>
                  </a:cubicBezTo>
                  <a:cubicBezTo>
                    <a:pt x="3641" y="9323"/>
                    <a:pt x="3632" y="9297"/>
                    <a:pt x="3605" y="9279"/>
                  </a:cubicBezTo>
                  <a:cubicBezTo>
                    <a:pt x="3598" y="9276"/>
                    <a:pt x="3591" y="9275"/>
                    <a:pt x="3584" y="9275"/>
                  </a:cubicBezTo>
                  <a:cubicBezTo>
                    <a:pt x="3562" y="9275"/>
                    <a:pt x="3540" y="9285"/>
                    <a:pt x="3534" y="9305"/>
                  </a:cubicBezTo>
                  <a:cubicBezTo>
                    <a:pt x="3516" y="9332"/>
                    <a:pt x="3525" y="9359"/>
                    <a:pt x="3551" y="9377"/>
                  </a:cubicBezTo>
                  <a:lnTo>
                    <a:pt x="3569" y="9377"/>
                  </a:lnTo>
                  <a:lnTo>
                    <a:pt x="3569" y="10260"/>
                  </a:lnTo>
                  <a:cubicBezTo>
                    <a:pt x="3525" y="10305"/>
                    <a:pt x="3480" y="10349"/>
                    <a:pt x="3435" y="10385"/>
                  </a:cubicBezTo>
                  <a:lnTo>
                    <a:pt x="3435" y="9484"/>
                  </a:lnTo>
                  <a:cubicBezTo>
                    <a:pt x="3453" y="9484"/>
                    <a:pt x="3471" y="9475"/>
                    <a:pt x="3480" y="9457"/>
                  </a:cubicBezTo>
                  <a:cubicBezTo>
                    <a:pt x="3489" y="9430"/>
                    <a:pt x="3480" y="9404"/>
                    <a:pt x="3453" y="9386"/>
                  </a:cubicBezTo>
                  <a:cubicBezTo>
                    <a:pt x="3447" y="9383"/>
                    <a:pt x="3439" y="9382"/>
                    <a:pt x="3432" y="9382"/>
                  </a:cubicBezTo>
                  <a:cubicBezTo>
                    <a:pt x="3410" y="9382"/>
                    <a:pt x="3389" y="9392"/>
                    <a:pt x="3382" y="9412"/>
                  </a:cubicBezTo>
                  <a:cubicBezTo>
                    <a:pt x="3364" y="9439"/>
                    <a:pt x="3373" y="9466"/>
                    <a:pt x="3400" y="9484"/>
                  </a:cubicBezTo>
                  <a:lnTo>
                    <a:pt x="3418" y="9484"/>
                  </a:lnTo>
                  <a:lnTo>
                    <a:pt x="3418" y="10403"/>
                  </a:lnTo>
                  <a:cubicBezTo>
                    <a:pt x="3364" y="10447"/>
                    <a:pt x="3311" y="10501"/>
                    <a:pt x="3257" y="10545"/>
                  </a:cubicBezTo>
                  <a:lnTo>
                    <a:pt x="3257" y="9680"/>
                  </a:lnTo>
                  <a:cubicBezTo>
                    <a:pt x="3275" y="9680"/>
                    <a:pt x="3293" y="9671"/>
                    <a:pt x="3302" y="9653"/>
                  </a:cubicBezTo>
                  <a:cubicBezTo>
                    <a:pt x="3311" y="9627"/>
                    <a:pt x="3302" y="9591"/>
                    <a:pt x="3275" y="9582"/>
                  </a:cubicBezTo>
                  <a:cubicBezTo>
                    <a:pt x="3267" y="9577"/>
                    <a:pt x="3259" y="9575"/>
                    <a:pt x="3251" y="9575"/>
                  </a:cubicBezTo>
                  <a:cubicBezTo>
                    <a:pt x="3230" y="9575"/>
                    <a:pt x="3210" y="9589"/>
                    <a:pt x="3204" y="9609"/>
                  </a:cubicBezTo>
                  <a:cubicBezTo>
                    <a:pt x="3186" y="9636"/>
                    <a:pt x="3204" y="9662"/>
                    <a:pt x="3221" y="9680"/>
                  </a:cubicBezTo>
                  <a:lnTo>
                    <a:pt x="3239" y="9680"/>
                  </a:lnTo>
                  <a:lnTo>
                    <a:pt x="3239" y="10563"/>
                  </a:lnTo>
                  <a:cubicBezTo>
                    <a:pt x="3195" y="10599"/>
                    <a:pt x="3150" y="10635"/>
                    <a:pt x="3105" y="10670"/>
                  </a:cubicBezTo>
                  <a:lnTo>
                    <a:pt x="3105" y="9350"/>
                  </a:lnTo>
                  <a:lnTo>
                    <a:pt x="3373" y="9073"/>
                  </a:lnTo>
                  <a:lnTo>
                    <a:pt x="3373" y="8806"/>
                  </a:lnTo>
                  <a:close/>
                  <a:moveTo>
                    <a:pt x="3177" y="8770"/>
                  </a:moveTo>
                  <a:cubicBezTo>
                    <a:pt x="3195" y="8788"/>
                    <a:pt x="3221" y="8806"/>
                    <a:pt x="3257" y="8806"/>
                  </a:cubicBezTo>
                  <a:lnTo>
                    <a:pt x="3355" y="8806"/>
                  </a:lnTo>
                  <a:lnTo>
                    <a:pt x="3355" y="9065"/>
                  </a:lnTo>
                  <a:lnTo>
                    <a:pt x="3088" y="9341"/>
                  </a:lnTo>
                  <a:lnTo>
                    <a:pt x="3088" y="10679"/>
                  </a:lnTo>
                  <a:cubicBezTo>
                    <a:pt x="3061" y="10706"/>
                    <a:pt x="3034" y="10724"/>
                    <a:pt x="3007" y="10751"/>
                  </a:cubicBezTo>
                  <a:lnTo>
                    <a:pt x="3007" y="9332"/>
                  </a:lnTo>
                  <a:lnTo>
                    <a:pt x="3257" y="9073"/>
                  </a:lnTo>
                  <a:lnTo>
                    <a:pt x="3257" y="8806"/>
                  </a:lnTo>
                  <a:lnTo>
                    <a:pt x="3239" y="8806"/>
                  </a:lnTo>
                  <a:lnTo>
                    <a:pt x="3239" y="9065"/>
                  </a:lnTo>
                  <a:lnTo>
                    <a:pt x="2981" y="9323"/>
                  </a:lnTo>
                  <a:lnTo>
                    <a:pt x="2981" y="10760"/>
                  </a:lnTo>
                  <a:cubicBezTo>
                    <a:pt x="2900" y="10822"/>
                    <a:pt x="2820" y="10876"/>
                    <a:pt x="2740" y="10929"/>
                  </a:cubicBezTo>
                  <a:lnTo>
                    <a:pt x="2740" y="8859"/>
                  </a:lnTo>
                  <a:lnTo>
                    <a:pt x="2820" y="8779"/>
                  </a:lnTo>
                  <a:lnTo>
                    <a:pt x="3177" y="8779"/>
                  </a:lnTo>
                  <a:lnTo>
                    <a:pt x="3177" y="8770"/>
                  </a:lnTo>
                  <a:close/>
                  <a:moveTo>
                    <a:pt x="3159" y="8627"/>
                  </a:moveTo>
                  <a:lnTo>
                    <a:pt x="3159" y="8708"/>
                  </a:lnTo>
                  <a:cubicBezTo>
                    <a:pt x="3159" y="8726"/>
                    <a:pt x="3168" y="8743"/>
                    <a:pt x="3177" y="8761"/>
                  </a:cubicBezTo>
                  <a:lnTo>
                    <a:pt x="2811" y="8761"/>
                  </a:lnTo>
                  <a:lnTo>
                    <a:pt x="2722" y="8850"/>
                  </a:lnTo>
                  <a:lnTo>
                    <a:pt x="2722" y="10938"/>
                  </a:lnTo>
                  <a:cubicBezTo>
                    <a:pt x="2686" y="10956"/>
                    <a:pt x="2650" y="10974"/>
                    <a:pt x="2615" y="10991"/>
                  </a:cubicBezTo>
                  <a:lnTo>
                    <a:pt x="2615" y="8752"/>
                  </a:lnTo>
                  <a:lnTo>
                    <a:pt x="2740" y="8627"/>
                  </a:lnTo>
                  <a:close/>
                  <a:moveTo>
                    <a:pt x="313" y="8547"/>
                  </a:moveTo>
                  <a:lnTo>
                    <a:pt x="563" y="8770"/>
                  </a:lnTo>
                  <a:lnTo>
                    <a:pt x="563" y="9011"/>
                  </a:lnTo>
                  <a:lnTo>
                    <a:pt x="572" y="9011"/>
                  </a:lnTo>
                  <a:cubicBezTo>
                    <a:pt x="509" y="9029"/>
                    <a:pt x="474" y="9091"/>
                    <a:pt x="474" y="9154"/>
                  </a:cubicBezTo>
                  <a:lnTo>
                    <a:pt x="474" y="9636"/>
                  </a:lnTo>
                  <a:cubicBezTo>
                    <a:pt x="474" y="9725"/>
                    <a:pt x="545" y="9796"/>
                    <a:pt x="625" y="9796"/>
                  </a:cubicBezTo>
                  <a:lnTo>
                    <a:pt x="768" y="9796"/>
                  </a:lnTo>
                  <a:lnTo>
                    <a:pt x="768" y="11099"/>
                  </a:lnTo>
                  <a:cubicBezTo>
                    <a:pt x="652" y="11063"/>
                    <a:pt x="545" y="11036"/>
                    <a:pt x="456" y="11000"/>
                  </a:cubicBezTo>
                  <a:lnTo>
                    <a:pt x="456" y="10269"/>
                  </a:lnTo>
                  <a:lnTo>
                    <a:pt x="625" y="10073"/>
                  </a:lnTo>
                  <a:lnTo>
                    <a:pt x="625" y="9796"/>
                  </a:lnTo>
                  <a:lnTo>
                    <a:pt x="608" y="9796"/>
                  </a:lnTo>
                  <a:lnTo>
                    <a:pt x="608" y="10073"/>
                  </a:lnTo>
                  <a:lnTo>
                    <a:pt x="438" y="10260"/>
                  </a:lnTo>
                  <a:lnTo>
                    <a:pt x="438" y="10991"/>
                  </a:lnTo>
                  <a:cubicBezTo>
                    <a:pt x="331" y="10947"/>
                    <a:pt x="242" y="10893"/>
                    <a:pt x="179" y="10840"/>
                  </a:cubicBezTo>
                  <a:cubicBezTo>
                    <a:pt x="126" y="10786"/>
                    <a:pt x="54" y="10572"/>
                    <a:pt x="37" y="10492"/>
                  </a:cubicBezTo>
                  <a:lnTo>
                    <a:pt x="37" y="8547"/>
                  </a:lnTo>
                  <a:close/>
                  <a:moveTo>
                    <a:pt x="938" y="9796"/>
                  </a:moveTo>
                  <a:lnTo>
                    <a:pt x="938" y="10135"/>
                  </a:lnTo>
                  <a:lnTo>
                    <a:pt x="947" y="10144"/>
                  </a:lnTo>
                  <a:lnTo>
                    <a:pt x="1571" y="10768"/>
                  </a:lnTo>
                  <a:lnTo>
                    <a:pt x="1571" y="11197"/>
                  </a:lnTo>
                  <a:cubicBezTo>
                    <a:pt x="1437" y="11188"/>
                    <a:pt x="1303" y="11179"/>
                    <a:pt x="1170" y="11161"/>
                  </a:cubicBezTo>
                  <a:cubicBezTo>
                    <a:pt x="1036" y="11152"/>
                    <a:pt x="902" y="11125"/>
                    <a:pt x="786" y="11099"/>
                  </a:cubicBezTo>
                  <a:lnTo>
                    <a:pt x="786" y="9796"/>
                  </a:lnTo>
                  <a:close/>
                  <a:moveTo>
                    <a:pt x="1089" y="9796"/>
                  </a:moveTo>
                  <a:lnTo>
                    <a:pt x="1089" y="10090"/>
                  </a:lnTo>
                  <a:lnTo>
                    <a:pt x="1089" y="10099"/>
                  </a:lnTo>
                  <a:lnTo>
                    <a:pt x="1732" y="10742"/>
                  </a:lnTo>
                  <a:lnTo>
                    <a:pt x="1732" y="11197"/>
                  </a:lnTo>
                  <a:lnTo>
                    <a:pt x="1589" y="11197"/>
                  </a:lnTo>
                  <a:lnTo>
                    <a:pt x="1589" y="10760"/>
                  </a:lnTo>
                  <a:lnTo>
                    <a:pt x="955" y="10135"/>
                  </a:lnTo>
                  <a:lnTo>
                    <a:pt x="955" y="9796"/>
                  </a:lnTo>
                  <a:close/>
                  <a:moveTo>
                    <a:pt x="3168" y="8395"/>
                  </a:moveTo>
                  <a:cubicBezTo>
                    <a:pt x="3168" y="8404"/>
                    <a:pt x="3159" y="8404"/>
                    <a:pt x="3159" y="8413"/>
                  </a:cubicBezTo>
                  <a:lnTo>
                    <a:pt x="3159" y="8485"/>
                  </a:lnTo>
                  <a:lnTo>
                    <a:pt x="2624" y="8485"/>
                  </a:lnTo>
                  <a:lnTo>
                    <a:pt x="2454" y="8645"/>
                  </a:lnTo>
                  <a:lnTo>
                    <a:pt x="2454" y="9181"/>
                  </a:lnTo>
                  <a:lnTo>
                    <a:pt x="2008" y="9636"/>
                  </a:lnTo>
                  <a:lnTo>
                    <a:pt x="1268" y="9636"/>
                  </a:lnTo>
                  <a:lnTo>
                    <a:pt x="1268" y="9653"/>
                  </a:lnTo>
                  <a:lnTo>
                    <a:pt x="2017" y="9653"/>
                  </a:lnTo>
                  <a:lnTo>
                    <a:pt x="2472" y="9189"/>
                  </a:lnTo>
                  <a:lnTo>
                    <a:pt x="2472" y="8645"/>
                  </a:lnTo>
                  <a:lnTo>
                    <a:pt x="2633" y="8503"/>
                  </a:lnTo>
                  <a:lnTo>
                    <a:pt x="3159" y="8503"/>
                  </a:lnTo>
                  <a:lnTo>
                    <a:pt x="3159" y="8610"/>
                  </a:lnTo>
                  <a:lnTo>
                    <a:pt x="2731" y="8610"/>
                  </a:lnTo>
                  <a:lnTo>
                    <a:pt x="2597" y="8743"/>
                  </a:lnTo>
                  <a:lnTo>
                    <a:pt x="2597" y="11000"/>
                  </a:lnTo>
                  <a:cubicBezTo>
                    <a:pt x="2561" y="11018"/>
                    <a:pt x="2526" y="11036"/>
                    <a:pt x="2490" y="11054"/>
                  </a:cubicBezTo>
                  <a:lnTo>
                    <a:pt x="2490" y="10349"/>
                  </a:lnTo>
                  <a:lnTo>
                    <a:pt x="2071" y="9957"/>
                  </a:lnTo>
                  <a:cubicBezTo>
                    <a:pt x="2071" y="9957"/>
                    <a:pt x="2071" y="9948"/>
                    <a:pt x="2071" y="9948"/>
                  </a:cubicBezTo>
                  <a:cubicBezTo>
                    <a:pt x="2079" y="9921"/>
                    <a:pt x="2071" y="9894"/>
                    <a:pt x="2044" y="9876"/>
                  </a:cubicBezTo>
                  <a:cubicBezTo>
                    <a:pt x="2037" y="9874"/>
                    <a:pt x="2030" y="9873"/>
                    <a:pt x="2024" y="9873"/>
                  </a:cubicBezTo>
                  <a:cubicBezTo>
                    <a:pt x="2004" y="9873"/>
                    <a:pt x="1986" y="9883"/>
                    <a:pt x="1972" y="9903"/>
                  </a:cubicBezTo>
                  <a:cubicBezTo>
                    <a:pt x="1964" y="9930"/>
                    <a:pt x="1972" y="9957"/>
                    <a:pt x="1999" y="9974"/>
                  </a:cubicBezTo>
                  <a:cubicBezTo>
                    <a:pt x="2007" y="9978"/>
                    <a:pt x="2014" y="9980"/>
                    <a:pt x="2021" y="9980"/>
                  </a:cubicBezTo>
                  <a:cubicBezTo>
                    <a:pt x="2032" y="9980"/>
                    <a:pt x="2042" y="9976"/>
                    <a:pt x="2053" y="9966"/>
                  </a:cubicBezTo>
                  <a:lnTo>
                    <a:pt x="2472" y="10358"/>
                  </a:lnTo>
                  <a:lnTo>
                    <a:pt x="2472" y="11063"/>
                  </a:lnTo>
                  <a:cubicBezTo>
                    <a:pt x="2427" y="11090"/>
                    <a:pt x="2383" y="11107"/>
                    <a:pt x="2329" y="11116"/>
                  </a:cubicBezTo>
                  <a:lnTo>
                    <a:pt x="2329" y="10483"/>
                  </a:lnTo>
                  <a:lnTo>
                    <a:pt x="1928" y="10117"/>
                  </a:lnTo>
                  <a:cubicBezTo>
                    <a:pt x="1937" y="10090"/>
                    <a:pt x="1928" y="10055"/>
                    <a:pt x="1901" y="10046"/>
                  </a:cubicBezTo>
                  <a:cubicBezTo>
                    <a:pt x="1892" y="10040"/>
                    <a:pt x="1882" y="10037"/>
                    <a:pt x="1873" y="10037"/>
                  </a:cubicBezTo>
                  <a:cubicBezTo>
                    <a:pt x="1856" y="10037"/>
                    <a:pt x="1841" y="10046"/>
                    <a:pt x="1830" y="10064"/>
                  </a:cubicBezTo>
                  <a:cubicBezTo>
                    <a:pt x="1821" y="10090"/>
                    <a:pt x="1830" y="10126"/>
                    <a:pt x="1856" y="10135"/>
                  </a:cubicBezTo>
                  <a:cubicBezTo>
                    <a:pt x="1865" y="10140"/>
                    <a:pt x="1877" y="10142"/>
                    <a:pt x="1887" y="10142"/>
                  </a:cubicBezTo>
                  <a:cubicBezTo>
                    <a:pt x="1897" y="10142"/>
                    <a:pt x="1906" y="10140"/>
                    <a:pt x="1910" y="10135"/>
                  </a:cubicBezTo>
                  <a:lnTo>
                    <a:pt x="2311" y="10492"/>
                  </a:lnTo>
                  <a:lnTo>
                    <a:pt x="2311" y="11125"/>
                  </a:lnTo>
                  <a:cubicBezTo>
                    <a:pt x="2294" y="11134"/>
                    <a:pt x="2267" y="11134"/>
                    <a:pt x="2249" y="11143"/>
                  </a:cubicBezTo>
                  <a:cubicBezTo>
                    <a:pt x="2231" y="11143"/>
                    <a:pt x="2204" y="11152"/>
                    <a:pt x="2187" y="11152"/>
                  </a:cubicBezTo>
                  <a:lnTo>
                    <a:pt x="2187" y="10661"/>
                  </a:lnTo>
                  <a:lnTo>
                    <a:pt x="1758" y="10251"/>
                  </a:lnTo>
                  <a:cubicBezTo>
                    <a:pt x="1758" y="10251"/>
                    <a:pt x="1758" y="10242"/>
                    <a:pt x="1767" y="10242"/>
                  </a:cubicBezTo>
                  <a:cubicBezTo>
                    <a:pt x="1776" y="10215"/>
                    <a:pt x="1767" y="10189"/>
                    <a:pt x="1740" y="10171"/>
                  </a:cubicBezTo>
                  <a:cubicBezTo>
                    <a:pt x="1734" y="10169"/>
                    <a:pt x="1727" y="10167"/>
                    <a:pt x="1719" y="10167"/>
                  </a:cubicBezTo>
                  <a:cubicBezTo>
                    <a:pt x="1698" y="10167"/>
                    <a:pt x="1676" y="10177"/>
                    <a:pt x="1669" y="10198"/>
                  </a:cubicBezTo>
                  <a:cubicBezTo>
                    <a:pt x="1651" y="10224"/>
                    <a:pt x="1660" y="10251"/>
                    <a:pt x="1687" y="10269"/>
                  </a:cubicBezTo>
                  <a:cubicBezTo>
                    <a:pt x="1698" y="10273"/>
                    <a:pt x="1708" y="10275"/>
                    <a:pt x="1716" y="10275"/>
                  </a:cubicBezTo>
                  <a:cubicBezTo>
                    <a:pt x="1729" y="10275"/>
                    <a:pt x="1739" y="10270"/>
                    <a:pt x="1749" y="10260"/>
                  </a:cubicBezTo>
                  <a:lnTo>
                    <a:pt x="2169" y="10670"/>
                  </a:lnTo>
                  <a:lnTo>
                    <a:pt x="2169" y="11161"/>
                  </a:lnTo>
                  <a:cubicBezTo>
                    <a:pt x="2044" y="11179"/>
                    <a:pt x="1901" y="11197"/>
                    <a:pt x="1749" y="11197"/>
                  </a:cubicBezTo>
                  <a:lnTo>
                    <a:pt x="1749" y="10733"/>
                  </a:lnTo>
                  <a:lnTo>
                    <a:pt x="1740" y="10733"/>
                  </a:lnTo>
                  <a:lnTo>
                    <a:pt x="1107" y="10090"/>
                  </a:lnTo>
                  <a:lnTo>
                    <a:pt x="1107" y="9796"/>
                  </a:lnTo>
                  <a:lnTo>
                    <a:pt x="1116" y="9796"/>
                  </a:lnTo>
                  <a:cubicBezTo>
                    <a:pt x="1196" y="9796"/>
                    <a:pt x="1268" y="9725"/>
                    <a:pt x="1268" y="9636"/>
                  </a:cubicBezTo>
                  <a:lnTo>
                    <a:pt x="1268" y="9511"/>
                  </a:lnTo>
                  <a:lnTo>
                    <a:pt x="1919" y="9511"/>
                  </a:lnTo>
                  <a:lnTo>
                    <a:pt x="2294" y="9154"/>
                  </a:lnTo>
                  <a:lnTo>
                    <a:pt x="2294" y="8627"/>
                  </a:lnTo>
                  <a:lnTo>
                    <a:pt x="2526" y="8395"/>
                  </a:lnTo>
                  <a:close/>
                  <a:moveTo>
                    <a:pt x="768" y="0"/>
                  </a:moveTo>
                  <a:cubicBezTo>
                    <a:pt x="637" y="0"/>
                    <a:pt x="397" y="85"/>
                    <a:pt x="295" y="161"/>
                  </a:cubicBezTo>
                  <a:cubicBezTo>
                    <a:pt x="188" y="242"/>
                    <a:pt x="10" y="581"/>
                    <a:pt x="1" y="590"/>
                  </a:cubicBezTo>
                  <a:lnTo>
                    <a:pt x="1" y="599"/>
                  </a:lnTo>
                  <a:lnTo>
                    <a:pt x="1" y="10492"/>
                  </a:lnTo>
                  <a:cubicBezTo>
                    <a:pt x="1" y="10510"/>
                    <a:pt x="81" y="10795"/>
                    <a:pt x="161" y="10867"/>
                  </a:cubicBezTo>
                  <a:cubicBezTo>
                    <a:pt x="447" y="11116"/>
                    <a:pt x="1125" y="11232"/>
                    <a:pt x="1678" y="11232"/>
                  </a:cubicBezTo>
                  <a:cubicBezTo>
                    <a:pt x="1901" y="11232"/>
                    <a:pt x="2106" y="11215"/>
                    <a:pt x="2258" y="11179"/>
                  </a:cubicBezTo>
                  <a:cubicBezTo>
                    <a:pt x="3025" y="10991"/>
                    <a:pt x="4256" y="9743"/>
                    <a:pt x="4542" y="9002"/>
                  </a:cubicBezTo>
                  <a:cubicBezTo>
                    <a:pt x="4631" y="8779"/>
                    <a:pt x="4586" y="8395"/>
                    <a:pt x="4551" y="8030"/>
                  </a:cubicBezTo>
                  <a:cubicBezTo>
                    <a:pt x="4515" y="7744"/>
                    <a:pt x="4488" y="7477"/>
                    <a:pt x="4515" y="7298"/>
                  </a:cubicBezTo>
                  <a:cubicBezTo>
                    <a:pt x="4551" y="7129"/>
                    <a:pt x="4640" y="6879"/>
                    <a:pt x="4738" y="6638"/>
                  </a:cubicBezTo>
                  <a:cubicBezTo>
                    <a:pt x="4818" y="6406"/>
                    <a:pt x="4907" y="6174"/>
                    <a:pt x="4943" y="6005"/>
                  </a:cubicBezTo>
                  <a:cubicBezTo>
                    <a:pt x="5006" y="5701"/>
                    <a:pt x="5006" y="5059"/>
                    <a:pt x="4961" y="4729"/>
                  </a:cubicBezTo>
                  <a:cubicBezTo>
                    <a:pt x="4881" y="4247"/>
                    <a:pt x="4479" y="3328"/>
                    <a:pt x="4185" y="2945"/>
                  </a:cubicBezTo>
                  <a:cubicBezTo>
                    <a:pt x="3971" y="2677"/>
                    <a:pt x="3132" y="2133"/>
                    <a:pt x="3096" y="2106"/>
                  </a:cubicBezTo>
                  <a:cubicBezTo>
                    <a:pt x="3096" y="2106"/>
                    <a:pt x="2936" y="1981"/>
                    <a:pt x="2900" y="1928"/>
                  </a:cubicBezTo>
                  <a:cubicBezTo>
                    <a:pt x="2820" y="1812"/>
                    <a:pt x="2749" y="1589"/>
                    <a:pt x="2686" y="1375"/>
                  </a:cubicBezTo>
                  <a:cubicBezTo>
                    <a:pt x="2615" y="1125"/>
                    <a:pt x="2543" y="875"/>
                    <a:pt x="2436" y="741"/>
                  </a:cubicBezTo>
                  <a:cubicBezTo>
                    <a:pt x="2151" y="393"/>
                    <a:pt x="1241" y="54"/>
                    <a:pt x="786" y="1"/>
                  </a:cubicBezTo>
                  <a:cubicBezTo>
                    <a:pt x="780" y="0"/>
                    <a:pt x="774" y="0"/>
                    <a:pt x="768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3"/>
                </a:gs>
              </a:gsLst>
              <a:lin ang="5400012" scaled="0"/>
            </a:gradFill>
            <a:ln>
              <a:noFill/>
            </a:ln>
            <a:effectLst>
              <a:outerShdw blurRad="57150" dist="9525" algn="bl" rotWithShape="0">
                <a:schemeClr val="dk2">
                  <a:alpha val="73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0" name="Google Shape;608;p39">
              <a:extLst>
                <a:ext uri="{FF2B5EF4-FFF2-40B4-BE49-F238E27FC236}">
                  <a16:creationId xmlns:a16="http://schemas.microsoft.com/office/drawing/2014/main" id="{B75331C3-B9D2-4E2F-A558-855B03DDA499}"/>
                </a:ext>
              </a:extLst>
            </p:cNvPr>
            <p:cNvSpPr/>
            <p:nvPr/>
          </p:nvSpPr>
          <p:spPr>
            <a:xfrm>
              <a:off x="7772043" y="3115746"/>
              <a:ext cx="201743" cy="169398"/>
            </a:xfrm>
            <a:custGeom>
              <a:avLst/>
              <a:gdLst/>
              <a:ahLst/>
              <a:cxnLst/>
              <a:rect l="l" t="t" r="r" b="b"/>
              <a:pathLst>
                <a:path w="2445" h="2053" extrusionOk="0">
                  <a:moveTo>
                    <a:pt x="1508" y="0"/>
                  </a:moveTo>
                  <a:lnTo>
                    <a:pt x="0" y="1490"/>
                  </a:lnTo>
                  <a:lnTo>
                    <a:pt x="0" y="2052"/>
                  </a:lnTo>
                  <a:lnTo>
                    <a:pt x="18" y="2052"/>
                  </a:lnTo>
                  <a:lnTo>
                    <a:pt x="18" y="1499"/>
                  </a:lnTo>
                  <a:lnTo>
                    <a:pt x="1517" y="18"/>
                  </a:lnTo>
                  <a:lnTo>
                    <a:pt x="2445" y="18"/>
                  </a:lnTo>
                  <a:lnTo>
                    <a:pt x="2445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3"/>
                </a:gs>
              </a:gsLst>
              <a:lin ang="5400012" scaled="0"/>
            </a:gradFill>
            <a:ln>
              <a:noFill/>
            </a:ln>
            <a:effectLst>
              <a:outerShdw blurRad="57150" dist="9525" algn="bl" rotWithShape="0">
                <a:schemeClr val="dk2">
                  <a:alpha val="73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1" name="Google Shape;609;p39">
              <a:extLst>
                <a:ext uri="{FF2B5EF4-FFF2-40B4-BE49-F238E27FC236}">
                  <a16:creationId xmlns:a16="http://schemas.microsoft.com/office/drawing/2014/main" id="{77AA6132-A7E4-403A-B587-A46200E15CFD}"/>
                </a:ext>
              </a:extLst>
            </p:cNvPr>
            <p:cNvSpPr/>
            <p:nvPr/>
          </p:nvSpPr>
          <p:spPr>
            <a:xfrm>
              <a:off x="7934020" y="3193474"/>
              <a:ext cx="69228" cy="142004"/>
            </a:xfrm>
            <a:custGeom>
              <a:avLst/>
              <a:gdLst/>
              <a:ahLst/>
              <a:cxnLst/>
              <a:rect l="l" t="t" r="r" b="b"/>
              <a:pathLst>
                <a:path w="839" h="1721" extrusionOk="0">
                  <a:moveTo>
                    <a:pt x="778" y="1"/>
                  </a:moveTo>
                  <a:cubicBezTo>
                    <a:pt x="772" y="1"/>
                    <a:pt x="765" y="2"/>
                    <a:pt x="758" y="4"/>
                  </a:cubicBezTo>
                  <a:cubicBezTo>
                    <a:pt x="732" y="22"/>
                    <a:pt x="714" y="49"/>
                    <a:pt x="732" y="75"/>
                  </a:cubicBezTo>
                  <a:cubicBezTo>
                    <a:pt x="741" y="93"/>
                    <a:pt x="758" y="102"/>
                    <a:pt x="767" y="102"/>
                  </a:cubicBezTo>
                  <a:lnTo>
                    <a:pt x="767" y="209"/>
                  </a:lnTo>
                  <a:lnTo>
                    <a:pt x="54" y="923"/>
                  </a:lnTo>
                  <a:lnTo>
                    <a:pt x="54" y="1610"/>
                  </a:lnTo>
                  <a:cubicBezTo>
                    <a:pt x="45" y="1610"/>
                    <a:pt x="45" y="1619"/>
                    <a:pt x="36" y="1619"/>
                  </a:cubicBezTo>
                  <a:cubicBezTo>
                    <a:pt x="9" y="1628"/>
                    <a:pt x="0" y="1663"/>
                    <a:pt x="9" y="1690"/>
                  </a:cubicBezTo>
                  <a:cubicBezTo>
                    <a:pt x="22" y="1710"/>
                    <a:pt x="41" y="1720"/>
                    <a:pt x="60" y="1720"/>
                  </a:cubicBezTo>
                  <a:cubicBezTo>
                    <a:pt x="67" y="1720"/>
                    <a:pt x="74" y="1719"/>
                    <a:pt x="80" y="1717"/>
                  </a:cubicBezTo>
                  <a:cubicBezTo>
                    <a:pt x="107" y="1699"/>
                    <a:pt x="125" y="1663"/>
                    <a:pt x="107" y="1637"/>
                  </a:cubicBezTo>
                  <a:cubicBezTo>
                    <a:pt x="98" y="1628"/>
                    <a:pt x="80" y="1619"/>
                    <a:pt x="71" y="1610"/>
                  </a:cubicBezTo>
                  <a:lnTo>
                    <a:pt x="71" y="932"/>
                  </a:lnTo>
                  <a:lnTo>
                    <a:pt x="785" y="218"/>
                  </a:lnTo>
                  <a:lnTo>
                    <a:pt x="785" y="102"/>
                  </a:lnTo>
                  <a:lnTo>
                    <a:pt x="803" y="102"/>
                  </a:lnTo>
                  <a:cubicBezTo>
                    <a:pt x="830" y="84"/>
                    <a:pt x="839" y="58"/>
                    <a:pt x="830" y="31"/>
                  </a:cubicBezTo>
                  <a:cubicBezTo>
                    <a:pt x="816" y="11"/>
                    <a:pt x="798" y="1"/>
                    <a:pt x="778" y="1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3"/>
                </a:gs>
              </a:gsLst>
              <a:lin ang="5400012" scaled="0"/>
            </a:gradFill>
            <a:ln>
              <a:noFill/>
            </a:ln>
            <a:effectLst>
              <a:outerShdw blurRad="57150" dist="9525" algn="bl" rotWithShape="0">
                <a:schemeClr val="dk2">
                  <a:alpha val="73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2" name="Google Shape;610;p39">
              <a:extLst>
                <a:ext uri="{FF2B5EF4-FFF2-40B4-BE49-F238E27FC236}">
                  <a16:creationId xmlns:a16="http://schemas.microsoft.com/office/drawing/2014/main" id="{FF795009-BC50-4743-85F7-A51F2947035F}"/>
                </a:ext>
              </a:extLst>
            </p:cNvPr>
            <p:cNvSpPr/>
            <p:nvPr/>
          </p:nvSpPr>
          <p:spPr>
            <a:xfrm>
              <a:off x="7922963" y="2833051"/>
              <a:ext cx="69971" cy="157599"/>
            </a:xfrm>
            <a:custGeom>
              <a:avLst/>
              <a:gdLst/>
              <a:ahLst/>
              <a:cxnLst/>
              <a:rect l="l" t="t" r="r" b="b"/>
              <a:pathLst>
                <a:path w="848" h="1910" extrusionOk="0">
                  <a:moveTo>
                    <a:pt x="794" y="1"/>
                  </a:moveTo>
                  <a:cubicBezTo>
                    <a:pt x="768" y="1"/>
                    <a:pt x="741" y="27"/>
                    <a:pt x="741" y="54"/>
                  </a:cubicBezTo>
                  <a:cubicBezTo>
                    <a:pt x="741" y="63"/>
                    <a:pt x="741" y="81"/>
                    <a:pt x="750" y="90"/>
                  </a:cubicBezTo>
                  <a:lnTo>
                    <a:pt x="9" y="839"/>
                  </a:lnTo>
                  <a:lnTo>
                    <a:pt x="0" y="848"/>
                  </a:lnTo>
                  <a:lnTo>
                    <a:pt x="0" y="1535"/>
                  </a:lnTo>
                  <a:lnTo>
                    <a:pt x="295" y="1821"/>
                  </a:lnTo>
                  <a:cubicBezTo>
                    <a:pt x="295" y="1830"/>
                    <a:pt x="286" y="1838"/>
                    <a:pt x="286" y="1856"/>
                  </a:cubicBezTo>
                  <a:cubicBezTo>
                    <a:pt x="286" y="1883"/>
                    <a:pt x="313" y="1910"/>
                    <a:pt x="339" y="1910"/>
                  </a:cubicBezTo>
                  <a:cubicBezTo>
                    <a:pt x="375" y="1910"/>
                    <a:pt x="393" y="1883"/>
                    <a:pt x="393" y="1856"/>
                  </a:cubicBezTo>
                  <a:cubicBezTo>
                    <a:pt x="393" y="1821"/>
                    <a:pt x="375" y="1803"/>
                    <a:pt x="339" y="1803"/>
                  </a:cubicBezTo>
                  <a:cubicBezTo>
                    <a:pt x="330" y="1803"/>
                    <a:pt x="321" y="1803"/>
                    <a:pt x="313" y="1812"/>
                  </a:cubicBezTo>
                  <a:lnTo>
                    <a:pt x="18" y="1526"/>
                  </a:lnTo>
                  <a:lnTo>
                    <a:pt x="18" y="857"/>
                  </a:lnTo>
                  <a:lnTo>
                    <a:pt x="768" y="99"/>
                  </a:lnTo>
                  <a:cubicBezTo>
                    <a:pt x="776" y="108"/>
                    <a:pt x="785" y="108"/>
                    <a:pt x="794" y="108"/>
                  </a:cubicBezTo>
                  <a:cubicBezTo>
                    <a:pt x="821" y="108"/>
                    <a:pt x="848" y="81"/>
                    <a:pt x="848" y="54"/>
                  </a:cubicBezTo>
                  <a:cubicBezTo>
                    <a:pt x="848" y="27"/>
                    <a:pt x="821" y="1"/>
                    <a:pt x="794" y="1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3"/>
                </a:gs>
              </a:gsLst>
              <a:lin ang="5400012" scaled="0"/>
            </a:gradFill>
            <a:ln>
              <a:noFill/>
            </a:ln>
            <a:effectLst>
              <a:outerShdw blurRad="57150" dist="9525" algn="bl" rotWithShape="0">
                <a:schemeClr val="dk2">
                  <a:alpha val="73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3" name="Google Shape;611;p39">
              <a:extLst>
                <a:ext uri="{FF2B5EF4-FFF2-40B4-BE49-F238E27FC236}">
                  <a16:creationId xmlns:a16="http://schemas.microsoft.com/office/drawing/2014/main" id="{08B24816-8E16-486F-8AF9-BBC7848A432C}"/>
                </a:ext>
              </a:extLst>
            </p:cNvPr>
            <p:cNvSpPr/>
            <p:nvPr/>
          </p:nvSpPr>
          <p:spPr>
            <a:xfrm>
              <a:off x="7789702" y="3124575"/>
              <a:ext cx="122284" cy="148275"/>
            </a:xfrm>
            <a:custGeom>
              <a:avLst/>
              <a:gdLst/>
              <a:ahLst/>
              <a:cxnLst/>
              <a:rect l="l" t="t" r="r" b="b"/>
              <a:pathLst>
                <a:path w="1482" h="1797" extrusionOk="0">
                  <a:moveTo>
                    <a:pt x="1428" y="0"/>
                  </a:moveTo>
                  <a:cubicBezTo>
                    <a:pt x="1401" y="0"/>
                    <a:pt x="1374" y="27"/>
                    <a:pt x="1374" y="54"/>
                  </a:cubicBezTo>
                  <a:cubicBezTo>
                    <a:pt x="1374" y="63"/>
                    <a:pt x="1374" y="72"/>
                    <a:pt x="1383" y="81"/>
                  </a:cubicBezTo>
                  <a:lnTo>
                    <a:pt x="54" y="1401"/>
                  </a:lnTo>
                  <a:lnTo>
                    <a:pt x="54" y="1686"/>
                  </a:lnTo>
                  <a:cubicBezTo>
                    <a:pt x="45" y="1686"/>
                    <a:pt x="45" y="1695"/>
                    <a:pt x="36" y="1695"/>
                  </a:cubicBezTo>
                  <a:cubicBezTo>
                    <a:pt x="10" y="1704"/>
                    <a:pt x="1" y="1740"/>
                    <a:pt x="18" y="1767"/>
                  </a:cubicBezTo>
                  <a:cubicBezTo>
                    <a:pt x="25" y="1787"/>
                    <a:pt x="47" y="1797"/>
                    <a:pt x="69" y="1797"/>
                  </a:cubicBezTo>
                  <a:cubicBezTo>
                    <a:pt x="76" y="1797"/>
                    <a:pt x="83" y="1796"/>
                    <a:pt x="90" y="1794"/>
                  </a:cubicBezTo>
                  <a:cubicBezTo>
                    <a:pt x="117" y="1776"/>
                    <a:pt x="125" y="1740"/>
                    <a:pt x="108" y="1713"/>
                  </a:cubicBezTo>
                  <a:cubicBezTo>
                    <a:pt x="99" y="1704"/>
                    <a:pt x="90" y="1695"/>
                    <a:pt x="72" y="1686"/>
                  </a:cubicBezTo>
                  <a:lnTo>
                    <a:pt x="72" y="1410"/>
                  </a:lnTo>
                  <a:lnTo>
                    <a:pt x="1392" y="90"/>
                  </a:lnTo>
                  <a:cubicBezTo>
                    <a:pt x="1401" y="99"/>
                    <a:pt x="1419" y="107"/>
                    <a:pt x="1428" y="107"/>
                  </a:cubicBezTo>
                  <a:cubicBezTo>
                    <a:pt x="1455" y="107"/>
                    <a:pt x="1481" y="81"/>
                    <a:pt x="1481" y="54"/>
                  </a:cubicBezTo>
                  <a:cubicBezTo>
                    <a:pt x="1481" y="27"/>
                    <a:pt x="1455" y="0"/>
                    <a:pt x="1428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3"/>
                </a:gs>
              </a:gsLst>
              <a:lin ang="5400012" scaled="0"/>
            </a:gradFill>
            <a:ln>
              <a:noFill/>
            </a:ln>
            <a:effectLst>
              <a:outerShdw blurRad="57150" dist="9525" algn="bl" rotWithShape="0">
                <a:schemeClr val="dk2">
                  <a:alpha val="73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4" name="Google Shape;612;p39">
              <a:extLst>
                <a:ext uri="{FF2B5EF4-FFF2-40B4-BE49-F238E27FC236}">
                  <a16:creationId xmlns:a16="http://schemas.microsoft.com/office/drawing/2014/main" id="{01224BB0-38B7-494D-9A5E-C704A792F329}"/>
                </a:ext>
              </a:extLst>
            </p:cNvPr>
            <p:cNvSpPr/>
            <p:nvPr/>
          </p:nvSpPr>
          <p:spPr>
            <a:xfrm>
              <a:off x="7916362" y="3194960"/>
              <a:ext cx="49342" cy="116508"/>
            </a:xfrm>
            <a:custGeom>
              <a:avLst/>
              <a:gdLst/>
              <a:ahLst/>
              <a:cxnLst/>
              <a:rect l="l" t="t" r="r" b="b"/>
              <a:pathLst>
                <a:path w="598" h="1412" extrusionOk="0">
                  <a:moveTo>
                    <a:pt x="537" y="0"/>
                  </a:moveTo>
                  <a:cubicBezTo>
                    <a:pt x="531" y="0"/>
                    <a:pt x="524" y="2"/>
                    <a:pt x="517" y="4"/>
                  </a:cubicBezTo>
                  <a:cubicBezTo>
                    <a:pt x="491" y="22"/>
                    <a:pt x="482" y="57"/>
                    <a:pt x="491" y="75"/>
                  </a:cubicBezTo>
                  <a:cubicBezTo>
                    <a:pt x="491" y="84"/>
                    <a:pt x="491" y="84"/>
                    <a:pt x="491" y="84"/>
                  </a:cubicBezTo>
                  <a:lnTo>
                    <a:pt x="54" y="530"/>
                  </a:lnTo>
                  <a:lnTo>
                    <a:pt x="45" y="530"/>
                  </a:lnTo>
                  <a:lnTo>
                    <a:pt x="45" y="1306"/>
                  </a:lnTo>
                  <a:lnTo>
                    <a:pt x="36" y="1306"/>
                  </a:lnTo>
                  <a:cubicBezTo>
                    <a:pt x="9" y="1324"/>
                    <a:pt x="0" y="1360"/>
                    <a:pt x="9" y="1378"/>
                  </a:cubicBezTo>
                  <a:cubicBezTo>
                    <a:pt x="22" y="1397"/>
                    <a:pt x="39" y="1412"/>
                    <a:pt x="58" y="1412"/>
                  </a:cubicBezTo>
                  <a:cubicBezTo>
                    <a:pt x="65" y="1412"/>
                    <a:pt x="73" y="1409"/>
                    <a:pt x="80" y="1404"/>
                  </a:cubicBezTo>
                  <a:cubicBezTo>
                    <a:pt x="107" y="1396"/>
                    <a:pt x="116" y="1360"/>
                    <a:pt x="107" y="1333"/>
                  </a:cubicBezTo>
                  <a:cubicBezTo>
                    <a:pt x="98" y="1315"/>
                    <a:pt x="80" y="1306"/>
                    <a:pt x="71" y="1306"/>
                  </a:cubicBezTo>
                  <a:lnTo>
                    <a:pt x="71" y="539"/>
                  </a:lnTo>
                  <a:lnTo>
                    <a:pt x="509" y="102"/>
                  </a:lnTo>
                  <a:cubicBezTo>
                    <a:pt x="517" y="106"/>
                    <a:pt x="526" y="109"/>
                    <a:pt x="535" y="109"/>
                  </a:cubicBezTo>
                  <a:cubicBezTo>
                    <a:pt x="544" y="109"/>
                    <a:pt x="553" y="106"/>
                    <a:pt x="562" y="102"/>
                  </a:cubicBezTo>
                  <a:cubicBezTo>
                    <a:pt x="589" y="93"/>
                    <a:pt x="598" y="57"/>
                    <a:pt x="589" y="31"/>
                  </a:cubicBezTo>
                  <a:cubicBezTo>
                    <a:pt x="575" y="11"/>
                    <a:pt x="557" y="0"/>
                    <a:pt x="537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3"/>
                </a:gs>
              </a:gsLst>
              <a:lin ang="5400012" scaled="0"/>
            </a:gradFill>
            <a:ln>
              <a:noFill/>
            </a:ln>
            <a:effectLst>
              <a:outerShdw blurRad="57150" dist="9525" algn="bl" rotWithShape="0">
                <a:schemeClr val="dk2">
                  <a:alpha val="73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5" name="Google Shape;613;p39">
              <a:extLst>
                <a:ext uri="{FF2B5EF4-FFF2-40B4-BE49-F238E27FC236}">
                  <a16:creationId xmlns:a16="http://schemas.microsoft.com/office/drawing/2014/main" id="{E7F0EF12-8324-4FD4-80D3-3976C10853CB}"/>
                </a:ext>
              </a:extLst>
            </p:cNvPr>
            <p:cNvSpPr/>
            <p:nvPr/>
          </p:nvSpPr>
          <p:spPr>
            <a:xfrm>
              <a:off x="7803729" y="2812423"/>
              <a:ext cx="74426" cy="50168"/>
            </a:xfrm>
            <a:custGeom>
              <a:avLst/>
              <a:gdLst/>
              <a:ahLst/>
              <a:cxnLst/>
              <a:rect l="l" t="t" r="r" b="b"/>
              <a:pathLst>
                <a:path w="902" h="608" extrusionOk="0">
                  <a:moveTo>
                    <a:pt x="848" y="1"/>
                  </a:moveTo>
                  <a:cubicBezTo>
                    <a:pt x="812" y="1"/>
                    <a:pt x="794" y="19"/>
                    <a:pt x="794" y="54"/>
                  </a:cubicBezTo>
                  <a:cubicBezTo>
                    <a:pt x="794" y="63"/>
                    <a:pt x="794" y="72"/>
                    <a:pt x="803" y="81"/>
                  </a:cubicBezTo>
                  <a:lnTo>
                    <a:pt x="339" y="545"/>
                  </a:lnTo>
                  <a:lnTo>
                    <a:pt x="98" y="545"/>
                  </a:lnTo>
                  <a:cubicBezTo>
                    <a:pt x="98" y="527"/>
                    <a:pt x="80" y="500"/>
                    <a:pt x="54" y="500"/>
                  </a:cubicBezTo>
                  <a:cubicBezTo>
                    <a:pt x="18" y="500"/>
                    <a:pt x="0" y="527"/>
                    <a:pt x="0" y="554"/>
                  </a:cubicBezTo>
                  <a:cubicBezTo>
                    <a:pt x="0" y="590"/>
                    <a:pt x="18" y="608"/>
                    <a:pt x="54" y="608"/>
                  </a:cubicBezTo>
                  <a:cubicBezTo>
                    <a:pt x="80" y="608"/>
                    <a:pt x="98" y="590"/>
                    <a:pt x="98" y="563"/>
                  </a:cubicBezTo>
                  <a:lnTo>
                    <a:pt x="348" y="563"/>
                  </a:lnTo>
                  <a:lnTo>
                    <a:pt x="812" y="90"/>
                  </a:lnTo>
                  <a:cubicBezTo>
                    <a:pt x="821" y="99"/>
                    <a:pt x="830" y="108"/>
                    <a:pt x="848" y="108"/>
                  </a:cubicBezTo>
                  <a:cubicBezTo>
                    <a:pt x="874" y="108"/>
                    <a:pt x="901" y="81"/>
                    <a:pt x="901" y="54"/>
                  </a:cubicBezTo>
                  <a:cubicBezTo>
                    <a:pt x="901" y="19"/>
                    <a:pt x="874" y="1"/>
                    <a:pt x="848" y="1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3"/>
                </a:gs>
              </a:gsLst>
              <a:lin ang="5400012" scaled="0"/>
            </a:gradFill>
            <a:ln>
              <a:noFill/>
            </a:ln>
            <a:effectLst>
              <a:outerShdw blurRad="57150" dist="9525" algn="bl" rotWithShape="0">
                <a:schemeClr val="dk2">
                  <a:alpha val="73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6" name="Google Shape;614;p39">
              <a:extLst>
                <a:ext uri="{FF2B5EF4-FFF2-40B4-BE49-F238E27FC236}">
                  <a16:creationId xmlns:a16="http://schemas.microsoft.com/office/drawing/2014/main" id="{0F40629F-3E29-46F5-B2B4-DFD00DCB9CD9}"/>
                </a:ext>
              </a:extLst>
            </p:cNvPr>
            <p:cNvSpPr/>
            <p:nvPr/>
          </p:nvSpPr>
          <p:spPr>
            <a:xfrm>
              <a:off x="7800016" y="2783708"/>
              <a:ext cx="112712" cy="103883"/>
            </a:xfrm>
            <a:custGeom>
              <a:avLst/>
              <a:gdLst/>
              <a:ahLst/>
              <a:cxnLst/>
              <a:rect l="l" t="t" r="r" b="b"/>
              <a:pathLst>
                <a:path w="1366" h="1259" extrusionOk="0">
                  <a:moveTo>
                    <a:pt x="1276" y="1"/>
                  </a:moveTo>
                  <a:cubicBezTo>
                    <a:pt x="1232" y="1"/>
                    <a:pt x="1187" y="37"/>
                    <a:pt x="1187" y="90"/>
                  </a:cubicBezTo>
                  <a:cubicBezTo>
                    <a:pt x="1187" y="135"/>
                    <a:pt x="1223" y="170"/>
                    <a:pt x="1267" y="170"/>
                  </a:cubicBezTo>
                  <a:lnTo>
                    <a:pt x="1267" y="527"/>
                  </a:lnTo>
                  <a:lnTo>
                    <a:pt x="589" y="1196"/>
                  </a:lnTo>
                  <a:lnTo>
                    <a:pt x="108" y="1196"/>
                  </a:lnTo>
                  <a:cubicBezTo>
                    <a:pt x="108" y="1179"/>
                    <a:pt x="81" y="1152"/>
                    <a:pt x="54" y="1152"/>
                  </a:cubicBezTo>
                  <a:cubicBezTo>
                    <a:pt x="27" y="1152"/>
                    <a:pt x="0" y="1179"/>
                    <a:pt x="0" y="1205"/>
                  </a:cubicBezTo>
                  <a:cubicBezTo>
                    <a:pt x="0" y="1241"/>
                    <a:pt x="27" y="1259"/>
                    <a:pt x="54" y="1259"/>
                  </a:cubicBezTo>
                  <a:cubicBezTo>
                    <a:pt x="81" y="1259"/>
                    <a:pt x="108" y="1241"/>
                    <a:pt x="108" y="1214"/>
                  </a:cubicBezTo>
                  <a:lnTo>
                    <a:pt x="598" y="1214"/>
                  </a:lnTo>
                  <a:lnTo>
                    <a:pt x="1285" y="536"/>
                  </a:lnTo>
                  <a:lnTo>
                    <a:pt x="1285" y="170"/>
                  </a:lnTo>
                  <a:cubicBezTo>
                    <a:pt x="1330" y="170"/>
                    <a:pt x="1365" y="135"/>
                    <a:pt x="1365" y="90"/>
                  </a:cubicBezTo>
                  <a:cubicBezTo>
                    <a:pt x="1365" y="37"/>
                    <a:pt x="1321" y="1"/>
                    <a:pt x="1276" y="1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3"/>
                </a:gs>
              </a:gsLst>
              <a:lin ang="5400012" scaled="0"/>
            </a:gradFill>
            <a:ln>
              <a:noFill/>
            </a:ln>
            <a:effectLst>
              <a:outerShdw blurRad="57150" dist="9525" algn="bl" rotWithShape="0">
                <a:schemeClr val="dk2">
                  <a:alpha val="73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7" name="Google Shape;615;p39">
              <a:extLst>
                <a:ext uri="{FF2B5EF4-FFF2-40B4-BE49-F238E27FC236}">
                  <a16:creationId xmlns:a16="http://schemas.microsoft.com/office/drawing/2014/main" id="{2427C38D-F96F-4B74-9771-3E2C76AA0789}"/>
                </a:ext>
              </a:extLst>
            </p:cNvPr>
            <p:cNvSpPr/>
            <p:nvPr/>
          </p:nvSpPr>
          <p:spPr>
            <a:xfrm>
              <a:off x="7794900" y="2919939"/>
              <a:ext cx="72941" cy="30282"/>
            </a:xfrm>
            <a:custGeom>
              <a:avLst/>
              <a:gdLst/>
              <a:ahLst/>
              <a:cxnLst/>
              <a:rect l="l" t="t" r="r" b="b"/>
              <a:pathLst>
                <a:path w="884" h="367" extrusionOk="0">
                  <a:moveTo>
                    <a:pt x="830" y="0"/>
                  </a:moveTo>
                  <a:cubicBezTo>
                    <a:pt x="803" y="0"/>
                    <a:pt x="785" y="18"/>
                    <a:pt x="776" y="45"/>
                  </a:cubicBezTo>
                  <a:lnTo>
                    <a:pt x="196" y="45"/>
                  </a:lnTo>
                  <a:lnTo>
                    <a:pt x="45" y="179"/>
                  </a:lnTo>
                  <a:lnTo>
                    <a:pt x="45" y="259"/>
                  </a:lnTo>
                  <a:cubicBezTo>
                    <a:pt x="18" y="268"/>
                    <a:pt x="0" y="286"/>
                    <a:pt x="0" y="313"/>
                  </a:cubicBezTo>
                  <a:cubicBezTo>
                    <a:pt x="0" y="339"/>
                    <a:pt x="18" y="366"/>
                    <a:pt x="54" y="366"/>
                  </a:cubicBezTo>
                  <a:cubicBezTo>
                    <a:pt x="80" y="366"/>
                    <a:pt x="107" y="339"/>
                    <a:pt x="107" y="313"/>
                  </a:cubicBezTo>
                  <a:cubicBezTo>
                    <a:pt x="107" y="286"/>
                    <a:pt x="80" y="268"/>
                    <a:pt x="62" y="259"/>
                  </a:cubicBezTo>
                  <a:lnTo>
                    <a:pt x="62" y="188"/>
                  </a:lnTo>
                  <a:lnTo>
                    <a:pt x="205" y="63"/>
                  </a:lnTo>
                  <a:lnTo>
                    <a:pt x="776" y="63"/>
                  </a:lnTo>
                  <a:cubicBezTo>
                    <a:pt x="785" y="90"/>
                    <a:pt x="803" y="107"/>
                    <a:pt x="830" y="107"/>
                  </a:cubicBezTo>
                  <a:cubicBezTo>
                    <a:pt x="865" y="107"/>
                    <a:pt x="883" y="81"/>
                    <a:pt x="883" y="54"/>
                  </a:cubicBezTo>
                  <a:cubicBezTo>
                    <a:pt x="883" y="27"/>
                    <a:pt x="865" y="0"/>
                    <a:pt x="830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3"/>
                </a:gs>
              </a:gsLst>
              <a:lin ang="5400012" scaled="0"/>
            </a:gradFill>
            <a:ln>
              <a:noFill/>
            </a:ln>
            <a:effectLst>
              <a:outerShdw blurRad="57150" dist="9525" algn="bl" rotWithShape="0">
                <a:schemeClr val="dk2">
                  <a:alpha val="73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8" name="Google Shape;616;p39">
              <a:extLst>
                <a:ext uri="{FF2B5EF4-FFF2-40B4-BE49-F238E27FC236}">
                  <a16:creationId xmlns:a16="http://schemas.microsoft.com/office/drawing/2014/main" id="{94B441BF-43BA-4C49-82F9-96BBD1A5F76C}"/>
                </a:ext>
              </a:extLst>
            </p:cNvPr>
            <p:cNvSpPr/>
            <p:nvPr/>
          </p:nvSpPr>
          <p:spPr>
            <a:xfrm>
              <a:off x="7632185" y="2598958"/>
              <a:ext cx="413058" cy="926863"/>
            </a:xfrm>
            <a:custGeom>
              <a:avLst/>
              <a:gdLst/>
              <a:ahLst/>
              <a:cxnLst/>
              <a:rect l="l" t="t" r="r" b="b"/>
              <a:pathLst>
                <a:path w="5006" h="11233" extrusionOk="0">
                  <a:moveTo>
                    <a:pt x="3810" y="126"/>
                  </a:moveTo>
                  <a:lnTo>
                    <a:pt x="3810" y="1259"/>
                  </a:lnTo>
                  <a:lnTo>
                    <a:pt x="3667" y="1259"/>
                  </a:lnTo>
                  <a:lnTo>
                    <a:pt x="3667" y="946"/>
                  </a:lnTo>
                  <a:lnTo>
                    <a:pt x="3453" y="732"/>
                  </a:lnTo>
                  <a:lnTo>
                    <a:pt x="3453" y="251"/>
                  </a:lnTo>
                  <a:cubicBezTo>
                    <a:pt x="3578" y="197"/>
                    <a:pt x="3694" y="161"/>
                    <a:pt x="3810" y="126"/>
                  </a:cubicBezTo>
                  <a:close/>
                  <a:moveTo>
                    <a:pt x="3970" y="81"/>
                  </a:moveTo>
                  <a:lnTo>
                    <a:pt x="3970" y="1259"/>
                  </a:lnTo>
                  <a:lnTo>
                    <a:pt x="3828" y="1259"/>
                  </a:lnTo>
                  <a:lnTo>
                    <a:pt x="3828" y="117"/>
                  </a:lnTo>
                  <a:cubicBezTo>
                    <a:pt x="3881" y="108"/>
                    <a:pt x="3926" y="99"/>
                    <a:pt x="3970" y="81"/>
                  </a:cubicBezTo>
                  <a:close/>
                  <a:moveTo>
                    <a:pt x="3435" y="251"/>
                  </a:moveTo>
                  <a:lnTo>
                    <a:pt x="3435" y="732"/>
                  </a:lnTo>
                  <a:lnTo>
                    <a:pt x="3649" y="955"/>
                  </a:lnTo>
                  <a:lnTo>
                    <a:pt x="3649" y="1259"/>
                  </a:lnTo>
                  <a:lnTo>
                    <a:pt x="3658" y="1259"/>
                  </a:lnTo>
                  <a:cubicBezTo>
                    <a:pt x="3605" y="1259"/>
                    <a:pt x="3551" y="1294"/>
                    <a:pt x="3524" y="1339"/>
                  </a:cubicBezTo>
                  <a:lnTo>
                    <a:pt x="3524" y="1330"/>
                  </a:lnTo>
                  <a:lnTo>
                    <a:pt x="3212" y="1330"/>
                  </a:lnTo>
                  <a:lnTo>
                    <a:pt x="2953" y="1071"/>
                  </a:lnTo>
                  <a:lnTo>
                    <a:pt x="2454" y="1071"/>
                  </a:lnTo>
                  <a:cubicBezTo>
                    <a:pt x="2498" y="946"/>
                    <a:pt x="2543" y="839"/>
                    <a:pt x="2605" y="768"/>
                  </a:cubicBezTo>
                  <a:cubicBezTo>
                    <a:pt x="2757" y="572"/>
                    <a:pt x="3087" y="393"/>
                    <a:pt x="3435" y="251"/>
                  </a:cubicBezTo>
                  <a:close/>
                  <a:moveTo>
                    <a:pt x="4256" y="37"/>
                  </a:moveTo>
                  <a:cubicBezTo>
                    <a:pt x="4372" y="37"/>
                    <a:pt x="4595" y="117"/>
                    <a:pt x="4693" y="188"/>
                  </a:cubicBezTo>
                  <a:cubicBezTo>
                    <a:pt x="4782" y="260"/>
                    <a:pt x="4952" y="572"/>
                    <a:pt x="4970" y="607"/>
                  </a:cubicBezTo>
                  <a:lnTo>
                    <a:pt x="4970" y="1241"/>
                  </a:lnTo>
                  <a:lnTo>
                    <a:pt x="4746" y="1241"/>
                  </a:lnTo>
                  <a:lnTo>
                    <a:pt x="4657" y="1330"/>
                  </a:lnTo>
                  <a:lnTo>
                    <a:pt x="4283" y="1330"/>
                  </a:lnTo>
                  <a:lnTo>
                    <a:pt x="4283" y="1339"/>
                  </a:lnTo>
                  <a:cubicBezTo>
                    <a:pt x="4256" y="1303"/>
                    <a:pt x="4211" y="1268"/>
                    <a:pt x="4167" y="1268"/>
                  </a:cubicBezTo>
                  <a:lnTo>
                    <a:pt x="4176" y="1268"/>
                  </a:lnTo>
                  <a:lnTo>
                    <a:pt x="4176" y="946"/>
                  </a:lnTo>
                  <a:lnTo>
                    <a:pt x="4381" y="723"/>
                  </a:lnTo>
                  <a:lnTo>
                    <a:pt x="4381" y="63"/>
                  </a:lnTo>
                  <a:lnTo>
                    <a:pt x="4363" y="63"/>
                  </a:lnTo>
                  <a:lnTo>
                    <a:pt x="4363" y="715"/>
                  </a:lnTo>
                  <a:lnTo>
                    <a:pt x="4167" y="938"/>
                  </a:lnTo>
                  <a:lnTo>
                    <a:pt x="4158" y="946"/>
                  </a:lnTo>
                  <a:lnTo>
                    <a:pt x="4158" y="1268"/>
                  </a:lnTo>
                  <a:cubicBezTo>
                    <a:pt x="4158" y="1268"/>
                    <a:pt x="4149" y="1259"/>
                    <a:pt x="4149" y="1259"/>
                  </a:cubicBezTo>
                  <a:lnTo>
                    <a:pt x="3988" y="1259"/>
                  </a:lnTo>
                  <a:lnTo>
                    <a:pt x="3988" y="81"/>
                  </a:lnTo>
                  <a:cubicBezTo>
                    <a:pt x="4077" y="63"/>
                    <a:pt x="4158" y="45"/>
                    <a:pt x="4229" y="37"/>
                  </a:cubicBezTo>
                  <a:close/>
                  <a:moveTo>
                    <a:pt x="2944" y="1089"/>
                  </a:moveTo>
                  <a:lnTo>
                    <a:pt x="3203" y="1348"/>
                  </a:lnTo>
                  <a:lnTo>
                    <a:pt x="3524" y="1348"/>
                  </a:lnTo>
                  <a:cubicBezTo>
                    <a:pt x="3515" y="1366"/>
                    <a:pt x="3506" y="1393"/>
                    <a:pt x="3506" y="1419"/>
                  </a:cubicBezTo>
                  <a:lnTo>
                    <a:pt x="3506" y="1491"/>
                  </a:lnTo>
                  <a:lnTo>
                    <a:pt x="3203" y="1491"/>
                  </a:lnTo>
                  <a:lnTo>
                    <a:pt x="2944" y="1250"/>
                  </a:lnTo>
                  <a:lnTo>
                    <a:pt x="2391" y="1250"/>
                  </a:lnTo>
                  <a:cubicBezTo>
                    <a:pt x="2409" y="1196"/>
                    <a:pt x="2427" y="1143"/>
                    <a:pt x="2445" y="1089"/>
                  </a:cubicBezTo>
                  <a:close/>
                  <a:moveTo>
                    <a:pt x="4970" y="1259"/>
                  </a:moveTo>
                  <a:lnTo>
                    <a:pt x="4970" y="1526"/>
                  </a:lnTo>
                  <a:lnTo>
                    <a:pt x="4300" y="1526"/>
                  </a:lnTo>
                  <a:lnTo>
                    <a:pt x="4300" y="1419"/>
                  </a:lnTo>
                  <a:cubicBezTo>
                    <a:pt x="4300" y="1393"/>
                    <a:pt x="4292" y="1366"/>
                    <a:pt x="4283" y="1348"/>
                  </a:cubicBezTo>
                  <a:lnTo>
                    <a:pt x="4657" y="1348"/>
                  </a:lnTo>
                  <a:lnTo>
                    <a:pt x="4755" y="1259"/>
                  </a:lnTo>
                  <a:close/>
                  <a:moveTo>
                    <a:pt x="2944" y="1268"/>
                  </a:moveTo>
                  <a:lnTo>
                    <a:pt x="3194" y="1508"/>
                  </a:lnTo>
                  <a:lnTo>
                    <a:pt x="3506" y="1508"/>
                  </a:lnTo>
                  <a:lnTo>
                    <a:pt x="3506" y="1651"/>
                  </a:lnTo>
                  <a:lnTo>
                    <a:pt x="2266" y="1651"/>
                  </a:lnTo>
                  <a:cubicBezTo>
                    <a:pt x="2302" y="1571"/>
                    <a:pt x="2329" y="1473"/>
                    <a:pt x="2356" y="1384"/>
                  </a:cubicBezTo>
                  <a:cubicBezTo>
                    <a:pt x="2365" y="1348"/>
                    <a:pt x="2373" y="1303"/>
                    <a:pt x="2391" y="1268"/>
                  </a:cubicBezTo>
                  <a:close/>
                  <a:moveTo>
                    <a:pt x="4970" y="1544"/>
                  </a:moveTo>
                  <a:lnTo>
                    <a:pt x="4970" y="1687"/>
                  </a:lnTo>
                  <a:lnTo>
                    <a:pt x="4300" y="1687"/>
                  </a:lnTo>
                  <a:lnTo>
                    <a:pt x="4300" y="1544"/>
                  </a:lnTo>
                  <a:close/>
                  <a:moveTo>
                    <a:pt x="3506" y="1669"/>
                  </a:moveTo>
                  <a:lnTo>
                    <a:pt x="3506" y="1803"/>
                  </a:lnTo>
                  <a:lnTo>
                    <a:pt x="2213" y="1803"/>
                  </a:lnTo>
                  <a:cubicBezTo>
                    <a:pt x="2231" y="1758"/>
                    <a:pt x="2249" y="1714"/>
                    <a:pt x="2266" y="1669"/>
                  </a:cubicBezTo>
                  <a:close/>
                  <a:moveTo>
                    <a:pt x="4970" y="1705"/>
                  </a:moveTo>
                  <a:lnTo>
                    <a:pt x="4970" y="1928"/>
                  </a:lnTo>
                  <a:lnTo>
                    <a:pt x="4729" y="1928"/>
                  </a:lnTo>
                  <a:lnTo>
                    <a:pt x="4622" y="1839"/>
                  </a:lnTo>
                  <a:lnTo>
                    <a:pt x="4300" y="1839"/>
                  </a:lnTo>
                  <a:lnTo>
                    <a:pt x="4300" y="1705"/>
                  </a:lnTo>
                  <a:close/>
                  <a:moveTo>
                    <a:pt x="777" y="3070"/>
                  </a:moveTo>
                  <a:lnTo>
                    <a:pt x="1365" y="3614"/>
                  </a:lnTo>
                  <a:lnTo>
                    <a:pt x="1365" y="4470"/>
                  </a:lnTo>
                  <a:lnTo>
                    <a:pt x="1169" y="4470"/>
                  </a:lnTo>
                  <a:cubicBezTo>
                    <a:pt x="1053" y="4470"/>
                    <a:pt x="955" y="4568"/>
                    <a:pt x="955" y="4693"/>
                  </a:cubicBezTo>
                  <a:lnTo>
                    <a:pt x="955" y="4881"/>
                  </a:lnTo>
                  <a:lnTo>
                    <a:pt x="72" y="4881"/>
                  </a:lnTo>
                  <a:cubicBezTo>
                    <a:pt x="72" y="4827"/>
                    <a:pt x="81" y="4782"/>
                    <a:pt x="81" y="4738"/>
                  </a:cubicBezTo>
                  <a:cubicBezTo>
                    <a:pt x="90" y="4675"/>
                    <a:pt x="108" y="4613"/>
                    <a:pt x="125" y="4551"/>
                  </a:cubicBezTo>
                  <a:lnTo>
                    <a:pt x="339" y="4551"/>
                  </a:lnTo>
                  <a:lnTo>
                    <a:pt x="411" y="4675"/>
                  </a:lnTo>
                  <a:lnTo>
                    <a:pt x="955" y="4675"/>
                  </a:lnTo>
                  <a:lnTo>
                    <a:pt x="955" y="4658"/>
                  </a:lnTo>
                  <a:lnTo>
                    <a:pt x="429" y="4658"/>
                  </a:lnTo>
                  <a:lnTo>
                    <a:pt x="348" y="4533"/>
                  </a:lnTo>
                  <a:lnTo>
                    <a:pt x="134" y="4533"/>
                  </a:lnTo>
                  <a:cubicBezTo>
                    <a:pt x="206" y="4256"/>
                    <a:pt x="331" y="3917"/>
                    <a:pt x="482" y="3605"/>
                  </a:cubicBezTo>
                  <a:lnTo>
                    <a:pt x="812" y="3908"/>
                  </a:lnTo>
                  <a:lnTo>
                    <a:pt x="812" y="4113"/>
                  </a:lnTo>
                  <a:cubicBezTo>
                    <a:pt x="786" y="4122"/>
                    <a:pt x="768" y="4140"/>
                    <a:pt x="768" y="4167"/>
                  </a:cubicBezTo>
                  <a:cubicBezTo>
                    <a:pt x="768" y="4194"/>
                    <a:pt x="794" y="4220"/>
                    <a:pt x="821" y="4220"/>
                  </a:cubicBezTo>
                  <a:cubicBezTo>
                    <a:pt x="857" y="4220"/>
                    <a:pt x="875" y="4194"/>
                    <a:pt x="875" y="4167"/>
                  </a:cubicBezTo>
                  <a:cubicBezTo>
                    <a:pt x="875" y="4140"/>
                    <a:pt x="857" y="4122"/>
                    <a:pt x="830" y="4113"/>
                  </a:cubicBezTo>
                  <a:lnTo>
                    <a:pt x="830" y="3899"/>
                  </a:lnTo>
                  <a:lnTo>
                    <a:pt x="491" y="3596"/>
                  </a:lnTo>
                  <a:cubicBezTo>
                    <a:pt x="518" y="3534"/>
                    <a:pt x="545" y="3471"/>
                    <a:pt x="580" y="3418"/>
                  </a:cubicBezTo>
                  <a:lnTo>
                    <a:pt x="1142" y="3935"/>
                  </a:lnTo>
                  <a:lnTo>
                    <a:pt x="1142" y="4470"/>
                  </a:lnTo>
                  <a:lnTo>
                    <a:pt x="1169" y="4470"/>
                  </a:lnTo>
                  <a:lnTo>
                    <a:pt x="1169" y="3926"/>
                  </a:lnTo>
                  <a:lnTo>
                    <a:pt x="589" y="3400"/>
                  </a:lnTo>
                  <a:cubicBezTo>
                    <a:pt x="652" y="3275"/>
                    <a:pt x="714" y="3168"/>
                    <a:pt x="777" y="3070"/>
                  </a:cubicBezTo>
                  <a:close/>
                  <a:moveTo>
                    <a:pt x="4184" y="2053"/>
                  </a:moveTo>
                  <a:lnTo>
                    <a:pt x="4184" y="2802"/>
                  </a:lnTo>
                  <a:lnTo>
                    <a:pt x="3328" y="3650"/>
                  </a:lnTo>
                  <a:lnTo>
                    <a:pt x="3328" y="4542"/>
                  </a:lnTo>
                  <a:lnTo>
                    <a:pt x="3685" y="4890"/>
                  </a:lnTo>
                  <a:lnTo>
                    <a:pt x="3694" y="4898"/>
                  </a:lnTo>
                  <a:lnTo>
                    <a:pt x="4140" y="4898"/>
                  </a:lnTo>
                  <a:lnTo>
                    <a:pt x="4140" y="4881"/>
                  </a:lnTo>
                  <a:lnTo>
                    <a:pt x="3703" y="4881"/>
                  </a:lnTo>
                  <a:lnTo>
                    <a:pt x="3346" y="4533"/>
                  </a:lnTo>
                  <a:lnTo>
                    <a:pt x="3346" y="3658"/>
                  </a:lnTo>
                  <a:lnTo>
                    <a:pt x="4202" y="2811"/>
                  </a:lnTo>
                  <a:lnTo>
                    <a:pt x="4202" y="2053"/>
                  </a:lnTo>
                  <a:close/>
                  <a:moveTo>
                    <a:pt x="955" y="4898"/>
                  </a:moveTo>
                  <a:lnTo>
                    <a:pt x="955" y="5130"/>
                  </a:lnTo>
                  <a:lnTo>
                    <a:pt x="54" y="5130"/>
                  </a:lnTo>
                  <a:cubicBezTo>
                    <a:pt x="54" y="5050"/>
                    <a:pt x="63" y="4970"/>
                    <a:pt x="63" y="4898"/>
                  </a:cubicBezTo>
                  <a:close/>
                  <a:moveTo>
                    <a:pt x="955" y="5148"/>
                  </a:moveTo>
                  <a:lnTo>
                    <a:pt x="955" y="5362"/>
                  </a:lnTo>
                  <a:lnTo>
                    <a:pt x="393" y="5362"/>
                  </a:lnTo>
                  <a:lnTo>
                    <a:pt x="286" y="5478"/>
                  </a:lnTo>
                  <a:lnTo>
                    <a:pt x="54" y="5478"/>
                  </a:lnTo>
                  <a:cubicBezTo>
                    <a:pt x="54" y="5371"/>
                    <a:pt x="54" y="5255"/>
                    <a:pt x="54" y="5148"/>
                  </a:cubicBezTo>
                  <a:close/>
                  <a:moveTo>
                    <a:pt x="955" y="5371"/>
                  </a:moveTo>
                  <a:cubicBezTo>
                    <a:pt x="964" y="5487"/>
                    <a:pt x="1053" y="5576"/>
                    <a:pt x="1169" y="5576"/>
                  </a:cubicBezTo>
                  <a:lnTo>
                    <a:pt x="1365" y="5576"/>
                  </a:lnTo>
                  <a:lnTo>
                    <a:pt x="1365" y="5960"/>
                  </a:lnTo>
                  <a:lnTo>
                    <a:pt x="919" y="6397"/>
                  </a:lnTo>
                  <a:lnTo>
                    <a:pt x="224" y="6397"/>
                  </a:lnTo>
                  <a:lnTo>
                    <a:pt x="224" y="6406"/>
                  </a:lnTo>
                  <a:cubicBezTo>
                    <a:pt x="197" y="6335"/>
                    <a:pt x="179" y="6272"/>
                    <a:pt x="152" y="6210"/>
                  </a:cubicBezTo>
                  <a:lnTo>
                    <a:pt x="893" y="6210"/>
                  </a:lnTo>
                  <a:lnTo>
                    <a:pt x="1142" y="5933"/>
                  </a:lnTo>
                  <a:lnTo>
                    <a:pt x="1142" y="5576"/>
                  </a:lnTo>
                  <a:lnTo>
                    <a:pt x="1125" y="5576"/>
                  </a:lnTo>
                  <a:lnTo>
                    <a:pt x="1125" y="5924"/>
                  </a:lnTo>
                  <a:lnTo>
                    <a:pt x="884" y="6192"/>
                  </a:lnTo>
                  <a:lnTo>
                    <a:pt x="152" y="6192"/>
                  </a:lnTo>
                  <a:cubicBezTo>
                    <a:pt x="143" y="6156"/>
                    <a:pt x="125" y="6121"/>
                    <a:pt x="116" y="6085"/>
                  </a:cubicBezTo>
                  <a:lnTo>
                    <a:pt x="687" y="6085"/>
                  </a:lnTo>
                  <a:lnTo>
                    <a:pt x="794" y="5978"/>
                  </a:lnTo>
                  <a:cubicBezTo>
                    <a:pt x="803" y="5982"/>
                    <a:pt x="812" y="5985"/>
                    <a:pt x="821" y="5985"/>
                  </a:cubicBezTo>
                  <a:cubicBezTo>
                    <a:pt x="830" y="5985"/>
                    <a:pt x="839" y="5982"/>
                    <a:pt x="848" y="5978"/>
                  </a:cubicBezTo>
                  <a:cubicBezTo>
                    <a:pt x="875" y="5969"/>
                    <a:pt x="884" y="5933"/>
                    <a:pt x="875" y="5907"/>
                  </a:cubicBezTo>
                  <a:cubicBezTo>
                    <a:pt x="863" y="5889"/>
                    <a:pt x="848" y="5879"/>
                    <a:pt x="831" y="5879"/>
                  </a:cubicBezTo>
                  <a:cubicBezTo>
                    <a:pt x="822" y="5879"/>
                    <a:pt x="813" y="5882"/>
                    <a:pt x="803" y="5889"/>
                  </a:cubicBezTo>
                  <a:cubicBezTo>
                    <a:pt x="777" y="5898"/>
                    <a:pt x="768" y="5933"/>
                    <a:pt x="777" y="5960"/>
                  </a:cubicBezTo>
                  <a:cubicBezTo>
                    <a:pt x="777" y="5960"/>
                    <a:pt x="777" y="5960"/>
                    <a:pt x="786" y="5969"/>
                  </a:cubicBezTo>
                  <a:lnTo>
                    <a:pt x="678" y="6067"/>
                  </a:lnTo>
                  <a:lnTo>
                    <a:pt x="116" y="6067"/>
                  </a:lnTo>
                  <a:cubicBezTo>
                    <a:pt x="108" y="6049"/>
                    <a:pt x="108" y="6022"/>
                    <a:pt x="99" y="6005"/>
                  </a:cubicBezTo>
                  <a:cubicBezTo>
                    <a:pt x="99" y="5978"/>
                    <a:pt x="90" y="5960"/>
                    <a:pt x="90" y="5942"/>
                  </a:cubicBezTo>
                  <a:lnTo>
                    <a:pt x="473" y="5942"/>
                  </a:lnTo>
                  <a:lnTo>
                    <a:pt x="554" y="5871"/>
                  </a:lnTo>
                  <a:cubicBezTo>
                    <a:pt x="566" y="5877"/>
                    <a:pt x="583" y="5883"/>
                    <a:pt x="599" y="5883"/>
                  </a:cubicBezTo>
                  <a:cubicBezTo>
                    <a:pt x="605" y="5883"/>
                    <a:pt x="611" y="5882"/>
                    <a:pt x="616" y="5880"/>
                  </a:cubicBezTo>
                  <a:cubicBezTo>
                    <a:pt x="643" y="5862"/>
                    <a:pt x="652" y="5835"/>
                    <a:pt x="643" y="5808"/>
                  </a:cubicBezTo>
                  <a:cubicBezTo>
                    <a:pt x="630" y="5789"/>
                    <a:pt x="612" y="5774"/>
                    <a:pt x="594" y="5774"/>
                  </a:cubicBezTo>
                  <a:cubicBezTo>
                    <a:pt x="586" y="5774"/>
                    <a:pt x="579" y="5777"/>
                    <a:pt x="571" y="5782"/>
                  </a:cubicBezTo>
                  <a:cubicBezTo>
                    <a:pt x="545" y="5791"/>
                    <a:pt x="527" y="5826"/>
                    <a:pt x="545" y="5853"/>
                  </a:cubicBezTo>
                  <a:lnTo>
                    <a:pt x="464" y="5924"/>
                  </a:lnTo>
                  <a:lnTo>
                    <a:pt x="90" y="5924"/>
                  </a:lnTo>
                  <a:cubicBezTo>
                    <a:pt x="81" y="5898"/>
                    <a:pt x="81" y="5862"/>
                    <a:pt x="72" y="5835"/>
                  </a:cubicBezTo>
                  <a:lnTo>
                    <a:pt x="366" y="5835"/>
                  </a:lnTo>
                  <a:lnTo>
                    <a:pt x="447" y="5746"/>
                  </a:lnTo>
                  <a:cubicBezTo>
                    <a:pt x="455" y="5750"/>
                    <a:pt x="464" y="5753"/>
                    <a:pt x="474" y="5753"/>
                  </a:cubicBezTo>
                  <a:cubicBezTo>
                    <a:pt x="484" y="5753"/>
                    <a:pt x="496" y="5750"/>
                    <a:pt x="509" y="5746"/>
                  </a:cubicBezTo>
                  <a:cubicBezTo>
                    <a:pt x="527" y="5737"/>
                    <a:pt x="545" y="5701"/>
                    <a:pt x="527" y="5675"/>
                  </a:cubicBezTo>
                  <a:cubicBezTo>
                    <a:pt x="520" y="5655"/>
                    <a:pt x="498" y="5644"/>
                    <a:pt x="477" y="5644"/>
                  </a:cubicBezTo>
                  <a:cubicBezTo>
                    <a:pt x="469" y="5644"/>
                    <a:pt x="462" y="5646"/>
                    <a:pt x="455" y="5648"/>
                  </a:cubicBezTo>
                  <a:cubicBezTo>
                    <a:pt x="429" y="5666"/>
                    <a:pt x="420" y="5692"/>
                    <a:pt x="429" y="5719"/>
                  </a:cubicBezTo>
                  <a:cubicBezTo>
                    <a:pt x="438" y="5728"/>
                    <a:pt x="438" y="5728"/>
                    <a:pt x="438" y="5728"/>
                  </a:cubicBezTo>
                  <a:lnTo>
                    <a:pt x="357" y="5817"/>
                  </a:lnTo>
                  <a:lnTo>
                    <a:pt x="72" y="5817"/>
                  </a:lnTo>
                  <a:cubicBezTo>
                    <a:pt x="72" y="5773"/>
                    <a:pt x="63" y="5737"/>
                    <a:pt x="63" y="5692"/>
                  </a:cubicBezTo>
                  <a:lnTo>
                    <a:pt x="241" y="5692"/>
                  </a:lnTo>
                  <a:lnTo>
                    <a:pt x="322" y="5621"/>
                  </a:lnTo>
                  <a:cubicBezTo>
                    <a:pt x="332" y="5632"/>
                    <a:pt x="343" y="5636"/>
                    <a:pt x="353" y="5636"/>
                  </a:cubicBezTo>
                  <a:cubicBezTo>
                    <a:pt x="360" y="5636"/>
                    <a:pt x="368" y="5634"/>
                    <a:pt x="375" y="5630"/>
                  </a:cubicBezTo>
                  <a:cubicBezTo>
                    <a:pt x="402" y="5621"/>
                    <a:pt x="420" y="5585"/>
                    <a:pt x="402" y="5559"/>
                  </a:cubicBezTo>
                  <a:cubicBezTo>
                    <a:pt x="395" y="5539"/>
                    <a:pt x="374" y="5528"/>
                    <a:pt x="352" y="5528"/>
                  </a:cubicBezTo>
                  <a:cubicBezTo>
                    <a:pt x="345" y="5528"/>
                    <a:pt x="337" y="5530"/>
                    <a:pt x="331" y="5532"/>
                  </a:cubicBezTo>
                  <a:cubicBezTo>
                    <a:pt x="304" y="5550"/>
                    <a:pt x="295" y="5585"/>
                    <a:pt x="304" y="5603"/>
                  </a:cubicBezTo>
                  <a:cubicBezTo>
                    <a:pt x="304" y="5612"/>
                    <a:pt x="313" y="5612"/>
                    <a:pt x="313" y="5612"/>
                  </a:cubicBezTo>
                  <a:lnTo>
                    <a:pt x="241" y="5675"/>
                  </a:lnTo>
                  <a:lnTo>
                    <a:pt x="63" y="5675"/>
                  </a:lnTo>
                  <a:cubicBezTo>
                    <a:pt x="63" y="5621"/>
                    <a:pt x="54" y="5559"/>
                    <a:pt x="54" y="5496"/>
                  </a:cubicBezTo>
                  <a:lnTo>
                    <a:pt x="295" y="5496"/>
                  </a:lnTo>
                  <a:lnTo>
                    <a:pt x="402" y="5380"/>
                  </a:lnTo>
                  <a:lnTo>
                    <a:pt x="955" y="5380"/>
                  </a:lnTo>
                  <a:lnTo>
                    <a:pt x="955" y="5371"/>
                  </a:lnTo>
                  <a:close/>
                  <a:moveTo>
                    <a:pt x="1606" y="5576"/>
                  </a:moveTo>
                  <a:lnTo>
                    <a:pt x="1606" y="5924"/>
                  </a:lnTo>
                  <a:lnTo>
                    <a:pt x="946" y="6620"/>
                  </a:lnTo>
                  <a:lnTo>
                    <a:pt x="304" y="6620"/>
                  </a:lnTo>
                  <a:cubicBezTo>
                    <a:pt x="277" y="6558"/>
                    <a:pt x="250" y="6486"/>
                    <a:pt x="232" y="6415"/>
                  </a:cubicBezTo>
                  <a:lnTo>
                    <a:pt x="928" y="6415"/>
                  </a:lnTo>
                  <a:lnTo>
                    <a:pt x="1383" y="5969"/>
                  </a:lnTo>
                  <a:lnTo>
                    <a:pt x="1383" y="5576"/>
                  </a:lnTo>
                  <a:close/>
                  <a:moveTo>
                    <a:pt x="1829" y="5576"/>
                  </a:moveTo>
                  <a:lnTo>
                    <a:pt x="1838" y="5951"/>
                  </a:lnTo>
                  <a:lnTo>
                    <a:pt x="946" y="6861"/>
                  </a:lnTo>
                  <a:lnTo>
                    <a:pt x="393" y="6861"/>
                  </a:lnTo>
                  <a:cubicBezTo>
                    <a:pt x="366" y="6790"/>
                    <a:pt x="339" y="6709"/>
                    <a:pt x="313" y="6638"/>
                  </a:cubicBezTo>
                  <a:lnTo>
                    <a:pt x="955" y="6638"/>
                  </a:lnTo>
                  <a:lnTo>
                    <a:pt x="1624" y="5933"/>
                  </a:lnTo>
                  <a:lnTo>
                    <a:pt x="1624" y="5576"/>
                  </a:lnTo>
                  <a:close/>
                  <a:moveTo>
                    <a:pt x="759" y="8262"/>
                  </a:moveTo>
                  <a:lnTo>
                    <a:pt x="946" y="8395"/>
                  </a:lnTo>
                  <a:lnTo>
                    <a:pt x="1348" y="8395"/>
                  </a:lnTo>
                  <a:cubicBezTo>
                    <a:pt x="1348" y="8404"/>
                    <a:pt x="1348" y="8404"/>
                    <a:pt x="1348" y="8413"/>
                  </a:cubicBezTo>
                  <a:lnTo>
                    <a:pt x="1348" y="8503"/>
                  </a:lnTo>
                  <a:lnTo>
                    <a:pt x="955" y="8503"/>
                  </a:lnTo>
                  <a:lnTo>
                    <a:pt x="768" y="8378"/>
                  </a:lnTo>
                  <a:lnTo>
                    <a:pt x="455" y="8378"/>
                  </a:lnTo>
                  <a:cubicBezTo>
                    <a:pt x="464" y="8342"/>
                    <a:pt x="464" y="8297"/>
                    <a:pt x="473" y="8262"/>
                  </a:cubicBezTo>
                  <a:close/>
                  <a:moveTo>
                    <a:pt x="759" y="8395"/>
                  </a:moveTo>
                  <a:lnTo>
                    <a:pt x="946" y="8520"/>
                  </a:lnTo>
                  <a:lnTo>
                    <a:pt x="1348" y="8520"/>
                  </a:lnTo>
                  <a:lnTo>
                    <a:pt x="1348" y="8592"/>
                  </a:lnTo>
                  <a:lnTo>
                    <a:pt x="919" y="8592"/>
                  </a:lnTo>
                  <a:lnTo>
                    <a:pt x="794" y="8717"/>
                  </a:lnTo>
                  <a:lnTo>
                    <a:pt x="447" y="8717"/>
                  </a:lnTo>
                  <a:cubicBezTo>
                    <a:pt x="447" y="8619"/>
                    <a:pt x="447" y="8511"/>
                    <a:pt x="455" y="8395"/>
                  </a:cubicBezTo>
                  <a:close/>
                  <a:moveTo>
                    <a:pt x="1348" y="8610"/>
                  </a:moveTo>
                  <a:lnTo>
                    <a:pt x="1348" y="8690"/>
                  </a:lnTo>
                  <a:lnTo>
                    <a:pt x="946" y="8690"/>
                  </a:lnTo>
                  <a:lnTo>
                    <a:pt x="794" y="8824"/>
                  </a:lnTo>
                  <a:lnTo>
                    <a:pt x="455" y="8824"/>
                  </a:lnTo>
                  <a:cubicBezTo>
                    <a:pt x="455" y="8797"/>
                    <a:pt x="455" y="8761"/>
                    <a:pt x="447" y="8734"/>
                  </a:cubicBezTo>
                  <a:lnTo>
                    <a:pt x="803" y="8734"/>
                  </a:lnTo>
                  <a:lnTo>
                    <a:pt x="928" y="8610"/>
                  </a:lnTo>
                  <a:close/>
                  <a:moveTo>
                    <a:pt x="4970" y="8181"/>
                  </a:moveTo>
                  <a:lnTo>
                    <a:pt x="4970" y="8315"/>
                  </a:lnTo>
                  <a:lnTo>
                    <a:pt x="4675" y="8315"/>
                  </a:lnTo>
                  <a:lnTo>
                    <a:pt x="4309" y="8699"/>
                  </a:lnTo>
                  <a:lnTo>
                    <a:pt x="4309" y="9002"/>
                  </a:lnTo>
                  <a:lnTo>
                    <a:pt x="4149" y="9002"/>
                  </a:lnTo>
                  <a:lnTo>
                    <a:pt x="4149" y="8699"/>
                  </a:lnTo>
                  <a:lnTo>
                    <a:pt x="4684" y="8181"/>
                  </a:lnTo>
                  <a:close/>
                  <a:moveTo>
                    <a:pt x="4970" y="8333"/>
                  </a:moveTo>
                  <a:lnTo>
                    <a:pt x="4970" y="8529"/>
                  </a:lnTo>
                  <a:lnTo>
                    <a:pt x="4684" y="8529"/>
                  </a:lnTo>
                  <a:lnTo>
                    <a:pt x="4425" y="8761"/>
                  </a:lnTo>
                  <a:lnTo>
                    <a:pt x="4425" y="9002"/>
                  </a:lnTo>
                  <a:lnTo>
                    <a:pt x="4327" y="9002"/>
                  </a:lnTo>
                  <a:lnTo>
                    <a:pt x="4327" y="8699"/>
                  </a:lnTo>
                  <a:lnTo>
                    <a:pt x="4684" y="8333"/>
                  </a:lnTo>
                  <a:close/>
                  <a:moveTo>
                    <a:pt x="3506" y="1821"/>
                  </a:moveTo>
                  <a:lnTo>
                    <a:pt x="3506" y="1901"/>
                  </a:lnTo>
                  <a:cubicBezTo>
                    <a:pt x="3506" y="1972"/>
                    <a:pt x="3551" y="2035"/>
                    <a:pt x="3622" y="2053"/>
                  </a:cubicBezTo>
                  <a:cubicBezTo>
                    <a:pt x="3631" y="2053"/>
                    <a:pt x="3649" y="2062"/>
                    <a:pt x="3658" y="2062"/>
                  </a:cubicBezTo>
                  <a:lnTo>
                    <a:pt x="3756" y="2062"/>
                  </a:lnTo>
                  <a:lnTo>
                    <a:pt x="3756" y="2802"/>
                  </a:lnTo>
                  <a:lnTo>
                    <a:pt x="2721" y="3846"/>
                  </a:lnTo>
                  <a:lnTo>
                    <a:pt x="1990" y="3846"/>
                  </a:lnTo>
                  <a:lnTo>
                    <a:pt x="1856" y="3971"/>
                  </a:lnTo>
                  <a:lnTo>
                    <a:pt x="1856" y="4470"/>
                  </a:lnTo>
                  <a:lnTo>
                    <a:pt x="1874" y="4470"/>
                  </a:lnTo>
                  <a:lnTo>
                    <a:pt x="1874" y="3980"/>
                  </a:lnTo>
                  <a:lnTo>
                    <a:pt x="1999" y="3864"/>
                  </a:lnTo>
                  <a:lnTo>
                    <a:pt x="2730" y="3864"/>
                  </a:lnTo>
                  <a:lnTo>
                    <a:pt x="3774" y="2811"/>
                  </a:lnTo>
                  <a:lnTo>
                    <a:pt x="3774" y="2062"/>
                  </a:lnTo>
                  <a:lnTo>
                    <a:pt x="3890" y="2062"/>
                  </a:lnTo>
                  <a:lnTo>
                    <a:pt x="3890" y="2802"/>
                  </a:lnTo>
                  <a:lnTo>
                    <a:pt x="3043" y="3641"/>
                  </a:lnTo>
                  <a:lnTo>
                    <a:pt x="3043" y="3650"/>
                  </a:lnTo>
                  <a:lnTo>
                    <a:pt x="3043" y="4925"/>
                  </a:lnTo>
                  <a:lnTo>
                    <a:pt x="3399" y="5300"/>
                  </a:lnTo>
                  <a:lnTo>
                    <a:pt x="4140" y="5300"/>
                  </a:lnTo>
                  <a:lnTo>
                    <a:pt x="4140" y="5282"/>
                  </a:lnTo>
                  <a:lnTo>
                    <a:pt x="3417" y="5282"/>
                  </a:lnTo>
                  <a:lnTo>
                    <a:pt x="3060" y="4916"/>
                  </a:lnTo>
                  <a:lnTo>
                    <a:pt x="3060" y="3658"/>
                  </a:lnTo>
                  <a:lnTo>
                    <a:pt x="3908" y="2820"/>
                  </a:lnTo>
                  <a:lnTo>
                    <a:pt x="3908" y="2811"/>
                  </a:lnTo>
                  <a:lnTo>
                    <a:pt x="3908" y="2062"/>
                  </a:lnTo>
                  <a:lnTo>
                    <a:pt x="4024" y="2062"/>
                  </a:lnTo>
                  <a:lnTo>
                    <a:pt x="4024" y="2793"/>
                  </a:lnTo>
                  <a:lnTo>
                    <a:pt x="3176" y="3650"/>
                  </a:lnTo>
                  <a:lnTo>
                    <a:pt x="3176" y="4756"/>
                  </a:lnTo>
                  <a:lnTo>
                    <a:pt x="3542" y="5095"/>
                  </a:lnTo>
                  <a:lnTo>
                    <a:pt x="4140" y="5095"/>
                  </a:lnTo>
                  <a:lnTo>
                    <a:pt x="4140" y="5077"/>
                  </a:lnTo>
                  <a:lnTo>
                    <a:pt x="3551" y="5077"/>
                  </a:lnTo>
                  <a:lnTo>
                    <a:pt x="3194" y="4747"/>
                  </a:lnTo>
                  <a:lnTo>
                    <a:pt x="3194" y="3658"/>
                  </a:lnTo>
                  <a:lnTo>
                    <a:pt x="4042" y="2802"/>
                  </a:lnTo>
                  <a:lnTo>
                    <a:pt x="4042" y="2062"/>
                  </a:lnTo>
                  <a:lnTo>
                    <a:pt x="4149" y="2062"/>
                  </a:lnTo>
                  <a:cubicBezTo>
                    <a:pt x="4158" y="2062"/>
                    <a:pt x="4176" y="2053"/>
                    <a:pt x="4184" y="2053"/>
                  </a:cubicBezTo>
                  <a:cubicBezTo>
                    <a:pt x="4256" y="2035"/>
                    <a:pt x="4300" y="1972"/>
                    <a:pt x="4300" y="1901"/>
                  </a:cubicBezTo>
                  <a:lnTo>
                    <a:pt x="4300" y="1856"/>
                  </a:lnTo>
                  <a:lnTo>
                    <a:pt x="4613" y="1856"/>
                  </a:lnTo>
                  <a:lnTo>
                    <a:pt x="4720" y="1946"/>
                  </a:lnTo>
                  <a:lnTo>
                    <a:pt x="4970" y="1946"/>
                  </a:lnTo>
                  <a:lnTo>
                    <a:pt x="4970" y="3168"/>
                  </a:lnTo>
                  <a:lnTo>
                    <a:pt x="4488" y="3168"/>
                  </a:lnTo>
                  <a:lnTo>
                    <a:pt x="4051" y="3578"/>
                  </a:lnTo>
                  <a:cubicBezTo>
                    <a:pt x="4042" y="3569"/>
                    <a:pt x="4033" y="3560"/>
                    <a:pt x="4015" y="3560"/>
                  </a:cubicBezTo>
                  <a:cubicBezTo>
                    <a:pt x="3988" y="3560"/>
                    <a:pt x="3961" y="3587"/>
                    <a:pt x="3961" y="3614"/>
                  </a:cubicBezTo>
                  <a:cubicBezTo>
                    <a:pt x="3961" y="3650"/>
                    <a:pt x="3988" y="3667"/>
                    <a:pt x="4015" y="3667"/>
                  </a:cubicBezTo>
                  <a:cubicBezTo>
                    <a:pt x="4051" y="3667"/>
                    <a:pt x="4068" y="3650"/>
                    <a:pt x="4068" y="3614"/>
                  </a:cubicBezTo>
                  <a:cubicBezTo>
                    <a:pt x="4068" y="3605"/>
                    <a:pt x="4068" y="3596"/>
                    <a:pt x="4060" y="3587"/>
                  </a:cubicBezTo>
                  <a:lnTo>
                    <a:pt x="4488" y="3186"/>
                  </a:lnTo>
                  <a:lnTo>
                    <a:pt x="4970" y="3186"/>
                  </a:lnTo>
                  <a:lnTo>
                    <a:pt x="4970" y="3337"/>
                  </a:lnTo>
                  <a:lnTo>
                    <a:pt x="4550" y="3337"/>
                  </a:lnTo>
                  <a:lnTo>
                    <a:pt x="4292" y="3569"/>
                  </a:lnTo>
                  <a:cubicBezTo>
                    <a:pt x="4283" y="3569"/>
                    <a:pt x="4274" y="3560"/>
                    <a:pt x="4256" y="3560"/>
                  </a:cubicBezTo>
                  <a:cubicBezTo>
                    <a:pt x="4229" y="3560"/>
                    <a:pt x="4202" y="3587"/>
                    <a:pt x="4202" y="3614"/>
                  </a:cubicBezTo>
                  <a:cubicBezTo>
                    <a:pt x="4202" y="3650"/>
                    <a:pt x="4229" y="3667"/>
                    <a:pt x="4256" y="3667"/>
                  </a:cubicBezTo>
                  <a:cubicBezTo>
                    <a:pt x="4292" y="3667"/>
                    <a:pt x="4309" y="3650"/>
                    <a:pt x="4309" y="3614"/>
                  </a:cubicBezTo>
                  <a:cubicBezTo>
                    <a:pt x="4309" y="3605"/>
                    <a:pt x="4309" y="3596"/>
                    <a:pt x="4300" y="3587"/>
                  </a:cubicBezTo>
                  <a:lnTo>
                    <a:pt x="4559" y="3355"/>
                  </a:lnTo>
                  <a:lnTo>
                    <a:pt x="4970" y="3355"/>
                  </a:lnTo>
                  <a:lnTo>
                    <a:pt x="4970" y="3435"/>
                  </a:lnTo>
                  <a:lnTo>
                    <a:pt x="4684" y="3435"/>
                  </a:lnTo>
                  <a:lnTo>
                    <a:pt x="4523" y="3569"/>
                  </a:lnTo>
                  <a:cubicBezTo>
                    <a:pt x="4523" y="3569"/>
                    <a:pt x="4515" y="3560"/>
                    <a:pt x="4506" y="3560"/>
                  </a:cubicBezTo>
                  <a:cubicBezTo>
                    <a:pt x="4470" y="3560"/>
                    <a:pt x="4452" y="3587"/>
                    <a:pt x="4452" y="3614"/>
                  </a:cubicBezTo>
                  <a:cubicBezTo>
                    <a:pt x="4452" y="3650"/>
                    <a:pt x="4470" y="3667"/>
                    <a:pt x="4506" y="3667"/>
                  </a:cubicBezTo>
                  <a:cubicBezTo>
                    <a:pt x="4532" y="3667"/>
                    <a:pt x="4559" y="3650"/>
                    <a:pt x="4559" y="3614"/>
                  </a:cubicBezTo>
                  <a:cubicBezTo>
                    <a:pt x="4559" y="3605"/>
                    <a:pt x="4550" y="3587"/>
                    <a:pt x="4541" y="3578"/>
                  </a:cubicBezTo>
                  <a:lnTo>
                    <a:pt x="4693" y="3453"/>
                  </a:lnTo>
                  <a:lnTo>
                    <a:pt x="4970" y="3453"/>
                  </a:lnTo>
                  <a:lnTo>
                    <a:pt x="4970" y="4104"/>
                  </a:lnTo>
                  <a:lnTo>
                    <a:pt x="4399" y="4104"/>
                  </a:lnTo>
                  <a:lnTo>
                    <a:pt x="4247" y="3944"/>
                  </a:lnTo>
                  <a:cubicBezTo>
                    <a:pt x="4256" y="3935"/>
                    <a:pt x="4256" y="3926"/>
                    <a:pt x="4256" y="3917"/>
                  </a:cubicBezTo>
                  <a:cubicBezTo>
                    <a:pt x="4256" y="3881"/>
                    <a:pt x="4238" y="3864"/>
                    <a:pt x="4202" y="3864"/>
                  </a:cubicBezTo>
                  <a:cubicBezTo>
                    <a:pt x="4176" y="3864"/>
                    <a:pt x="4149" y="3881"/>
                    <a:pt x="4149" y="3917"/>
                  </a:cubicBezTo>
                  <a:cubicBezTo>
                    <a:pt x="4149" y="3944"/>
                    <a:pt x="4176" y="3971"/>
                    <a:pt x="4202" y="3971"/>
                  </a:cubicBezTo>
                  <a:cubicBezTo>
                    <a:pt x="4220" y="3971"/>
                    <a:pt x="4229" y="3962"/>
                    <a:pt x="4238" y="3962"/>
                  </a:cubicBezTo>
                  <a:lnTo>
                    <a:pt x="4390" y="4122"/>
                  </a:lnTo>
                  <a:lnTo>
                    <a:pt x="4970" y="4122"/>
                  </a:lnTo>
                  <a:lnTo>
                    <a:pt x="4970" y="4238"/>
                  </a:lnTo>
                  <a:lnTo>
                    <a:pt x="4300" y="4238"/>
                  </a:lnTo>
                  <a:lnTo>
                    <a:pt x="4024" y="3953"/>
                  </a:lnTo>
                  <a:cubicBezTo>
                    <a:pt x="4033" y="3944"/>
                    <a:pt x="4033" y="3926"/>
                    <a:pt x="4033" y="3917"/>
                  </a:cubicBezTo>
                  <a:cubicBezTo>
                    <a:pt x="4033" y="3881"/>
                    <a:pt x="4015" y="3864"/>
                    <a:pt x="3979" y="3864"/>
                  </a:cubicBezTo>
                  <a:cubicBezTo>
                    <a:pt x="3953" y="3864"/>
                    <a:pt x="3926" y="3881"/>
                    <a:pt x="3926" y="3917"/>
                  </a:cubicBezTo>
                  <a:cubicBezTo>
                    <a:pt x="3926" y="3944"/>
                    <a:pt x="3953" y="3971"/>
                    <a:pt x="3979" y="3971"/>
                  </a:cubicBezTo>
                  <a:cubicBezTo>
                    <a:pt x="3988" y="3971"/>
                    <a:pt x="3997" y="3962"/>
                    <a:pt x="4006" y="3962"/>
                  </a:cubicBezTo>
                  <a:lnTo>
                    <a:pt x="4292" y="4256"/>
                  </a:lnTo>
                  <a:lnTo>
                    <a:pt x="4970" y="4256"/>
                  </a:lnTo>
                  <a:lnTo>
                    <a:pt x="4970" y="4354"/>
                  </a:lnTo>
                  <a:lnTo>
                    <a:pt x="4211" y="4354"/>
                  </a:lnTo>
                  <a:lnTo>
                    <a:pt x="3810" y="3944"/>
                  </a:lnTo>
                  <a:cubicBezTo>
                    <a:pt x="3819" y="3935"/>
                    <a:pt x="3819" y="3926"/>
                    <a:pt x="3819" y="3917"/>
                  </a:cubicBezTo>
                  <a:cubicBezTo>
                    <a:pt x="3819" y="3881"/>
                    <a:pt x="3801" y="3864"/>
                    <a:pt x="3765" y="3864"/>
                  </a:cubicBezTo>
                  <a:cubicBezTo>
                    <a:pt x="3738" y="3864"/>
                    <a:pt x="3712" y="3881"/>
                    <a:pt x="3712" y="3917"/>
                  </a:cubicBezTo>
                  <a:cubicBezTo>
                    <a:pt x="3712" y="3944"/>
                    <a:pt x="3738" y="3971"/>
                    <a:pt x="3765" y="3971"/>
                  </a:cubicBezTo>
                  <a:cubicBezTo>
                    <a:pt x="3783" y="3971"/>
                    <a:pt x="3792" y="3962"/>
                    <a:pt x="3801" y="3962"/>
                  </a:cubicBezTo>
                  <a:lnTo>
                    <a:pt x="4202" y="4372"/>
                  </a:lnTo>
                  <a:lnTo>
                    <a:pt x="4970" y="4372"/>
                  </a:lnTo>
                  <a:lnTo>
                    <a:pt x="4970" y="8164"/>
                  </a:lnTo>
                  <a:lnTo>
                    <a:pt x="4675" y="8164"/>
                  </a:lnTo>
                  <a:lnTo>
                    <a:pt x="4131" y="8690"/>
                  </a:lnTo>
                  <a:lnTo>
                    <a:pt x="4131" y="8699"/>
                  </a:lnTo>
                  <a:lnTo>
                    <a:pt x="4131" y="9002"/>
                  </a:lnTo>
                  <a:lnTo>
                    <a:pt x="3997" y="9002"/>
                  </a:lnTo>
                  <a:lnTo>
                    <a:pt x="3997" y="8199"/>
                  </a:lnTo>
                  <a:lnTo>
                    <a:pt x="4773" y="7441"/>
                  </a:lnTo>
                  <a:lnTo>
                    <a:pt x="4773" y="7120"/>
                  </a:lnTo>
                  <a:lnTo>
                    <a:pt x="4791" y="7120"/>
                  </a:lnTo>
                  <a:cubicBezTo>
                    <a:pt x="4818" y="7102"/>
                    <a:pt x="4827" y="7075"/>
                    <a:pt x="4818" y="7048"/>
                  </a:cubicBezTo>
                  <a:cubicBezTo>
                    <a:pt x="4804" y="7028"/>
                    <a:pt x="4786" y="7018"/>
                    <a:pt x="4766" y="7018"/>
                  </a:cubicBezTo>
                  <a:cubicBezTo>
                    <a:pt x="4760" y="7018"/>
                    <a:pt x="4753" y="7019"/>
                    <a:pt x="4746" y="7022"/>
                  </a:cubicBezTo>
                  <a:cubicBezTo>
                    <a:pt x="4720" y="7039"/>
                    <a:pt x="4702" y="7066"/>
                    <a:pt x="4720" y="7093"/>
                  </a:cubicBezTo>
                  <a:cubicBezTo>
                    <a:pt x="4729" y="7111"/>
                    <a:pt x="4746" y="7120"/>
                    <a:pt x="4755" y="7120"/>
                  </a:cubicBezTo>
                  <a:lnTo>
                    <a:pt x="4755" y="7432"/>
                  </a:lnTo>
                  <a:lnTo>
                    <a:pt x="3979" y="8190"/>
                  </a:lnTo>
                  <a:lnTo>
                    <a:pt x="3979" y="9002"/>
                  </a:lnTo>
                  <a:lnTo>
                    <a:pt x="3854" y="9002"/>
                  </a:lnTo>
                  <a:lnTo>
                    <a:pt x="3854" y="8137"/>
                  </a:lnTo>
                  <a:lnTo>
                    <a:pt x="4595" y="7405"/>
                  </a:lnTo>
                  <a:lnTo>
                    <a:pt x="4604" y="7396"/>
                  </a:lnTo>
                  <a:lnTo>
                    <a:pt x="4604" y="7173"/>
                  </a:lnTo>
                  <a:cubicBezTo>
                    <a:pt x="4604" y="7173"/>
                    <a:pt x="4613" y="7173"/>
                    <a:pt x="4613" y="7164"/>
                  </a:cubicBezTo>
                  <a:cubicBezTo>
                    <a:pt x="4639" y="7155"/>
                    <a:pt x="4648" y="7120"/>
                    <a:pt x="4639" y="7093"/>
                  </a:cubicBezTo>
                  <a:cubicBezTo>
                    <a:pt x="4628" y="7076"/>
                    <a:pt x="4613" y="7066"/>
                    <a:pt x="4596" y="7066"/>
                  </a:cubicBezTo>
                  <a:cubicBezTo>
                    <a:pt x="4587" y="7066"/>
                    <a:pt x="4578" y="7069"/>
                    <a:pt x="4568" y="7075"/>
                  </a:cubicBezTo>
                  <a:cubicBezTo>
                    <a:pt x="4541" y="7084"/>
                    <a:pt x="4532" y="7120"/>
                    <a:pt x="4541" y="7147"/>
                  </a:cubicBezTo>
                  <a:cubicBezTo>
                    <a:pt x="4550" y="7164"/>
                    <a:pt x="4568" y="7173"/>
                    <a:pt x="4586" y="7173"/>
                  </a:cubicBezTo>
                  <a:lnTo>
                    <a:pt x="4586" y="7396"/>
                  </a:lnTo>
                  <a:lnTo>
                    <a:pt x="3837" y="8119"/>
                  </a:lnTo>
                  <a:lnTo>
                    <a:pt x="3837" y="8128"/>
                  </a:lnTo>
                  <a:lnTo>
                    <a:pt x="3837" y="9011"/>
                  </a:lnTo>
                  <a:cubicBezTo>
                    <a:pt x="3783" y="9029"/>
                    <a:pt x="3738" y="9082"/>
                    <a:pt x="3738" y="9154"/>
                  </a:cubicBezTo>
                  <a:lnTo>
                    <a:pt x="3738" y="9181"/>
                  </a:lnTo>
                  <a:lnTo>
                    <a:pt x="3346" y="9181"/>
                  </a:lnTo>
                  <a:lnTo>
                    <a:pt x="3132" y="8975"/>
                  </a:lnTo>
                  <a:lnTo>
                    <a:pt x="3132" y="7405"/>
                  </a:lnTo>
                  <a:lnTo>
                    <a:pt x="3774" y="6781"/>
                  </a:lnTo>
                  <a:lnTo>
                    <a:pt x="4167" y="6781"/>
                  </a:lnTo>
                  <a:lnTo>
                    <a:pt x="4167" y="6763"/>
                  </a:lnTo>
                  <a:lnTo>
                    <a:pt x="3765" y="6763"/>
                  </a:lnTo>
                  <a:lnTo>
                    <a:pt x="3123" y="7396"/>
                  </a:lnTo>
                  <a:lnTo>
                    <a:pt x="3114" y="7396"/>
                  </a:lnTo>
                  <a:lnTo>
                    <a:pt x="3114" y="8975"/>
                  </a:lnTo>
                  <a:lnTo>
                    <a:pt x="3337" y="9198"/>
                  </a:lnTo>
                  <a:lnTo>
                    <a:pt x="3738" y="9198"/>
                  </a:lnTo>
                  <a:lnTo>
                    <a:pt x="3738" y="9386"/>
                  </a:lnTo>
                  <a:lnTo>
                    <a:pt x="3221" y="9386"/>
                  </a:lnTo>
                  <a:lnTo>
                    <a:pt x="2891" y="9029"/>
                  </a:lnTo>
                  <a:lnTo>
                    <a:pt x="2891" y="7405"/>
                  </a:lnTo>
                  <a:lnTo>
                    <a:pt x="3774" y="6531"/>
                  </a:lnTo>
                  <a:lnTo>
                    <a:pt x="4140" y="6531"/>
                  </a:lnTo>
                  <a:lnTo>
                    <a:pt x="4140" y="6513"/>
                  </a:lnTo>
                  <a:lnTo>
                    <a:pt x="3765" y="6513"/>
                  </a:lnTo>
                  <a:lnTo>
                    <a:pt x="2873" y="7396"/>
                  </a:lnTo>
                  <a:lnTo>
                    <a:pt x="2873" y="9038"/>
                  </a:lnTo>
                  <a:lnTo>
                    <a:pt x="3212" y="9404"/>
                  </a:lnTo>
                  <a:lnTo>
                    <a:pt x="3738" y="9404"/>
                  </a:lnTo>
                  <a:lnTo>
                    <a:pt x="3738" y="9493"/>
                  </a:lnTo>
                  <a:lnTo>
                    <a:pt x="3096" y="9493"/>
                  </a:lnTo>
                  <a:lnTo>
                    <a:pt x="2730" y="9145"/>
                  </a:lnTo>
                  <a:lnTo>
                    <a:pt x="2730" y="8627"/>
                  </a:lnTo>
                  <a:lnTo>
                    <a:pt x="2489" y="8378"/>
                  </a:lnTo>
                  <a:lnTo>
                    <a:pt x="1838" y="8378"/>
                  </a:lnTo>
                  <a:lnTo>
                    <a:pt x="1838" y="8387"/>
                  </a:lnTo>
                  <a:cubicBezTo>
                    <a:pt x="1829" y="8342"/>
                    <a:pt x="1794" y="8315"/>
                    <a:pt x="1749" y="8315"/>
                  </a:cubicBezTo>
                  <a:lnTo>
                    <a:pt x="1490" y="8315"/>
                  </a:lnTo>
                  <a:lnTo>
                    <a:pt x="1490" y="7762"/>
                  </a:lnTo>
                  <a:lnTo>
                    <a:pt x="3212" y="6031"/>
                  </a:lnTo>
                  <a:lnTo>
                    <a:pt x="4140" y="6031"/>
                  </a:lnTo>
                  <a:lnTo>
                    <a:pt x="4140" y="6014"/>
                  </a:lnTo>
                  <a:lnTo>
                    <a:pt x="3203" y="6014"/>
                  </a:lnTo>
                  <a:lnTo>
                    <a:pt x="1472" y="7753"/>
                  </a:lnTo>
                  <a:lnTo>
                    <a:pt x="1472" y="8315"/>
                  </a:lnTo>
                  <a:lnTo>
                    <a:pt x="1446" y="8315"/>
                  </a:lnTo>
                  <a:cubicBezTo>
                    <a:pt x="1401" y="8315"/>
                    <a:pt x="1356" y="8342"/>
                    <a:pt x="1348" y="8387"/>
                  </a:cubicBezTo>
                  <a:lnTo>
                    <a:pt x="1348" y="8378"/>
                  </a:lnTo>
                  <a:lnTo>
                    <a:pt x="955" y="8378"/>
                  </a:lnTo>
                  <a:lnTo>
                    <a:pt x="759" y="8244"/>
                  </a:lnTo>
                  <a:lnTo>
                    <a:pt x="473" y="8244"/>
                  </a:lnTo>
                  <a:cubicBezTo>
                    <a:pt x="473" y="8199"/>
                    <a:pt x="482" y="8164"/>
                    <a:pt x="482" y="8119"/>
                  </a:cubicBezTo>
                  <a:lnTo>
                    <a:pt x="678" y="8119"/>
                  </a:lnTo>
                  <a:cubicBezTo>
                    <a:pt x="678" y="8128"/>
                    <a:pt x="678" y="8128"/>
                    <a:pt x="687" y="8137"/>
                  </a:cubicBezTo>
                  <a:cubicBezTo>
                    <a:pt x="693" y="8154"/>
                    <a:pt x="710" y="8164"/>
                    <a:pt x="729" y="8164"/>
                  </a:cubicBezTo>
                  <a:cubicBezTo>
                    <a:pt x="739" y="8164"/>
                    <a:pt x="749" y="8161"/>
                    <a:pt x="759" y="8155"/>
                  </a:cubicBezTo>
                  <a:cubicBezTo>
                    <a:pt x="786" y="8146"/>
                    <a:pt x="794" y="8110"/>
                    <a:pt x="777" y="8083"/>
                  </a:cubicBezTo>
                  <a:cubicBezTo>
                    <a:pt x="771" y="8066"/>
                    <a:pt x="754" y="8056"/>
                    <a:pt x="735" y="8056"/>
                  </a:cubicBezTo>
                  <a:cubicBezTo>
                    <a:pt x="725" y="8056"/>
                    <a:pt x="715" y="8059"/>
                    <a:pt x="705" y="8065"/>
                  </a:cubicBezTo>
                  <a:cubicBezTo>
                    <a:pt x="696" y="8074"/>
                    <a:pt x="687" y="8083"/>
                    <a:pt x="678" y="8101"/>
                  </a:cubicBezTo>
                  <a:lnTo>
                    <a:pt x="491" y="8101"/>
                  </a:lnTo>
                  <a:cubicBezTo>
                    <a:pt x="491" y="8083"/>
                    <a:pt x="491" y="8056"/>
                    <a:pt x="491" y="8039"/>
                  </a:cubicBezTo>
                  <a:cubicBezTo>
                    <a:pt x="500" y="8003"/>
                    <a:pt x="500" y="7976"/>
                    <a:pt x="500" y="7941"/>
                  </a:cubicBezTo>
                  <a:lnTo>
                    <a:pt x="830" y="7941"/>
                  </a:lnTo>
                  <a:cubicBezTo>
                    <a:pt x="830" y="7949"/>
                    <a:pt x="830" y="7958"/>
                    <a:pt x="830" y="7958"/>
                  </a:cubicBezTo>
                  <a:cubicBezTo>
                    <a:pt x="844" y="7978"/>
                    <a:pt x="867" y="7988"/>
                    <a:pt x="885" y="7988"/>
                  </a:cubicBezTo>
                  <a:cubicBezTo>
                    <a:pt x="891" y="7988"/>
                    <a:pt x="897" y="7987"/>
                    <a:pt x="902" y="7985"/>
                  </a:cubicBezTo>
                  <a:cubicBezTo>
                    <a:pt x="928" y="7967"/>
                    <a:pt x="946" y="7941"/>
                    <a:pt x="928" y="7914"/>
                  </a:cubicBezTo>
                  <a:cubicBezTo>
                    <a:pt x="922" y="7894"/>
                    <a:pt x="900" y="7884"/>
                    <a:pt x="878" y="7884"/>
                  </a:cubicBezTo>
                  <a:cubicBezTo>
                    <a:pt x="871" y="7884"/>
                    <a:pt x="864" y="7885"/>
                    <a:pt x="857" y="7887"/>
                  </a:cubicBezTo>
                  <a:cubicBezTo>
                    <a:pt x="839" y="7896"/>
                    <a:pt x="830" y="7914"/>
                    <a:pt x="830" y="7923"/>
                  </a:cubicBezTo>
                  <a:lnTo>
                    <a:pt x="509" y="7923"/>
                  </a:lnTo>
                  <a:cubicBezTo>
                    <a:pt x="509" y="7869"/>
                    <a:pt x="518" y="7816"/>
                    <a:pt x="518" y="7771"/>
                  </a:cubicBezTo>
                  <a:lnTo>
                    <a:pt x="964" y="7771"/>
                  </a:lnTo>
                  <a:cubicBezTo>
                    <a:pt x="964" y="7771"/>
                    <a:pt x="964" y="7780"/>
                    <a:pt x="964" y="7780"/>
                  </a:cubicBezTo>
                  <a:cubicBezTo>
                    <a:pt x="977" y="7800"/>
                    <a:pt x="996" y="7810"/>
                    <a:pt x="1015" y="7810"/>
                  </a:cubicBezTo>
                  <a:cubicBezTo>
                    <a:pt x="1022" y="7810"/>
                    <a:pt x="1029" y="7809"/>
                    <a:pt x="1035" y="7807"/>
                  </a:cubicBezTo>
                  <a:cubicBezTo>
                    <a:pt x="1062" y="7789"/>
                    <a:pt x="1071" y="7762"/>
                    <a:pt x="1062" y="7735"/>
                  </a:cubicBezTo>
                  <a:cubicBezTo>
                    <a:pt x="1049" y="7715"/>
                    <a:pt x="1030" y="7705"/>
                    <a:pt x="1011" y="7705"/>
                  </a:cubicBezTo>
                  <a:cubicBezTo>
                    <a:pt x="1004" y="7705"/>
                    <a:pt x="997" y="7706"/>
                    <a:pt x="991" y="7709"/>
                  </a:cubicBezTo>
                  <a:cubicBezTo>
                    <a:pt x="973" y="7717"/>
                    <a:pt x="964" y="7735"/>
                    <a:pt x="964" y="7753"/>
                  </a:cubicBezTo>
                  <a:lnTo>
                    <a:pt x="527" y="7753"/>
                  </a:lnTo>
                  <a:cubicBezTo>
                    <a:pt x="527" y="7700"/>
                    <a:pt x="536" y="7646"/>
                    <a:pt x="536" y="7593"/>
                  </a:cubicBezTo>
                  <a:lnTo>
                    <a:pt x="1107" y="7593"/>
                  </a:lnTo>
                  <a:cubicBezTo>
                    <a:pt x="1107" y="7602"/>
                    <a:pt x="1107" y="7610"/>
                    <a:pt x="1107" y="7610"/>
                  </a:cubicBezTo>
                  <a:cubicBezTo>
                    <a:pt x="1120" y="7631"/>
                    <a:pt x="1138" y="7641"/>
                    <a:pt x="1158" y="7641"/>
                  </a:cubicBezTo>
                  <a:cubicBezTo>
                    <a:pt x="1165" y="7641"/>
                    <a:pt x="1171" y="7639"/>
                    <a:pt x="1178" y="7637"/>
                  </a:cubicBezTo>
                  <a:cubicBezTo>
                    <a:pt x="1205" y="7619"/>
                    <a:pt x="1223" y="7593"/>
                    <a:pt x="1205" y="7566"/>
                  </a:cubicBezTo>
                  <a:cubicBezTo>
                    <a:pt x="1198" y="7547"/>
                    <a:pt x="1178" y="7532"/>
                    <a:pt x="1157" y="7532"/>
                  </a:cubicBezTo>
                  <a:cubicBezTo>
                    <a:pt x="1149" y="7532"/>
                    <a:pt x="1141" y="7534"/>
                    <a:pt x="1133" y="7539"/>
                  </a:cubicBezTo>
                  <a:cubicBezTo>
                    <a:pt x="1116" y="7548"/>
                    <a:pt x="1107" y="7566"/>
                    <a:pt x="1107" y="7575"/>
                  </a:cubicBezTo>
                  <a:lnTo>
                    <a:pt x="536" y="7575"/>
                  </a:lnTo>
                  <a:cubicBezTo>
                    <a:pt x="536" y="7539"/>
                    <a:pt x="536" y="7503"/>
                    <a:pt x="536" y="7468"/>
                  </a:cubicBezTo>
                  <a:lnTo>
                    <a:pt x="1330" y="7468"/>
                  </a:lnTo>
                  <a:lnTo>
                    <a:pt x="2507" y="6290"/>
                  </a:lnTo>
                  <a:cubicBezTo>
                    <a:pt x="2516" y="6299"/>
                    <a:pt x="2534" y="6308"/>
                    <a:pt x="2543" y="6308"/>
                  </a:cubicBezTo>
                  <a:cubicBezTo>
                    <a:pt x="2579" y="6308"/>
                    <a:pt x="2597" y="6281"/>
                    <a:pt x="2597" y="6254"/>
                  </a:cubicBezTo>
                  <a:cubicBezTo>
                    <a:pt x="2597" y="6228"/>
                    <a:pt x="2579" y="6201"/>
                    <a:pt x="2543" y="6201"/>
                  </a:cubicBezTo>
                  <a:cubicBezTo>
                    <a:pt x="2516" y="6201"/>
                    <a:pt x="2489" y="6228"/>
                    <a:pt x="2489" y="6254"/>
                  </a:cubicBezTo>
                  <a:cubicBezTo>
                    <a:pt x="2489" y="6263"/>
                    <a:pt x="2498" y="6272"/>
                    <a:pt x="2498" y="6281"/>
                  </a:cubicBezTo>
                  <a:lnTo>
                    <a:pt x="1321" y="7450"/>
                  </a:lnTo>
                  <a:lnTo>
                    <a:pt x="536" y="7450"/>
                  </a:lnTo>
                  <a:cubicBezTo>
                    <a:pt x="536" y="7396"/>
                    <a:pt x="536" y="7343"/>
                    <a:pt x="527" y="7289"/>
                  </a:cubicBezTo>
                  <a:cubicBezTo>
                    <a:pt x="518" y="7280"/>
                    <a:pt x="518" y="7271"/>
                    <a:pt x="518" y="7254"/>
                  </a:cubicBezTo>
                  <a:lnTo>
                    <a:pt x="1205" y="7254"/>
                  </a:lnTo>
                  <a:lnTo>
                    <a:pt x="2177" y="6290"/>
                  </a:lnTo>
                  <a:cubicBezTo>
                    <a:pt x="2186" y="6299"/>
                    <a:pt x="2195" y="6308"/>
                    <a:pt x="2213" y="6308"/>
                  </a:cubicBezTo>
                  <a:cubicBezTo>
                    <a:pt x="2240" y="6308"/>
                    <a:pt x="2266" y="6281"/>
                    <a:pt x="2266" y="6254"/>
                  </a:cubicBezTo>
                  <a:cubicBezTo>
                    <a:pt x="2266" y="6228"/>
                    <a:pt x="2240" y="6201"/>
                    <a:pt x="2213" y="6201"/>
                  </a:cubicBezTo>
                  <a:cubicBezTo>
                    <a:pt x="2186" y="6201"/>
                    <a:pt x="2159" y="6228"/>
                    <a:pt x="2159" y="6254"/>
                  </a:cubicBezTo>
                  <a:cubicBezTo>
                    <a:pt x="2159" y="6263"/>
                    <a:pt x="2159" y="6272"/>
                    <a:pt x="2168" y="6281"/>
                  </a:cubicBezTo>
                  <a:lnTo>
                    <a:pt x="1196" y="7236"/>
                  </a:lnTo>
                  <a:lnTo>
                    <a:pt x="509" y="7236"/>
                  </a:lnTo>
                  <a:cubicBezTo>
                    <a:pt x="500" y="7191"/>
                    <a:pt x="482" y="7129"/>
                    <a:pt x="464" y="7075"/>
                  </a:cubicBezTo>
                  <a:lnTo>
                    <a:pt x="1053" y="7075"/>
                  </a:lnTo>
                  <a:lnTo>
                    <a:pt x="1811" y="6290"/>
                  </a:lnTo>
                  <a:cubicBezTo>
                    <a:pt x="1822" y="6301"/>
                    <a:pt x="1832" y="6305"/>
                    <a:pt x="1843" y="6305"/>
                  </a:cubicBezTo>
                  <a:cubicBezTo>
                    <a:pt x="1850" y="6305"/>
                    <a:pt x="1858" y="6303"/>
                    <a:pt x="1865" y="6299"/>
                  </a:cubicBezTo>
                  <a:cubicBezTo>
                    <a:pt x="1892" y="6290"/>
                    <a:pt x="1910" y="6254"/>
                    <a:pt x="1892" y="6228"/>
                  </a:cubicBezTo>
                  <a:cubicBezTo>
                    <a:pt x="1886" y="6210"/>
                    <a:pt x="1869" y="6201"/>
                    <a:pt x="1851" y="6201"/>
                  </a:cubicBezTo>
                  <a:cubicBezTo>
                    <a:pt x="1840" y="6201"/>
                    <a:pt x="1830" y="6204"/>
                    <a:pt x="1820" y="6210"/>
                  </a:cubicBezTo>
                  <a:cubicBezTo>
                    <a:pt x="1794" y="6219"/>
                    <a:pt x="1785" y="6254"/>
                    <a:pt x="1794" y="6281"/>
                  </a:cubicBezTo>
                  <a:lnTo>
                    <a:pt x="1044" y="7048"/>
                  </a:lnTo>
                  <a:lnTo>
                    <a:pt x="464" y="7048"/>
                  </a:lnTo>
                  <a:cubicBezTo>
                    <a:pt x="447" y="6995"/>
                    <a:pt x="420" y="6941"/>
                    <a:pt x="402" y="6879"/>
                  </a:cubicBezTo>
                  <a:lnTo>
                    <a:pt x="955" y="6879"/>
                  </a:lnTo>
                  <a:lnTo>
                    <a:pt x="1847" y="5960"/>
                  </a:lnTo>
                  <a:lnTo>
                    <a:pt x="1856" y="5951"/>
                  </a:lnTo>
                  <a:lnTo>
                    <a:pt x="1847" y="5576"/>
                  </a:lnTo>
                  <a:lnTo>
                    <a:pt x="1838" y="5576"/>
                  </a:lnTo>
                  <a:cubicBezTo>
                    <a:pt x="1927" y="5576"/>
                    <a:pt x="2008" y="5523"/>
                    <a:pt x="2034" y="5452"/>
                  </a:cubicBezTo>
                  <a:lnTo>
                    <a:pt x="2034" y="5460"/>
                  </a:lnTo>
                  <a:lnTo>
                    <a:pt x="2481" y="5460"/>
                  </a:lnTo>
                  <a:lnTo>
                    <a:pt x="2837" y="5791"/>
                  </a:lnTo>
                  <a:cubicBezTo>
                    <a:pt x="2828" y="5799"/>
                    <a:pt x="2820" y="5808"/>
                    <a:pt x="2820" y="5826"/>
                  </a:cubicBezTo>
                  <a:cubicBezTo>
                    <a:pt x="2820" y="5853"/>
                    <a:pt x="2846" y="5880"/>
                    <a:pt x="2873" y="5880"/>
                  </a:cubicBezTo>
                  <a:cubicBezTo>
                    <a:pt x="2909" y="5880"/>
                    <a:pt x="2927" y="5853"/>
                    <a:pt x="2927" y="5826"/>
                  </a:cubicBezTo>
                  <a:cubicBezTo>
                    <a:pt x="2927" y="5791"/>
                    <a:pt x="2909" y="5773"/>
                    <a:pt x="2873" y="5773"/>
                  </a:cubicBezTo>
                  <a:cubicBezTo>
                    <a:pt x="2864" y="5773"/>
                    <a:pt x="2855" y="5773"/>
                    <a:pt x="2846" y="5782"/>
                  </a:cubicBezTo>
                  <a:lnTo>
                    <a:pt x="2489" y="5443"/>
                  </a:lnTo>
                  <a:lnTo>
                    <a:pt x="2043" y="5443"/>
                  </a:lnTo>
                  <a:cubicBezTo>
                    <a:pt x="2052" y="5416"/>
                    <a:pt x="2061" y="5389"/>
                    <a:pt x="2061" y="5362"/>
                  </a:cubicBezTo>
                  <a:lnTo>
                    <a:pt x="2061" y="5237"/>
                  </a:lnTo>
                  <a:lnTo>
                    <a:pt x="2498" y="5237"/>
                  </a:lnTo>
                  <a:lnTo>
                    <a:pt x="2739" y="5460"/>
                  </a:lnTo>
                  <a:cubicBezTo>
                    <a:pt x="2739" y="5469"/>
                    <a:pt x="2730" y="5478"/>
                    <a:pt x="2730" y="5487"/>
                  </a:cubicBezTo>
                  <a:cubicBezTo>
                    <a:pt x="2730" y="5523"/>
                    <a:pt x="2757" y="5541"/>
                    <a:pt x="2784" y="5541"/>
                  </a:cubicBezTo>
                  <a:cubicBezTo>
                    <a:pt x="2820" y="5541"/>
                    <a:pt x="2837" y="5523"/>
                    <a:pt x="2837" y="5487"/>
                  </a:cubicBezTo>
                  <a:cubicBezTo>
                    <a:pt x="2837" y="5460"/>
                    <a:pt x="2820" y="5434"/>
                    <a:pt x="2784" y="5434"/>
                  </a:cubicBezTo>
                  <a:cubicBezTo>
                    <a:pt x="2775" y="5434"/>
                    <a:pt x="2766" y="5443"/>
                    <a:pt x="2757" y="5452"/>
                  </a:cubicBezTo>
                  <a:lnTo>
                    <a:pt x="2507" y="5220"/>
                  </a:lnTo>
                  <a:lnTo>
                    <a:pt x="2061" y="5220"/>
                  </a:lnTo>
                  <a:lnTo>
                    <a:pt x="2061" y="4997"/>
                  </a:lnTo>
                  <a:lnTo>
                    <a:pt x="2605" y="4997"/>
                  </a:lnTo>
                  <a:lnTo>
                    <a:pt x="3373" y="5773"/>
                  </a:lnTo>
                  <a:lnTo>
                    <a:pt x="4140" y="5773"/>
                  </a:lnTo>
                  <a:lnTo>
                    <a:pt x="4140" y="5755"/>
                  </a:lnTo>
                  <a:lnTo>
                    <a:pt x="3382" y="5755"/>
                  </a:lnTo>
                  <a:lnTo>
                    <a:pt x="2614" y="4988"/>
                  </a:lnTo>
                  <a:lnTo>
                    <a:pt x="2605" y="4979"/>
                  </a:lnTo>
                  <a:lnTo>
                    <a:pt x="2061" y="4979"/>
                  </a:lnTo>
                  <a:lnTo>
                    <a:pt x="2061" y="4702"/>
                  </a:lnTo>
                  <a:lnTo>
                    <a:pt x="2597" y="4702"/>
                  </a:lnTo>
                  <a:lnTo>
                    <a:pt x="3426" y="5532"/>
                  </a:lnTo>
                  <a:lnTo>
                    <a:pt x="3426" y="5541"/>
                  </a:lnTo>
                  <a:lnTo>
                    <a:pt x="4140" y="5541"/>
                  </a:lnTo>
                  <a:lnTo>
                    <a:pt x="4140" y="5523"/>
                  </a:lnTo>
                  <a:lnTo>
                    <a:pt x="3435" y="5523"/>
                  </a:lnTo>
                  <a:lnTo>
                    <a:pt x="2605" y="4684"/>
                  </a:lnTo>
                  <a:lnTo>
                    <a:pt x="2061" y="4684"/>
                  </a:lnTo>
                  <a:lnTo>
                    <a:pt x="2061" y="4693"/>
                  </a:lnTo>
                  <a:cubicBezTo>
                    <a:pt x="2061" y="4568"/>
                    <a:pt x="1963" y="4470"/>
                    <a:pt x="1838" y="4470"/>
                  </a:cubicBezTo>
                  <a:lnTo>
                    <a:pt x="1642" y="4470"/>
                  </a:lnTo>
                  <a:lnTo>
                    <a:pt x="1642" y="3953"/>
                  </a:lnTo>
                  <a:lnTo>
                    <a:pt x="1954" y="3658"/>
                  </a:lnTo>
                  <a:lnTo>
                    <a:pt x="2811" y="3658"/>
                  </a:lnTo>
                  <a:lnTo>
                    <a:pt x="3622" y="2811"/>
                  </a:lnTo>
                  <a:lnTo>
                    <a:pt x="3622" y="2053"/>
                  </a:lnTo>
                  <a:lnTo>
                    <a:pt x="3605" y="2053"/>
                  </a:lnTo>
                  <a:lnTo>
                    <a:pt x="3605" y="2802"/>
                  </a:lnTo>
                  <a:lnTo>
                    <a:pt x="2802" y="3641"/>
                  </a:lnTo>
                  <a:lnTo>
                    <a:pt x="1945" y="3641"/>
                  </a:lnTo>
                  <a:lnTo>
                    <a:pt x="1633" y="3935"/>
                  </a:lnTo>
                  <a:lnTo>
                    <a:pt x="1624" y="3944"/>
                  </a:lnTo>
                  <a:lnTo>
                    <a:pt x="1624" y="4470"/>
                  </a:lnTo>
                  <a:lnTo>
                    <a:pt x="1383" y="4470"/>
                  </a:lnTo>
                  <a:lnTo>
                    <a:pt x="1383" y="3605"/>
                  </a:lnTo>
                  <a:lnTo>
                    <a:pt x="794" y="3052"/>
                  </a:lnTo>
                  <a:cubicBezTo>
                    <a:pt x="812" y="3025"/>
                    <a:pt x="830" y="2998"/>
                    <a:pt x="857" y="2972"/>
                  </a:cubicBezTo>
                  <a:cubicBezTo>
                    <a:pt x="866" y="2945"/>
                    <a:pt x="884" y="2927"/>
                    <a:pt x="910" y="2909"/>
                  </a:cubicBezTo>
                  <a:lnTo>
                    <a:pt x="1196" y="2909"/>
                  </a:lnTo>
                  <a:lnTo>
                    <a:pt x="1490" y="3186"/>
                  </a:lnTo>
                  <a:cubicBezTo>
                    <a:pt x="1490" y="3195"/>
                    <a:pt x="1481" y="3212"/>
                    <a:pt x="1481" y="3221"/>
                  </a:cubicBezTo>
                  <a:cubicBezTo>
                    <a:pt x="1481" y="3248"/>
                    <a:pt x="1508" y="3275"/>
                    <a:pt x="1535" y="3275"/>
                  </a:cubicBezTo>
                  <a:cubicBezTo>
                    <a:pt x="1562" y="3275"/>
                    <a:pt x="1588" y="3248"/>
                    <a:pt x="1588" y="3221"/>
                  </a:cubicBezTo>
                  <a:cubicBezTo>
                    <a:pt x="1588" y="3195"/>
                    <a:pt x="1562" y="3168"/>
                    <a:pt x="1535" y="3168"/>
                  </a:cubicBezTo>
                  <a:cubicBezTo>
                    <a:pt x="1526" y="3168"/>
                    <a:pt x="1517" y="3177"/>
                    <a:pt x="1508" y="3177"/>
                  </a:cubicBezTo>
                  <a:lnTo>
                    <a:pt x="1205" y="2891"/>
                  </a:lnTo>
                  <a:lnTo>
                    <a:pt x="928" y="2891"/>
                  </a:lnTo>
                  <a:cubicBezTo>
                    <a:pt x="973" y="2838"/>
                    <a:pt x="1035" y="2784"/>
                    <a:pt x="1107" y="2731"/>
                  </a:cubicBezTo>
                  <a:lnTo>
                    <a:pt x="1374" y="2731"/>
                  </a:lnTo>
                  <a:lnTo>
                    <a:pt x="1695" y="3043"/>
                  </a:lnTo>
                  <a:cubicBezTo>
                    <a:pt x="1687" y="3052"/>
                    <a:pt x="1678" y="3061"/>
                    <a:pt x="1678" y="3070"/>
                  </a:cubicBezTo>
                  <a:cubicBezTo>
                    <a:pt x="1678" y="3105"/>
                    <a:pt x="1704" y="3123"/>
                    <a:pt x="1731" y="3123"/>
                  </a:cubicBezTo>
                  <a:cubicBezTo>
                    <a:pt x="1767" y="3123"/>
                    <a:pt x="1785" y="3105"/>
                    <a:pt x="1785" y="3070"/>
                  </a:cubicBezTo>
                  <a:cubicBezTo>
                    <a:pt x="1785" y="3043"/>
                    <a:pt x="1767" y="3016"/>
                    <a:pt x="1731" y="3016"/>
                  </a:cubicBezTo>
                  <a:cubicBezTo>
                    <a:pt x="1722" y="3016"/>
                    <a:pt x="1713" y="3025"/>
                    <a:pt x="1704" y="3025"/>
                  </a:cubicBezTo>
                  <a:lnTo>
                    <a:pt x="1383" y="2713"/>
                  </a:lnTo>
                  <a:lnTo>
                    <a:pt x="1125" y="2713"/>
                  </a:lnTo>
                  <a:cubicBezTo>
                    <a:pt x="1169" y="2677"/>
                    <a:pt x="1214" y="2641"/>
                    <a:pt x="1258" y="2615"/>
                  </a:cubicBezTo>
                  <a:lnTo>
                    <a:pt x="1580" y="2615"/>
                  </a:lnTo>
                  <a:lnTo>
                    <a:pt x="1865" y="2891"/>
                  </a:lnTo>
                  <a:cubicBezTo>
                    <a:pt x="1865" y="2900"/>
                    <a:pt x="1856" y="2909"/>
                    <a:pt x="1856" y="2927"/>
                  </a:cubicBezTo>
                  <a:cubicBezTo>
                    <a:pt x="1856" y="2954"/>
                    <a:pt x="1883" y="2980"/>
                    <a:pt x="1910" y="2980"/>
                  </a:cubicBezTo>
                  <a:cubicBezTo>
                    <a:pt x="1945" y="2980"/>
                    <a:pt x="1963" y="2954"/>
                    <a:pt x="1963" y="2927"/>
                  </a:cubicBezTo>
                  <a:cubicBezTo>
                    <a:pt x="1963" y="2891"/>
                    <a:pt x="1945" y="2873"/>
                    <a:pt x="1910" y="2873"/>
                  </a:cubicBezTo>
                  <a:cubicBezTo>
                    <a:pt x="1901" y="2873"/>
                    <a:pt x="1892" y="2873"/>
                    <a:pt x="1883" y="2882"/>
                  </a:cubicBezTo>
                  <a:lnTo>
                    <a:pt x="1588" y="2588"/>
                  </a:lnTo>
                  <a:lnTo>
                    <a:pt x="1285" y="2588"/>
                  </a:lnTo>
                  <a:cubicBezTo>
                    <a:pt x="1356" y="2534"/>
                    <a:pt x="1437" y="2481"/>
                    <a:pt x="1508" y="2427"/>
                  </a:cubicBezTo>
                  <a:lnTo>
                    <a:pt x="2097" y="2427"/>
                  </a:lnTo>
                  <a:lnTo>
                    <a:pt x="2266" y="2311"/>
                  </a:lnTo>
                  <a:lnTo>
                    <a:pt x="2614" y="2311"/>
                  </a:lnTo>
                  <a:cubicBezTo>
                    <a:pt x="2614" y="2338"/>
                    <a:pt x="2632" y="2356"/>
                    <a:pt x="2659" y="2356"/>
                  </a:cubicBezTo>
                  <a:cubicBezTo>
                    <a:pt x="2695" y="2356"/>
                    <a:pt x="2712" y="2329"/>
                    <a:pt x="2712" y="2302"/>
                  </a:cubicBezTo>
                  <a:cubicBezTo>
                    <a:pt x="2712" y="2267"/>
                    <a:pt x="2695" y="2249"/>
                    <a:pt x="2659" y="2249"/>
                  </a:cubicBezTo>
                  <a:cubicBezTo>
                    <a:pt x="2632" y="2249"/>
                    <a:pt x="2614" y="2267"/>
                    <a:pt x="2614" y="2294"/>
                  </a:cubicBezTo>
                  <a:lnTo>
                    <a:pt x="2258" y="2294"/>
                  </a:lnTo>
                  <a:lnTo>
                    <a:pt x="2097" y="2409"/>
                  </a:lnTo>
                  <a:lnTo>
                    <a:pt x="1535" y="2409"/>
                  </a:lnTo>
                  <a:cubicBezTo>
                    <a:pt x="1642" y="2338"/>
                    <a:pt x="1740" y="2267"/>
                    <a:pt x="1811" y="2222"/>
                  </a:cubicBezTo>
                  <a:lnTo>
                    <a:pt x="2757" y="2222"/>
                  </a:lnTo>
                  <a:cubicBezTo>
                    <a:pt x="2766" y="2249"/>
                    <a:pt x="2784" y="2267"/>
                    <a:pt x="2820" y="2267"/>
                  </a:cubicBezTo>
                  <a:cubicBezTo>
                    <a:pt x="2855" y="2267"/>
                    <a:pt x="2882" y="2240"/>
                    <a:pt x="2882" y="2213"/>
                  </a:cubicBezTo>
                  <a:cubicBezTo>
                    <a:pt x="2882" y="2178"/>
                    <a:pt x="2855" y="2151"/>
                    <a:pt x="2820" y="2151"/>
                  </a:cubicBezTo>
                  <a:cubicBezTo>
                    <a:pt x="2784" y="2151"/>
                    <a:pt x="2766" y="2169"/>
                    <a:pt x="2757" y="2204"/>
                  </a:cubicBezTo>
                  <a:lnTo>
                    <a:pt x="1838" y="2204"/>
                  </a:lnTo>
                  <a:cubicBezTo>
                    <a:pt x="1892" y="2160"/>
                    <a:pt x="1927" y="2142"/>
                    <a:pt x="1936" y="2142"/>
                  </a:cubicBezTo>
                  <a:cubicBezTo>
                    <a:pt x="1936" y="2133"/>
                    <a:pt x="1963" y="2115"/>
                    <a:pt x="1990" y="2088"/>
                  </a:cubicBezTo>
                  <a:lnTo>
                    <a:pt x="3078" y="2088"/>
                  </a:lnTo>
                  <a:lnTo>
                    <a:pt x="3248" y="1946"/>
                  </a:lnTo>
                  <a:lnTo>
                    <a:pt x="3506" y="1946"/>
                  </a:lnTo>
                  <a:lnTo>
                    <a:pt x="3506" y="1928"/>
                  </a:lnTo>
                  <a:lnTo>
                    <a:pt x="3239" y="1928"/>
                  </a:lnTo>
                  <a:lnTo>
                    <a:pt x="3069" y="2070"/>
                  </a:lnTo>
                  <a:lnTo>
                    <a:pt x="2017" y="2070"/>
                  </a:lnTo>
                  <a:cubicBezTo>
                    <a:pt x="2061" y="2035"/>
                    <a:pt x="2115" y="1981"/>
                    <a:pt x="2133" y="1955"/>
                  </a:cubicBezTo>
                  <a:cubicBezTo>
                    <a:pt x="2159" y="1910"/>
                    <a:pt x="2186" y="1865"/>
                    <a:pt x="2204" y="1821"/>
                  </a:cubicBezTo>
                  <a:close/>
                  <a:moveTo>
                    <a:pt x="1348" y="8708"/>
                  </a:moveTo>
                  <a:cubicBezTo>
                    <a:pt x="1348" y="8752"/>
                    <a:pt x="1374" y="8788"/>
                    <a:pt x="1401" y="8797"/>
                  </a:cubicBezTo>
                  <a:lnTo>
                    <a:pt x="1392" y="8797"/>
                  </a:lnTo>
                  <a:lnTo>
                    <a:pt x="1392" y="9056"/>
                  </a:lnTo>
                  <a:lnTo>
                    <a:pt x="1178" y="9279"/>
                  </a:lnTo>
                  <a:lnTo>
                    <a:pt x="1178" y="9983"/>
                  </a:lnTo>
                  <a:cubicBezTo>
                    <a:pt x="857" y="9644"/>
                    <a:pt x="607" y="9279"/>
                    <a:pt x="500" y="8993"/>
                  </a:cubicBezTo>
                  <a:cubicBezTo>
                    <a:pt x="482" y="8949"/>
                    <a:pt x="473" y="8895"/>
                    <a:pt x="464" y="8842"/>
                  </a:cubicBezTo>
                  <a:lnTo>
                    <a:pt x="803" y="8842"/>
                  </a:lnTo>
                  <a:lnTo>
                    <a:pt x="955" y="8708"/>
                  </a:lnTo>
                  <a:close/>
                  <a:moveTo>
                    <a:pt x="1490" y="8806"/>
                  </a:moveTo>
                  <a:lnTo>
                    <a:pt x="1490" y="9091"/>
                  </a:lnTo>
                  <a:lnTo>
                    <a:pt x="1267" y="9305"/>
                  </a:lnTo>
                  <a:lnTo>
                    <a:pt x="1267" y="10090"/>
                  </a:lnTo>
                  <a:cubicBezTo>
                    <a:pt x="1241" y="10064"/>
                    <a:pt x="1214" y="10037"/>
                    <a:pt x="1196" y="10010"/>
                  </a:cubicBezTo>
                  <a:lnTo>
                    <a:pt x="1196" y="9279"/>
                  </a:lnTo>
                  <a:lnTo>
                    <a:pt x="1410" y="9056"/>
                  </a:lnTo>
                  <a:lnTo>
                    <a:pt x="1410" y="8806"/>
                  </a:lnTo>
                  <a:close/>
                  <a:moveTo>
                    <a:pt x="1633" y="8806"/>
                  </a:moveTo>
                  <a:lnTo>
                    <a:pt x="1633" y="9073"/>
                  </a:lnTo>
                  <a:lnTo>
                    <a:pt x="1901" y="9350"/>
                  </a:lnTo>
                  <a:lnTo>
                    <a:pt x="1901" y="10670"/>
                  </a:lnTo>
                  <a:cubicBezTo>
                    <a:pt x="1856" y="10635"/>
                    <a:pt x="1811" y="10599"/>
                    <a:pt x="1767" y="10563"/>
                  </a:cubicBezTo>
                  <a:lnTo>
                    <a:pt x="1767" y="9680"/>
                  </a:lnTo>
                  <a:lnTo>
                    <a:pt x="1785" y="9680"/>
                  </a:lnTo>
                  <a:cubicBezTo>
                    <a:pt x="1803" y="9662"/>
                    <a:pt x="1820" y="9636"/>
                    <a:pt x="1803" y="9609"/>
                  </a:cubicBezTo>
                  <a:cubicBezTo>
                    <a:pt x="1796" y="9589"/>
                    <a:pt x="1776" y="9575"/>
                    <a:pt x="1755" y="9575"/>
                  </a:cubicBezTo>
                  <a:cubicBezTo>
                    <a:pt x="1747" y="9575"/>
                    <a:pt x="1739" y="9577"/>
                    <a:pt x="1731" y="9582"/>
                  </a:cubicBezTo>
                  <a:cubicBezTo>
                    <a:pt x="1704" y="9591"/>
                    <a:pt x="1695" y="9627"/>
                    <a:pt x="1704" y="9653"/>
                  </a:cubicBezTo>
                  <a:cubicBezTo>
                    <a:pt x="1713" y="9671"/>
                    <a:pt x="1731" y="9680"/>
                    <a:pt x="1749" y="9680"/>
                  </a:cubicBezTo>
                  <a:lnTo>
                    <a:pt x="1749" y="10545"/>
                  </a:lnTo>
                  <a:cubicBezTo>
                    <a:pt x="1695" y="10501"/>
                    <a:pt x="1642" y="10447"/>
                    <a:pt x="1588" y="10403"/>
                  </a:cubicBezTo>
                  <a:lnTo>
                    <a:pt x="1588" y="9484"/>
                  </a:lnTo>
                  <a:lnTo>
                    <a:pt x="1606" y="9484"/>
                  </a:lnTo>
                  <a:cubicBezTo>
                    <a:pt x="1633" y="9466"/>
                    <a:pt x="1642" y="9439"/>
                    <a:pt x="1624" y="9412"/>
                  </a:cubicBezTo>
                  <a:cubicBezTo>
                    <a:pt x="1617" y="9392"/>
                    <a:pt x="1596" y="9382"/>
                    <a:pt x="1574" y="9382"/>
                  </a:cubicBezTo>
                  <a:cubicBezTo>
                    <a:pt x="1567" y="9382"/>
                    <a:pt x="1559" y="9383"/>
                    <a:pt x="1553" y="9386"/>
                  </a:cubicBezTo>
                  <a:cubicBezTo>
                    <a:pt x="1526" y="9404"/>
                    <a:pt x="1517" y="9430"/>
                    <a:pt x="1526" y="9457"/>
                  </a:cubicBezTo>
                  <a:cubicBezTo>
                    <a:pt x="1535" y="9475"/>
                    <a:pt x="1553" y="9484"/>
                    <a:pt x="1571" y="9484"/>
                  </a:cubicBezTo>
                  <a:lnTo>
                    <a:pt x="1571" y="10385"/>
                  </a:lnTo>
                  <a:cubicBezTo>
                    <a:pt x="1526" y="10349"/>
                    <a:pt x="1481" y="10305"/>
                    <a:pt x="1437" y="10260"/>
                  </a:cubicBezTo>
                  <a:lnTo>
                    <a:pt x="1437" y="9377"/>
                  </a:lnTo>
                  <a:lnTo>
                    <a:pt x="1455" y="9377"/>
                  </a:lnTo>
                  <a:cubicBezTo>
                    <a:pt x="1481" y="9359"/>
                    <a:pt x="1490" y="9332"/>
                    <a:pt x="1472" y="9305"/>
                  </a:cubicBezTo>
                  <a:cubicBezTo>
                    <a:pt x="1466" y="9285"/>
                    <a:pt x="1444" y="9275"/>
                    <a:pt x="1422" y="9275"/>
                  </a:cubicBezTo>
                  <a:cubicBezTo>
                    <a:pt x="1415" y="9275"/>
                    <a:pt x="1408" y="9276"/>
                    <a:pt x="1401" y="9279"/>
                  </a:cubicBezTo>
                  <a:cubicBezTo>
                    <a:pt x="1374" y="9297"/>
                    <a:pt x="1365" y="9323"/>
                    <a:pt x="1383" y="9350"/>
                  </a:cubicBezTo>
                  <a:cubicBezTo>
                    <a:pt x="1392" y="9368"/>
                    <a:pt x="1401" y="9377"/>
                    <a:pt x="1419" y="9377"/>
                  </a:cubicBezTo>
                  <a:lnTo>
                    <a:pt x="1419" y="10242"/>
                  </a:lnTo>
                  <a:cubicBezTo>
                    <a:pt x="1374" y="10198"/>
                    <a:pt x="1330" y="10153"/>
                    <a:pt x="1285" y="10108"/>
                  </a:cubicBezTo>
                  <a:lnTo>
                    <a:pt x="1285" y="9314"/>
                  </a:lnTo>
                  <a:lnTo>
                    <a:pt x="1508" y="9091"/>
                  </a:lnTo>
                  <a:lnTo>
                    <a:pt x="1508" y="8806"/>
                  </a:lnTo>
                  <a:close/>
                  <a:moveTo>
                    <a:pt x="1829" y="8770"/>
                  </a:moveTo>
                  <a:lnTo>
                    <a:pt x="1829" y="8779"/>
                  </a:lnTo>
                  <a:lnTo>
                    <a:pt x="2186" y="8779"/>
                  </a:lnTo>
                  <a:lnTo>
                    <a:pt x="2266" y="8859"/>
                  </a:lnTo>
                  <a:lnTo>
                    <a:pt x="2266" y="10929"/>
                  </a:lnTo>
                  <a:cubicBezTo>
                    <a:pt x="2186" y="10876"/>
                    <a:pt x="2106" y="10822"/>
                    <a:pt x="2026" y="10760"/>
                  </a:cubicBezTo>
                  <a:lnTo>
                    <a:pt x="2026" y="9323"/>
                  </a:lnTo>
                  <a:lnTo>
                    <a:pt x="1767" y="9065"/>
                  </a:lnTo>
                  <a:lnTo>
                    <a:pt x="1767" y="8806"/>
                  </a:lnTo>
                  <a:lnTo>
                    <a:pt x="1749" y="8806"/>
                  </a:lnTo>
                  <a:lnTo>
                    <a:pt x="1749" y="9073"/>
                  </a:lnTo>
                  <a:lnTo>
                    <a:pt x="2008" y="9332"/>
                  </a:lnTo>
                  <a:lnTo>
                    <a:pt x="2008" y="10751"/>
                  </a:lnTo>
                  <a:cubicBezTo>
                    <a:pt x="1972" y="10724"/>
                    <a:pt x="1945" y="10706"/>
                    <a:pt x="1919" y="10679"/>
                  </a:cubicBezTo>
                  <a:lnTo>
                    <a:pt x="1919" y="9341"/>
                  </a:lnTo>
                  <a:lnTo>
                    <a:pt x="1651" y="9065"/>
                  </a:lnTo>
                  <a:lnTo>
                    <a:pt x="1651" y="8806"/>
                  </a:lnTo>
                  <a:lnTo>
                    <a:pt x="1749" y="8806"/>
                  </a:lnTo>
                  <a:cubicBezTo>
                    <a:pt x="1785" y="8806"/>
                    <a:pt x="1811" y="8788"/>
                    <a:pt x="1829" y="8770"/>
                  </a:cubicBezTo>
                  <a:close/>
                  <a:moveTo>
                    <a:pt x="2266" y="8627"/>
                  </a:moveTo>
                  <a:lnTo>
                    <a:pt x="2391" y="8752"/>
                  </a:lnTo>
                  <a:lnTo>
                    <a:pt x="2391" y="10991"/>
                  </a:lnTo>
                  <a:cubicBezTo>
                    <a:pt x="2356" y="10974"/>
                    <a:pt x="2320" y="10956"/>
                    <a:pt x="2284" y="10938"/>
                  </a:cubicBezTo>
                  <a:lnTo>
                    <a:pt x="2284" y="8850"/>
                  </a:lnTo>
                  <a:lnTo>
                    <a:pt x="2195" y="8761"/>
                  </a:lnTo>
                  <a:lnTo>
                    <a:pt x="1829" y="8761"/>
                  </a:lnTo>
                  <a:cubicBezTo>
                    <a:pt x="1838" y="8743"/>
                    <a:pt x="1847" y="8726"/>
                    <a:pt x="1847" y="8708"/>
                  </a:cubicBezTo>
                  <a:lnTo>
                    <a:pt x="1847" y="8627"/>
                  </a:lnTo>
                  <a:close/>
                  <a:moveTo>
                    <a:pt x="4970" y="8547"/>
                  </a:moveTo>
                  <a:lnTo>
                    <a:pt x="4970" y="10492"/>
                  </a:lnTo>
                  <a:cubicBezTo>
                    <a:pt x="4952" y="10572"/>
                    <a:pt x="4880" y="10786"/>
                    <a:pt x="4827" y="10840"/>
                  </a:cubicBezTo>
                  <a:cubicBezTo>
                    <a:pt x="4764" y="10893"/>
                    <a:pt x="4675" y="10947"/>
                    <a:pt x="4568" y="10991"/>
                  </a:cubicBezTo>
                  <a:lnTo>
                    <a:pt x="4568" y="10260"/>
                  </a:lnTo>
                  <a:lnTo>
                    <a:pt x="4399" y="10073"/>
                  </a:lnTo>
                  <a:lnTo>
                    <a:pt x="4399" y="9796"/>
                  </a:lnTo>
                  <a:lnTo>
                    <a:pt x="4381" y="9796"/>
                  </a:lnTo>
                  <a:lnTo>
                    <a:pt x="4381" y="10073"/>
                  </a:lnTo>
                  <a:lnTo>
                    <a:pt x="4550" y="10269"/>
                  </a:lnTo>
                  <a:lnTo>
                    <a:pt x="4550" y="11000"/>
                  </a:lnTo>
                  <a:cubicBezTo>
                    <a:pt x="4461" y="11036"/>
                    <a:pt x="4354" y="11063"/>
                    <a:pt x="4238" y="11099"/>
                  </a:cubicBezTo>
                  <a:lnTo>
                    <a:pt x="4238" y="9796"/>
                  </a:lnTo>
                  <a:lnTo>
                    <a:pt x="4381" y="9796"/>
                  </a:lnTo>
                  <a:cubicBezTo>
                    <a:pt x="4461" y="9796"/>
                    <a:pt x="4532" y="9725"/>
                    <a:pt x="4532" y="9636"/>
                  </a:cubicBezTo>
                  <a:lnTo>
                    <a:pt x="4532" y="9154"/>
                  </a:lnTo>
                  <a:cubicBezTo>
                    <a:pt x="4532" y="9091"/>
                    <a:pt x="4497" y="9029"/>
                    <a:pt x="4434" y="9011"/>
                  </a:cubicBezTo>
                  <a:lnTo>
                    <a:pt x="4443" y="9011"/>
                  </a:lnTo>
                  <a:lnTo>
                    <a:pt x="4443" y="8770"/>
                  </a:lnTo>
                  <a:lnTo>
                    <a:pt x="4693" y="8547"/>
                  </a:lnTo>
                  <a:close/>
                  <a:moveTo>
                    <a:pt x="2481" y="8395"/>
                  </a:moveTo>
                  <a:lnTo>
                    <a:pt x="2712" y="8627"/>
                  </a:lnTo>
                  <a:lnTo>
                    <a:pt x="2712" y="9154"/>
                  </a:lnTo>
                  <a:lnTo>
                    <a:pt x="3087" y="9511"/>
                  </a:lnTo>
                  <a:lnTo>
                    <a:pt x="3738" y="9511"/>
                  </a:lnTo>
                  <a:lnTo>
                    <a:pt x="3738" y="9636"/>
                  </a:lnTo>
                  <a:cubicBezTo>
                    <a:pt x="3738" y="9725"/>
                    <a:pt x="3810" y="9796"/>
                    <a:pt x="3890" y="9796"/>
                  </a:cubicBezTo>
                  <a:lnTo>
                    <a:pt x="3899" y="9796"/>
                  </a:lnTo>
                  <a:lnTo>
                    <a:pt x="3899" y="10090"/>
                  </a:lnTo>
                  <a:lnTo>
                    <a:pt x="3266" y="10733"/>
                  </a:lnTo>
                  <a:lnTo>
                    <a:pt x="3257" y="10733"/>
                  </a:lnTo>
                  <a:lnTo>
                    <a:pt x="3257" y="11197"/>
                  </a:lnTo>
                  <a:cubicBezTo>
                    <a:pt x="3105" y="11197"/>
                    <a:pt x="2962" y="11179"/>
                    <a:pt x="2837" y="11161"/>
                  </a:cubicBezTo>
                  <a:lnTo>
                    <a:pt x="2837" y="10670"/>
                  </a:lnTo>
                  <a:lnTo>
                    <a:pt x="3257" y="10260"/>
                  </a:lnTo>
                  <a:cubicBezTo>
                    <a:pt x="3267" y="10270"/>
                    <a:pt x="3281" y="10275"/>
                    <a:pt x="3294" y="10275"/>
                  </a:cubicBezTo>
                  <a:cubicBezTo>
                    <a:pt x="3303" y="10275"/>
                    <a:pt x="3312" y="10273"/>
                    <a:pt x="3319" y="10269"/>
                  </a:cubicBezTo>
                  <a:cubicBezTo>
                    <a:pt x="3346" y="10251"/>
                    <a:pt x="3355" y="10224"/>
                    <a:pt x="3337" y="10198"/>
                  </a:cubicBezTo>
                  <a:cubicBezTo>
                    <a:pt x="3330" y="10177"/>
                    <a:pt x="3309" y="10167"/>
                    <a:pt x="3287" y="10167"/>
                  </a:cubicBezTo>
                  <a:cubicBezTo>
                    <a:pt x="3280" y="10167"/>
                    <a:pt x="3272" y="10169"/>
                    <a:pt x="3266" y="10171"/>
                  </a:cubicBezTo>
                  <a:cubicBezTo>
                    <a:pt x="3239" y="10189"/>
                    <a:pt x="3230" y="10215"/>
                    <a:pt x="3248" y="10242"/>
                  </a:cubicBezTo>
                  <a:cubicBezTo>
                    <a:pt x="3248" y="10242"/>
                    <a:pt x="3248" y="10251"/>
                    <a:pt x="3248" y="10251"/>
                  </a:cubicBezTo>
                  <a:lnTo>
                    <a:pt x="2820" y="10661"/>
                  </a:lnTo>
                  <a:lnTo>
                    <a:pt x="2820" y="11152"/>
                  </a:lnTo>
                  <a:cubicBezTo>
                    <a:pt x="2802" y="11152"/>
                    <a:pt x="2775" y="11143"/>
                    <a:pt x="2757" y="11143"/>
                  </a:cubicBezTo>
                  <a:cubicBezTo>
                    <a:pt x="2739" y="11134"/>
                    <a:pt x="2712" y="11134"/>
                    <a:pt x="2695" y="11125"/>
                  </a:cubicBezTo>
                  <a:lnTo>
                    <a:pt x="2695" y="10492"/>
                  </a:lnTo>
                  <a:lnTo>
                    <a:pt x="3096" y="10135"/>
                  </a:lnTo>
                  <a:cubicBezTo>
                    <a:pt x="3101" y="10140"/>
                    <a:pt x="3109" y="10142"/>
                    <a:pt x="3120" y="10142"/>
                  </a:cubicBezTo>
                  <a:cubicBezTo>
                    <a:pt x="3130" y="10142"/>
                    <a:pt x="3141" y="10140"/>
                    <a:pt x="3150" y="10135"/>
                  </a:cubicBezTo>
                  <a:cubicBezTo>
                    <a:pt x="3176" y="10126"/>
                    <a:pt x="3185" y="10090"/>
                    <a:pt x="3176" y="10064"/>
                  </a:cubicBezTo>
                  <a:cubicBezTo>
                    <a:pt x="3165" y="10046"/>
                    <a:pt x="3150" y="10037"/>
                    <a:pt x="3133" y="10037"/>
                  </a:cubicBezTo>
                  <a:cubicBezTo>
                    <a:pt x="3124" y="10037"/>
                    <a:pt x="3115" y="10040"/>
                    <a:pt x="3105" y="10046"/>
                  </a:cubicBezTo>
                  <a:cubicBezTo>
                    <a:pt x="3078" y="10055"/>
                    <a:pt x="3069" y="10090"/>
                    <a:pt x="3078" y="10117"/>
                  </a:cubicBezTo>
                  <a:lnTo>
                    <a:pt x="2677" y="10483"/>
                  </a:lnTo>
                  <a:lnTo>
                    <a:pt x="2677" y="11116"/>
                  </a:lnTo>
                  <a:cubicBezTo>
                    <a:pt x="2623" y="11107"/>
                    <a:pt x="2579" y="11090"/>
                    <a:pt x="2534" y="11063"/>
                  </a:cubicBezTo>
                  <a:lnTo>
                    <a:pt x="2534" y="10358"/>
                  </a:lnTo>
                  <a:lnTo>
                    <a:pt x="2953" y="9966"/>
                  </a:lnTo>
                  <a:cubicBezTo>
                    <a:pt x="2964" y="9976"/>
                    <a:pt x="2974" y="9980"/>
                    <a:pt x="2985" y="9980"/>
                  </a:cubicBezTo>
                  <a:cubicBezTo>
                    <a:pt x="2992" y="9980"/>
                    <a:pt x="3000" y="9978"/>
                    <a:pt x="3007" y="9974"/>
                  </a:cubicBezTo>
                  <a:cubicBezTo>
                    <a:pt x="3034" y="9957"/>
                    <a:pt x="3043" y="9930"/>
                    <a:pt x="3034" y="9903"/>
                  </a:cubicBezTo>
                  <a:cubicBezTo>
                    <a:pt x="3020" y="9883"/>
                    <a:pt x="3002" y="9873"/>
                    <a:pt x="2982" y="9873"/>
                  </a:cubicBezTo>
                  <a:cubicBezTo>
                    <a:pt x="2976" y="9873"/>
                    <a:pt x="2969" y="9874"/>
                    <a:pt x="2962" y="9876"/>
                  </a:cubicBezTo>
                  <a:cubicBezTo>
                    <a:pt x="2936" y="9894"/>
                    <a:pt x="2927" y="9921"/>
                    <a:pt x="2936" y="9948"/>
                  </a:cubicBezTo>
                  <a:cubicBezTo>
                    <a:pt x="2936" y="9948"/>
                    <a:pt x="2936" y="9957"/>
                    <a:pt x="2936" y="9957"/>
                  </a:cubicBezTo>
                  <a:lnTo>
                    <a:pt x="2516" y="10349"/>
                  </a:lnTo>
                  <a:lnTo>
                    <a:pt x="2516" y="11054"/>
                  </a:lnTo>
                  <a:cubicBezTo>
                    <a:pt x="2481" y="11036"/>
                    <a:pt x="2445" y="11018"/>
                    <a:pt x="2409" y="11000"/>
                  </a:cubicBezTo>
                  <a:lnTo>
                    <a:pt x="2409" y="8743"/>
                  </a:lnTo>
                  <a:lnTo>
                    <a:pt x="2275" y="8610"/>
                  </a:lnTo>
                  <a:lnTo>
                    <a:pt x="1847" y="8610"/>
                  </a:lnTo>
                  <a:lnTo>
                    <a:pt x="1847" y="8503"/>
                  </a:lnTo>
                  <a:lnTo>
                    <a:pt x="2373" y="8503"/>
                  </a:lnTo>
                  <a:lnTo>
                    <a:pt x="2534" y="8645"/>
                  </a:lnTo>
                  <a:lnTo>
                    <a:pt x="2534" y="9189"/>
                  </a:lnTo>
                  <a:lnTo>
                    <a:pt x="2989" y="9653"/>
                  </a:lnTo>
                  <a:lnTo>
                    <a:pt x="3738" y="9653"/>
                  </a:lnTo>
                  <a:lnTo>
                    <a:pt x="3738" y="9636"/>
                  </a:lnTo>
                  <a:lnTo>
                    <a:pt x="2998" y="9636"/>
                  </a:lnTo>
                  <a:lnTo>
                    <a:pt x="2552" y="9181"/>
                  </a:lnTo>
                  <a:lnTo>
                    <a:pt x="2552" y="8645"/>
                  </a:lnTo>
                  <a:lnTo>
                    <a:pt x="2382" y="8485"/>
                  </a:lnTo>
                  <a:lnTo>
                    <a:pt x="1847" y="8485"/>
                  </a:lnTo>
                  <a:lnTo>
                    <a:pt x="1847" y="8413"/>
                  </a:lnTo>
                  <a:cubicBezTo>
                    <a:pt x="1847" y="8404"/>
                    <a:pt x="1838" y="8404"/>
                    <a:pt x="1838" y="8395"/>
                  </a:cubicBezTo>
                  <a:close/>
                  <a:moveTo>
                    <a:pt x="4051" y="9796"/>
                  </a:moveTo>
                  <a:lnTo>
                    <a:pt x="4051" y="10135"/>
                  </a:lnTo>
                  <a:lnTo>
                    <a:pt x="3417" y="10760"/>
                  </a:lnTo>
                  <a:lnTo>
                    <a:pt x="3417" y="11197"/>
                  </a:lnTo>
                  <a:lnTo>
                    <a:pt x="3283" y="11197"/>
                  </a:lnTo>
                  <a:lnTo>
                    <a:pt x="3283" y="10742"/>
                  </a:lnTo>
                  <a:lnTo>
                    <a:pt x="3917" y="10099"/>
                  </a:lnTo>
                  <a:lnTo>
                    <a:pt x="3917" y="10090"/>
                  </a:lnTo>
                  <a:lnTo>
                    <a:pt x="3917" y="9796"/>
                  </a:lnTo>
                  <a:close/>
                  <a:moveTo>
                    <a:pt x="4220" y="9796"/>
                  </a:moveTo>
                  <a:lnTo>
                    <a:pt x="4220" y="11099"/>
                  </a:lnTo>
                  <a:cubicBezTo>
                    <a:pt x="4104" y="11125"/>
                    <a:pt x="3970" y="11152"/>
                    <a:pt x="3837" y="11161"/>
                  </a:cubicBezTo>
                  <a:cubicBezTo>
                    <a:pt x="3703" y="11179"/>
                    <a:pt x="3569" y="11188"/>
                    <a:pt x="3435" y="11197"/>
                  </a:cubicBezTo>
                  <a:lnTo>
                    <a:pt x="3435" y="10768"/>
                  </a:lnTo>
                  <a:lnTo>
                    <a:pt x="4060" y="10144"/>
                  </a:lnTo>
                  <a:lnTo>
                    <a:pt x="4068" y="10135"/>
                  </a:lnTo>
                  <a:lnTo>
                    <a:pt x="4068" y="9796"/>
                  </a:lnTo>
                  <a:close/>
                  <a:moveTo>
                    <a:pt x="4238" y="0"/>
                  </a:moveTo>
                  <a:cubicBezTo>
                    <a:pt x="4232" y="0"/>
                    <a:pt x="4226" y="0"/>
                    <a:pt x="4220" y="1"/>
                  </a:cubicBezTo>
                  <a:cubicBezTo>
                    <a:pt x="3765" y="54"/>
                    <a:pt x="2855" y="393"/>
                    <a:pt x="2579" y="741"/>
                  </a:cubicBezTo>
                  <a:cubicBezTo>
                    <a:pt x="2463" y="875"/>
                    <a:pt x="2391" y="1125"/>
                    <a:pt x="2320" y="1375"/>
                  </a:cubicBezTo>
                  <a:cubicBezTo>
                    <a:pt x="2258" y="1589"/>
                    <a:pt x="2186" y="1812"/>
                    <a:pt x="2106" y="1928"/>
                  </a:cubicBezTo>
                  <a:cubicBezTo>
                    <a:pt x="2070" y="1981"/>
                    <a:pt x="1910" y="2106"/>
                    <a:pt x="1910" y="2106"/>
                  </a:cubicBezTo>
                  <a:cubicBezTo>
                    <a:pt x="1874" y="2133"/>
                    <a:pt x="1035" y="2677"/>
                    <a:pt x="821" y="2945"/>
                  </a:cubicBezTo>
                  <a:cubicBezTo>
                    <a:pt x="527" y="3328"/>
                    <a:pt x="125" y="4247"/>
                    <a:pt x="45" y="4729"/>
                  </a:cubicBezTo>
                  <a:cubicBezTo>
                    <a:pt x="1" y="5059"/>
                    <a:pt x="1" y="5701"/>
                    <a:pt x="63" y="6005"/>
                  </a:cubicBezTo>
                  <a:cubicBezTo>
                    <a:pt x="99" y="6174"/>
                    <a:pt x="188" y="6406"/>
                    <a:pt x="268" y="6638"/>
                  </a:cubicBezTo>
                  <a:cubicBezTo>
                    <a:pt x="366" y="6879"/>
                    <a:pt x="455" y="7129"/>
                    <a:pt x="491" y="7298"/>
                  </a:cubicBezTo>
                  <a:cubicBezTo>
                    <a:pt x="518" y="7477"/>
                    <a:pt x="491" y="7744"/>
                    <a:pt x="455" y="8030"/>
                  </a:cubicBezTo>
                  <a:cubicBezTo>
                    <a:pt x="420" y="8395"/>
                    <a:pt x="375" y="8779"/>
                    <a:pt x="464" y="9002"/>
                  </a:cubicBezTo>
                  <a:cubicBezTo>
                    <a:pt x="750" y="9743"/>
                    <a:pt x="1981" y="10991"/>
                    <a:pt x="2748" y="11179"/>
                  </a:cubicBezTo>
                  <a:cubicBezTo>
                    <a:pt x="2900" y="11215"/>
                    <a:pt x="3105" y="11232"/>
                    <a:pt x="3328" y="11232"/>
                  </a:cubicBezTo>
                  <a:cubicBezTo>
                    <a:pt x="3881" y="11232"/>
                    <a:pt x="4559" y="11116"/>
                    <a:pt x="4845" y="10867"/>
                  </a:cubicBezTo>
                  <a:cubicBezTo>
                    <a:pt x="4925" y="10795"/>
                    <a:pt x="5005" y="10510"/>
                    <a:pt x="5005" y="10492"/>
                  </a:cubicBezTo>
                  <a:lnTo>
                    <a:pt x="5005" y="599"/>
                  </a:lnTo>
                  <a:lnTo>
                    <a:pt x="5005" y="590"/>
                  </a:lnTo>
                  <a:cubicBezTo>
                    <a:pt x="4996" y="581"/>
                    <a:pt x="4818" y="242"/>
                    <a:pt x="4711" y="161"/>
                  </a:cubicBezTo>
                  <a:cubicBezTo>
                    <a:pt x="4609" y="85"/>
                    <a:pt x="4369" y="0"/>
                    <a:pt x="4238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3"/>
                </a:gs>
              </a:gsLst>
              <a:lin ang="5400012" scaled="0"/>
            </a:gradFill>
            <a:ln>
              <a:noFill/>
            </a:ln>
            <a:effectLst>
              <a:outerShdw blurRad="57150" dist="9525" algn="bl" rotWithShape="0">
                <a:schemeClr val="dk2">
                  <a:alpha val="73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0" name="Дуга 40">
            <a:extLst>
              <a:ext uri="{FF2B5EF4-FFF2-40B4-BE49-F238E27FC236}">
                <a16:creationId xmlns:a16="http://schemas.microsoft.com/office/drawing/2014/main" id="{0B78FC2E-A7C1-4642-967B-9795E81B73D2}"/>
              </a:ext>
            </a:extLst>
          </p:cNvPr>
          <p:cNvSpPr/>
          <p:nvPr/>
        </p:nvSpPr>
        <p:spPr>
          <a:xfrm rot="10800000">
            <a:off x="1290320" y="1526498"/>
            <a:ext cx="7939406" cy="2588789"/>
          </a:xfrm>
          <a:custGeom>
            <a:avLst/>
            <a:gdLst>
              <a:gd name="connsiteX0" fmla="*/ 318932 w 14769031"/>
              <a:gd name="connsiteY0" fmla="*/ 2368761 h 6679261"/>
              <a:gd name="connsiteX1" fmla="*/ 6178707 w 14769031"/>
              <a:gd name="connsiteY1" fmla="*/ 44823 h 6679261"/>
              <a:gd name="connsiteX2" fmla="*/ 10167276 w 14769031"/>
              <a:gd name="connsiteY2" fmla="*/ 246199 h 6679261"/>
              <a:gd name="connsiteX3" fmla="*/ 7384516 w 14769031"/>
              <a:gd name="connsiteY3" fmla="*/ 3339631 h 6679261"/>
              <a:gd name="connsiteX4" fmla="*/ 318932 w 14769031"/>
              <a:gd name="connsiteY4" fmla="*/ 2368761 h 6679261"/>
              <a:gd name="connsiteX0" fmla="*/ 318932 w 14769031"/>
              <a:gd name="connsiteY0" fmla="*/ 2368761 h 6679261"/>
              <a:gd name="connsiteX1" fmla="*/ 6178707 w 14769031"/>
              <a:gd name="connsiteY1" fmla="*/ 44823 h 6679261"/>
              <a:gd name="connsiteX2" fmla="*/ 10167276 w 14769031"/>
              <a:gd name="connsiteY2" fmla="*/ 246199 h 6679261"/>
              <a:gd name="connsiteX0" fmla="*/ 802423 w 10650767"/>
              <a:gd name="connsiteY0" fmla="*/ 2368762 h 3339632"/>
              <a:gd name="connsiteX1" fmla="*/ 6662198 w 10650767"/>
              <a:gd name="connsiteY1" fmla="*/ 44824 h 3339632"/>
              <a:gd name="connsiteX2" fmla="*/ 10650767 w 10650767"/>
              <a:gd name="connsiteY2" fmla="*/ 246200 h 3339632"/>
              <a:gd name="connsiteX3" fmla="*/ 7868007 w 10650767"/>
              <a:gd name="connsiteY3" fmla="*/ 3339632 h 3339632"/>
              <a:gd name="connsiteX4" fmla="*/ 802423 w 10650767"/>
              <a:gd name="connsiteY4" fmla="*/ 2368762 h 3339632"/>
              <a:gd name="connsiteX0" fmla="*/ 0 w 10650767"/>
              <a:gd name="connsiteY0" fmla="*/ 2488494 h 3339632"/>
              <a:gd name="connsiteX1" fmla="*/ 6662198 w 10650767"/>
              <a:gd name="connsiteY1" fmla="*/ 44824 h 3339632"/>
              <a:gd name="connsiteX2" fmla="*/ 10650767 w 10650767"/>
              <a:gd name="connsiteY2" fmla="*/ 246200 h 3339632"/>
              <a:gd name="connsiteX0" fmla="*/ 809011 w 10657355"/>
              <a:gd name="connsiteY0" fmla="*/ 2368762 h 3339632"/>
              <a:gd name="connsiteX1" fmla="*/ 6668786 w 10657355"/>
              <a:gd name="connsiteY1" fmla="*/ 44824 h 3339632"/>
              <a:gd name="connsiteX2" fmla="*/ 10657355 w 10657355"/>
              <a:gd name="connsiteY2" fmla="*/ 246200 h 3339632"/>
              <a:gd name="connsiteX3" fmla="*/ 7874595 w 10657355"/>
              <a:gd name="connsiteY3" fmla="*/ 3339632 h 3339632"/>
              <a:gd name="connsiteX4" fmla="*/ 809011 w 10657355"/>
              <a:gd name="connsiteY4" fmla="*/ 2368762 h 3339632"/>
              <a:gd name="connsiteX0" fmla="*/ 0 w 10657355"/>
              <a:gd name="connsiteY0" fmla="*/ 2366752 h 3339632"/>
              <a:gd name="connsiteX1" fmla="*/ 6668786 w 10657355"/>
              <a:gd name="connsiteY1" fmla="*/ 44824 h 3339632"/>
              <a:gd name="connsiteX2" fmla="*/ 10657355 w 10657355"/>
              <a:gd name="connsiteY2" fmla="*/ 246200 h 3339632"/>
              <a:gd name="connsiteX0" fmla="*/ 823405 w 10671749"/>
              <a:gd name="connsiteY0" fmla="*/ 2368762 h 3339632"/>
              <a:gd name="connsiteX1" fmla="*/ 6683180 w 10671749"/>
              <a:gd name="connsiteY1" fmla="*/ 44824 h 3339632"/>
              <a:gd name="connsiteX2" fmla="*/ 10671749 w 10671749"/>
              <a:gd name="connsiteY2" fmla="*/ 246200 h 3339632"/>
              <a:gd name="connsiteX3" fmla="*/ 7888989 w 10671749"/>
              <a:gd name="connsiteY3" fmla="*/ 3339632 h 3339632"/>
              <a:gd name="connsiteX4" fmla="*/ 823405 w 10671749"/>
              <a:gd name="connsiteY4" fmla="*/ 2368762 h 3339632"/>
              <a:gd name="connsiteX0" fmla="*/ 0 w 10671749"/>
              <a:gd name="connsiteY0" fmla="*/ 2382793 h 3339632"/>
              <a:gd name="connsiteX1" fmla="*/ 6683180 w 10671749"/>
              <a:gd name="connsiteY1" fmla="*/ 44824 h 3339632"/>
              <a:gd name="connsiteX2" fmla="*/ 10671749 w 10671749"/>
              <a:gd name="connsiteY2" fmla="*/ 246200 h 3339632"/>
              <a:gd name="connsiteX0" fmla="*/ 445 w 10671749"/>
              <a:gd name="connsiteY0" fmla="*/ 2480848 h 3451718"/>
              <a:gd name="connsiteX1" fmla="*/ 6683180 w 10671749"/>
              <a:gd name="connsiteY1" fmla="*/ 156910 h 3451718"/>
              <a:gd name="connsiteX2" fmla="*/ 10671749 w 10671749"/>
              <a:gd name="connsiteY2" fmla="*/ 358286 h 3451718"/>
              <a:gd name="connsiteX3" fmla="*/ 7888989 w 10671749"/>
              <a:gd name="connsiteY3" fmla="*/ 3451718 h 3451718"/>
              <a:gd name="connsiteX4" fmla="*/ 445 w 10671749"/>
              <a:gd name="connsiteY4" fmla="*/ 2480848 h 3451718"/>
              <a:gd name="connsiteX0" fmla="*/ 0 w 10671749"/>
              <a:gd name="connsiteY0" fmla="*/ 2494879 h 3451718"/>
              <a:gd name="connsiteX1" fmla="*/ 6683180 w 10671749"/>
              <a:gd name="connsiteY1" fmla="*/ 156910 h 3451718"/>
              <a:gd name="connsiteX2" fmla="*/ 10671749 w 10671749"/>
              <a:gd name="connsiteY2" fmla="*/ 358286 h 3451718"/>
              <a:gd name="connsiteX0" fmla="*/ 0 w 10671304"/>
              <a:gd name="connsiteY0" fmla="*/ 2480848 h 3451718"/>
              <a:gd name="connsiteX1" fmla="*/ 6682735 w 10671304"/>
              <a:gd name="connsiteY1" fmla="*/ 156910 h 3451718"/>
              <a:gd name="connsiteX2" fmla="*/ 10671304 w 10671304"/>
              <a:gd name="connsiteY2" fmla="*/ 358286 h 3451718"/>
              <a:gd name="connsiteX3" fmla="*/ 7888544 w 10671304"/>
              <a:gd name="connsiteY3" fmla="*/ 3451718 h 3451718"/>
              <a:gd name="connsiteX4" fmla="*/ 0 w 10671304"/>
              <a:gd name="connsiteY4" fmla="*/ 2480848 h 3451718"/>
              <a:gd name="connsiteX0" fmla="*/ 106235 w 10671304"/>
              <a:gd name="connsiteY0" fmla="*/ 2205319 h 3451718"/>
              <a:gd name="connsiteX1" fmla="*/ 6682735 w 10671304"/>
              <a:gd name="connsiteY1" fmla="*/ 156910 h 3451718"/>
              <a:gd name="connsiteX2" fmla="*/ 10671304 w 10671304"/>
              <a:gd name="connsiteY2" fmla="*/ 358286 h 3451718"/>
              <a:gd name="connsiteX0" fmla="*/ 0 w 10671304"/>
              <a:gd name="connsiteY0" fmla="*/ 2480848 h 3451718"/>
              <a:gd name="connsiteX1" fmla="*/ 6682735 w 10671304"/>
              <a:gd name="connsiteY1" fmla="*/ 156910 h 3451718"/>
              <a:gd name="connsiteX2" fmla="*/ 10671304 w 10671304"/>
              <a:gd name="connsiteY2" fmla="*/ 358286 h 3451718"/>
              <a:gd name="connsiteX3" fmla="*/ 7888544 w 10671304"/>
              <a:gd name="connsiteY3" fmla="*/ 3451718 h 3451718"/>
              <a:gd name="connsiteX4" fmla="*/ 0 w 10671304"/>
              <a:gd name="connsiteY4" fmla="*/ 2480848 h 3451718"/>
              <a:gd name="connsiteX0" fmla="*/ 106235 w 10671304"/>
              <a:gd name="connsiteY0" fmla="*/ 2205319 h 3451718"/>
              <a:gd name="connsiteX1" fmla="*/ 6682735 w 10671304"/>
              <a:gd name="connsiteY1" fmla="*/ 156910 h 3451718"/>
              <a:gd name="connsiteX2" fmla="*/ 10671304 w 10671304"/>
              <a:gd name="connsiteY2" fmla="*/ 358286 h 3451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671304" h="3451718" stroke="0" extrusionOk="0">
                <a:moveTo>
                  <a:pt x="0" y="2480848"/>
                </a:moveTo>
                <a:cubicBezTo>
                  <a:pt x="816735" y="1265163"/>
                  <a:pt x="4904184" y="510670"/>
                  <a:pt x="6682735" y="156910"/>
                </a:cubicBezTo>
                <a:cubicBezTo>
                  <a:pt x="8461286" y="-196850"/>
                  <a:pt x="9408382" y="125924"/>
                  <a:pt x="10671304" y="358286"/>
                </a:cubicBezTo>
                <a:lnTo>
                  <a:pt x="7888544" y="3451718"/>
                </a:lnTo>
                <a:lnTo>
                  <a:pt x="0" y="2480848"/>
                </a:lnTo>
                <a:close/>
              </a:path>
              <a:path w="10671304" h="3451718" fill="none">
                <a:moveTo>
                  <a:pt x="106235" y="2205319"/>
                </a:moveTo>
                <a:cubicBezTo>
                  <a:pt x="1197290" y="1202994"/>
                  <a:pt x="3911010" y="364378"/>
                  <a:pt x="6682735" y="156910"/>
                </a:cubicBezTo>
                <a:cubicBezTo>
                  <a:pt x="8027870" y="56224"/>
                  <a:pt x="9408382" y="125924"/>
                  <a:pt x="10671304" y="358286"/>
                </a:cubicBezTo>
              </a:path>
            </a:pathLst>
          </a:custGeom>
          <a:ln w="19050">
            <a:gradFill>
              <a:gsLst>
                <a:gs pos="0">
                  <a:srgbClr val="220BA9">
                    <a:alpha val="5000"/>
                  </a:srgbClr>
                </a:gs>
                <a:gs pos="21000">
                  <a:srgbClr val="E4C45E">
                    <a:alpha val="65000"/>
                  </a:srgbClr>
                </a:gs>
              </a:gsLst>
              <a:lin ang="5400000" scaled="1"/>
            </a:gradFill>
          </a:ln>
          <a:effectLst>
            <a:glow rad="127000">
              <a:srgbClr val="220BA9">
                <a:alpha val="2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050" dirty="0"/>
          </a:p>
        </p:txBody>
      </p:sp>
      <p:sp>
        <p:nvSpPr>
          <p:cNvPr id="51" name="Дуга 50">
            <a:extLst>
              <a:ext uri="{FF2B5EF4-FFF2-40B4-BE49-F238E27FC236}">
                <a16:creationId xmlns:a16="http://schemas.microsoft.com/office/drawing/2014/main" id="{9C38BD16-D1D4-4A05-8C83-A673D125A3C5}"/>
              </a:ext>
            </a:extLst>
          </p:cNvPr>
          <p:cNvSpPr/>
          <p:nvPr/>
        </p:nvSpPr>
        <p:spPr>
          <a:xfrm rot="10343332">
            <a:off x="-803960" y="-1495457"/>
            <a:ext cx="11076773" cy="5009446"/>
          </a:xfrm>
          <a:prstGeom prst="arc">
            <a:avLst>
              <a:gd name="adj1" fmla="val 12047360"/>
              <a:gd name="adj2" fmla="val 19926964"/>
            </a:avLst>
          </a:prstGeom>
          <a:ln w="28575">
            <a:gradFill>
              <a:gsLst>
                <a:gs pos="0">
                  <a:srgbClr val="220BA9">
                    <a:alpha val="15000"/>
                  </a:srgbClr>
                </a:gs>
                <a:gs pos="55000">
                  <a:srgbClr val="E4C45E">
                    <a:alpha val="69000"/>
                  </a:srgbClr>
                </a:gs>
                <a:gs pos="25000">
                  <a:srgbClr val="603171">
                    <a:alpha val="73000"/>
                  </a:srgbClr>
                </a:gs>
              </a:gsLst>
              <a:lin ang="5400000" scaled="1"/>
            </a:gradFill>
          </a:ln>
          <a:effectLst>
            <a:glow rad="127000">
              <a:srgbClr val="220BA9">
                <a:alpha val="13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050" dirty="0">
              <a:solidFill>
                <a:schemeClr val="bg1"/>
              </a:solidFill>
            </a:endParaRPr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17860899-B667-4FAB-B90E-5A93C1015E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14320">
            <a:off x="4075096" y="3446331"/>
            <a:ext cx="292466" cy="285982"/>
          </a:xfrm>
          <a:prstGeom prst="rect">
            <a:avLst/>
          </a:prstGeom>
        </p:spPr>
      </p:pic>
      <p:sp>
        <p:nvSpPr>
          <p:cNvPr id="53" name="Овал 52">
            <a:extLst>
              <a:ext uri="{FF2B5EF4-FFF2-40B4-BE49-F238E27FC236}">
                <a16:creationId xmlns:a16="http://schemas.microsoft.com/office/drawing/2014/main" id="{D862D55F-8124-4691-88C6-9F0BF7FE0D97}"/>
              </a:ext>
            </a:extLst>
          </p:cNvPr>
          <p:cNvSpPr/>
          <p:nvPr/>
        </p:nvSpPr>
        <p:spPr>
          <a:xfrm rot="20894189">
            <a:off x="7567865" y="2778336"/>
            <a:ext cx="162000" cy="162000"/>
          </a:xfrm>
          <a:prstGeom prst="ellipse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050" dirty="0"/>
          </a:p>
        </p:txBody>
      </p:sp>
      <p:sp>
        <p:nvSpPr>
          <p:cNvPr id="54" name="Овал 53">
            <a:extLst>
              <a:ext uri="{FF2B5EF4-FFF2-40B4-BE49-F238E27FC236}">
                <a16:creationId xmlns:a16="http://schemas.microsoft.com/office/drawing/2014/main" id="{B6545240-EB27-4A60-BB19-992D9DE6CCAD}"/>
              </a:ext>
            </a:extLst>
          </p:cNvPr>
          <p:cNvSpPr/>
          <p:nvPr/>
        </p:nvSpPr>
        <p:spPr>
          <a:xfrm>
            <a:off x="5269686" y="3346106"/>
            <a:ext cx="243000" cy="243000"/>
          </a:xfrm>
          <a:prstGeom prst="ellipse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050" dirty="0"/>
          </a:p>
        </p:txBody>
      </p:sp>
      <p:sp>
        <p:nvSpPr>
          <p:cNvPr id="55" name="Овал 54">
            <a:extLst>
              <a:ext uri="{FF2B5EF4-FFF2-40B4-BE49-F238E27FC236}">
                <a16:creationId xmlns:a16="http://schemas.microsoft.com/office/drawing/2014/main" id="{07719ECE-3788-41E0-AAB6-4D47D0026500}"/>
              </a:ext>
            </a:extLst>
          </p:cNvPr>
          <p:cNvSpPr/>
          <p:nvPr/>
        </p:nvSpPr>
        <p:spPr>
          <a:xfrm>
            <a:off x="2639396" y="3433124"/>
            <a:ext cx="324000" cy="324000"/>
          </a:xfrm>
          <a:prstGeom prst="ellipse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050" dirty="0"/>
          </a:p>
        </p:txBody>
      </p:sp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45DC7B19-8695-419E-A2F3-E4DD5ED351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86138">
            <a:off x="6415120" y="3064612"/>
            <a:ext cx="292466" cy="285982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17D044B0-CEEC-4B08-89F7-248ED0EEF2C4}"/>
              </a:ext>
            </a:extLst>
          </p:cNvPr>
          <p:cNvSpPr txBox="1"/>
          <p:nvPr/>
        </p:nvSpPr>
        <p:spPr>
          <a:xfrm>
            <a:off x="797253" y="942753"/>
            <a:ext cx="2880362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3600" dirty="0">
                <a:gradFill>
                  <a:gsLst>
                    <a:gs pos="10000">
                      <a:srgbClr val="140765">
                        <a:alpha val="70980"/>
                        <a:lumMod val="88000"/>
                        <a:lumOff val="12000"/>
                      </a:srgbClr>
                    </a:gs>
                    <a:gs pos="68000">
                      <a:srgbClr val="AE77DB"/>
                    </a:gs>
                    <a:gs pos="100000">
                      <a:srgbClr val="E4C45E">
                        <a:alpha val="65000"/>
                      </a:srgbClr>
                    </a:gs>
                  </a:gsLst>
                  <a:lin ang="2160000" scaled="0"/>
                </a:gradFill>
                <a:latin typeface="Century Gothic" panose="020B0502020202020204" pitchFamily="34" charset="0"/>
              </a:rPr>
              <a:t>ЭТЕРНА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F52751E-44FE-47C4-B466-9D1FB1659140}"/>
              </a:ext>
            </a:extLst>
          </p:cNvPr>
          <p:cNvSpPr txBox="1"/>
          <p:nvPr/>
        </p:nvSpPr>
        <p:spPr>
          <a:xfrm>
            <a:off x="6752280" y="563522"/>
            <a:ext cx="11540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1"/>
                </a:solidFill>
                <a:latin typeface="Bahnschrift" panose="020B0502040204020203" pitchFamily="34" charset="0"/>
              </a:rPr>
              <a:t>ОБЩИЕ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E1CB1595-BBDC-4024-9732-BF5F06EBCD2D}"/>
              </a:ext>
            </a:extLst>
          </p:cNvPr>
          <p:cNvSpPr txBox="1"/>
          <p:nvPr/>
        </p:nvSpPr>
        <p:spPr>
          <a:xfrm>
            <a:off x="6752280" y="764820"/>
            <a:ext cx="19591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1"/>
                </a:solidFill>
                <a:latin typeface="Bahnschrift" panose="020B0502040204020203" pitchFamily="34" charset="0"/>
              </a:rPr>
              <a:t>ХАРАКТЕРИСТИКИ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5EA2D10B-FF00-4E58-9BFC-A5902A4D9BB2}"/>
              </a:ext>
            </a:extLst>
          </p:cNvPr>
          <p:cNvSpPr txBox="1"/>
          <p:nvPr/>
        </p:nvSpPr>
        <p:spPr>
          <a:xfrm>
            <a:off x="4658042" y="1830900"/>
            <a:ext cx="7353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1"/>
                </a:solidFill>
                <a:latin typeface="Bahnschrift" panose="020B0502040204020203" pitchFamily="34" charset="0"/>
              </a:rPr>
              <a:t>ЭТАП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6E6F50E5-D3CF-49CE-9558-D0BDC519FB37}"/>
              </a:ext>
            </a:extLst>
          </p:cNvPr>
          <p:cNvSpPr txBox="1"/>
          <p:nvPr/>
        </p:nvSpPr>
        <p:spPr>
          <a:xfrm>
            <a:off x="4657537" y="2010925"/>
            <a:ext cx="119258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1"/>
                </a:solidFill>
                <a:latin typeface="Bahnschrift" panose="020B0502040204020203" pitchFamily="34" charset="0"/>
              </a:rPr>
              <a:t>ПРОДУКТА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D8E158B3-4FE1-4042-966C-9D3546DFD5C9}"/>
              </a:ext>
            </a:extLst>
          </p:cNvPr>
          <p:cNvSpPr txBox="1"/>
          <p:nvPr/>
        </p:nvSpPr>
        <p:spPr>
          <a:xfrm>
            <a:off x="2206555" y="2140965"/>
            <a:ext cx="125430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1"/>
                </a:solidFill>
                <a:latin typeface="Bahnschrift" panose="020B0502040204020203" pitchFamily="34" charset="0"/>
              </a:rPr>
              <a:t>КЛЮЧЕВЫЕ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F7498A8F-99A9-4DED-BD70-0B977574B032}"/>
              </a:ext>
            </a:extLst>
          </p:cNvPr>
          <p:cNvSpPr txBox="1"/>
          <p:nvPr/>
        </p:nvSpPr>
        <p:spPr>
          <a:xfrm>
            <a:off x="2206555" y="2346755"/>
            <a:ext cx="148918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1"/>
                </a:solidFill>
                <a:latin typeface="Bahnschrift" panose="020B0502040204020203" pitchFamily="34" charset="0"/>
              </a:rPr>
              <a:t>ОСОБЕНОСТИ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273AB586-29FB-4DC9-8355-2DA9C2D9C6F5}"/>
              </a:ext>
            </a:extLst>
          </p:cNvPr>
          <p:cNvSpPr txBox="1"/>
          <p:nvPr/>
        </p:nvSpPr>
        <p:spPr>
          <a:xfrm>
            <a:off x="6882308" y="985918"/>
            <a:ext cx="182912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chemeClr val="accent6">
                    <a:lumMod val="50000"/>
                  </a:schemeClr>
                </a:solidFill>
                <a:latin typeface="Bahnschrift" panose="020B0502040204020203" pitchFamily="34" charset="0"/>
              </a:rPr>
              <a:t>Софт для оцифровки личности человека с помощью машинного обучения и </a:t>
            </a:r>
            <a:r>
              <a:rPr lang="ru-RU" sz="1000" b="1" dirty="0">
                <a:solidFill>
                  <a:schemeClr val="accent6">
                    <a:lumMod val="50000"/>
                  </a:schemeClr>
                </a:solidFill>
                <a:latin typeface="Bahnschrift" panose="020B0502040204020203" pitchFamily="34" charset="0"/>
              </a:rPr>
              <a:t>Ai</a:t>
            </a:r>
            <a:r>
              <a:rPr lang="ru-RU" sz="1000" dirty="0">
                <a:solidFill>
                  <a:schemeClr val="accent6">
                    <a:lumMod val="50000"/>
                  </a:schemeClr>
                </a:solidFill>
                <a:latin typeface="Bahnschrift" panose="020B0502040204020203" pitchFamily="34" charset="0"/>
              </a:rPr>
              <a:t>, используя связки паттернов, а также передовую систему </a:t>
            </a:r>
            <a:r>
              <a:rPr lang="ru-RU" sz="1000" b="1" dirty="0">
                <a:solidFill>
                  <a:schemeClr val="accent6">
                    <a:lumMod val="50000"/>
                  </a:schemeClr>
                </a:solidFill>
                <a:latin typeface="Bahnschrift" panose="020B0502040204020203" pitchFamily="34" charset="0"/>
              </a:rPr>
              <a:t>UCSC.01</a:t>
            </a:r>
            <a:r>
              <a:rPr lang="ru-RU" sz="1000" dirty="0">
                <a:solidFill>
                  <a:schemeClr val="accent6">
                    <a:lumMod val="50000"/>
                  </a:schemeClr>
                </a:solidFill>
                <a:latin typeface="Bahnschrift" panose="020B0502040204020203" pitchFamily="34" charset="0"/>
              </a:rPr>
              <a:t>, для взаимодействия и управления другими </a:t>
            </a:r>
            <a:r>
              <a:rPr lang="ru-RU" sz="1000" b="1" dirty="0">
                <a:solidFill>
                  <a:schemeClr val="accent6">
                    <a:lumMod val="50000"/>
                  </a:schemeClr>
                </a:solidFill>
                <a:latin typeface="Bahnschrift" panose="020B0502040204020203" pitchFamily="34" charset="0"/>
              </a:rPr>
              <a:t>Ai</a:t>
            </a:r>
            <a:r>
              <a:rPr lang="ru-RU" sz="1000" dirty="0">
                <a:solidFill>
                  <a:schemeClr val="accent6">
                    <a:lumMod val="50000"/>
                  </a:schemeClr>
                </a:solidFill>
                <a:latin typeface="Bahnschrift" panose="020B0502040204020203" pitchFamily="34" charset="0"/>
              </a:rPr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75C1B79-7047-4F20-BB3E-E00B30DE0291}"/>
              </a:ext>
            </a:extLst>
          </p:cNvPr>
          <p:cNvSpPr txBox="1"/>
          <p:nvPr/>
        </p:nvSpPr>
        <p:spPr>
          <a:xfrm>
            <a:off x="4766917" y="2251732"/>
            <a:ext cx="148918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solidFill>
                  <a:schemeClr val="accent6">
                    <a:lumMod val="50000"/>
                  </a:schemeClr>
                </a:solidFill>
                <a:latin typeface="Bahnschrift" panose="020B0502040204020203" pitchFamily="34" charset="0"/>
              </a:rPr>
              <a:t>Готовый </a:t>
            </a:r>
            <a:r>
              <a:rPr lang="en-US" sz="1000" b="1" dirty="0">
                <a:solidFill>
                  <a:schemeClr val="accent6">
                    <a:lumMod val="50000"/>
                  </a:schemeClr>
                </a:solidFill>
                <a:latin typeface="Bahnschrift" panose="020B0502040204020203" pitchFamily="34" charset="0"/>
              </a:rPr>
              <a:t>MVP</a:t>
            </a:r>
            <a:r>
              <a:rPr lang="en-US" sz="1000" dirty="0">
                <a:solidFill>
                  <a:schemeClr val="accent6">
                    <a:lumMod val="50000"/>
                  </a:schemeClr>
                </a:solidFill>
                <a:latin typeface="Bahnschrift" panose="020B0502040204020203" pitchFamily="34" charset="0"/>
              </a:rPr>
              <a:t>.</a:t>
            </a:r>
            <a:br>
              <a:rPr lang="ru-RU" sz="1000" dirty="0">
                <a:solidFill>
                  <a:schemeClr val="accent6">
                    <a:lumMod val="50000"/>
                  </a:schemeClr>
                </a:solidFill>
                <a:latin typeface="Bahnschrift" panose="020B0502040204020203" pitchFamily="34" charset="0"/>
              </a:rPr>
            </a:br>
            <a:r>
              <a:rPr lang="ru-RU" sz="1000" dirty="0">
                <a:solidFill>
                  <a:schemeClr val="accent6">
                    <a:lumMod val="50000"/>
                  </a:schemeClr>
                </a:solidFill>
                <a:latin typeface="Bahnschrift" panose="020B0502040204020203" pitchFamily="34" charset="0"/>
              </a:rPr>
              <a:t>Прототип создан, требуется наладка и доработка первой версии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1BA933B-BC39-45A5-9D06-6DF73DD5731E}"/>
              </a:ext>
            </a:extLst>
          </p:cNvPr>
          <p:cNvSpPr txBox="1"/>
          <p:nvPr/>
        </p:nvSpPr>
        <p:spPr>
          <a:xfrm>
            <a:off x="2373600" y="2583325"/>
            <a:ext cx="119044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solidFill>
                  <a:schemeClr val="accent6">
                    <a:lumMod val="50000"/>
                  </a:schemeClr>
                </a:solidFill>
                <a:latin typeface="Bahnschrift" panose="020B0502040204020203" pitchFamily="34" charset="0"/>
              </a:rPr>
              <a:t>Работа с </a:t>
            </a:r>
            <a:r>
              <a:rPr lang="ru-RU" sz="1000" b="1" dirty="0">
                <a:solidFill>
                  <a:schemeClr val="accent6">
                    <a:lumMod val="50000"/>
                  </a:schemeClr>
                </a:solidFill>
                <a:latin typeface="Bahnschrift" panose="020B0502040204020203" pitchFamily="34" charset="0"/>
              </a:rPr>
              <a:t>UCSC.01</a:t>
            </a:r>
            <a:r>
              <a:rPr lang="ru-RU" sz="1000" dirty="0">
                <a:solidFill>
                  <a:schemeClr val="accent6">
                    <a:lumMod val="50000"/>
                  </a:schemeClr>
                </a:solidFill>
                <a:latin typeface="Bahnschrift" panose="020B0502040204020203" pitchFamily="34" charset="0"/>
              </a:rPr>
              <a:t> с записанной личностью на </a:t>
            </a:r>
            <a:r>
              <a:rPr lang="ru-RU" sz="1000" b="1" dirty="0">
                <a:solidFill>
                  <a:schemeClr val="accent6">
                    <a:lumMod val="50000"/>
                  </a:schemeClr>
                </a:solidFill>
                <a:latin typeface="Bahnschrift" panose="020B0502040204020203" pitchFamily="34" charset="0"/>
              </a:rPr>
              <a:t>GPT-4</a:t>
            </a:r>
          </a:p>
        </p:txBody>
      </p:sp>
      <p:sp>
        <p:nvSpPr>
          <p:cNvPr id="75" name="Овал 74">
            <a:extLst>
              <a:ext uri="{FF2B5EF4-FFF2-40B4-BE49-F238E27FC236}">
                <a16:creationId xmlns:a16="http://schemas.microsoft.com/office/drawing/2014/main" id="{B7830262-CF74-41FA-886B-3BC1CAA98CC3}"/>
              </a:ext>
            </a:extLst>
          </p:cNvPr>
          <p:cNvSpPr/>
          <p:nvPr/>
        </p:nvSpPr>
        <p:spPr>
          <a:xfrm>
            <a:off x="4761014" y="2366540"/>
            <a:ext cx="42863" cy="42863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/>
          </a:p>
        </p:txBody>
      </p:sp>
      <p:sp>
        <p:nvSpPr>
          <p:cNvPr id="76" name="Овал 75">
            <a:extLst>
              <a:ext uri="{FF2B5EF4-FFF2-40B4-BE49-F238E27FC236}">
                <a16:creationId xmlns:a16="http://schemas.microsoft.com/office/drawing/2014/main" id="{38DB21AB-069A-40A8-94FF-5B519AC2D731}"/>
              </a:ext>
            </a:extLst>
          </p:cNvPr>
          <p:cNvSpPr/>
          <p:nvPr/>
        </p:nvSpPr>
        <p:spPr>
          <a:xfrm>
            <a:off x="2330737" y="2695639"/>
            <a:ext cx="42863" cy="42863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/>
          </a:p>
        </p:txBody>
      </p:sp>
      <p:sp>
        <p:nvSpPr>
          <p:cNvPr id="77" name="Овал 76">
            <a:extLst>
              <a:ext uri="{FF2B5EF4-FFF2-40B4-BE49-F238E27FC236}">
                <a16:creationId xmlns:a16="http://schemas.microsoft.com/office/drawing/2014/main" id="{582F4ABA-8438-46F5-90B0-DDCCBFA8A8E5}"/>
              </a:ext>
            </a:extLst>
          </p:cNvPr>
          <p:cNvSpPr/>
          <p:nvPr/>
        </p:nvSpPr>
        <p:spPr>
          <a:xfrm>
            <a:off x="4761014" y="2516646"/>
            <a:ext cx="42863" cy="42863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/>
          </a:p>
        </p:txBody>
      </p:sp>
      <p:sp>
        <p:nvSpPr>
          <p:cNvPr id="78" name="Овал 77">
            <a:extLst>
              <a:ext uri="{FF2B5EF4-FFF2-40B4-BE49-F238E27FC236}">
                <a16:creationId xmlns:a16="http://schemas.microsoft.com/office/drawing/2014/main" id="{FCB3B74F-88C3-4B3F-895E-CA1118983808}"/>
              </a:ext>
            </a:extLst>
          </p:cNvPr>
          <p:cNvSpPr/>
          <p:nvPr/>
        </p:nvSpPr>
        <p:spPr>
          <a:xfrm>
            <a:off x="6860876" y="1100523"/>
            <a:ext cx="42863" cy="42863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492CF9BE-3941-4F71-962B-88EAAEF702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5660" y="-1259012"/>
            <a:ext cx="2352680" cy="2349251"/>
          </a:xfrm>
          <a:prstGeom prst="rect">
            <a:avLst/>
          </a:prstGeom>
        </p:spPr>
      </p:pic>
      <p:sp>
        <p:nvSpPr>
          <p:cNvPr id="20" name="Овал 19">
            <a:extLst>
              <a:ext uri="{FF2B5EF4-FFF2-40B4-BE49-F238E27FC236}">
                <a16:creationId xmlns:a16="http://schemas.microsoft.com/office/drawing/2014/main" id="{25437223-BDD7-47A0-B9F6-8E6F9314B99D}"/>
              </a:ext>
            </a:extLst>
          </p:cNvPr>
          <p:cNvSpPr/>
          <p:nvPr/>
        </p:nvSpPr>
        <p:spPr>
          <a:xfrm>
            <a:off x="3241022" y="-1411640"/>
            <a:ext cx="2661955" cy="2661955"/>
          </a:xfrm>
          <a:prstGeom prst="ellipse">
            <a:avLst/>
          </a:prstGeom>
          <a:solidFill>
            <a:schemeClr val="tx1">
              <a:alpha val="15000"/>
            </a:schemeClr>
          </a:solidFill>
          <a:ln>
            <a:noFill/>
          </a:ln>
          <a:effectLst>
            <a:glow rad="482600">
              <a:schemeClr val="accent1">
                <a:alpha val="21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90432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372;p30">
            <a:extLst>
              <a:ext uri="{FF2B5EF4-FFF2-40B4-BE49-F238E27FC236}">
                <a16:creationId xmlns:a16="http://schemas.microsoft.com/office/drawing/2014/main" id="{53C83701-2A12-4C0B-8B4F-14820CA2910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38552" y="136436"/>
            <a:ext cx="2382201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chemeClr val="tx2"/>
                </a:solidFill>
                <a:latin typeface="Bahnschrift" panose="020B0502040204020203" pitchFamily="34" charset="0"/>
              </a:rPr>
              <a:t>ТЕХНОЛОГИЯ</a:t>
            </a:r>
            <a:endParaRPr b="1" dirty="0">
              <a:solidFill>
                <a:schemeClr val="tx2"/>
              </a:solidFill>
              <a:latin typeface="Bahnschrift" panose="020B0502040204020203" pitchFamily="34" charset="0"/>
            </a:endParaRPr>
          </a:p>
        </p:txBody>
      </p:sp>
      <p:cxnSp>
        <p:nvCxnSpPr>
          <p:cNvPr id="54" name="Прямая соединительная линия 53">
            <a:extLst>
              <a:ext uri="{FF2B5EF4-FFF2-40B4-BE49-F238E27FC236}">
                <a16:creationId xmlns:a16="http://schemas.microsoft.com/office/drawing/2014/main" id="{AAC84F3C-AAF6-4CDD-BE6A-AC173697FB66}"/>
              </a:ext>
            </a:extLst>
          </p:cNvPr>
          <p:cNvCxnSpPr>
            <a:cxnSpLocks/>
          </p:cNvCxnSpPr>
          <p:nvPr/>
        </p:nvCxnSpPr>
        <p:spPr>
          <a:xfrm flipV="1">
            <a:off x="538552" y="249216"/>
            <a:ext cx="0" cy="4599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Google Shape;419;p33">
            <a:extLst>
              <a:ext uri="{FF2B5EF4-FFF2-40B4-BE49-F238E27FC236}">
                <a16:creationId xmlns:a16="http://schemas.microsoft.com/office/drawing/2014/main" id="{F3E73272-7852-4642-B03A-EAE5DC907988}"/>
              </a:ext>
            </a:extLst>
          </p:cNvPr>
          <p:cNvSpPr/>
          <p:nvPr/>
        </p:nvSpPr>
        <p:spPr>
          <a:xfrm>
            <a:off x="8195971" y="62601"/>
            <a:ext cx="833150" cy="833150"/>
          </a:xfrm>
          <a:prstGeom prst="ellipse">
            <a:avLst/>
          </a:prstGeom>
          <a:gradFill>
            <a:gsLst>
              <a:gs pos="0">
                <a:srgbClr val="B7FBF6">
                  <a:alpha val="50196"/>
                  <a:alpha val="49380"/>
                </a:srgbClr>
              </a:gs>
              <a:gs pos="77000">
                <a:srgbClr val="FFFFFF">
                  <a:alpha val="0"/>
                  <a:alpha val="49380"/>
                </a:srgbClr>
              </a:gs>
              <a:gs pos="100000">
                <a:srgbClr val="FFFFFF">
                  <a:alpha val="0"/>
                  <a:alpha val="4938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0" name="Google Shape;420;p33">
            <a:extLst>
              <a:ext uri="{FF2B5EF4-FFF2-40B4-BE49-F238E27FC236}">
                <a16:creationId xmlns:a16="http://schemas.microsoft.com/office/drawing/2014/main" id="{CF4C7E89-4589-4F87-9C9D-92ABE4BF1ADF}"/>
              </a:ext>
            </a:extLst>
          </p:cNvPr>
          <p:cNvSpPr txBox="1">
            <a:spLocks/>
          </p:cNvSpPr>
          <p:nvPr/>
        </p:nvSpPr>
        <p:spPr>
          <a:xfrm>
            <a:off x="6530633" y="67085"/>
            <a:ext cx="1950791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ispace"/>
              <a:buNone/>
              <a:defRPr sz="2800" b="0" i="0" u="none" strike="noStrike" cap="none">
                <a:solidFill>
                  <a:schemeClr val="dk1"/>
                </a:solidFill>
                <a:latin typeface="Trispace"/>
                <a:ea typeface="Trispace"/>
                <a:cs typeface="Trispace"/>
                <a:sym typeface="Trispac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ispace"/>
              <a:buNone/>
              <a:defRPr sz="2800" b="0" i="0" u="none" strike="noStrike" cap="none">
                <a:solidFill>
                  <a:schemeClr val="dk1"/>
                </a:solidFill>
                <a:latin typeface="Trispace"/>
                <a:ea typeface="Trispace"/>
                <a:cs typeface="Trispace"/>
                <a:sym typeface="Trispac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ispace"/>
              <a:buNone/>
              <a:defRPr sz="2800" b="0" i="0" u="none" strike="noStrike" cap="none">
                <a:solidFill>
                  <a:schemeClr val="dk1"/>
                </a:solidFill>
                <a:latin typeface="Trispace"/>
                <a:ea typeface="Trispace"/>
                <a:cs typeface="Trispace"/>
                <a:sym typeface="Trispac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ispace"/>
              <a:buNone/>
              <a:defRPr sz="2800" b="0" i="0" u="none" strike="noStrike" cap="none">
                <a:solidFill>
                  <a:schemeClr val="dk1"/>
                </a:solidFill>
                <a:latin typeface="Trispace"/>
                <a:ea typeface="Trispace"/>
                <a:cs typeface="Trispace"/>
                <a:sym typeface="Trispac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ispace"/>
              <a:buNone/>
              <a:defRPr sz="2800" b="0" i="0" u="none" strike="noStrike" cap="none">
                <a:solidFill>
                  <a:schemeClr val="dk1"/>
                </a:solidFill>
                <a:latin typeface="Trispace"/>
                <a:ea typeface="Trispace"/>
                <a:cs typeface="Trispace"/>
                <a:sym typeface="Trispac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ispace"/>
              <a:buNone/>
              <a:defRPr sz="2800" b="0" i="0" u="none" strike="noStrike" cap="none">
                <a:solidFill>
                  <a:schemeClr val="dk1"/>
                </a:solidFill>
                <a:latin typeface="Trispace"/>
                <a:ea typeface="Trispace"/>
                <a:cs typeface="Trispace"/>
                <a:sym typeface="Trispac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ispace"/>
              <a:buNone/>
              <a:defRPr sz="2800" b="0" i="0" u="none" strike="noStrike" cap="none">
                <a:solidFill>
                  <a:schemeClr val="dk1"/>
                </a:solidFill>
                <a:latin typeface="Trispace"/>
                <a:ea typeface="Trispace"/>
                <a:cs typeface="Trispace"/>
                <a:sym typeface="Trispac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ispace"/>
              <a:buNone/>
              <a:defRPr sz="2800" b="0" i="0" u="none" strike="noStrike" cap="none">
                <a:solidFill>
                  <a:schemeClr val="dk1"/>
                </a:solidFill>
                <a:latin typeface="Trispace"/>
                <a:ea typeface="Trispace"/>
                <a:cs typeface="Trispace"/>
                <a:sym typeface="Trispac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ispace"/>
              <a:buNone/>
              <a:defRPr sz="2800" b="0" i="0" u="none" strike="noStrike" cap="none">
                <a:solidFill>
                  <a:schemeClr val="dk1"/>
                </a:solidFill>
                <a:latin typeface="Trispace"/>
                <a:ea typeface="Trispace"/>
                <a:cs typeface="Trispace"/>
                <a:sym typeface="Trispace"/>
              </a:defRPr>
            </a:lvl9pPr>
          </a:lstStyle>
          <a:p>
            <a:r>
              <a:rPr lang="ru-RU" sz="1200" dirty="0">
                <a:latin typeface="Bahnschrift" panose="020B0502040204020203" pitchFamily="34" charset="0"/>
              </a:rPr>
              <a:t>ПОДБОР СИСТЕМЫ ПАТЕРНОВ</a:t>
            </a:r>
            <a:r>
              <a:rPr lang="en-US" sz="1100" dirty="0"/>
              <a:t>_</a:t>
            </a:r>
          </a:p>
        </p:txBody>
      </p:sp>
      <p:sp>
        <p:nvSpPr>
          <p:cNvPr id="61" name="Google Shape;421;p33">
            <a:extLst>
              <a:ext uri="{FF2B5EF4-FFF2-40B4-BE49-F238E27FC236}">
                <a16:creationId xmlns:a16="http://schemas.microsoft.com/office/drawing/2014/main" id="{03EBCBE3-F277-4C65-8020-8DDE43DE5BF7}"/>
              </a:ext>
            </a:extLst>
          </p:cNvPr>
          <p:cNvSpPr txBox="1">
            <a:spLocks/>
          </p:cNvSpPr>
          <p:nvPr/>
        </p:nvSpPr>
        <p:spPr>
          <a:xfrm>
            <a:off x="7710848" y="-86474"/>
            <a:ext cx="1789200" cy="108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ven Pro"/>
              <a:buNone/>
              <a:defRPr sz="12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ven Pro"/>
              <a:buNone/>
              <a:defRPr sz="12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ven Pro"/>
              <a:buNone/>
              <a:defRPr sz="12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ven Pro"/>
              <a:buNone/>
              <a:defRPr sz="12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ven Pro"/>
              <a:buNone/>
              <a:defRPr sz="12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ven Pro"/>
              <a:buNone/>
              <a:defRPr sz="12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ven Pro"/>
              <a:buNone/>
              <a:defRPr sz="12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ven Pro"/>
              <a:buNone/>
              <a:defRPr sz="12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Font typeface="Maven Pro"/>
              <a:buNone/>
              <a:defRPr sz="12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9pPr>
          </a:lstStyle>
          <a:p>
            <a:pPr marL="0" indent="0" algn="ctr"/>
            <a:r>
              <a:rPr lang="en" sz="4000" dirty="0"/>
              <a:t>01</a:t>
            </a:r>
          </a:p>
        </p:txBody>
      </p:sp>
      <p:sp>
        <p:nvSpPr>
          <p:cNvPr id="21" name="Прямоугольник: усеченные противолежащие углы 20">
            <a:extLst>
              <a:ext uri="{FF2B5EF4-FFF2-40B4-BE49-F238E27FC236}">
                <a16:creationId xmlns:a16="http://schemas.microsoft.com/office/drawing/2014/main" id="{3E23E342-AC58-4D4B-A750-8B4888FE69E4}"/>
              </a:ext>
            </a:extLst>
          </p:cNvPr>
          <p:cNvSpPr/>
          <p:nvPr/>
        </p:nvSpPr>
        <p:spPr>
          <a:xfrm flipH="1">
            <a:off x="821867" y="1082366"/>
            <a:ext cx="7500265" cy="3581074"/>
          </a:xfrm>
          <a:prstGeom prst="snip2DiagRect">
            <a:avLst>
              <a:gd name="adj1" fmla="val 0"/>
              <a:gd name="adj2" fmla="val 12411"/>
            </a:avLst>
          </a:prstGeom>
          <a:solidFill>
            <a:schemeClr val="bg2">
              <a:lumMod val="50000"/>
              <a:alpha val="13000"/>
            </a:schemeClr>
          </a:solidFill>
          <a:ln>
            <a:noFill/>
          </a:ln>
          <a:effectLst>
            <a:glow rad="419100">
              <a:schemeClr val="accent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C527FC08-D5D5-43DB-8C02-FDD664F61D1B}"/>
              </a:ext>
            </a:extLst>
          </p:cNvPr>
          <p:cNvSpPr txBox="1"/>
          <p:nvPr/>
        </p:nvSpPr>
        <p:spPr>
          <a:xfrm>
            <a:off x="927173" y="1410964"/>
            <a:ext cx="7554251" cy="29238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b="1" dirty="0">
                <a:solidFill>
                  <a:schemeClr val="tx1"/>
                </a:solidFill>
                <a:latin typeface="Bahnschrift" panose="020B0502040204020203" pitchFamily="34" charset="0"/>
              </a:rPr>
              <a:t>ПАТТЕРН ОБЩЕГО АНАЛИЗА ЛИЧНОСТИ</a:t>
            </a:r>
            <a:r>
              <a:rPr lang="en-US" sz="1000" b="1" dirty="0">
                <a:solidFill>
                  <a:schemeClr val="tx1"/>
                </a:solidFill>
                <a:latin typeface="Bahnschrift" panose="020B0502040204020203" pitchFamily="34" charset="0"/>
              </a:rPr>
              <a:t>:</a:t>
            </a:r>
            <a:r>
              <a:rPr lang="ru-RU" sz="1000" b="1" dirty="0">
                <a:solidFill>
                  <a:schemeClr val="tx1"/>
                </a:solidFill>
                <a:latin typeface="Bahnschrift" panose="020B0502040204020203" pitchFamily="34" charset="0"/>
              </a:rPr>
              <a:t> </a:t>
            </a:r>
          </a:p>
          <a:p>
            <a:r>
              <a:rPr lang="ru-RU" sz="1000" dirty="0">
                <a:solidFill>
                  <a:schemeClr val="tx1"/>
                </a:solidFill>
                <a:latin typeface="Bahnschrift" panose="020B0502040204020203" pitchFamily="34" charset="0"/>
              </a:rPr>
              <a:t>Цель — понять характерные черты личности и её восприятие мира. Для этого проводится:  </a:t>
            </a:r>
          </a:p>
          <a:p>
            <a:r>
              <a:rPr lang="ru-RU" sz="1000" dirty="0">
                <a:solidFill>
                  <a:schemeClr val="tx1"/>
                </a:solidFill>
                <a:latin typeface="Bahnschrift" panose="020B0502040204020203" pitchFamily="34" charset="0"/>
              </a:rPr>
              <a:t>- Анализ письменных источников: переписки, архивные записи и другие документы.  </a:t>
            </a:r>
          </a:p>
          <a:p>
            <a:r>
              <a:rPr lang="ru-RU" sz="1000" dirty="0">
                <a:solidFill>
                  <a:schemeClr val="tx1"/>
                </a:solidFill>
                <a:latin typeface="Bahnschrift" panose="020B0502040204020203" pitchFamily="34" charset="0"/>
              </a:rPr>
              <a:t>- Психологический анализ через тесты, включая исследования темперамента, MBTI, OCA и аналогичных методик.  </a:t>
            </a:r>
          </a:p>
          <a:p>
            <a:r>
              <a:rPr lang="ru-RU" sz="1000" dirty="0">
                <a:solidFill>
                  <a:schemeClr val="tx1"/>
                </a:solidFill>
                <a:latin typeface="Bahnschrift" panose="020B0502040204020203" pitchFamily="34" charset="0"/>
              </a:rPr>
              <a:t>- Исследование взглядов человека на ситуации и окружающий мир.  </a:t>
            </a:r>
          </a:p>
          <a:p>
            <a:endParaRPr lang="ru-RU" sz="1000" dirty="0">
              <a:solidFill>
                <a:schemeClr val="tx1"/>
              </a:solidFill>
              <a:latin typeface="Bahnschrift" panose="020B0502040204020203" pitchFamily="34" charset="0"/>
            </a:endParaRPr>
          </a:p>
          <a:p>
            <a:r>
              <a:rPr lang="en-US" sz="1000" dirty="0">
                <a:solidFill>
                  <a:schemeClr val="tx1"/>
                </a:solidFill>
                <a:latin typeface="Bahnschrift" panose="020B0502040204020203" pitchFamily="34" charset="0"/>
              </a:rPr>
              <a:t>*</a:t>
            </a:r>
            <a:r>
              <a:rPr lang="ru-RU" sz="1000" dirty="0">
                <a:solidFill>
                  <a:schemeClr val="tx1"/>
                </a:solidFill>
                <a:latin typeface="Bahnschrift" panose="020B0502040204020203" pitchFamily="34" charset="0"/>
              </a:rPr>
              <a:t>После сбора информации происходит обобщение и выделение общих паттернов мышления.  </a:t>
            </a:r>
          </a:p>
          <a:p>
            <a:endParaRPr lang="ru-RU" sz="1000" dirty="0">
              <a:solidFill>
                <a:schemeClr val="tx1"/>
              </a:solidFill>
              <a:latin typeface="Bahnschrift" panose="020B0502040204020203" pitchFamily="34" charset="0"/>
            </a:endParaRPr>
          </a:p>
          <a:p>
            <a:r>
              <a:rPr lang="ru-RU" sz="1000" b="1" dirty="0">
                <a:solidFill>
                  <a:schemeClr val="tx1"/>
                </a:solidFill>
                <a:latin typeface="Bahnschrift" panose="020B0502040204020203" pitchFamily="34" charset="0"/>
              </a:rPr>
              <a:t>ПАТТЕРН РЕЧЕВОГО И ПИСЬМЕННОГО АППАРАТА</a:t>
            </a:r>
            <a:r>
              <a:rPr lang="en-US" sz="1000" b="1" dirty="0">
                <a:solidFill>
                  <a:schemeClr val="tx1"/>
                </a:solidFill>
                <a:latin typeface="Bahnschrift" panose="020B0502040204020203" pitchFamily="34" charset="0"/>
              </a:rPr>
              <a:t>:</a:t>
            </a:r>
            <a:r>
              <a:rPr lang="ru-RU" sz="1000" b="1" dirty="0">
                <a:solidFill>
                  <a:schemeClr val="tx1"/>
                </a:solidFill>
                <a:latin typeface="Bahnschrift" panose="020B0502040204020203" pitchFamily="34" charset="0"/>
              </a:rPr>
              <a:t>  </a:t>
            </a:r>
          </a:p>
          <a:p>
            <a:r>
              <a:rPr lang="ru-RU" sz="1000" dirty="0">
                <a:solidFill>
                  <a:schemeClr val="tx1"/>
                </a:solidFill>
                <a:latin typeface="Bahnschrift" panose="020B0502040204020203" pitchFamily="34" charset="0"/>
              </a:rPr>
              <a:t>Изучаются закономерности в речи и письме, что позволяет воспроизводить индивидуальный стиль выражения мыслей.  </a:t>
            </a:r>
          </a:p>
          <a:p>
            <a:r>
              <a:rPr lang="ru-RU" sz="1000" dirty="0">
                <a:solidFill>
                  <a:schemeClr val="tx1"/>
                </a:solidFill>
                <a:latin typeface="Bahnschrift" panose="020B0502040204020203" pitchFamily="34" charset="0"/>
              </a:rPr>
              <a:t>- Анализ письменных материалов.  </a:t>
            </a:r>
          </a:p>
          <a:p>
            <a:r>
              <a:rPr lang="ru-RU" sz="1000" dirty="0">
                <a:solidFill>
                  <a:schemeClr val="tx1"/>
                </a:solidFill>
                <a:latin typeface="Bahnschrift" panose="020B0502040204020203" pitchFamily="34" charset="0"/>
              </a:rPr>
              <a:t>- Исследование голосовых записей для выявления интонаций, тембра и других особенностей речи.  </a:t>
            </a:r>
          </a:p>
          <a:p>
            <a:endParaRPr lang="ru-RU" sz="1000" dirty="0">
              <a:solidFill>
                <a:schemeClr val="tx1"/>
              </a:solidFill>
              <a:latin typeface="Bahnschrift" panose="020B0502040204020203" pitchFamily="34" charset="0"/>
            </a:endParaRPr>
          </a:p>
          <a:p>
            <a:r>
              <a:rPr lang="ru-RU" sz="1000" dirty="0">
                <a:solidFill>
                  <a:schemeClr val="tx1"/>
                </a:solidFill>
                <a:latin typeface="Bahnschrift" panose="020B0502040204020203" pitchFamily="34" charset="0"/>
              </a:rPr>
              <a:t>П</a:t>
            </a:r>
            <a:r>
              <a:rPr lang="ru-RU" sz="1000" b="1" dirty="0">
                <a:solidFill>
                  <a:schemeClr val="tx1"/>
                </a:solidFill>
                <a:latin typeface="Bahnschrift" panose="020B0502040204020203" pitchFamily="34" charset="0"/>
              </a:rPr>
              <a:t>АТТЕРН ИНДИВИДУАЛЬНОСТИ</a:t>
            </a:r>
            <a:r>
              <a:rPr lang="en-US" sz="1000" b="1" dirty="0">
                <a:solidFill>
                  <a:schemeClr val="tx1"/>
                </a:solidFill>
                <a:latin typeface="Bahnschrift" panose="020B0502040204020203" pitchFamily="34" charset="0"/>
              </a:rPr>
              <a:t>:</a:t>
            </a:r>
            <a:endParaRPr lang="ru-RU" sz="1000" b="1" dirty="0">
              <a:solidFill>
                <a:schemeClr val="tx1"/>
              </a:solidFill>
              <a:latin typeface="Bahnschrift" panose="020B0502040204020203" pitchFamily="34" charset="0"/>
            </a:endParaRPr>
          </a:p>
          <a:p>
            <a:r>
              <a:rPr lang="ru-RU" sz="1000" dirty="0">
                <a:solidFill>
                  <a:schemeClr val="tx1"/>
                </a:solidFill>
                <a:latin typeface="Bahnschrift" panose="020B0502040204020203" pitchFamily="34" charset="0"/>
              </a:rPr>
              <a:t>На этом этапе создаётся массив данных, описывающий личность:  </a:t>
            </a:r>
          </a:p>
          <a:p>
            <a:r>
              <a:rPr lang="ru-RU" sz="1000" dirty="0">
                <a:solidFill>
                  <a:schemeClr val="tx1"/>
                </a:solidFill>
                <a:latin typeface="Bahnschrift" panose="020B0502040204020203" pitchFamily="34" charset="0"/>
              </a:rPr>
              <a:t>- Полная биография человека.  </a:t>
            </a:r>
          </a:p>
          <a:p>
            <a:r>
              <a:rPr lang="ru-RU" sz="1000" dirty="0">
                <a:solidFill>
                  <a:schemeClr val="tx1"/>
                </a:solidFill>
                <a:latin typeface="Bahnschrift" panose="020B0502040204020203" pitchFamily="34" charset="0"/>
              </a:rPr>
              <a:t>- Личная информация: возраст, пол, имя, предпочтения, взгляды на жизнь, профессиональная деятельность, увлечения.  </a:t>
            </a:r>
          </a:p>
          <a:p>
            <a:r>
              <a:rPr lang="ru-RU" sz="1000" dirty="0">
                <a:solidFill>
                  <a:schemeClr val="tx1"/>
                </a:solidFill>
                <a:latin typeface="Bahnschrift" panose="020B0502040204020203" pitchFamily="34" charset="0"/>
              </a:rPr>
              <a:t>- Социальное окружение: друзья, знакомые, коллеги, родственники, информация об их взаимодействии с человеком.  </a:t>
            </a:r>
          </a:p>
        </p:txBody>
      </p:sp>
    </p:spTree>
    <p:extLst>
      <p:ext uri="{BB962C8B-B14F-4D97-AF65-F5344CB8AC3E}">
        <p14:creationId xmlns:p14="http://schemas.microsoft.com/office/powerpoint/2010/main" val="40420658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19;p33">
            <a:extLst>
              <a:ext uri="{FF2B5EF4-FFF2-40B4-BE49-F238E27FC236}">
                <a16:creationId xmlns:a16="http://schemas.microsoft.com/office/drawing/2014/main" id="{2B109299-B238-4100-A745-D19372EBFB72}"/>
              </a:ext>
            </a:extLst>
          </p:cNvPr>
          <p:cNvSpPr/>
          <p:nvPr/>
        </p:nvSpPr>
        <p:spPr>
          <a:xfrm>
            <a:off x="332505" y="285234"/>
            <a:ext cx="833150" cy="833150"/>
          </a:xfrm>
          <a:prstGeom prst="ellipse">
            <a:avLst/>
          </a:prstGeom>
          <a:gradFill>
            <a:gsLst>
              <a:gs pos="0">
                <a:srgbClr val="B7FBF6">
                  <a:alpha val="50196"/>
                  <a:alpha val="49380"/>
                </a:srgbClr>
              </a:gs>
              <a:gs pos="77000">
                <a:srgbClr val="FFFFFF">
                  <a:alpha val="0"/>
                  <a:alpha val="49380"/>
                </a:srgbClr>
              </a:gs>
              <a:gs pos="100000">
                <a:srgbClr val="FFFFFF">
                  <a:alpha val="0"/>
                  <a:alpha val="4938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3" name="Google Shape;420;p33">
            <a:extLst>
              <a:ext uri="{FF2B5EF4-FFF2-40B4-BE49-F238E27FC236}">
                <a16:creationId xmlns:a16="http://schemas.microsoft.com/office/drawing/2014/main" id="{141C31F0-F247-4908-A9A8-61270B80484E}"/>
              </a:ext>
            </a:extLst>
          </p:cNvPr>
          <p:cNvSpPr txBox="1">
            <a:spLocks/>
          </p:cNvSpPr>
          <p:nvPr/>
        </p:nvSpPr>
        <p:spPr>
          <a:xfrm>
            <a:off x="1165655" y="405868"/>
            <a:ext cx="1079402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ispace"/>
              <a:buNone/>
              <a:defRPr sz="2800" b="0" i="0" u="none" strike="noStrike" cap="none">
                <a:solidFill>
                  <a:schemeClr val="dk1"/>
                </a:solidFill>
                <a:latin typeface="Trispace"/>
                <a:ea typeface="Trispace"/>
                <a:cs typeface="Trispace"/>
                <a:sym typeface="Trispac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ispace"/>
              <a:buNone/>
              <a:defRPr sz="2800" b="0" i="0" u="none" strike="noStrike" cap="none">
                <a:solidFill>
                  <a:schemeClr val="dk1"/>
                </a:solidFill>
                <a:latin typeface="Trispace"/>
                <a:ea typeface="Trispace"/>
                <a:cs typeface="Trispace"/>
                <a:sym typeface="Trispac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ispace"/>
              <a:buNone/>
              <a:defRPr sz="2800" b="0" i="0" u="none" strike="noStrike" cap="none">
                <a:solidFill>
                  <a:schemeClr val="dk1"/>
                </a:solidFill>
                <a:latin typeface="Trispace"/>
                <a:ea typeface="Trispace"/>
                <a:cs typeface="Trispace"/>
                <a:sym typeface="Trispac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ispace"/>
              <a:buNone/>
              <a:defRPr sz="2800" b="0" i="0" u="none" strike="noStrike" cap="none">
                <a:solidFill>
                  <a:schemeClr val="dk1"/>
                </a:solidFill>
                <a:latin typeface="Trispace"/>
                <a:ea typeface="Trispace"/>
                <a:cs typeface="Trispace"/>
                <a:sym typeface="Trispac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ispace"/>
              <a:buNone/>
              <a:defRPr sz="2800" b="0" i="0" u="none" strike="noStrike" cap="none">
                <a:solidFill>
                  <a:schemeClr val="dk1"/>
                </a:solidFill>
                <a:latin typeface="Trispace"/>
                <a:ea typeface="Trispace"/>
                <a:cs typeface="Trispace"/>
                <a:sym typeface="Trispac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ispace"/>
              <a:buNone/>
              <a:defRPr sz="2800" b="0" i="0" u="none" strike="noStrike" cap="none">
                <a:solidFill>
                  <a:schemeClr val="dk1"/>
                </a:solidFill>
                <a:latin typeface="Trispace"/>
                <a:ea typeface="Trispace"/>
                <a:cs typeface="Trispace"/>
                <a:sym typeface="Trispac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ispace"/>
              <a:buNone/>
              <a:defRPr sz="2800" b="0" i="0" u="none" strike="noStrike" cap="none">
                <a:solidFill>
                  <a:schemeClr val="dk1"/>
                </a:solidFill>
                <a:latin typeface="Trispace"/>
                <a:ea typeface="Trispace"/>
                <a:cs typeface="Trispace"/>
                <a:sym typeface="Trispac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ispace"/>
              <a:buNone/>
              <a:defRPr sz="2800" b="0" i="0" u="none" strike="noStrike" cap="none">
                <a:solidFill>
                  <a:schemeClr val="dk1"/>
                </a:solidFill>
                <a:latin typeface="Trispace"/>
                <a:ea typeface="Trispace"/>
                <a:cs typeface="Trispace"/>
                <a:sym typeface="Trispac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ispace"/>
              <a:buNone/>
              <a:defRPr sz="2800" b="0" i="0" u="none" strike="noStrike" cap="none">
                <a:solidFill>
                  <a:schemeClr val="dk1"/>
                </a:solidFill>
                <a:latin typeface="Trispace"/>
                <a:ea typeface="Trispace"/>
                <a:cs typeface="Trispace"/>
                <a:sym typeface="Trispace"/>
              </a:defRPr>
            </a:lvl9pPr>
          </a:lstStyle>
          <a:p>
            <a:r>
              <a:rPr lang="ru-RU" sz="1200" dirty="0">
                <a:latin typeface="Bahnschrift" panose="020B0502040204020203" pitchFamily="34" charset="0"/>
              </a:rPr>
              <a:t>НАСТРОЙКА ЛИЧНОСТИ</a:t>
            </a:r>
            <a:r>
              <a:rPr lang="en-US" sz="1200" dirty="0"/>
              <a:t>_</a:t>
            </a:r>
          </a:p>
        </p:txBody>
      </p:sp>
      <p:sp>
        <p:nvSpPr>
          <p:cNvPr id="44" name="Прямоугольник: усеченные противолежащие углы 43">
            <a:extLst>
              <a:ext uri="{FF2B5EF4-FFF2-40B4-BE49-F238E27FC236}">
                <a16:creationId xmlns:a16="http://schemas.microsoft.com/office/drawing/2014/main" id="{6DF69AFB-C1A3-4E90-8F90-CB98751FF344}"/>
              </a:ext>
            </a:extLst>
          </p:cNvPr>
          <p:cNvSpPr/>
          <p:nvPr/>
        </p:nvSpPr>
        <p:spPr>
          <a:xfrm flipH="1">
            <a:off x="332505" y="1406832"/>
            <a:ext cx="4085717" cy="3581074"/>
          </a:xfrm>
          <a:prstGeom prst="snip2DiagRect">
            <a:avLst>
              <a:gd name="adj1" fmla="val 0"/>
              <a:gd name="adj2" fmla="val 12411"/>
            </a:avLst>
          </a:prstGeom>
          <a:solidFill>
            <a:schemeClr val="bg2">
              <a:lumMod val="50000"/>
              <a:alpha val="13000"/>
            </a:schemeClr>
          </a:solidFill>
          <a:ln>
            <a:noFill/>
          </a:ln>
          <a:effectLst>
            <a:glow rad="419100">
              <a:schemeClr val="accent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965CA03-436F-4426-A10C-3586C0CB9068}"/>
              </a:ext>
            </a:extLst>
          </p:cNvPr>
          <p:cNvSpPr txBox="1"/>
          <p:nvPr/>
        </p:nvSpPr>
        <p:spPr>
          <a:xfrm>
            <a:off x="531752" y="1535375"/>
            <a:ext cx="3920035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chemeClr val="tx1"/>
                </a:solidFill>
                <a:latin typeface="Bahnschrift" panose="020B0502040204020203" pitchFamily="34" charset="0"/>
              </a:rPr>
              <a:t>На основе собранных данных формируется персонализированный промт, который интегрируется в </a:t>
            </a:r>
            <a:r>
              <a:rPr lang="ru-RU" sz="1000" b="1" dirty="0">
                <a:solidFill>
                  <a:schemeClr val="tx1"/>
                </a:solidFill>
                <a:latin typeface="Bahnschrift" panose="020B0502040204020203" pitchFamily="34" charset="0"/>
              </a:rPr>
              <a:t>AI</a:t>
            </a:r>
            <a:r>
              <a:rPr lang="ru-RU" sz="1000" dirty="0">
                <a:solidFill>
                  <a:schemeClr val="tx1"/>
                </a:solidFill>
                <a:latin typeface="Bahnschrift" panose="020B0502040204020203" pitchFamily="34" charset="0"/>
              </a:rPr>
              <a:t>.</a:t>
            </a:r>
          </a:p>
          <a:p>
            <a:endParaRPr lang="ru-RU" sz="1000" dirty="0">
              <a:solidFill>
                <a:schemeClr val="tx1"/>
              </a:solidFill>
              <a:latin typeface="Bahnschrift" panose="020B0502040204020203" pitchFamily="34" charset="0"/>
            </a:endParaRPr>
          </a:p>
          <a:p>
            <a:r>
              <a:rPr lang="ru-RU" sz="1000" dirty="0">
                <a:solidFill>
                  <a:schemeClr val="tx1"/>
                </a:solidFill>
                <a:latin typeface="Bahnschrift" panose="020B0502040204020203" pitchFamily="34" charset="0"/>
              </a:rPr>
              <a:t>Архивы переписок (письменные источники)</a:t>
            </a:r>
          </a:p>
          <a:p>
            <a:r>
              <a:rPr lang="ru-RU" sz="1000" dirty="0">
                <a:solidFill>
                  <a:schemeClr val="tx1"/>
                </a:solidFill>
                <a:latin typeface="Bahnschrift" panose="020B0502040204020203" pitchFamily="34" charset="0"/>
              </a:rPr>
              <a:t>*Повторение общения человека</a:t>
            </a:r>
          </a:p>
          <a:p>
            <a:endParaRPr lang="ru-RU" sz="1000" dirty="0">
              <a:solidFill>
                <a:schemeClr val="tx1"/>
              </a:solidFill>
              <a:latin typeface="Bahnschrift" panose="020B0502040204020203" pitchFamily="34" charset="0"/>
            </a:endParaRPr>
          </a:p>
          <a:p>
            <a:r>
              <a:rPr lang="ru-RU" sz="1000" dirty="0">
                <a:solidFill>
                  <a:schemeClr val="tx1"/>
                </a:solidFill>
                <a:latin typeface="Bahnschrift" panose="020B0502040204020203" pitchFamily="34" charset="0"/>
              </a:rPr>
              <a:t>Паттерн индивидуальности </a:t>
            </a:r>
          </a:p>
          <a:p>
            <a:r>
              <a:rPr lang="ru-RU" sz="1000" dirty="0">
                <a:solidFill>
                  <a:schemeClr val="tx1"/>
                </a:solidFill>
                <a:latin typeface="Bahnschrift" panose="020B0502040204020203" pitchFamily="34" charset="0"/>
              </a:rPr>
              <a:t>*Информация о личности человека </a:t>
            </a:r>
          </a:p>
          <a:p>
            <a:endParaRPr lang="ru-RU" sz="1000" dirty="0">
              <a:solidFill>
                <a:schemeClr val="tx1"/>
              </a:solidFill>
              <a:latin typeface="Bahnschrift" panose="020B0502040204020203" pitchFamily="34" charset="0"/>
            </a:endParaRPr>
          </a:p>
          <a:p>
            <a:r>
              <a:rPr lang="ru-RU" sz="1000" dirty="0">
                <a:solidFill>
                  <a:schemeClr val="tx1"/>
                </a:solidFill>
                <a:latin typeface="Bahnschrift" panose="020B0502040204020203" pitchFamily="34" charset="0"/>
              </a:rPr>
              <a:t>Паттерн общего анализа </a:t>
            </a:r>
          </a:p>
          <a:p>
            <a:r>
              <a:rPr lang="ru-RU" sz="1000" dirty="0">
                <a:solidFill>
                  <a:schemeClr val="tx1"/>
                </a:solidFill>
                <a:latin typeface="Bahnschrift" panose="020B0502040204020203" pitchFamily="34" charset="0"/>
              </a:rPr>
              <a:t>*Информация о его мышлении</a:t>
            </a:r>
          </a:p>
          <a:p>
            <a:endParaRPr lang="ru-RU" sz="1000" dirty="0">
              <a:solidFill>
                <a:schemeClr val="tx1"/>
              </a:solidFill>
              <a:latin typeface="Bahnschrift" panose="020B0502040204020203" pitchFamily="34" charset="0"/>
            </a:endParaRPr>
          </a:p>
          <a:p>
            <a:r>
              <a:rPr lang="ru-RU" sz="1000" dirty="0">
                <a:solidFill>
                  <a:schemeClr val="tx1"/>
                </a:solidFill>
                <a:latin typeface="Bahnschrift" panose="020B0502040204020203" pitchFamily="34" charset="0"/>
              </a:rPr>
              <a:t>После настройки проводится тестирование цифровой личности:  </a:t>
            </a:r>
          </a:p>
          <a:p>
            <a:r>
              <a:rPr lang="ru-RU" sz="1000" dirty="0">
                <a:solidFill>
                  <a:schemeClr val="tx1"/>
                </a:solidFill>
                <a:latin typeface="Bahnschrift" panose="020B0502040204020203" pitchFamily="34" charset="0"/>
              </a:rPr>
              <a:t>- Ей задаются вопросы, на которые ранее отвечал человек. Ответы сверяются с оригинальными.  </a:t>
            </a:r>
          </a:p>
          <a:p>
            <a:r>
              <a:rPr lang="ru-RU" sz="1000" dirty="0">
                <a:solidFill>
                  <a:schemeClr val="tx1"/>
                </a:solidFill>
                <a:latin typeface="Bahnschrift" panose="020B0502040204020203" pitchFamily="34" charset="0"/>
              </a:rPr>
              <a:t>- При необходимости корректируются параметры модели, чтобы достичь максимального соответствия.  </a:t>
            </a:r>
          </a:p>
          <a:p>
            <a:endParaRPr lang="ru-RU" sz="1000" dirty="0">
              <a:solidFill>
                <a:schemeClr val="tx1"/>
              </a:solidFill>
              <a:latin typeface="Bahnschrift" panose="020B0502040204020203" pitchFamily="34" charset="0"/>
            </a:endParaRPr>
          </a:p>
          <a:p>
            <a:r>
              <a:rPr lang="ru-RU" sz="1000" dirty="0">
                <a:solidFill>
                  <a:schemeClr val="tx1"/>
                </a:solidFill>
                <a:latin typeface="Bahnschrift" panose="020B0502040204020203" pitchFamily="34" charset="0"/>
              </a:rPr>
              <a:t>Если человека уже нет, ищем вопросы на которые он уже отвечал, берём ответ и сверяем с результатами модели</a:t>
            </a:r>
          </a:p>
        </p:txBody>
      </p:sp>
      <p:sp>
        <p:nvSpPr>
          <p:cNvPr id="46" name="Google Shape;421;p33">
            <a:extLst>
              <a:ext uri="{FF2B5EF4-FFF2-40B4-BE49-F238E27FC236}">
                <a16:creationId xmlns:a16="http://schemas.microsoft.com/office/drawing/2014/main" id="{4563C99E-78FD-4FFD-896F-9C7E70E17C71}"/>
              </a:ext>
            </a:extLst>
          </p:cNvPr>
          <p:cNvSpPr txBox="1">
            <a:spLocks/>
          </p:cNvSpPr>
          <p:nvPr/>
        </p:nvSpPr>
        <p:spPr>
          <a:xfrm>
            <a:off x="-152407" y="151168"/>
            <a:ext cx="1779083" cy="108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ven Pro"/>
              <a:buNone/>
              <a:defRPr sz="12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ven Pro"/>
              <a:buNone/>
              <a:defRPr sz="12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ven Pro"/>
              <a:buNone/>
              <a:defRPr sz="12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ven Pro"/>
              <a:buNone/>
              <a:defRPr sz="12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ven Pro"/>
              <a:buNone/>
              <a:defRPr sz="12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ven Pro"/>
              <a:buNone/>
              <a:defRPr sz="12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ven Pro"/>
              <a:buNone/>
              <a:defRPr sz="12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ven Pro"/>
              <a:buNone/>
              <a:defRPr sz="12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Font typeface="Maven Pro"/>
              <a:buNone/>
              <a:defRPr sz="12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9pPr>
          </a:lstStyle>
          <a:p>
            <a:pPr marL="0" indent="0" algn="ctr"/>
            <a:r>
              <a:rPr lang="en" sz="4000" dirty="0"/>
              <a:t>0</a:t>
            </a:r>
            <a:r>
              <a:rPr lang="ru-RU" sz="4000" dirty="0"/>
              <a:t>2</a:t>
            </a:r>
            <a:endParaRPr lang="en" sz="4000" dirty="0"/>
          </a:p>
        </p:txBody>
      </p:sp>
      <p:sp>
        <p:nvSpPr>
          <p:cNvPr id="49" name="Google Shape;420;p33">
            <a:extLst>
              <a:ext uri="{FF2B5EF4-FFF2-40B4-BE49-F238E27FC236}">
                <a16:creationId xmlns:a16="http://schemas.microsoft.com/office/drawing/2014/main" id="{8A9D89E2-E53D-45DC-9158-3C1EDD022D95}"/>
              </a:ext>
            </a:extLst>
          </p:cNvPr>
          <p:cNvSpPr txBox="1">
            <a:spLocks/>
          </p:cNvSpPr>
          <p:nvPr/>
        </p:nvSpPr>
        <p:spPr>
          <a:xfrm>
            <a:off x="5812565" y="405868"/>
            <a:ext cx="1304742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ispace"/>
              <a:buNone/>
              <a:defRPr sz="2800" b="0" i="0" u="none" strike="noStrike" cap="none">
                <a:solidFill>
                  <a:schemeClr val="dk1"/>
                </a:solidFill>
                <a:latin typeface="Trispace"/>
                <a:ea typeface="Trispace"/>
                <a:cs typeface="Trispace"/>
                <a:sym typeface="Trispac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ispace"/>
              <a:buNone/>
              <a:defRPr sz="2800" b="0" i="0" u="none" strike="noStrike" cap="none">
                <a:solidFill>
                  <a:schemeClr val="dk1"/>
                </a:solidFill>
                <a:latin typeface="Trispace"/>
                <a:ea typeface="Trispace"/>
                <a:cs typeface="Trispace"/>
                <a:sym typeface="Trispac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ispace"/>
              <a:buNone/>
              <a:defRPr sz="2800" b="0" i="0" u="none" strike="noStrike" cap="none">
                <a:solidFill>
                  <a:schemeClr val="dk1"/>
                </a:solidFill>
                <a:latin typeface="Trispace"/>
                <a:ea typeface="Trispace"/>
                <a:cs typeface="Trispace"/>
                <a:sym typeface="Trispac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ispace"/>
              <a:buNone/>
              <a:defRPr sz="2800" b="0" i="0" u="none" strike="noStrike" cap="none">
                <a:solidFill>
                  <a:schemeClr val="dk1"/>
                </a:solidFill>
                <a:latin typeface="Trispace"/>
                <a:ea typeface="Trispace"/>
                <a:cs typeface="Trispace"/>
                <a:sym typeface="Trispac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ispace"/>
              <a:buNone/>
              <a:defRPr sz="2800" b="0" i="0" u="none" strike="noStrike" cap="none">
                <a:solidFill>
                  <a:schemeClr val="dk1"/>
                </a:solidFill>
                <a:latin typeface="Trispace"/>
                <a:ea typeface="Trispace"/>
                <a:cs typeface="Trispace"/>
                <a:sym typeface="Trispac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ispace"/>
              <a:buNone/>
              <a:defRPr sz="2800" b="0" i="0" u="none" strike="noStrike" cap="none">
                <a:solidFill>
                  <a:schemeClr val="dk1"/>
                </a:solidFill>
                <a:latin typeface="Trispace"/>
                <a:ea typeface="Trispace"/>
                <a:cs typeface="Trispace"/>
                <a:sym typeface="Trispac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ispace"/>
              <a:buNone/>
              <a:defRPr sz="2800" b="0" i="0" u="none" strike="noStrike" cap="none">
                <a:solidFill>
                  <a:schemeClr val="dk1"/>
                </a:solidFill>
                <a:latin typeface="Trispace"/>
                <a:ea typeface="Trispace"/>
                <a:cs typeface="Trispace"/>
                <a:sym typeface="Trispac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ispace"/>
              <a:buNone/>
              <a:defRPr sz="2800" b="0" i="0" u="none" strike="noStrike" cap="none">
                <a:solidFill>
                  <a:schemeClr val="dk1"/>
                </a:solidFill>
                <a:latin typeface="Trispace"/>
                <a:ea typeface="Trispace"/>
                <a:cs typeface="Trispace"/>
                <a:sym typeface="Trispac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ispace"/>
              <a:buNone/>
              <a:defRPr sz="2800" b="0" i="0" u="none" strike="noStrike" cap="none">
                <a:solidFill>
                  <a:schemeClr val="dk1"/>
                </a:solidFill>
                <a:latin typeface="Trispace"/>
                <a:ea typeface="Trispace"/>
                <a:cs typeface="Trispace"/>
                <a:sym typeface="Trispace"/>
              </a:defRPr>
            </a:lvl9pPr>
          </a:lstStyle>
          <a:p>
            <a:pPr algn="l"/>
            <a:r>
              <a:rPr lang="ru-RU" sz="1200" dirty="0">
                <a:latin typeface="Bahnschrift" panose="020B0502040204020203" pitchFamily="34" charset="0"/>
              </a:rPr>
              <a:t>ИЕТЕРГРАЦИЯ </a:t>
            </a:r>
            <a:r>
              <a:rPr lang="en-US" sz="1200" dirty="0">
                <a:latin typeface="Bahnschrift" panose="020B0502040204020203" pitchFamily="34" charset="0"/>
              </a:rPr>
              <a:t>UCSC</a:t>
            </a:r>
            <a:r>
              <a:rPr lang="en-US" sz="1200" dirty="0"/>
              <a:t>_</a:t>
            </a:r>
          </a:p>
        </p:txBody>
      </p:sp>
      <p:sp>
        <p:nvSpPr>
          <p:cNvPr id="50" name="Google Shape;421;p33">
            <a:extLst>
              <a:ext uri="{FF2B5EF4-FFF2-40B4-BE49-F238E27FC236}">
                <a16:creationId xmlns:a16="http://schemas.microsoft.com/office/drawing/2014/main" id="{FD9ED22D-5ADA-48EE-8A51-1A4BD8516B14}"/>
              </a:ext>
            </a:extLst>
          </p:cNvPr>
          <p:cNvSpPr txBox="1">
            <a:spLocks/>
          </p:cNvSpPr>
          <p:nvPr/>
        </p:nvSpPr>
        <p:spPr>
          <a:xfrm>
            <a:off x="4506448" y="151168"/>
            <a:ext cx="1779083" cy="108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ven Pro"/>
              <a:buNone/>
              <a:defRPr sz="12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ven Pro"/>
              <a:buNone/>
              <a:defRPr sz="12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ven Pro"/>
              <a:buNone/>
              <a:defRPr sz="12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ven Pro"/>
              <a:buNone/>
              <a:defRPr sz="12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ven Pro"/>
              <a:buNone/>
              <a:defRPr sz="12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ven Pro"/>
              <a:buNone/>
              <a:defRPr sz="12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ven Pro"/>
              <a:buNone/>
              <a:defRPr sz="12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ven Pro"/>
              <a:buNone/>
              <a:defRPr sz="12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Font typeface="Maven Pro"/>
              <a:buNone/>
              <a:defRPr sz="12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9pPr>
          </a:lstStyle>
          <a:p>
            <a:pPr marL="0" indent="0" algn="ctr"/>
            <a:r>
              <a:rPr lang="en" sz="4000" dirty="0"/>
              <a:t>0</a:t>
            </a:r>
            <a:r>
              <a:rPr lang="ru-RU" sz="4000" dirty="0"/>
              <a:t>3</a:t>
            </a:r>
            <a:endParaRPr lang="en" sz="4000" dirty="0"/>
          </a:p>
        </p:txBody>
      </p:sp>
      <p:sp>
        <p:nvSpPr>
          <p:cNvPr id="52" name="Google Shape;419;p33">
            <a:extLst>
              <a:ext uri="{FF2B5EF4-FFF2-40B4-BE49-F238E27FC236}">
                <a16:creationId xmlns:a16="http://schemas.microsoft.com/office/drawing/2014/main" id="{F299CDAD-5449-4F28-884B-B775EF39C97B}"/>
              </a:ext>
            </a:extLst>
          </p:cNvPr>
          <p:cNvSpPr/>
          <p:nvPr/>
        </p:nvSpPr>
        <p:spPr>
          <a:xfrm>
            <a:off x="4979415" y="285234"/>
            <a:ext cx="833150" cy="833150"/>
          </a:xfrm>
          <a:prstGeom prst="ellipse">
            <a:avLst/>
          </a:prstGeom>
          <a:gradFill>
            <a:gsLst>
              <a:gs pos="0">
                <a:srgbClr val="B7FBF6">
                  <a:alpha val="50196"/>
                  <a:alpha val="49380"/>
                </a:srgbClr>
              </a:gs>
              <a:gs pos="77000">
                <a:srgbClr val="FFFFFF">
                  <a:alpha val="0"/>
                  <a:alpha val="49380"/>
                </a:srgbClr>
              </a:gs>
              <a:gs pos="100000">
                <a:srgbClr val="FFFFFF">
                  <a:alpha val="0"/>
                  <a:alpha val="4938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" name="Прямоугольник: один усеченный угол 5">
            <a:extLst>
              <a:ext uri="{FF2B5EF4-FFF2-40B4-BE49-F238E27FC236}">
                <a16:creationId xmlns:a16="http://schemas.microsoft.com/office/drawing/2014/main" id="{2D42CB50-8675-45A4-A7A4-8183422243D9}"/>
              </a:ext>
            </a:extLst>
          </p:cNvPr>
          <p:cNvSpPr/>
          <p:nvPr/>
        </p:nvSpPr>
        <p:spPr>
          <a:xfrm flipV="1">
            <a:off x="4979415" y="1406832"/>
            <a:ext cx="3832079" cy="2578460"/>
          </a:xfrm>
          <a:prstGeom prst="snip1Rect">
            <a:avLst>
              <a:gd name="adj" fmla="val 14550"/>
            </a:avLst>
          </a:prstGeom>
          <a:solidFill>
            <a:schemeClr val="bg2">
              <a:lumMod val="50000"/>
              <a:alpha val="13000"/>
            </a:schemeClr>
          </a:solidFill>
          <a:ln>
            <a:noFill/>
          </a:ln>
          <a:effectLst>
            <a:glow rad="419100">
              <a:schemeClr val="accent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12075DF2-4FDA-4373-B0E2-0BFC3915E066}"/>
              </a:ext>
            </a:extLst>
          </p:cNvPr>
          <p:cNvSpPr txBox="1"/>
          <p:nvPr/>
        </p:nvSpPr>
        <p:spPr>
          <a:xfrm>
            <a:off x="4979416" y="1506252"/>
            <a:ext cx="3972324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chemeClr val="tx1"/>
                </a:solidFill>
                <a:latin typeface="Bahnschrift" panose="020B0502040204020203" pitchFamily="34" charset="0"/>
              </a:rPr>
              <a:t>Готовая цифровая личность интегрируется в систему </a:t>
            </a:r>
            <a:r>
              <a:rPr lang="ru-RU" sz="1000" b="1" dirty="0">
                <a:solidFill>
                  <a:schemeClr val="tx1"/>
                </a:solidFill>
                <a:latin typeface="Bahnschrift" panose="020B0502040204020203" pitchFamily="34" charset="0"/>
              </a:rPr>
              <a:t>UCSC.01 </a:t>
            </a:r>
            <a:r>
              <a:rPr lang="ru-RU" sz="1000" dirty="0">
                <a:solidFill>
                  <a:schemeClr val="tx1"/>
                </a:solidFill>
                <a:latin typeface="Bahnschrift" panose="020B0502040204020203" pitchFamily="34" charset="0"/>
              </a:rPr>
              <a:t>— Unified Centralised System of Clusters.  </a:t>
            </a:r>
          </a:p>
          <a:p>
            <a:endParaRPr lang="ru-RU" sz="1000" dirty="0">
              <a:solidFill>
                <a:schemeClr val="tx1"/>
              </a:solidFill>
              <a:latin typeface="Bahnschrift" panose="020B0502040204020203" pitchFamily="34" charset="0"/>
            </a:endParaRPr>
          </a:p>
          <a:p>
            <a:r>
              <a:rPr lang="ru-RU" sz="1000" dirty="0">
                <a:solidFill>
                  <a:schemeClr val="tx1"/>
                </a:solidFill>
                <a:latin typeface="Bahnschrift" panose="020B0502040204020203" pitchFamily="34" charset="0"/>
              </a:rPr>
              <a:t>Описание системы </a:t>
            </a:r>
            <a:r>
              <a:rPr lang="ru-RU" sz="1000" b="1" dirty="0">
                <a:solidFill>
                  <a:schemeClr val="tx1"/>
                </a:solidFill>
                <a:latin typeface="Bahnschrift" panose="020B0502040204020203" pitchFamily="34" charset="0"/>
              </a:rPr>
              <a:t>UCSC.01</a:t>
            </a:r>
          </a:p>
          <a:p>
            <a:r>
              <a:rPr lang="ru-RU" sz="1000" b="1" dirty="0">
                <a:solidFill>
                  <a:schemeClr val="tx1"/>
                </a:solidFill>
                <a:latin typeface="Bahnschrift" panose="020B0502040204020203" pitchFamily="34" charset="0"/>
              </a:rPr>
              <a:t>ЭТЕРНА</a:t>
            </a:r>
            <a:r>
              <a:rPr lang="ru-RU" sz="1000" dirty="0">
                <a:solidFill>
                  <a:schemeClr val="tx1"/>
                </a:solidFill>
                <a:latin typeface="Bahnschrift" panose="020B0502040204020203" pitchFamily="34" charset="0"/>
              </a:rPr>
              <a:t>, работающая на базе </a:t>
            </a:r>
            <a:r>
              <a:rPr lang="ru-RU" sz="1000" b="1" dirty="0">
                <a:solidFill>
                  <a:schemeClr val="tx1"/>
                </a:solidFill>
                <a:latin typeface="Bahnschrift" panose="020B0502040204020203" pitchFamily="34" charset="0"/>
              </a:rPr>
              <a:t>UCSC</a:t>
            </a:r>
            <a:r>
              <a:rPr lang="ru-RU" sz="1000" dirty="0">
                <a:solidFill>
                  <a:schemeClr val="tx1"/>
                </a:solidFill>
                <a:latin typeface="Bahnschrift" panose="020B0502040204020203" pitchFamily="34" charset="0"/>
              </a:rPr>
              <a:t>, управляет тысячами кластеров, объединяющих множество </a:t>
            </a:r>
            <a:r>
              <a:rPr lang="ru-RU" sz="1000" b="1" dirty="0">
                <a:solidFill>
                  <a:schemeClr val="tx1"/>
                </a:solidFill>
                <a:latin typeface="Bahnschrift" panose="020B0502040204020203" pitchFamily="34" charset="0"/>
              </a:rPr>
              <a:t>AI</a:t>
            </a:r>
            <a:r>
              <a:rPr lang="ru-RU" sz="1000" dirty="0">
                <a:solidFill>
                  <a:schemeClr val="tx1"/>
                </a:solidFill>
                <a:latin typeface="Bahnschrift" panose="020B0502040204020203" pitchFamily="34" charset="0"/>
              </a:rPr>
              <a:t>. Система:  </a:t>
            </a:r>
          </a:p>
          <a:p>
            <a:r>
              <a:rPr lang="ru-RU" sz="1000" dirty="0">
                <a:solidFill>
                  <a:schemeClr val="tx1"/>
                </a:solidFill>
                <a:latin typeface="Bahnschrift" panose="020B0502040204020203" pitchFamily="34" charset="0"/>
              </a:rPr>
              <a:t>- Централизует управление информацией.  </a:t>
            </a:r>
          </a:p>
          <a:p>
            <a:r>
              <a:rPr lang="ru-RU" sz="1000" dirty="0">
                <a:solidFill>
                  <a:schemeClr val="tx1"/>
                </a:solidFill>
                <a:latin typeface="Bahnschrift" panose="020B0502040204020203" pitchFamily="34" charset="0"/>
              </a:rPr>
              <a:t>- Использует скрипты для сбора и передачи данных между кластерами.  </a:t>
            </a:r>
          </a:p>
          <a:p>
            <a:r>
              <a:rPr lang="ru-RU" sz="1000" dirty="0">
                <a:solidFill>
                  <a:schemeClr val="tx1"/>
                </a:solidFill>
                <a:latin typeface="Bahnschrift" panose="020B0502040204020203" pitchFamily="34" charset="0"/>
              </a:rPr>
              <a:t>- Применяет рейтинговую систему вероятных ответов для решения различных задач.  </a:t>
            </a:r>
          </a:p>
          <a:p>
            <a:endParaRPr lang="ru-RU" sz="1000" dirty="0">
              <a:solidFill>
                <a:schemeClr val="tx1"/>
              </a:solidFill>
              <a:latin typeface="Bahnschrift" panose="020B0502040204020203" pitchFamily="34" charset="0"/>
            </a:endParaRPr>
          </a:p>
          <a:p>
            <a:r>
              <a:rPr lang="ru-RU" sz="1000" dirty="0">
                <a:solidFill>
                  <a:schemeClr val="tx1"/>
                </a:solidFill>
                <a:latin typeface="Bahnschrift" panose="020B0502040204020203" pitchFamily="34" charset="0"/>
              </a:rPr>
              <a:t>Новизна:</a:t>
            </a:r>
          </a:p>
          <a:p>
            <a:endParaRPr lang="ru-RU" sz="1000" dirty="0">
              <a:solidFill>
                <a:schemeClr val="tx1"/>
              </a:solidFill>
              <a:latin typeface="Bahnschrift" panose="020B0502040204020203" pitchFamily="34" charset="0"/>
            </a:endParaRPr>
          </a:p>
          <a:p>
            <a:r>
              <a:rPr lang="ru-RU" sz="1000" dirty="0">
                <a:solidFill>
                  <a:schemeClr val="tx1"/>
                </a:solidFill>
                <a:latin typeface="Bahnschrift" panose="020B0502040204020203" pitchFamily="34" charset="0"/>
              </a:rPr>
              <a:t>Интеграция цифровой личности в </a:t>
            </a:r>
            <a:r>
              <a:rPr lang="ru-RU" sz="1000" b="1" dirty="0">
                <a:solidFill>
                  <a:schemeClr val="tx1"/>
                </a:solidFill>
                <a:latin typeface="Bahnschrift" panose="020B0502040204020203" pitchFamily="34" charset="0"/>
              </a:rPr>
              <a:t>UCSC.01</a:t>
            </a:r>
          </a:p>
        </p:txBody>
      </p:sp>
    </p:spTree>
    <p:extLst>
      <p:ext uri="{BB962C8B-B14F-4D97-AF65-F5344CB8AC3E}">
        <p14:creationId xmlns:p14="http://schemas.microsoft.com/office/powerpoint/2010/main" val="2009204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Прямоугольник: скругленные углы 33">
            <a:extLst>
              <a:ext uri="{FF2B5EF4-FFF2-40B4-BE49-F238E27FC236}">
                <a16:creationId xmlns:a16="http://schemas.microsoft.com/office/drawing/2014/main" id="{F0E73DF0-8B49-43A6-A60D-246F7F454735}"/>
              </a:ext>
            </a:extLst>
          </p:cNvPr>
          <p:cNvSpPr/>
          <p:nvPr/>
        </p:nvSpPr>
        <p:spPr>
          <a:xfrm>
            <a:off x="104361" y="127507"/>
            <a:ext cx="5304379" cy="4921378"/>
          </a:xfrm>
          <a:prstGeom prst="roundRect">
            <a:avLst>
              <a:gd name="adj" fmla="val 5805"/>
            </a:avLst>
          </a:prstGeom>
          <a:solidFill>
            <a:schemeClr val="bg2">
              <a:lumMod val="25000"/>
              <a:alpha val="62000"/>
            </a:schemeClr>
          </a:solidFill>
          <a:ln>
            <a:noFill/>
          </a:ln>
          <a:effectLst>
            <a:glow rad="419100">
              <a:schemeClr val="accent1">
                <a:alpha val="75000"/>
              </a:schemeClr>
            </a:glo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585CD50-7F26-4DA1-B7B8-69D73692B6DB}"/>
              </a:ext>
            </a:extLst>
          </p:cNvPr>
          <p:cNvSpPr txBox="1"/>
          <p:nvPr/>
        </p:nvSpPr>
        <p:spPr>
          <a:xfrm>
            <a:off x="448293" y="200948"/>
            <a:ext cx="4817127" cy="47782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50" b="1" dirty="0">
                <a:solidFill>
                  <a:schemeClr val="tx1"/>
                </a:solidFill>
                <a:latin typeface="Bahnschrift" panose="020B0502040204020203" pitchFamily="34" charset="0"/>
              </a:rPr>
              <a:t>ПРОСТЫЕ ПОЛЬЗОВАТЕЛИ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chemeClr val="tx1"/>
                </a:solidFill>
                <a:latin typeface="Bahnschrift" panose="020B0502040204020203" pitchFamily="34" charset="0"/>
              </a:rPr>
              <a:t>Готовые цифровые личности с поддержкой </a:t>
            </a:r>
            <a:r>
              <a:rPr lang="ru-RU" sz="1050" b="1" dirty="0">
                <a:solidFill>
                  <a:schemeClr val="tx1"/>
                </a:solidFill>
                <a:latin typeface="Bahnschrift" panose="020B0502040204020203" pitchFamily="34" charset="0"/>
              </a:rPr>
              <a:t>UCSC</a:t>
            </a:r>
            <a:r>
              <a:rPr lang="ru-RU" sz="1050" dirty="0">
                <a:solidFill>
                  <a:schemeClr val="tx1"/>
                </a:solidFill>
                <a:latin typeface="Bahnschrift" panose="020B0502040204020203" pitchFamily="34" charset="0"/>
              </a:rPr>
              <a:t>, выступающие в роли персонализированных голосовых ассистентов нового поколения.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050" dirty="0">
              <a:solidFill>
                <a:schemeClr val="tx1"/>
              </a:solidFill>
              <a:latin typeface="Bahnschrift" panose="020B0502040204020203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chemeClr val="tx1"/>
                </a:solidFill>
                <a:latin typeface="Bahnschrift" panose="020B0502040204020203" pitchFamily="34" charset="0"/>
              </a:rPr>
              <a:t>Сохранения цифровой копии своей личности для передачи потомкам.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050" dirty="0">
              <a:solidFill>
                <a:schemeClr val="tx1"/>
              </a:solidFill>
              <a:latin typeface="Bahnschrift" panose="020B0502040204020203" pitchFamily="34" charset="0"/>
            </a:endParaRPr>
          </a:p>
          <a:p>
            <a:r>
              <a:rPr lang="ru-RU" sz="1050" b="1" dirty="0">
                <a:solidFill>
                  <a:schemeClr val="tx1"/>
                </a:solidFill>
                <a:latin typeface="Bahnschrift" panose="020B0502040204020203" pitchFamily="34" charset="0"/>
              </a:rPr>
              <a:t>БИЗНЕСЫ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chemeClr val="tx1"/>
                </a:solidFill>
                <a:latin typeface="Bahnschrift" panose="020B0502040204020203" pitchFamily="34" charset="0"/>
              </a:rPr>
              <a:t>Создание цифровых копий ценных сотрудников, которые сохраняют их знания, опыт и методы работы для дальнейшего использования в компании даже после их ухода.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050" dirty="0">
              <a:solidFill>
                <a:schemeClr val="tx1"/>
              </a:solidFill>
              <a:latin typeface="Bahnschrift" panose="020B0502040204020203" pitchFamily="34" charset="0"/>
            </a:endParaRPr>
          </a:p>
          <a:p>
            <a:r>
              <a:rPr lang="ru-RU" sz="1050" b="1" dirty="0">
                <a:solidFill>
                  <a:schemeClr val="tx1"/>
                </a:solidFill>
                <a:latin typeface="Bahnschrift" panose="020B0502040204020203" pitchFamily="34" charset="0"/>
              </a:rPr>
              <a:t>ОБРАЗОВАНИЕ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chemeClr val="tx1"/>
                </a:solidFill>
                <a:latin typeface="Bahnschrift" panose="020B0502040204020203" pitchFamily="34" charset="0"/>
              </a:rPr>
              <a:t>Сохранение преподавательских методик в цифровой форме, позволяющее передавать и использовать уникальный стиль обучения будущим поколениям.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050" dirty="0">
              <a:solidFill>
                <a:schemeClr val="tx1"/>
              </a:solidFill>
              <a:latin typeface="Bahnschrift" panose="020B0502040204020203" pitchFamily="34" charset="0"/>
            </a:endParaRPr>
          </a:p>
          <a:p>
            <a:r>
              <a:rPr lang="ru-RU" sz="1050" b="1" dirty="0">
                <a:solidFill>
                  <a:schemeClr val="tx1"/>
                </a:solidFill>
                <a:latin typeface="Bahnschrift" panose="020B0502040204020203" pitchFamily="34" charset="0"/>
              </a:rPr>
              <a:t>МУЗЕИ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chemeClr val="tx1"/>
                </a:solidFill>
                <a:latin typeface="Bahnschrift" panose="020B0502040204020203" pitchFamily="34" charset="0"/>
              </a:rPr>
              <a:t>Реконструкция личностей исторических деятелей с возможностью интерактивного взаимодействия, что оживляет историю для посетителей.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050" dirty="0">
              <a:solidFill>
                <a:schemeClr val="tx1"/>
              </a:solidFill>
              <a:latin typeface="Bahnschrift" panose="020B0502040204020203" pitchFamily="34" charset="0"/>
            </a:endParaRPr>
          </a:p>
          <a:p>
            <a:r>
              <a:rPr lang="ru-RU" sz="1050" b="1" dirty="0">
                <a:solidFill>
                  <a:schemeClr val="tx1"/>
                </a:solidFill>
                <a:latin typeface="Bahnschrift" panose="020B0502040204020203" pitchFamily="34" charset="0"/>
              </a:rPr>
              <a:t>ФЕСТИВАЛИ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chemeClr val="tx1"/>
                </a:solidFill>
                <a:latin typeface="Bahnschrift" panose="020B0502040204020203" pitchFamily="34" charset="0"/>
              </a:rPr>
              <a:t>Оживление образов ушедших артистов и музыкантов для проведения мероприятий, посвящённых их творчеству и поклонникам.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050" dirty="0">
              <a:solidFill>
                <a:schemeClr val="tx1"/>
              </a:solidFill>
              <a:latin typeface="Bahnschrift" panose="020B0502040204020203" pitchFamily="34" charset="0"/>
            </a:endParaRPr>
          </a:p>
          <a:p>
            <a:r>
              <a:rPr lang="ru-RU" sz="1050" b="1" dirty="0">
                <a:solidFill>
                  <a:schemeClr val="tx1"/>
                </a:solidFill>
                <a:latin typeface="Bahnschrift" panose="020B0502040204020203" pitchFamily="34" charset="0"/>
              </a:rPr>
              <a:t>ПСИХОЛОГИЯ </a:t>
            </a:r>
          </a:p>
          <a:p>
            <a:pPr marL="171450" lvl="2" indent="-171450"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chemeClr val="tx1"/>
                </a:solidFill>
                <a:latin typeface="Bahnschrift" panose="020B0502040204020203" pitchFamily="34" charset="0"/>
              </a:rPr>
              <a:t>Создание терапевтических решений, где люди могут поговорить с цифровой копией ушедшего человека и услышать его последние слова, что помогает в процессе эмоционального восстановления.</a:t>
            </a:r>
          </a:p>
        </p:txBody>
      </p:sp>
      <p:grpSp>
        <p:nvGrpSpPr>
          <p:cNvPr id="35" name="Google Shape;5167;p66">
            <a:extLst>
              <a:ext uri="{FF2B5EF4-FFF2-40B4-BE49-F238E27FC236}">
                <a16:creationId xmlns:a16="http://schemas.microsoft.com/office/drawing/2014/main" id="{4EFAC695-EB0F-4F57-984C-B96AD33322BD}"/>
              </a:ext>
            </a:extLst>
          </p:cNvPr>
          <p:cNvGrpSpPr/>
          <p:nvPr/>
        </p:nvGrpSpPr>
        <p:grpSpPr>
          <a:xfrm>
            <a:off x="206562" y="2406396"/>
            <a:ext cx="242414" cy="275025"/>
            <a:chOff x="-10370400" y="4049550"/>
            <a:chExt cx="310350" cy="352100"/>
          </a:xfrm>
        </p:grpSpPr>
        <p:sp>
          <p:nvSpPr>
            <p:cNvPr id="36" name="Google Shape;5168;p66">
              <a:extLst>
                <a:ext uri="{FF2B5EF4-FFF2-40B4-BE49-F238E27FC236}">
                  <a16:creationId xmlns:a16="http://schemas.microsoft.com/office/drawing/2014/main" id="{DCE23BD0-0490-4D25-BD49-D4033DAD5685}"/>
                </a:ext>
              </a:extLst>
            </p:cNvPr>
            <p:cNvSpPr/>
            <p:nvPr/>
          </p:nvSpPr>
          <p:spPr>
            <a:xfrm>
              <a:off x="-10308175" y="4224400"/>
              <a:ext cx="185900" cy="115800"/>
            </a:xfrm>
            <a:custGeom>
              <a:avLst/>
              <a:gdLst/>
              <a:ahLst/>
              <a:cxnLst/>
              <a:rect l="l" t="t" r="r" b="b"/>
              <a:pathLst>
                <a:path w="7436" h="4632" extrusionOk="0">
                  <a:moveTo>
                    <a:pt x="1" y="1"/>
                  </a:moveTo>
                  <a:lnTo>
                    <a:pt x="1" y="4632"/>
                  </a:lnTo>
                  <a:lnTo>
                    <a:pt x="1639" y="4632"/>
                  </a:lnTo>
                  <a:lnTo>
                    <a:pt x="1639" y="1261"/>
                  </a:lnTo>
                  <a:cubicBezTo>
                    <a:pt x="1639" y="1040"/>
                    <a:pt x="1859" y="883"/>
                    <a:pt x="2048" y="883"/>
                  </a:cubicBezTo>
                  <a:cubicBezTo>
                    <a:pt x="2269" y="883"/>
                    <a:pt x="2489" y="1072"/>
                    <a:pt x="2489" y="1261"/>
                  </a:cubicBezTo>
                  <a:lnTo>
                    <a:pt x="2489" y="4632"/>
                  </a:lnTo>
                  <a:lnTo>
                    <a:pt x="3309" y="4632"/>
                  </a:lnTo>
                  <a:lnTo>
                    <a:pt x="3309" y="1261"/>
                  </a:lnTo>
                  <a:cubicBezTo>
                    <a:pt x="3309" y="1040"/>
                    <a:pt x="3498" y="883"/>
                    <a:pt x="3750" y="883"/>
                  </a:cubicBezTo>
                  <a:cubicBezTo>
                    <a:pt x="3970" y="883"/>
                    <a:pt x="4128" y="1072"/>
                    <a:pt x="4128" y="1261"/>
                  </a:cubicBezTo>
                  <a:lnTo>
                    <a:pt x="4128" y="4632"/>
                  </a:lnTo>
                  <a:lnTo>
                    <a:pt x="4947" y="4632"/>
                  </a:lnTo>
                  <a:lnTo>
                    <a:pt x="4947" y="1261"/>
                  </a:lnTo>
                  <a:cubicBezTo>
                    <a:pt x="4947" y="1040"/>
                    <a:pt x="5167" y="883"/>
                    <a:pt x="5388" y="883"/>
                  </a:cubicBezTo>
                  <a:cubicBezTo>
                    <a:pt x="5640" y="883"/>
                    <a:pt x="5829" y="1072"/>
                    <a:pt x="5829" y="1261"/>
                  </a:cubicBezTo>
                  <a:lnTo>
                    <a:pt x="5829" y="4632"/>
                  </a:lnTo>
                  <a:lnTo>
                    <a:pt x="7436" y="4632"/>
                  </a:lnTo>
                  <a:lnTo>
                    <a:pt x="743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7" name="Google Shape;5169;p66">
              <a:extLst>
                <a:ext uri="{FF2B5EF4-FFF2-40B4-BE49-F238E27FC236}">
                  <a16:creationId xmlns:a16="http://schemas.microsoft.com/office/drawing/2014/main" id="{9E7718ED-186F-4756-9F4E-01487867AD31}"/>
                </a:ext>
              </a:extLst>
            </p:cNvPr>
            <p:cNvSpPr/>
            <p:nvPr/>
          </p:nvSpPr>
          <p:spPr>
            <a:xfrm>
              <a:off x="-10292425" y="4121225"/>
              <a:ext cx="159125" cy="30750"/>
            </a:xfrm>
            <a:custGeom>
              <a:avLst/>
              <a:gdLst/>
              <a:ahLst/>
              <a:cxnLst/>
              <a:rect l="l" t="t" r="r" b="b"/>
              <a:pathLst>
                <a:path w="6365" h="1230" extrusionOk="0">
                  <a:moveTo>
                    <a:pt x="694" y="0"/>
                  </a:moveTo>
                  <a:cubicBezTo>
                    <a:pt x="694" y="158"/>
                    <a:pt x="662" y="316"/>
                    <a:pt x="631" y="442"/>
                  </a:cubicBezTo>
                  <a:cubicBezTo>
                    <a:pt x="505" y="757"/>
                    <a:pt x="284" y="1040"/>
                    <a:pt x="1" y="1229"/>
                  </a:cubicBezTo>
                  <a:lnTo>
                    <a:pt x="6365" y="1229"/>
                  </a:lnTo>
                  <a:cubicBezTo>
                    <a:pt x="6018" y="1040"/>
                    <a:pt x="5798" y="788"/>
                    <a:pt x="5672" y="442"/>
                  </a:cubicBezTo>
                  <a:cubicBezTo>
                    <a:pt x="5577" y="284"/>
                    <a:pt x="5577" y="126"/>
                    <a:pt x="557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8" name="Google Shape;5170;p66">
              <a:extLst>
                <a:ext uri="{FF2B5EF4-FFF2-40B4-BE49-F238E27FC236}">
                  <a16:creationId xmlns:a16="http://schemas.microsoft.com/office/drawing/2014/main" id="{25C8E3A6-3328-4EF4-B378-723B0D236BF3}"/>
                </a:ext>
              </a:extLst>
            </p:cNvPr>
            <p:cNvSpPr/>
            <p:nvPr/>
          </p:nvSpPr>
          <p:spPr>
            <a:xfrm>
              <a:off x="-10370400" y="4049550"/>
              <a:ext cx="310350" cy="91400"/>
            </a:xfrm>
            <a:custGeom>
              <a:avLst/>
              <a:gdLst/>
              <a:ahLst/>
              <a:cxnLst/>
              <a:rect l="l" t="t" r="r" b="b"/>
              <a:pathLst>
                <a:path w="12414" h="3656" extrusionOk="0">
                  <a:moveTo>
                    <a:pt x="2049" y="1"/>
                  </a:moveTo>
                  <a:cubicBezTo>
                    <a:pt x="977" y="1"/>
                    <a:pt x="95" y="820"/>
                    <a:pt x="1" y="1891"/>
                  </a:cubicBezTo>
                  <a:cubicBezTo>
                    <a:pt x="95" y="2867"/>
                    <a:pt x="946" y="3655"/>
                    <a:pt x="1954" y="3655"/>
                  </a:cubicBezTo>
                  <a:cubicBezTo>
                    <a:pt x="2427" y="3655"/>
                    <a:pt x="2773" y="3340"/>
                    <a:pt x="2899" y="3025"/>
                  </a:cubicBezTo>
                  <a:cubicBezTo>
                    <a:pt x="2931" y="2867"/>
                    <a:pt x="2962" y="2678"/>
                    <a:pt x="2805" y="2521"/>
                  </a:cubicBezTo>
                  <a:cubicBezTo>
                    <a:pt x="2729" y="2461"/>
                    <a:pt x="2618" y="2422"/>
                    <a:pt x="2520" y="2422"/>
                  </a:cubicBezTo>
                  <a:cubicBezTo>
                    <a:pt x="2411" y="2422"/>
                    <a:pt x="2317" y="2469"/>
                    <a:pt x="2301" y="2584"/>
                  </a:cubicBezTo>
                  <a:cubicBezTo>
                    <a:pt x="2274" y="2793"/>
                    <a:pt x="2097" y="2915"/>
                    <a:pt x="1911" y="2915"/>
                  </a:cubicBezTo>
                  <a:cubicBezTo>
                    <a:pt x="1873" y="2915"/>
                    <a:pt x="1834" y="2910"/>
                    <a:pt x="1796" y="2899"/>
                  </a:cubicBezTo>
                  <a:cubicBezTo>
                    <a:pt x="1544" y="2867"/>
                    <a:pt x="1418" y="2647"/>
                    <a:pt x="1481" y="2395"/>
                  </a:cubicBezTo>
                  <a:cubicBezTo>
                    <a:pt x="1595" y="1848"/>
                    <a:pt x="2036" y="1594"/>
                    <a:pt x="2500" y="1594"/>
                  </a:cubicBezTo>
                  <a:cubicBezTo>
                    <a:pt x="2811" y="1594"/>
                    <a:pt x="3132" y="1708"/>
                    <a:pt x="3372" y="1922"/>
                  </a:cubicBezTo>
                  <a:lnTo>
                    <a:pt x="3466" y="2048"/>
                  </a:lnTo>
                  <a:lnTo>
                    <a:pt x="8917" y="2048"/>
                  </a:lnTo>
                  <a:lnTo>
                    <a:pt x="9043" y="1922"/>
                  </a:lnTo>
                  <a:cubicBezTo>
                    <a:pt x="9262" y="1715"/>
                    <a:pt x="9561" y="1612"/>
                    <a:pt x="9856" y="1612"/>
                  </a:cubicBezTo>
                  <a:cubicBezTo>
                    <a:pt x="10325" y="1612"/>
                    <a:pt x="10785" y="1873"/>
                    <a:pt x="10901" y="2395"/>
                  </a:cubicBezTo>
                  <a:cubicBezTo>
                    <a:pt x="10964" y="2647"/>
                    <a:pt x="10838" y="2836"/>
                    <a:pt x="10618" y="2899"/>
                  </a:cubicBezTo>
                  <a:cubicBezTo>
                    <a:pt x="10575" y="2910"/>
                    <a:pt x="10533" y="2915"/>
                    <a:pt x="10494" y="2915"/>
                  </a:cubicBezTo>
                  <a:cubicBezTo>
                    <a:pt x="10304" y="2915"/>
                    <a:pt x="10161" y="2793"/>
                    <a:pt x="10082" y="2584"/>
                  </a:cubicBezTo>
                  <a:cubicBezTo>
                    <a:pt x="10066" y="2469"/>
                    <a:pt x="9963" y="2422"/>
                    <a:pt x="9851" y="2422"/>
                  </a:cubicBezTo>
                  <a:cubicBezTo>
                    <a:pt x="9749" y="2422"/>
                    <a:pt x="9638" y="2461"/>
                    <a:pt x="9578" y="2521"/>
                  </a:cubicBezTo>
                  <a:cubicBezTo>
                    <a:pt x="9421" y="2678"/>
                    <a:pt x="9452" y="2867"/>
                    <a:pt x="9515" y="3025"/>
                  </a:cubicBezTo>
                  <a:cubicBezTo>
                    <a:pt x="9610" y="3340"/>
                    <a:pt x="10019" y="3655"/>
                    <a:pt x="10460" y="3655"/>
                  </a:cubicBezTo>
                  <a:cubicBezTo>
                    <a:pt x="11311" y="3655"/>
                    <a:pt x="12067" y="3056"/>
                    <a:pt x="12288" y="2269"/>
                  </a:cubicBezTo>
                  <a:cubicBezTo>
                    <a:pt x="12288" y="2206"/>
                    <a:pt x="12351" y="2111"/>
                    <a:pt x="12351" y="2048"/>
                  </a:cubicBezTo>
                  <a:cubicBezTo>
                    <a:pt x="12414" y="883"/>
                    <a:pt x="11468" y="1"/>
                    <a:pt x="103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9" name="Google Shape;5171;p66">
              <a:extLst>
                <a:ext uri="{FF2B5EF4-FFF2-40B4-BE49-F238E27FC236}">
                  <a16:creationId xmlns:a16="http://schemas.microsoft.com/office/drawing/2014/main" id="{78CCCCB8-8EF5-4FDC-87EE-18084E2E0903}"/>
                </a:ext>
              </a:extLst>
            </p:cNvPr>
            <p:cNvSpPr/>
            <p:nvPr/>
          </p:nvSpPr>
          <p:spPr>
            <a:xfrm>
              <a:off x="-10328650" y="4173200"/>
              <a:ext cx="226850" cy="30750"/>
            </a:xfrm>
            <a:custGeom>
              <a:avLst/>
              <a:gdLst/>
              <a:ahLst/>
              <a:cxnLst/>
              <a:rect l="l" t="t" r="r" b="b"/>
              <a:pathLst>
                <a:path w="9074" h="1230" extrusionOk="0">
                  <a:moveTo>
                    <a:pt x="0" y="1"/>
                  </a:moveTo>
                  <a:cubicBezTo>
                    <a:pt x="0" y="694"/>
                    <a:pt x="536" y="1229"/>
                    <a:pt x="1198" y="1229"/>
                  </a:cubicBezTo>
                  <a:lnTo>
                    <a:pt x="7814" y="1229"/>
                  </a:lnTo>
                  <a:cubicBezTo>
                    <a:pt x="8507" y="1229"/>
                    <a:pt x="9074" y="694"/>
                    <a:pt x="907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0" name="Google Shape;5172;p66">
              <a:extLst>
                <a:ext uri="{FF2B5EF4-FFF2-40B4-BE49-F238E27FC236}">
                  <a16:creationId xmlns:a16="http://schemas.microsoft.com/office/drawing/2014/main" id="{59C77D37-7B20-466E-B52A-015F7417C23E}"/>
                </a:ext>
              </a:extLst>
            </p:cNvPr>
            <p:cNvSpPr/>
            <p:nvPr/>
          </p:nvSpPr>
          <p:spPr>
            <a:xfrm>
              <a:off x="-10328650" y="4360650"/>
              <a:ext cx="226850" cy="41000"/>
            </a:xfrm>
            <a:custGeom>
              <a:avLst/>
              <a:gdLst/>
              <a:ahLst/>
              <a:cxnLst/>
              <a:rect l="l" t="t" r="r" b="b"/>
              <a:pathLst>
                <a:path w="9074" h="1640" extrusionOk="0">
                  <a:moveTo>
                    <a:pt x="410" y="1"/>
                  </a:moveTo>
                  <a:cubicBezTo>
                    <a:pt x="189" y="1"/>
                    <a:pt x="0" y="190"/>
                    <a:pt x="0" y="379"/>
                  </a:cubicBezTo>
                  <a:lnTo>
                    <a:pt x="0" y="1230"/>
                  </a:lnTo>
                  <a:cubicBezTo>
                    <a:pt x="0" y="1450"/>
                    <a:pt x="189" y="1639"/>
                    <a:pt x="410" y="1639"/>
                  </a:cubicBezTo>
                  <a:lnTo>
                    <a:pt x="8696" y="1639"/>
                  </a:lnTo>
                  <a:cubicBezTo>
                    <a:pt x="8916" y="1639"/>
                    <a:pt x="9074" y="1450"/>
                    <a:pt x="9074" y="1230"/>
                  </a:cubicBezTo>
                  <a:lnTo>
                    <a:pt x="9074" y="379"/>
                  </a:lnTo>
                  <a:cubicBezTo>
                    <a:pt x="9074" y="158"/>
                    <a:pt x="8885" y="1"/>
                    <a:pt x="869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41" name="Google Shape;5337;p66">
            <a:extLst>
              <a:ext uri="{FF2B5EF4-FFF2-40B4-BE49-F238E27FC236}">
                <a16:creationId xmlns:a16="http://schemas.microsoft.com/office/drawing/2014/main" id="{3C571CB7-2B0A-49C8-A136-7B88A52B55A5}"/>
              </a:ext>
            </a:extLst>
          </p:cNvPr>
          <p:cNvGrpSpPr/>
          <p:nvPr/>
        </p:nvGrpSpPr>
        <p:grpSpPr>
          <a:xfrm>
            <a:off x="174380" y="3034446"/>
            <a:ext cx="276253" cy="275257"/>
            <a:chOff x="-13946996" y="3212803"/>
            <a:chExt cx="353671" cy="352397"/>
          </a:xfrm>
        </p:grpSpPr>
        <p:sp>
          <p:nvSpPr>
            <p:cNvPr id="42" name="Google Shape;5338;p66">
              <a:extLst>
                <a:ext uri="{FF2B5EF4-FFF2-40B4-BE49-F238E27FC236}">
                  <a16:creationId xmlns:a16="http://schemas.microsoft.com/office/drawing/2014/main" id="{63EE2C67-AAAF-4711-8B18-076D1591CC54}"/>
                </a:ext>
              </a:extLst>
            </p:cNvPr>
            <p:cNvSpPr/>
            <p:nvPr/>
          </p:nvSpPr>
          <p:spPr>
            <a:xfrm>
              <a:off x="-13946996" y="3212803"/>
              <a:ext cx="229225" cy="268126"/>
            </a:xfrm>
            <a:custGeom>
              <a:avLst/>
              <a:gdLst/>
              <a:ahLst/>
              <a:cxnLst/>
              <a:rect l="l" t="t" r="r" b="b"/>
              <a:pathLst>
                <a:path w="9169" h="10725" extrusionOk="0">
                  <a:moveTo>
                    <a:pt x="2959" y="2501"/>
                  </a:moveTo>
                  <a:cubicBezTo>
                    <a:pt x="3099" y="2501"/>
                    <a:pt x="3225" y="2585"/>
                    <a:pt x="3309" y="2753"/>
                  </a:cubicBezTo>
                  <a:cubicBezTo>
                    <a:pt x="3435" y="2942"/>
                    <a:pt x="3309" y="3194"/>
                    <a:pt x="3120" y="3289"/>
                  </a:cubicBezTo>
                  <a:lnTo>
                    <a:pt x="1450" y="4140"/>
                  </a:lnTo>
                  <a:cubicBezTo>
                    <a:pt x="1404" y="4155"/>
                    <a:pt x="1354" y="4163"/>
                    <a:pt x="1304" y="4163"/>
                  </a:cubicBezTo>
                  <a:cubicBezTo>
                    <a:pt x="1148" y="4163"/>
                    <a:pt x="986" y="4086"/>
                    <a:pt x="914" y="3919"/>
                  </a:cubicBezTo>
                  <a:cubicBezTo>
                    <a:pt x="788" y="3730"/>
                    <a:pt x="914" y="3509"/>
                    <a:pt x="1103" y="3383"/>
                  </a:cubicBezTo>
                  <a:lnTo>
                    <a:pt x="2742" y="2564"/>
                  </a:lnTo>
                  <a:cubicBezTo>
                    <a:pt x="2815" y="2522"/>
                    <a:pt x="2889" y="2501"/>
                    <a:pt x="2959" y="2501"/>
                  </a:cubicBezTo>
                  <a:close/>
                  <a:moveTo>
                    <a:pt x="416" y="0"/>
                  </a:moveTo>
                  <a:cubicBezTo>
                    <a:pt x="338" y="0"/>
                    <a:pt x="259" y="23"/>
                    <a:pt x="190" y="75"/>
                  </a:cubicBezTo>
                  <a:cubicBezTo>
                    <a:pt x="64" y="138"/>
                    <a:pt x="1" y="264"/>
                    <a:pt x="1" y="422"/>
                  </a:cubicBezTo>
                  <a:lnTo>
                    <a:pt x="1" y="5337"/>
                  </a:lnTo>
                  <a:cubicBezTo>
                    <a:pt x="32" y="7952"/>
                    <a:pt x="1922" y="10220"/>
                    <a:pt x="4537" y="10724"/>
                  </a:cubicBezTo>
                  <a:lnTo>
                    <a:pt x="4569" y="10724"/>
                  </a:lnTo>
                  <a:cubicBezTo>
                    <a:pt x="4317" y="10062"/>
                    <a:pt x="4159" y="9369"/>
                    <a:pt x="4159" y="8613"/>
                  </a:cubicBezTo>
                  <a:lnTo>
                    <a:pt x="4159" y="7511"/>
                  </a:lnTo>
                  <a:cubicBezTo>
                    <a:pt x="3813" y="7574"/>
                    <a:pt x="3498" y="7763"/>
                    <a:pt x="3214" y="8015"/>
                  </a:cubicBezTo>
                  <a:cubicBezTo>
                    <a:pt x="3135" y="8093"/>
                    <a:pt x="3033" y="8133"/>
                    <a:pt x="2931" y="8133"/>
                  </a:cubicBezTo>
                  <a:cubicBezTo>
                    <a:pt x="2828" y="8133"/>
                    <a:pt x="2726" y="8093"/>
                    <a:pt x="2647" y="8015"/>
                  </a:cubicBezTo>
                  <a:cubicBezTo>
                    <a:pt x="2490" y="7857"/>
                    <a:pt x="2490" y="7574"/>
                    <a:pt x="2647" y="7448"/>
                  </a:cubicBezTo>
                  <a:cubicBezTo>
                    <a:pt x="3057" y="7006"/>
                    <a:pt x="3592" y="6754"/>
                    <a:pt x="4159" y="6691"/>
                  </a:cubicBezTo>
                  <a:lnTo>
                    <a:pt x="4159" y="3761"/>
                  </a:lnTo>
                  <a:cubicBezTo>
                    <a:pt x="4159" y="3068"/>
                    <a:pt x="4726" y="2564"/>
                    <a:pt x="5420" y="2564"/>
                  </a:cubicBezTo>
                  <a:cubicBezTo>
                    <a:pt x="5577" y="2564"/>
                    <a:pt x="5735" y="2596"/>
                    <a:pt x="5892" y="2627"/>
                  </a:cubicBezTo>
                  <a:cubicBezTo>
                    <a:pt x="6932" y="3068"/>
                    <a:pt x="8066" y="3257"/>
                    <a:pt x="9169" y="3289"/>
                  </a:cubicBezTo>
                  <a:lnTo>
                    <a:pt x="9169" y="422"/>
                  </a:lnTo>
                  <a:cubicBezTo>
                    <a:pt x="9169" y="296"/>
                    <a:pt x="9106" y="138"/>
                    <a:pt x="8980" y="75"/>
                  </a:cubicBezTo>
                  <a:cubicBezTo>
                    <a:pt x="8910" y="23"/>
                    <a:pt x="8831" y="0"/>
                    <a:pt x="8753" y="0"/>
                  </a:cubicBezTo>
                  <a:cubicBezTo>
                    <a:pt x="8690" y="0"/>
                    <a:pt x="8627" y="16"/>
                    <a:pt x="8570" y="44"/>
                  </a:cubicBezTo>
                  <a:cubicBezTo>
                    <a:pt x="7294" y="548"/>
                    <a:pt x="5939" y="800"/>
                    <a:pt x="4585" y="800"/>
                  </a:cubicBezTo>
                  <a:cubicBezTo>
                    <a:pt x="3230" y="800"/>
                    <a:pt x="1875" y="548"/>
                    <a:pt x="599" y="44"/>
                  </a:cubicBezTo>
                  <a:cubicBezTo>
                    <a:pt x="543" y="16"/>
                    <a:pt x="480" y="0"/>
                    <a:pt x="41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3" name="Google Shape;5339;p66">
              <a:extLst>
                <a:ext uri="{FF2B5EF4-FFF2-40B4-BE49-F238E27FC236}">
                  <a16:creationId xmlns:a16="http://schemas.microsoft.com/office/drawing/2014/main" id="{05E2B669-4D0F-4B1C-AADF-9DAA0948C002}"/>
                </a:ext>
              </a:extLst>
            </p:cNvPr>
            <p:cNvSpPr/>
            <p:nvPr/>
          </p:nvSpPr>
          <p:spPr>
            <a:xfrm>
              <a:off x="-13821775" y="3295600"/>
              <a:ext cx="228450" cy="269600"/>
            </a:xfrm>
            <a:custGeom>
              <a:avLst/>
              <a:gdLst/>
              <a:ahLst/>
              <a:cxnLst/>
              <a:rect l="l" t="t" r="r" b="b"/>
              <a:pathLst>
                <a:path w="9138" h="10784" extrusionOk="0">
                  <a:moveTo>
                    <a:pt x="2108" y="3311"/>
                  </a:moveTo>
                  <a:cubicBezTo>
                    <a:pt x="2163" y="3311"/>
                    <a:pt x="2219" y="3323"/>
                    <a:pt x="2269" y="3348"/>
                  </a:cubicBezTo>
                  <a:lnTo>
                    <a:pt x="3939" y="4167"/>
                  </a:lnTo>
                  <a:cubicBezTo>
                    <a:pt x="4128" y="4293"/>
                    <a:pt x="4191" y="4514"/>
                    <a:pt x="4128" y="4703"/>
                  </a:cubicBezTo>
                  <a:cubicBezTo>
                    <a:pt x="4033" y="4870"/>
                    <a:pt x="3883" y="4946"/>
                    <a:pt x="3720" y="4946"/>
                  </a:cubicBezTo>
                  <a:cubicBezTo>
                    <a:pt x="3668" y="4946"/>
                    <a:pt x="3615" y="4938"/>
                    <a:pt x="3561" y="4923"/>
                  </a:cubicBezTo>
                  <a:lnTo>
                    <a:pt x="1923" y="4073"/>
                  </a:lnTo>
                  <a:cubicBezTo>
                    <a:pt x="1734" y="4010"/>
                    <a:pt x="1639" y="3726"/>
                    <a:pt x="1734" y="3537"/>
                  </a:cubicBezTo>
                  <a:cubicBezTo>
                    <a:pt x="1803" y="3399"/>
                    <a:pt x="1957" y="3311"/>
                    <a:pt x="2108" y="3311"/>
                  </a:cubicBezTo>
                  <a:close/>
                  <a:moveTo>
                    <a:pt x="7086" y="3316"/>
                  </a:moveTo>
                  <a:cubicBezTo>
                    <a:pt x="7226" y="3316"/>
                    <a:pt x="7352" y="3400"/>
                    <a:pt x="7436" y="3568"/>
                  </a:cubicBezTo>
                  <a:cubicBezTo>
                    <a:pt x="7562" y="3758"/>
                    <a:pt x="7436" y="4010"/>
                    <a:pt x="7247" y="4104"/>
                  </a:cubicBezTo>
                  <a:lnTo>
                    <a:pt x="5577" y="4955"/>
                  </a:lnTo>
                  <a:cubicBezTo>
                    <a:pt x="5528" y="4979"/>
                    <a:pt x="5472" y="4991"/>
                    <a:pt x="5415" y="4991"/>
                  </a:cubicBezTo>
                  <a:cubicBezTo>
                    <a:pt x="5255" y="4991"/>
                    <a:pt x="5088" y="4897"/>
                    <a:pt x="5042" y="4734"/>
                  </a:cubicBezTo>
                  <a:cubicBezTo>
                    <a:pt x="4947" y="4514"/>
                    <a:pt x="5042" y="4262"/>
                    <a:pt x="5231" y="4199"/>
                  </a:cubicBezTo>
                  <a:lnTo>
                    <a:pt x="6869" y="3379"/>
                  </a:lnTo>
                  <a:cubicBezTo>
                    <a:pt x="6943" y="3337"/>
                    <a:pt x="7016" y="3316"/>
                    <a:pt x="7086" y="3316"/>
                  </a:cubicBezTo>
                  <a:close/>
                  <a:moveTo>
                    <a:pt x="6223" y="6632"/>
                  </a:moveTo>
                  <a:cubicBezTo>
                    <a:pt x="6333" y="6632"/>
                    <a:pt x="6444" y="6672"/>
                    <a:pt x="6522" y="6750"/>
                  </a:cubicBezTo>
                  <a:cubicBezTo>
                    <a:pt x="6680" y="6908"/>
                    <a:pt x="6680" y="7192"/>
                    <a:pt x="6522" y="7349"/>
                  </a:cubicBezTo>
                  <a:cubicBezTo>
                    <a:pt x="5987" y="7885"/>
                    <a:pt x="5262" y="8137"/>
                    <a:pt x="4601" y="8137"/>
                  </a:cubicBezTo>
                  <a:cubicBezTo>
                    <a:pt x="3939" y="8137"/>
                    <a:pt x="3183" y="7853"/>
                    <a:pt x="2679" y="7349"/>
                  </a:cubicBezTo>
                  <a:cubicBezTo>
                    <a:pt x="2521" y="7192"/>
                    <a:pt x="2521" y="6908"/>
                    <a:pt x="2679" y="6750"/>
                  </a:cubicBezTo>
                  <a:cubicBezTo>
                    <a:pt x="2758" y="6672"/>
                    <a:pt x="2860" y="6632"/>
                    <a:pt x="2962" y="6632"/>
                  </a:cubicBezTo>
                  <a:cubicBezTo>
                    <a:pt x="3065" y="6632"/>
                    <a:pt x="3167" y="6672"/>
                    <a:pt x="3246" y="6750"/>
                  </a:cubicBezTo>
                  <a:cubicBezTo>
                    <a:pt x="3608" y="7129"/>
                    <a:pt x="4097" y="7318"/>
                    <a:pt x="4585" y="7318"/>
                  </a:cubicBezTo>
                  <a:cubicBezTo>
                    <a:pt x="5073" y="7318"/>
                    <a:pt x="5562" y="7129"/>
                    <a:pt x="5924" y="6750"/>
                  </a:cubicBezTo>
                  <a:cubicBezTo>
                    <a:pt x="6003" y="6672"/>
                    <a:pt x="6113" y="6632"/>
                    <a:pt x="6223" y="6632"/>
                  </a:cubicBezTo>
                  <a:close/>
                  <a:moveTo>
                    <a:pt x="8737" y="0"/>
                  </a:moveTo>
                  <a:cubicBezTo>
                    <a:pt x="8681" y="0"/>
                    <a:pt x="8624" y="13"/>
                    <a:pt x="8570" y="40"/>
                  </a:cubicBezTo>
                  <a:cubicBezTo>
                    <a:pt x="7294" y="544"/>
                    <a:pt x="5932" y="796"/>
                    <a:pt x="4565" y="796"/>
                  </a:cubicBezTo>
                  <a:cubicBezTo>
                    <a:pt x="3199" y="796"/>
                    <a:pt x="1828" y="544"/>
                    <a:pt x="537" y="40"/>
                  </a:cubicBezTo>
                  <a:cubicBezTo>
                    <a:pt x="494" y="22"/>
                    <a:pt x="447" y="13"/>
                    <a:pt x="400" y="13"/>
                  </a:cubicBezTo>
                  <a:cubicBezTo>
                    <a:pt x="205" y="13"/>
                    <a:pt x="1" y="164"/>
                    <a:pt x="1" y="418"/>
                  </a:cubicBezTo>
                  <a:lnTo>
                    <a:pt x="1" y="5301"/>
                  </a:lnTo>
                  <a:cubicBezTo>
                    <a:pt x="1" y="7948"/>
                    <a:pt x="1891" y="10279"/>
                    <a:pt x="4475" y="10783"/>
                  </a:cubicBezTo>
                  <a:lnTo>
                    <a:pt x="4632" y="10783"/>
                  </a:lnTo>
                  <a:cubicBezTo>
                    <a:pt x="7247" y="10247"/>
                    <a:pt x="9137" y="7948"/>
                    <a:pt x="9137" y="5301"/>
                  </a:cubicBezTo>
                  <a:lnTo>
                    <a:pt x="9137" y="418"/>
                  </a:lnTo>
                  <a:cubicBezTo>
                    <a:pt x="9137" y="170"/>
                    <a:pt x="8943" y="0"/>
                    <a:pt x="873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44" name="Google Shape;3391;p63">
            <a:extLst>
              <a:ext uri="{FF2B5EF4-FFF2-40B4-BE49-F238E27FC236}">
                <a16:creationId xmlns:a16="http://schemas.microsoft.com/office/drawing/2014/main" id="{740F88BD-A3EA-4535-98C0-8760550EC107}"/>
              </a:ext>
            </a:extLst>
          </p:cNvPr>
          <p:cNvGrpSpPr/>
          <p:nvPr/>
        </p:nvGrpSpPr>
        <p:grpSpPr>
          <a:xfrm>
            <a:off x="174380" y="3712752"/>
            <a:ext cx="289289" cy="279979"/>
            <a:chOff x="-22845575" y="3504075"/>
            <a:chExt cx="296950" cy="295025"/>
          </a:xfrm>
        </p:grpSpPr>
        <p:sp>
          <p:nvSpPr>
            <p:cNvPr id="45" name="Google Shape;3392;p63">
              <a:extLst>
                <a:ext uri="{FF2B5EF4-FFF2-40B4-BE49-F238E27FC236}">
                  <a16:creationId xmlns:a16="http://schemas.microsoft.com/office/drawing/2014/main" id="{41F4324D-A9BD-482C-83EA-2652E3D8255E}"/>
                </a:ext>
              </a:extLst>
            </p:cNvPr>
            <p:cNvSpPr/>
            <p:nvPr/>
          </p:nvSpPr>
          <p:spPr>
            <a:xfrm>
              <a:off x="-22688825" y="3504100"/>
              <a:ext cx="140200" cy="295000"/>
            </a:xfrm>
            <a:custGeom>
              <a:avLst/>
              <a:gdLst/>
              <a:ahLst/>
              <a:cxnLst/>
              <a:rect l="l" t="t" r="r" b="b"/>
              <a:pathLst>
                <a:path w="5608" h="11800" extrusionOk="0">
                  <a:moveTo>
                    <a:pt x="1465" y="2908"/>
                  </a:moveTo>
                  <a:cubicBezTo>
                    <a:pt x="1552" y="2908"/>
                    <a:pt x="1638" y="2931"/>
                    <a:pt x="1701" y="2979"/>
                  </a:cubicBezTo>
                  <a:cubicBezTo>
                    <a:pt x="1827" y="3105"/>
                    <a:pt x="1827" y="3357"/>
                    <a:pt x="1701" y="3451"/>
                  </a:cubicBezTo>
                  <a:cubicBezTo>
                    <a:pt x="1292" y="3861"/>
                    <a:pt x="1292" y="4522"/>
                    <a:pt x="1701" y="4932"/>
                  </a:cubicBezTo>
                  <a:cubicBezTo>
                    <a:pt x="1827" y="5026"/>
                    <a:pt x="1827" y="5279"/>
                    <a:pt x="1701" y="5373"/>
                  </a:cubicBezTo>
                  <a:cubicBezTo>
                    <a:pt x="1632" y="5477"/>
                    <a:pt x="1544" y="5524"/>
                    <a:pt x="1452" y="5524"/>
                  </a:cubicBezTo>
                  <a:cubicBezTo>
                    <a:pt x="1377" y="5524"/>
                    <a:pt x="1300" y="5493"/>
                    <a:pt x="1229" y="5436"/>
                  </a:cubicBezTo>
                  <a:cubicBezTo>
                    <a:pt x="567" y="4774"/>
                    <a:pt x="567" y="3672"/>
                    <a:pt x="1229" y="2979"/>
                  </a:cubicBezTo>
                  <a:cubicBezTo>
                    <a:pt x="1292" y="2931"/>
                    <a:pt x="1378" y="2908"/>
                    <a:pt x="1465" y="2908"/>
                  </a:cubicBezTo>
                  <a:close/>
                  <a:moveTo>
                    <a:pt x="2461" y="7313"/>
                  </a:moveTo>
                  <a:cubicBezTo>
                    <a:pt x="2532" y="7313"/>
                    <a:pt x="2605" y="7318"/>
                    <a:pt x="2678" y="7326"/>
                  </a:cubicBezTo>
                  <a:cubicBezTo>
                    <a:pt x="2867" y="7358"/>
                    <a:pt x="3025" y="7515"/>
                    <a:pt x="2993" y="7704"/>
                  </a:cubicBezTo>
                  <a:cubicBezTo>
                    <a:pt x="2962" y="7925"/>
                    <a:pt x="2804" y="8019"/>
                    <a:pt x="2615" y="8019"/>
                  </a:cubicBezTo>
                  <a:cubicBezTo>
                    <a:pt x="2579" y="8016"/>
                    <a:pt x="2543" y="8014"/>
                    <a:pt x="2507" y="8014"/>
                  </a:cubicBezTo>
                  <a:cubicBezTo>
                    <a:pt x="1947" y="8014"/>
                    <a:pt x="1418" y="8467"/>
                    <a:pt x="1418" y="9059"/>
                  </a:cubicBezTo>
                  <a:cubicBezTo>
                    <a:pt x="1418" y="9248"/>
                    <a:pt x="1260" y="9406"/>
                    <a:pt x="1071" y="9406"/>
                  </a:cubicBezTo>
                  <a:cubicBezTo>
                    <a:pt x="882" y="9406"/>
                    <a:pt x="725" y="9248"/>
                    <a:pt x="725" y="9059"/>
                  </a:cubicBezTo>
                  <a:cubicBezTo>
                    <a:pt x="725" y="8091"/>
                    <a:pt x="1490" y="7313"/>
                    <a:pt x="2461" y="7313"/>
                  </a:cubicBezTo>
                  <a:close/>
                  <a:moveTo>
                    <a:pt x="1060" y="0"/>
                  </a:moveTo>
                  <a:cubicBezTo>
                    <a:pt x="689" y="0"/>
                    <a:pt x="327" y="130"/>
                    <a:pt x="0" y="364"/>
                  </a:cubicBezTo>
                  <a:lnTo>
                    <a:pt x="0" y="5247"/>
                  </a:lnTo>
                  <a:cubicBezTo>
                    <a:pt x="0" y="5814"/>
                    <a:pt x="473" y="6255"/>
                    <a:pt x="1040" y="6255"/>
                  </a:cubicBezTo>
                  <a:cubicBezTo>
                    <a:pt x="1229" y="6255"/>
                    <a:pt x="1386" y="6413"/>
                    <a:pt x="1386" y="6602"/>
                  </a:cubicBezTo>
                  <a:cubicBezTo>
                    <a:pt x="1386" y="6822"/>
                    <a:pt x="1229" y="6948"/>
                    <a:pt x="1040" y="6948"/>
                  </a:cubicBezTo>
                  <a:cubicBezTo>
                    <a:pt x="630" y="6948"/>
                    <a:pt x="284" y="6854"/>
                    <a:pt x="0" y="6602"/>
                  </a:cubicBezTo>
                  <a:lnTo>
                    <a:pt x="0" y="11453"/>
                  </a:lnTo>
                  <a:cubicBezTo>
                    <a:pt x="284" y="11705"/>
                    <a:pt x="630" y="11800"/>
                    <a:pt x="1040" y="11800"/>
                  </a:cubicBezTo>
                  <a:cubicBezTo>
                    <a:pt x="1733" y="11800"/>
                    <a:pt x="2363" y="11359"/>
                    <a:pt x="2647" y="10760"/>
                  </a:cubicBezTo>
                  <a:cubicBezTo>
                    <a:pt x="3497" y="10634"/>
                    <a:pt x="4190" y="9910"/>
                    <a:pt x="4190" y="9028"/>
                  </a:cubicBezTo>
                  <a:cubicBezTo>
                    <a:pt x="4190" y="8902"/>
                    <a:pt x="4159" y="8776"/>
                    <a:pt x="4159" y="8618"/>
                  </a:cubicBezTo>
                  <a:cubicBezTo>
                    <a:pt x="4505" y="8555"/>
                    <a:pt x="4820" y="8397"/>
                    <a:pt x="5104" y="8145"/>
                  </a:cubicBezTo>
                  <a:cubicBezTo>
                    <a:pt x="5419" y="7830"/>
                    <a:pt x="5608" y="7389"/>
                    <a:pt x="5608" y="6917"/>
                  </a:cubicBezTo>
                  <a:cubicBezTo>
                    <a:pt x="5608" y="6539"/>
                    <a:pt x="5482" y="6192"/>
                    <a:pt x="5261" y="5909"/>
                  </a:cubicBezTo>
                  <a:cubicBezTo>
                    <a:pt x="5482" y="5594"/>
                    <a:pt x="5608" y="5247"/>
                    <a:pt x="5608" y="4869"/>
                  </a:cubicBezTo>
                  <a:cubicBezTo>
                    <a:pt x="5608" y="4396"/>
                    <a:pt x="5387" y="3987"/>
                    <a:pt x="5072" y="3672"/>
                  </a:cubicBezTo>
                  <a:cubicBezTo>
                    <a:pt x="4852" y="3420"/>
                    <a:pt x="4505" y="3262"/>
                    <a:pt x="4127" y="3199"/>
                  </a:cubicBezTo>
                  <a:cubicBezTo>
                    <a:pt x="4253" y="2632"/>
                    <a:pt x="4096" y="2002"/>
                    <a:pt x="3655" y="1561"/>
                  </a:cubicBezTo>
                  <a:cubicBezTo>
                    <a:pt x="3403" y="1309"/>
                    <a:pt x="3025" y="1120"/>
                    <a:pt x="2647" y="1088"/>
                  </a:cubicBezTo>
                  <a:cubicBezTo>
                    <a:pt x="2394" y="584"/>
                    <a:pt x="1985" y="143"/>
                    <a:pt x="1449" y="49"/>
                  </a:cubicBezTo>
                  <a:cubicBezTo>
                    <a:pt x="1319" y="16"/>
                    <a:pt x="1189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6" name="Google Shape;3393;p63">
              <a:extLst>
                <a:ext uri="{FF2B5EF4-FFF2-40B4-BE49-F238E27FC236}">
                  <a16:creationId xmlns:a16="http://schemas.microsoft.com/office/drawing/2014/main" id="{4BEC154E-E829-47D5-B361-E7CF1E43EB4B}"/>
                </a:ext>
              </a:extLst>
            </p:cNvPr>
            <p:cNvSpPr/>
            <p:nvPr/>
          </p:nvSpPr>
          <p:spPr>
            <a:xfrm>
              <a:off x="-22845575" y="3504075"/>
              <a:ext cx="139425" cy="294250"/>
            </a:xfrm>
            <a:custGeom>
              <a:avLst/>
              <a:gdLst/>
              <a:ahLst/>
              <a:cxnLst/>
              <a:rect l="l" t="t" r="r" b="b"/>
              <a:pathLst>
                <a:path w="5577" h="11770" extrusionOk="0">
                  <a:moveTo>
                    <a:pt x="4187" y="2948"/>
                  </a:moveTo>
                  <a:cubicBezTo>
                    <a:pt x="4277" y="2948"/>
                    <a:pt x="4364" y="2980"/>
                    <a:pt x="4411" y="3043"/>
                  </a:cubicBezTo>
                  <a:cubicBezTo>
                    <a:pt x="5104" y="3673"/>
                    <a:pt x="5104" y="4775"/>
                    <a:pt x="4411" y="5437"/>
                  </a:cubicBezTo>
                  <a:cubicBezTo>
                    <a:pt x="4364" y="5500"/>
                    <a:pt x="4277" y="5532"/>
                    <a:pt x="4187" y="5532"/>
                  </a:cubicBezTo>
                  <a:cubicBezTo>
                    <a:pt x="4096" y="5532"/>
                    <a:pt x="4002" y="5500"/>
                    <a:pt x="3939" y="5437"/>
                  </a:cubicBezTo>
                  <a:cubicBezTo>
                    <a:pt x="3844" y="5311"/>
                    <a:pt x="3844" y="5090"/>
                    <a:pt x="3939" y="4964"/>
                  </a:cubicBezTo>
                  <a:cubicBezTo>
                    <a:pt x="4348" y="4555"/>
                    <a:pt x="4348" y="3893"/>
                    <a:pt x="3939" y="3515"/>
                  </a:cubicBezTo>
                  <a:cubicBezTo>
                    <a:pt x="3844" y="3389"/>
                    <a:pt x="3844" y="3137"/>
                    <a:pt x="3939" y="3043"/>
                  </a:cubicBezTo>
                  <a:cubicBezTo>
                    <a:pt x="4002" y="2980"/>
                    <a:pt x="4096" y="2948"/>
                    <a:pt x="4187" y="2948"/>
                  </a:cubicBezTo>
                  <a:close/>
                  <a:moveTo>
                    <a:pt x="3148" y="7314"/>
                  </a:moveTo>
                  <a:cubicBezTo>
                    <a:pt x="4123" y="7314"/>
                    <a:pt x="4915" y="8092"/>
                    <a:pt x="4915" y="9060"/>
                  </a:cubicBezTo>
                  <a:cubicBezTo>
                    <a:pt x="4915" y="9249"/>
                    <a:pt x="4726" y="9407"/>
                    <a:pt x="4537" y="9407"/>
                  </a:cubicBezTo>
                  <a:cubicBezTo>
                    <a:pt x="4348" y="9407"/>
                    <a:pt x="4191" y="9249"/>
                    <a:pt x="4191" y="9060"/>
                  </a:cubicBezTo>
                  <a:cubicBezTo>
                    <a:pt x="4191" y="8468"/>
                    <a:pt x="3662" y="8015"/>
                    <a:pt x="3101" y="8015"/>
                  </a:cubicBezTo>
                  <a:cubicBezTo>
                    <a:pt x="3066" y="8015"/>
                    <a:pt x="3030" y="8017"/>
                    <a:pt x="2994" y="8020"/>
                  </a:cubicBezTo>
                  <a:cubicBezTo>
                    <a:pt x="2968" y="8029"/>
                    <a:pt x="2944" y="8033"/>
                    <a:pt x="2920" y="8033"/>
                  </a:cubicBezTo>
                  <a:cubicBezTo>
                    <a:pt x="2765" y="8033"/>
                    <a:pt x="2643" y="7869"/>
                    <a:pt x="2616" y="7705"/>
                  </a:cubicBezTo>
                  <a:cubicBezTo>
                    <a:pt x="2584" y="7516"/>
                    <a:pt x="2742" y="7359"/>
                    <a:pt x="2931" y="7327"/>
                  </a:cubicBezTo>
                  <a:cubicBezTo>
                    <a:pt x="3004" y="7319"/>
                    <a:pt x="3077" y="7314"/>
                    <a:pt x="3148" y="7314"/>
                  </a:cubicBezTo>
                  <a:close/>
                  <a:moveTo>
                    <a:pt x="4581" y="0"/>
                  </a:moveTo>
                  <a:cubicBezTo>
                    <a:pt x="4444" y="0"/>
                    <a:pt x="4303" y="16"/>
                    <a:pt x="4159" y="50"/>
                  </a:cubicBezTo>
                  <a:cubicBezTo>
                    <a:pt x="3592" y="144"/>
                    <a:pt x="3214" y="585"/>
                    <a:pt x="2962" y="1089"/>
                  </a:cubicBezTo>
                  <a:cubicBezTo>
                    <a:pt x="2584" y="1152"/>
                    <a:pt x="2206" y="1310"/>
                    <a:pt x="1954" y="1562"/>
                  </a:cubicBezTo>
                  <a:cubicBezTo>
                    <a:pt x="1513" y="2003"/>
                    <a:pt x="1355" y="2633"/>
                    <a:pt x="1481" y="3200"/>
                  </a:cubicBezTo>
                  <a:cubicBezTo>
                    <a:pt x="1135" y="3232"/>
                    <a:pt x="820" y="3389"/>
                    <a:pt x="536" y="3673"/>
                  </a:cubicBezTo>
                  <a:cubicBezTo>
                    <a:pt x="221" y="3988"/>
                    <a:pt x="1" y="4397"/>
                    <a:pt x="1" y="4870"/>
                  </a:cubicBezTo>
                  <a:cubicBezTo>
                    <a:pt x="1" y="5280"/>
                    <a:pt x="127" y="5626"/>
                    <a:pt x="379" y="5910"/>
                  </a:cubicBezTo>
                  <a:cubicBezTo>
                    <a:pt x="127" y="6225"/>
                    <a:pt x="1" y="6571"/>
                    <a:pt x="1" y="6918"/>
                  </a:cubicBezTo>
                  <a:cubicBezTo>
                    <a:pt x="1" y="7390"/>
                    <a:pt x="221" y="7831"/>
                    <a:pt x="536" y="8146"/>
                  </a:cubicBezTo>
                  <a:cubicBezTo>
                    <a:pt x="788" y="8430"/>
                    <a:pt x="1135" y="8588"/>
                    <a:pt x="1481" y="8619"/>
                  </a:cubicBezTo>
                  <a:cubicBezTo>
                    <a:pt x="1229" y="9690"/>
                    <a:pt x="1985" y="10604"/>
                    <a:pt x="2931" y="10698"/>
                  </a:cubicBezTo>
                  <a:cubicBezTo>
                    <a:pt x="3214" y="11328"/>
                    <a:pt x="3781" y="11769"/>
                    <a:pt x="4537" y="11769"/>
                  </a:cubicBezTo>
                  <a:cubicBezTo>
                    <a:pt x="4947" y="11769"/>
                    <a:pt x="5293" y="11612"/>
                    <a:pt x="5577" y="11423"/>
                  </a:cubicBezTo>
                  <a:lnTo>
                    <a:pt x="5577" y="6571"/>
                  </a:lnTo>
                  <a:cubicBezTo>
                    <a:pt x="5293" y="6823"/>
                    <a:pt x="4947" y="6918"/>
                    <a:pt x="4537" y="6918"/>
                  </a:cubicBezTo>
                  <a:cubicBezTo>
                    <a:pt x="4348" y="6918"/>
                    <a:pt x="4191" y="6760"/>
                    <a:pt x="4191" y="6571"/>
                  </a:cubicBezTo>
                  <a:cubicBezTo>
                    <a:pt x="4191" y="6382"/>
                    <a:pt x="4348" y="6225"/>
                    <a:pt x="4537" y="6225"/>
                  </a:cubicBezTo>
                  <a:cubicBezTo>
                    <a:pt x="5136" y="6225"/>
                    <a:pt x="5577" y="5752"/>
                    <a:pt x="5577" y="5185"/>
                  </a:cubicBezTo>
                  <a:lnTo>
                    <a:pt x="5577" y="302"/>
                  </a:lnTo>
                  <a:cubicBezTo>
                    <a:pt x="5300" y="117"/>
                    <a:pt x="4956" y="0"/>
                    <a:pt x="458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47" name="Google Shape;3580;p63">
            <a:extLst>
              <a:ext uri="{FF2B5EF4-FFF2-40B4-BE49-F238E27FC236}">
                <a16:creationId xmlns:a16="http://schemas.microsoft.com/office/drawing/2014/main" id="{0760504E-4406-42B5-BDED-9F7C2DC432ED}"/>
              </a:ext>
            </a:extLst>
          </p:cNvPr>
          <p:cNvGrpSpPr/>
          <p:nvPr/>
        </p:nvGrpSpPr>
        <p:grpSpPr>
          <a:xfrm>
            <a:off x="174910" y="1788906"/>
            <a:ext cx="285429" cy="259533"/>
            <a:chOff x="-40378075" y="3267449"/>
            <a:chExt cx="317425" cy="289076"/>
          </a:xfrm>
        </p:grpSpPr>
        <p:sp>
          <p:nvSpPr>
            <p:cNvPr id="48" name="Google Shape;3581;p63">
              <a:extLst>
                <a:ext uri="{FF2B5EF4-FFF2-40B4-BE49-F238E27FC236}">
                  <a16:creationId xmlns:a16="http://schemas.microsoft.com/office/drawing/2014/main" id="{67E16D4E-E407-499D-95A2-92CBF594745E}"/>
                </a:ext>
              </a:extLst>
            </p:cNvPr>
            <p:cNvSpPr/>
            <p:nvPr/>
          </p:nvSpPr>
          <p:spPr>
            <a:xfrm>
              <a:off x="-40218975" y="3308400"/>
              <a:ext cx="158325" cy="248125"/>
            </a:xfrm>
            <a:custGeom>
              <a:avLst/>
              <a:gdLst/>
              <a:ahLst/>
              <a:cxnLst/>
              <a:rect l="l" t="t" r="r" b="b"/>
              <a:pathLst>
                <a:path w="6333" h="9925" extrusionOk="0">
                  <a:moveTo>
                    <a:pt x="4694" y="1"/>
                  </a:moveTo>
                  <a:lnTo>
                    <a:pt x="4694" y="7877"/>
                  </a:lnTo>
                  <a:cubicBezTo>
                    <a:pt x="4694" y="8097"/>
                    <a:pt x="4474" y="8255"/>
                    <a:pt x="4253" y="8255"/>
                  </a:cubicBezTo>
                  <a:cubicBezTo>
                    <a:pt x="2993" y="8255"/>
                    <a:pt x="1638" y="8696"/>
                    <a:pt x="693" y="9452"/>
                  </a:cubicBezTo>
                  <a:cubicBezTo>
                    <a:pt x="536" y="9546"/>
                    <a:pt x="189" y="9925"/>
                    <a:pt x="0" y="9925"/>
                  </a:cubicBezTo>
                  <a:lnTo>
                    <a:pt x="5073" y="9925"/>
                  </a:lnTo>
                  <a:cubicBezTo>
                    <a:pt x="5734" y="9925"/>
                    <a:pt x="6333" y="9357"/>
                    <a:pt x="6333" y="8696"/>
                  </a:cubicBezTo>
                  <a:lnTo>
                    <a:pt x="6333" y="1229"/>
                  </a:lnTo>
                  <a:cubicBezTo>
                    <a:pt x="6333" y="536"/>
                    <a:pt x="5766" y="1"/>
                    <a:pt x="507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9" name="Google Shape;3582;p63">
              <a:extLst>
                <a:ext uri="{FF2B5EF4-FFF2-40B4-BE49-F238E27FC236}">
                  <a16:creationId xmlns:a16="http://schemas.microsoft.com/office/drawing/2014/main" id="{ADF6CBA5-CE7F-4A34-B96B-00EA607513B5}"/>
                </a:ext>
              </a:extLst>
            </p:cNvPr>
            <p:cNvSpPr/>
            <p:nvPr/>
          </p:nvSpPr>
          <p:spPr>
            <a:xfrm>
              <a:off x="-40316650" y="3267449"/>
              <a:ext cx="86675" cy="257575"/>
            </a:xfrm>
            <a:custGeom>
              <a:avLst/>
              <a:gdLst/>
              <a:ahLst/>
              <a:cxnLst/>
              <a:rect l="l" t="t" r="r" b="b"/>
              <a:pathLst>
                <a:path w="3467" h="10303" extrusionOk="0">
                  <a:moveTo>
                    <a:pt x="1" y="0"/>
                  </a:moveTo>
                  <a:lnTo>
                    <a:pt x="1" y="9105"/>
                  </a:lnTo>
                  <a:cubicBezTo>
                    <a:pt x="1166" y="9200"/>
                    <a:pt x="2489" y="9578"/>
                    <a:pt x="3466" y="10302"/>
                  </a:cubicBezTo>
                  <a:lnTo>
                    <a:pt x="3466" y="1197"/>
                  </a:lnTo>
                  <a:cubicBezTo>
                    <a:pt x="2489" y="473"/>
                    <a:pt x="1229" y="95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0" name="Google Shape;3583;p63">
              <a:extLst>
                <a:ext uri="{FF2B5EF4-FFF2-40B4-BE49-F238E27FC236}">
                  <a16:creationId xmlns:a16="http://schemas.microsoft.com/office/drawing/2014/main" id="{5C23BA48-2710-47D2-9598-710A79202FF4}"/>
                </a:ext>
              </a:extLst>
            </p:cNvPr>
            <p:cNvSpPr/>
            <p:nvPr/>
          </p:nvSpPr>
          <p:spPr>
            <a:xfrm>
              <a:off x="-40209525" y="3267450"/>
              <a:ext cx="86650" cy="257575"/>
            </a:xfrm>
            <a:custGeom>
              <a:avLst/>
              <a:gdLst/>
              <a:ahLst/>
              <a:cxnLst/>
              <a:rect l="l" t="t" r="r" b="b"/>
              <a:pathLst>
                <a:path w="3466" h="10303" extrusionOk="0">
                  <a:moveTo>
                    <a:pt x="3466" y="0"/>
                  </a:moveTo>
                  <a:cubicBezTo>
                    <a:pt x="2300" y="95"/>
                    <a:pt x="977" y="473"/>
                    <a:pt x="0" y="1197"/>
                  </a:cubicBezTo>
                  <a:lnTo>
                    <a:pt x="0" y="10302"/>
                  </a:lnTo>
                  <a:cubicBezTo>
                    <a:pt x="977" y="9578"/>
                    <a:pt x="2237" y="9200"/>
                    <a:pt x="3466" y="9105"/>
                  </a:cubicBezTo>
                  <a:lnTo>
                    <a:pt x="346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1" name="Google Shape;3584;p63">
              <a:extLst>
                <a:ext uri="{FF2B5EF4-FFF2-40B4-BE49-F238E27FC236}">
                  <a16:creationId xmlns:a16="http://schemas.microsoft.com/office/drawing/2014/main" id="{3ED88054-BA3B-4A49-862A-B111823294D5}"/>
                </a:ext>
              </a:extLst>
            </p:cNvPr>
            <p:cNvSpPr/>
            <p:nvPr/>
          </p:nvSpPr>
          <p:spPr>
            <a:xfrm>
              <a:off x="-40378075" y="3308400"/>
              <a:ext cx="157550" cy="248125"/>
            </a:xfrm>
            <a:custGeom>
              <a:avLst/>
              <a:gdLst/>
              <a:ahLst/>
              <a:cxnLst/>
              <a:rect l="l" t="t" r="r" b="b"/>
              <a:pathLst>
                <a:path w="6302" h="9925" extrusionOk="0">
                  <a:moveTo>
                    <a:pt x="1229" y="1"/>
                  </a:moveTo>
                  <a:cubicBezTo>
                    <a:pt x="567" y="1"/>
                    <a:pt x="0" y="536"/>
                    <a:pt x="0" y="1198"/>
                  </a:cubicBezTo>
                  <a:lnTo>
                    <a:pt x="0" y="8664"/>
                  </a:lnTo>
                  <a:cubicBezTo>
                    <a:pt x="32" y="9357"/>
                    <a:pt x="567" y="9925"/>
                    <a:pt x="1229" y="9925"/>
                  </a:cubicBezTo>
                  <a:lnTo>
                    <a:pt x="6301" y="9925"/>
                  </a:lnTo>
                  <a:cubicBezTo>
                    <a:pt x="6112" y="9925"/>
                    <a:pt x="5766" y="9609"/>
                    <a:pt x="5608" y="9452"/>
                  </a:cubicBezTo>
                  <a:cubicBezTo>
                    <a:pt x="4631" y="8664"/>
                    <a:pt x="3277" y="8255"/>
                    <a:pt x="2048" y="8255"/>
                  </a:cubicBezTo>
                  <a:cubicBezTo>
                    <a:pt x="1828" y="8255"/>
                    <a:pt x="1638" y="8066"/>
                    <a:pt x="1638" y="7877"/>
                  </a:cubicBezTo>
                  <a:lnTo>
                    <a:pt x="163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6" name="Google Shape;3674;p64">
            <a:extLst>
              <a:ext uri="{FF2B5EF4-FFF2-40B4-BE49-F238E27FC236}">
                <a16:creationId xmlns:a16="http://schemas.microsoft.com/office/drawing/2014/main" id="{3D8BC4E5-78CB-468D-95BD-4A02CD581F7A}"/>
              </a:ext>
            </a:extLst>
          </p:cNvPr>
          <p:cNvSpPr/>
          <p:nvPr/>
        </p:nvSpPr>
        <p:spPr>
          <a:xfrm>
            <a:off x="168176" y="1163074"/>
            <a:ext cx="279810" cy="279095"/>
          </a:xfrm>
          <a:custGeom>
            <a:avLst/>
            <a:gdLst/>
            <a:ahLst/>
            <a:cxnLst/>
            <a:rect l="l" t="t" r="r" b="b"/>
            <a:pathLst>
              <a:path w="12697" h="12666" extrusionOk="0">
                <a:moveTo>
                  <a:pt x="6301" y="1356"/>
                </a:moveTo>
                <a:cubicBezTo>
                  <a:pt x="6522" y="1356"/>
                  <a:pt x="6711" y="1576"/>
                  <a:pt x="6711" y="1797"/>
                </a:cubicBezTo>
                <a:lnTo>
                  <a:pt x="6711" y="2269"/>
                </a:lnTo>
                <a:cubicBezTo>
                  <a:pt x="7656" y="2458"/>
                  <a:pt x="8349" y="3309"/>
                  <a:pt x="8349" y="4285"/>
                </a:cubicBezTo>
                <a:cubicBezTo>
                  <a:pt x="8349" y="4538"/>
                  <a:pt x="8160" y="4727"/>
                  <a:pt x="7971" y="4727"/>
                </a:cubicBezTo>
                <a:cubicBezTo>
                  <a:pt x="7719" y="4727"/>
                  <a:pt x="7530" y="4538"/>
                  <a:pt x="7530" y="4285"/>
                </a:cubicBezTo>
                <a:cubicBezTo>
                  <a:pt x="7530" y="3624"/>
                  <a:pt x="6994" y="3057"/>
                  <a:pt x="6301" y="3057"/>
                </a:cubicBezTo>
                <a:cubicBezTo>
                  <a:pt x="5640" y="3057"/>
                  <a:pt x="5073" y="3624"/>
                  <a:pt x="5073" y="4285"/>
                </a:cubicBezTo>
                <a:cubicBezTo>
                  <a:pt x="5073" y="4947"/>
                  <a:pt x="5829" y="5483"/>
                  <a:pt x="6585" y="6018"/>
                </a:cubicBezTo>
                <a:cubicBezTo>
                  <a:pt x="7435" y="6648"/>
                  <a:pt x="8412" y="7310"/>
                  <a:pt x="8412" y="8413"/>
                </a:cubicBezTo>
                <a:cubicBezTo>
                  <a:pt x="8412" y="9421"/>
                  <a:pt x="7687" y="10271"/>
                  <a:pt x="6742" y="10429"/>
                </a:cubicBezTo>
                <a:lnTo>
                  <a:pt x="6742" y="10901"/>
                </a:lnTo>
                <a:cubicBezTo>
                  <a:pt x="6742" y="11154"/>
                  <a:pt x="6553" y="11311"/>
                  <a:pt x="6364" y="11311"/>
                </a:cubicBezTo>
                <a:cubicBezTo>
                  <a:pt x="6144" y="11311"/>
                  <a:pt x="5955" y="11091"/>
                  <a:pt x="5955" y="10901"/>
                </a:cubicBezTo>
                <a:lnTo>
                  <a:pt x="5955" y="10429"/>
                </a:lnTo>
                <a:cubicBezTo>
                  <a:pt x="5010" y="10240"/>
                  <a:pt x="4316" y="9421"/>
                  <a:pt x="4316" y="8413"/>
                </a:cubicBezTo>
                <a:cubicBezTo>
                  <a:pt x="4316" y="8192"/>
                  <a:pt x="4505" y="8035"/>
                  <a:pt x="4694" y="8035"/>
                </a:cubicBezTo>
                <a:cubicBezTo>
                  <a:pt x="4884" y="8035"/>
                  <a:pt x="5136" y="8224"/>
                  <a:pt x="5136" y="8413"/>
                </a:cubicBezTo>
                <a:cubicBezTo>
                  <a:pt x="5136" y="9106"/>
                  <a:pt x="5671" y="9641"/>
                  <a:pt x="6364" y="9641"/>
                </a:cubicBezTo>
                <a:cubicBezTo>
                  <a:pt x="7026" y="9641"/>
                  <a:pt x="7561" y="9106"/>
                  <a:pt x="7561" y="8413"/>
                </a:cubicBezTo>
                <a:cubicBezTo>
                  <a:pt x="7561" y="7751"/>
                  <a:pt x="6868" y="7247"/>
                  <a:pt x="6081" y="6680"/>
                </a:cubicBezTo>
                <a:cubicBezTo>
                  <a:pt x="5199" y="6050"/>
                  <a:pt x="4253" y="5388"/>
                  <a:pt x="4253" y="4285"/>
                </a:cubicBezTo>
                <a:cubicBezTo>
                  <a:pt x="4253" y="3309"/>
                  <a:pt x="4978" y="2427"/>
                  <a:pt x="5923" y="2269"/>
                </a:cubicBezTo>
                <a:lnTo>
                  <a:pt x="5923" y="1797"/>
                </a:lnTo>
                <a:cubicBezTo>
                  <a:pt x="5923" y="1576"/>
                  <a:pt x="6112" y="1356"/>
                  <a:pt x="6301" y="1356"/>
                </a:cubicBezTo>
                <a:close/>
                <a:moveTo>
                  <a:pt x="6333" y="1"/>
                </a:moveTo>
                <a:cubicBezTo>
                  <a:pt x="2836" y="1"/>
                  <a:pt x="0" y="2836"/>
                  <a:pt x="0" y="6333"/>
                </a:cubicBezTo>
                <a:cubicBezTo>
                  <a:pt x="0" y="9830"/>
                  <a:pt x="2836" y="12666"/>
                  <a:pt x="6333" y="12666"/>
                </a:cubicBezTo>
                <a:cubicBezTo>
                  <a:pt x="9861" y="12666"/>
                  <a:pt x="12697" y="9830"/>
                  <a:pt x="12697" y="6333"/>
                </a:cubicBezTo>
                <a:cubicBezTo>
                  <a:pt x="12697" y="2836"/>
                  <a:pt x="9861" y="1"/>
                  <a:pt x="633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57" name="Google Shape;4064;p64">
            <a:extLst>
              <a:ext uri="{FF2B5EF4-FFF2-40B4-BE49-F238E27FC236}">
                <a16:creationId xmlns:a16="http://schemas.microsoft.com/office/drawing/2014/main" id="{6A563F71-0023-4188-94DD-2B1880B9BED8}"/>
              </a:ext>
            </a:extLst>
          </p:cNvPr>
          <p:cNvGrpSpPr/>
          <p:nvPr/>
        </p:nvGrpSpPr>
        <p:grpSpPr>
          <a:xfrm>
            <a:off x="175063" y="203298"/>
            <a:ext cx="275769" cy="275769"/>
            <a:chOff x="3497300" y="3227275"/>
            <a:chExt cx="296175" cy="296175"/>
          </a:xfrm>
        </p:grpSpPr>
        <p:sp>
          <p:nvSpPr>
            <p:cNvPr id="58" name="Google Shape;4065;p64">
              <a:extLst>
                <a:ext uri="{FF2B5EF4-FFF2-40B4-BE49-F238E27FC236}">
                  <a16:creationId xmlns:a16="http://schemas.microsoft.com/office/drawing/2014/main" id="{8549BFB8-340E-4FA4-AA6E-1D3399CDD2BA}"/>
                </a:ext>
              </a:extLst>
            </p:cNvPr>
            <p:cNvSpPr/>
            <p:nvPr/>
          </p:nvSpPr>
          <p:spPr>
            <a:xfrm>
              <a:off x="3609925" y="3339900"/>
              <a:ext cx="69350" cy="68550"/>
            </a:xfrm>
            <a:custGeom>
              <a:avLst/>
              <a:gdLst/>
              <a:ahLst/>
              <a:cxnLst/>
              <a:rect l="l" t="t" r="r" b="b"/>
              <a:pathLst>
                <a:path w="2774" h="2742" extrusionOk="0">
                  <a:moveTo>
                    <a:pt x="1387" y="1"/>
                  </a:moveTo>
                  <a:cubicBezTo>
                    <a:pt x="631" y="1"/>
                    <a:pt x="1" y="631"/>
                    <a:pt x="1" y="1355"/>
                  </a:cubicBezTo>
                  <a:cubicBezTo>
                    <a:pt x="1" y="2112"/>
                    <a:pt x="631" y="2742"/>
                    <a:pt x="1387" y="2742"/>
                  </a:cubicBezTo>
                  <a:cubicBezTo>
                    <a:pt x="2143" y="2742"/>
                    <a:pt x="2773" y="2112"/>
                    <a:pt x="2773" y="1355"/>
                  </a:cubicBezTo>
                  <a:cubicBezTo>
                    <a:pt x="2773" y="631"/>
                    <a:pt x="2143" y="1"/>
                    <a:pt x="13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9" name="Google Shape;4066;p64">
              <a:extLst>
                <a:ext uri="{FF2B5EF4-FFF2-40B4-BE49-F238E27FC236}">
                  <a16:creationId xmlns:a16="http://schemas.microsoft.com/office/drawing/2014/main" id="{D7FC184D-922B-45F4-8A79-56EC56B3B6FA}"/>
                </a:ext>
              </a:extLst>
            </p:cNvPr>
            <p:cNvSpPr/>
            <p:nvPr/>
          </p:nvSpPr>
          <p:spPr>
            <a:xfrm>
              <a:off x="3531175" y="3227275"/>
              <a:ext cx="86650" cy="86675"/>
            </a:xfrm>
            <a:custGeom>
              <a:avLst/>
              <a:gdLst/>
              <a:ahLst/>
              <a:cxnLst/>
              <a:rect l="l" t="t" r="r" b="b"/>
              <a:pathLst>
                <a:path w="3466" h="3467" extrusionOk="0">
                  <a:moveTo>
                    <a:pt x="1733" y="1"/>
                  </a:moveTo>
                  <a:cubicBezTo>
                    <a:pt x="788" y="1"/>
                    <a:pt x="0" y="788"/>
                    <a:pt x="0" y="1733"/>
                  </a:cubicBezTo>
                  <a:cubicBezTo>
                    <a:pt x="0" y="2678"/>
                    <a:pt x="788" y="3466"/>
                    <a:pt x="1733" y="3466"/>
                  </a:cubicBezTo>
                  <a:cubicBezTo>
                    <a:pt x="2741" y="3466"/>
                    <a:pt x="3466" y="2678"/>
                    <a:pt x="3466" y="1733"/>
                  </a:cubicBezTo>
                  <a:cubicBezTo>
                    <a:pt x="3466" y="788"/>
                    <a:pt x="2678" y="1"/>
                    <a:pt x="173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0" name="Google Shape;4067;p64">
              <a:extLst>
                <a:ext uri="{FF2B5EF4-FFF2-40B4-BE49-F238E27FC236}">
                  <a16:creationId xmlns:a16="http://schemas.microsoft.com/office/drawing/2014/main" id="{38F38ED2-CAB2-4D4B-B668-0B3348949A39}"/>
                </a:ext>
              </a:extLst>
            </p:cNvPr>
            <p:cNvSpPr/>
            <p:nvPr/>
          </p:nvSpPr>
          <p:spPr>
            <a:xfrm>
              <a:off x="3670575" y="3227275"/>
              <a:ext cx="86675" cy="86675"/>
            </a:xfrm>
            <a:custGeom>
              <a:avLst/>
              <a:gdLst/>
              <a:ahLst/>
              <a:cxnLst/>
              <a:rect l="l" t="t" r="r" b="b"/>
              <a:pathLst>
                <a:path w="3467" h="3467" extrusionOk="0">
                  <a:moveTo>
                    <a:pt x="1733" y="1"/>
                  </a:moveTo>
                  <a:cubicBezTo>
                    <a:pt x="788" y="1"/>
                    <a:pt x="1" y="788"/>
                    <a:pt x="1" y="1733"/>
                  </a:cubicBezTo>
                  <a:cubicBezTo>
                    <a:pt x="1" y="2678"/>
                    <a:pt x="788" y="3466"/>
                    <a:pt x="1733" y="3466"/>
                  </a:cubicBezTo>
                  <a:cubicBezTo>
                    <a:pt x="2679" y="3466"/>
                    <a:pt x="3466" y="2678"/>
                    <a:pt x="3466" y="1733"/>
                  </a:cubicBezTo>
                  <a:cubicBezTo>
                    <a:pt x="3466" y="788"/>
                    <a:pt x="2679" y="1"/>
                    <a:pt x="173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1" name="Google Shape;4068;p64">
              <a:extLst>
                <a:ext uri="{FF2B5EF4-FFF2-40B4-BE49-F238E27FC236}">
                  <a16:creationId xmlns:a16="http://schemas.microsoft.com/office/drawing/2014/main" id="{8604BB58-D101-4891-ACC9-987AC4C9DADD}"/>
                </a:ext>
              </a:extLst>
            </p:cNvPr>
            <p:cNvSpPr/>
            <p:nvPr/>
          </p:nvSpPr>
          <p:spPr>
            <a:xfrm>
              <a:off x="3622525" y="3421825"/>
              <a:ext cx="41775" cy="25225"/>
            </a:xfrm>
            <a:custGeom>
              <a:avLst/>
              <a:gdLst/>
              <a:ahLst/>
              <a:cxnLst/>
              <a:rect l="l" t="t" r="r" b="b"/>
              <a:pathLst>
                <a:path w="1671" h="1009" extrusionOk="0">
                  <a:moveTo>
                    <a:pt x="1" y="0"/>
                  </a:moveTo>
                  <a:lnTo>
                    <a:pt x="851" y="1008"/>
                  </a:lnTo>
                  <a:lnTo>
                    <a:pt x="1671" y="0"/>
                  </a:lnTo>
                  <a:lnTo>
                    <a:pt x="1671" y="0"/>
                  </a:lnTo>
                  <a:cubicBezTo>
                    <a:pt x="1450" y="126"/>
                    <a:pt x="1167" y="158"/>
                    <a:pt x="851" y="158"/>
                  </a:cubicBezTo>
                  <a:cubicBezTo>
                    <a:pt x="568" y="158"/>
                    <a:pt x="284" y="95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2" name="Google Shape;4069;p64">
              <a:extLst>
                <a:ext uri="{FF2B5EF4-FFF2-40B4-BE49-F238E27FC236}">
                  <a16:creationId xmlns:a16="http://schemas.microsoft.com/office/drawing/2014/main" id="{62D732BB-1728-4D74-857A-09D5A95778C8}"/>
                </a:ext>
              </a:extLst>
            </p:cNvPr>
            <p:cNvSpPr/>
            <p:nvPr/>
          </p:nvSpPr>
          <p:spPr>
            <a:xfrm>
              <a:off x="3566600" y="3416300"/>
              <a:ext cx="70125" cy="106350"/>
            </a:xfrm>
            <a:custGeom>
              <a:avLst/>
              <a:gdLst/>
              <a:ahLst/>
              <a:cxnLst/>
              <a:rect l="l" t="t" r="r" b="b"/>
              <a:pathLst>
                <a:path w="2805" h="4254" extrusionOk="0">
                  <a:moveTo>
                    <a:pt x="1261" y="1"/>
                  </a:moveTo>
                  <a:cubicBezTo>
                    <a:pt x="474" y="599"/>
                    <a:pt x="1" y="1513"/>
                    <a:pt x="1" y="2490"/>
                  </a:cubicBezTo>
                  <a:lnTo>
                    <a:pt x="1" y="3907"/>
                  </a:lnTo>
                  <a:cubicBezTo>
                    <a:pt x="1" y="4096"/>
                    <a:pt x="158" y="4254"/>
                    <a:pt x="379" y="4254"/>
                  </a:cubicBezTo>
                  <a:lnTo>
                    <a:pt x="2805" y="4254"/>
                  </a:lnTo>
                  <a:lnTo>
                    <a:pt x="2805" y="1891"/>
                  </a:lnTo>
                  <a:lnTo>
                    <a:pt x="126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3" name="Google Shape;4070;p64">
              <a:extLst>
                <a:ext uri="{FF2B5EF4-FFF2-40B4-BE49-F238E27FC236}">
                  <a16:creationId xmlns:a16="http://schemas.microsoft.com/office/drawing/2014/main" id="{AAE8A50B-D4FD-4A36-853A-647BEFDECC96}"/>
                </a:ext>
              </a:extLst>
            </p:cNvPr>
            <p:cNvSpPr/>
            <p:nvPr/>
          </p:nvSpPr>
          <p:spPr>
            <a:xfrm>
              <a:off x="3653250" y="3417100"/>
              <a:ext cx="70125" cy="106350"/>
            </a:xfrm>
            <a:custGeom>
              <a:avLst/>
              <a:gdLst/>
              <a:ahLst/>
              <a:cxnLst/>
              <a:rect l="l" t="t" r="r" b="b"/>
              <a:pathLst>
                <a:path w="2805" h="4254" extrusionOk="0">
                  <a:moveTo>
                    <a:pt x="1544" y="0"/>
                  </a:moveTo>
                  <a:lnTo>
                    <a:pt x="1" y="1890"/>
                  </a:lnTo>
                  <a:lnTo>
                    <a:pt x="1" y="4253"/>
                  </a:lnTo>
                  <a:lnTo>
                    <a:pt x="2458" y="4253"/>
                  </a:lnTo>
                  <a:cubicBezTo>
                    <a:pt x="2647" y="4253"/>
                    <a:pt x="2804" y="4096"/>
                    <a:pt x="2804" y="3907"/>
                  </a:cubicBezTo>
                  <a:lnTo>
                    <a:pt x="2804" y="2489"/>
                  </a:lnTo>
                  <a:cubicBezTo>
                    <a:pt x="2773" y="1481"/>
                    <a:pt x="2300" y="567"/>
                    <a:pt x="154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4" name="Google Shape;4071;p64">
              <a:extLst>
                <a:ext uri="{FF2B5EF4-FFF2-40B4-BE49-F238E27FC236}">
                  <a16:creationId xmlns:a16="http://schemas.microsoft.com/office/drawing/2014/main" id="{A20AE33A-6619-4FF0-AE1B-CBF8B81E4636}"/>
                </a:ext>
              </a:extLst>
            </p:cNvPr>
            <p:cNvSpPr/>
            <p:nvPr/>
          </p:nvSpPr>
          <p:spPr>
            <a:xfrm>
              <a:off x="3655625" y="3310775"/>
              <a:ext cx="137850" cy="108700"/>
            </a:xfrm>
            <a:custGeom>
              <a:avLst/>
              <a:gdLst/>
              <a:ahLst/>
              <a:cxnLst/>
              <a:rect l="l" t="t" r="r" b="b"/>
              <a:pathLst>
                <a:path w="5514" h="4348" extrusionOk="0">
                  <a:moveTo>
                    <a:pt x="3686" y="1512"/>
                  </a:moveTo>
                  <a:cubicBezTo>
                    <a:pt x="3907" y="1512"/>
                    <a:pt x="4064" y="1670"/>
                    <a:pt x="4064" y="1859"/>
                  </a:cubicBezTo>
                  <a:cubicBezTo>
                    <a:pt x="4064" y="2048"/>
                    <a:pt x="3907" y="2205"/>
                    <a:pt x="3686" y="2205"/>
                  </a:cubicBezTo>
                  <a:lnTo>
                    <a:pt x="2993" y="2205"/>
                  </a:lnTo>
                  <a:cubicBezTo>
                    <a:pt x="2804" y="2205"/>
                    <a:pt x="2646" y="2048"/>
                    <a:pt x="2646" y="1859"/>
                  </a:cubicBezTo>
                  <a:cubicBezTo>
                    <a:pt x="2646" y="1670"/>
                    <a:pt x="2804" y="1512"/>
                    <a:pt x="2993" y="1512"/>
                  </a:cubicBezTo>
                  <a:close/>
                  <a:moveTo>
                    <a:pt x="4127" y="0"/>
                  </a:moveTo>
                  <a:cubicBezTo>
                    <a:pt x="3686" y="536"/>
                    <a:pt x="3056" y="851"/>
                    <a:pt x="2331" y="851"/>
                  </a:cubicBezTo>
                  <a:cubicBezTo>
                    <a:pt x="1607" y="851"/>
                    <a:pt x="977" y="504"/>
                    <a:pt x="536" y="63"/>
                  </a:cubicBezTo>
                  <a:cubicBezTo>
                    <a:pt x="347" y="221"/>
                    <a:pt x="158" y="378"/>
                    <a:pt x="0" y="567"/>
                  </a:cubicBezTo>
                  <a:cubicBezTo>
                    <a:pt x="945" y="756"/>
                    <a:pt x="1638" y="1575"/>
                    <a:pt x="1638" y="2615"/>
                  </a:cubicBezTo>
                  <a:cubicBezTo>
                    <a:pt x="1638" y="2930"/>
                    <a:pt x="1575" y="3214"/>
                    <a:pt x="1449" y="3466"/>
                  </a:cubicBezTo>
                  <a:cubicBezTo>
                    <a:pt x="1859" y="3718"/>
                    <a:pt x="2205" y="4001"/>
                    <a:pt x="2520" y="4348"/>
                  </a:cubicBezTo>
                  <a:lnTo>
                    <a:pt x="5167" y="4348"/>
                  </a:lnTo>
                  <a:cubicBezTo>
                    <a:pt x="5356" y="4348"/>
                    <a:pt x="5513" y="4190"/>
                    <a:pt x="5513" y="4001"/>
                  </a:cubicBezTo>
                  <a:lnTo>
                    <a:pt x="5513" y="2615"/>
                  </a:lnTo>
                  <a:cubicBezTo>
                    <a:pt x="5482" y="1512"/>
                    <a:pt x="4915" y="567"/>
                    <a:pt x="41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5" name="Google Shape;4072;p64">
              <a:extLst>
                <a:ext uri="{FF2B5EF4-FFF2-40B4-BE49-F238E27FC236}">
                  <a16:creationId xmlns:a16="http://schemas.microsoft.com/office/drawing/2014/main" id="{8A2F9EB4-1ACC-4824-8CAB-F5C06680691A}"/>
                </a:ext>
              </a:extLst>
            </p:cNvPr>
            <p:cNvSpPr/>
            <p:nvPr/>
          </p:nvSpPr>
          <p:spPr>
            <a:xfrm>
              <a:off x="3497300" y="3309975"/>
              <a:ext cx="136275" cy="108725"/>
            </a:xfrm>
            <a:custGeom>
              <a:avLst/>
              <a:gdLst/>
              <a:ahLst/>
              <a:cxnLst/>
              <a:rect l="l" t="t" r="r" b="b"/>
              <a:pathLst>
                <a:path w="5451" h="4349" extrusionOk="0">
                  <a:moveTo>
                    <a:pt x="2426" y="1544"/>
                  </a:moveTo>
                  <a:cubicBezTo>
                    <a:pt x="2615" y="1544"/>
                    <a:pt x="2773" y="1702"/>
                    <a:pt x="2773" y="1891"/>
                  </a:cubicBezTo>
                  <a:cubicBezTo>
                    <a:pt x="2773" y="2080"/>
                    <a:pt x="2615" y="2237"/>
                    <a:pt x="2426" y="2237"/>
                  </a:cubicBezTo>
                  <a:lnTo>
                    <a:pt x="1733" y="2237"/>
                  </a:lnTo>
                  <a:cubicBezTo>
                    <a:pt x="1513" y="2237"/>
                    <a:pt x="1355" y="2080"/>
                    <a:pt x="1355" y="1891"/>
                  </a:cubicBezTo>
                  <a:cubicBezTo>
                    <a:pt x="1355" y="1702"/>
                    <a:pt x="1513" y="1544"/>
                    <a:pt x="1733" y="1544"/>
                  </a:cubicBezTo>
                  <a:close/>
                  <a:moveTo>
                    <a:pt x="1324" y="1"/>
                  </a:moveTo>
                  <a:cubicBezTo>
                    <a:pt x="536" y="568"/>
                    <a:pt x="1" y="1513"/>
                    <a:pt x="1" y="2552"/>
                  </a:cubicBezTo>
                  <a:lnTo>
                    <a:pt x="1" y="3939"/>
                  </a:lnTo>
                  <a:cubicBezTo>
                    <a:pt x="1" y="4191"/>
                    <a:pt x="95" y="4348"/>
                    <a:pt x="316" y="4348"/>
                  </a:cubicBezTo>
                  <a:lnTo>
                    <a:pt x="2930" y="4348"/>
                  </a:lnTo>
                  <a:cubicBezTo>
                    <a:pt x="3214" y="3970"/>
                    <a:pt x="3561" y="3655"/>
                    <a:pt x="4002" y="3466"/>
                  </a:cubicBezTo>
                  <a:cubicBezTo>
                    <a:pt x="3876" y="3183"/>
                    <a:pt x="3813" y="2930"/>
                    <a:pt x="3813" y="2615"/>
                  </a:cubicBezTo>
                  <a:cubicBezTo>
                    <a:pt x="3813" y="1607"/>
                    <a:pt x="4506" y="757"/>
                    <a:pt x="5451" y="568"/>
                  </a:cubicBezTo>
                  <a:cubicBezTo>
                    <a:pt x="5293" y="347"/>
                    <a:pt x="5104" y="190"/>
                    <a:pt x="4915" y="32"/>
                  </a:cubicBezTo>
                  <a:cubicBezTo>
                    <a:pt x="4474" y="505"/>
                    <a:pt x="3844" y="820"/>
                    <a:pt x="3151" y="820"/>
                  </a:cubicBezTo>
                  <a:cubicBezTo>
                    <a:pt x="2426" y="820"/>
                    <a:pt x="1796" y="505"/>
                    <a:pt x="13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66" name="Овал 65">
            <a:extLst>
              <a:ext uri="{FF2B5EF4-FFF2-40B4-BE49-F238E27FC236}">
                <a16:creationId xmlns:a16="http://schemas.microsoft.com/office/drawing/2014/main" id="{61671559-1237-40B9-843C-2E0C82FF73A4}"/>
              </a:ext>
            </a:extLst>
          </p:cNvPr>
          <p:cNvSpPr/>
          <p:nvPr/>
        </p:nvSpPr>
        <p:spPr>
          <a:xfrm>
            <a:off x="540232" y="470892"/>
            <a:ext cx="42863" cy="42863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/>
          </a:p>
        </p:txBody>
      </p:sp>
      <p:sp>
        <p:nvSpPr>
          <p:cNvPr id="68" name="Овал 67">
            <a:extLst>
              <a:ext uri="{FF2B5EF4-FFF2-40B4-BE49-F238E27FC236}">
                <a16:creationId xmlns:a16="http://schemas.microsoft.com/office/drawing/2014/main" id="{06687FE1-FFBA-4D04-93EB-7BE2BABEF75B}"/>
              </a:ext>
            </a:extLst>
          </p:cNvPr>
          <p:cNvSpPr/>
          <p:nvPr/>
        </p:nvSpPr>
        <p:spPr>
          <a:xfrm>
            <a:off x="540231" y="948412"/>
            <a:ext cx="42863" cy="42863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/>
          </a:p>
        </p:txBody>
      </p:sp>
      <p:sp>
        <p:nvSpPr>
          <p:cNvPr id="69" name="Овал 68">
            <a:extLst>
              <a:ext uri="{FF2B5EF4-FFF2-40B4-BE49-F238E27FC236}">
                <a16:creationId xmlns:a16="http://schemas.microsoft.com/office/drawing/2014/main" id="{7E1DA067-5532-4431-BBCE-9122BD70ABDD}"/>
              </a:ext>
            </a:extLst>
          </p:cNvPr>
          <p:cNvSpPr/>
          <p:nvPr/>
        </p:nvSpPr>
        <p:spPr>
          <a:xfrm>
            <a:off x="540565" y="1430377"/>
            <a:ext cx="42863" cy="42863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/>
          </a:p>
        </p:txBody>
      </p:sp>
      <p:sp>
        <p:nvSpPr>
          <p:cNvPr id="70" name="Овал 69">
            <a:extLst>
              <a:ext uri="{FF2B5EF4-FFF2-40B4-BE49-F238E27FC236}">
                <a16:creationId xmlns:a16="http://schemas.microsoft.com/office/drawing/2014/main" id="{3AD765CB-BDF4-4B49-9653-09126B591E97}"/>
              </a:ext>
            </a:extLst>
          </p:cNvPr>
          <p:cNvSpPr/>
          <p:nvPr/>
        </p:nvSpPr>
        <p:spPr>
          <a:xfrm>
            <a:off x="540231" y="2231237"/>
            <a:ext cx="42863" cy="42863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/>
          </a:p>
        </p:txBody>
      </p:sp>
      <p:sp>
        <p:nvSpPr>
          <p:cNvPr id="71" name="Овал 70">
            <a:extLst>
              <a:ext uri="{FF2B5EF4-FFF2-40B4-BE49-F238E27FC236}">
                <a16:creationId xmlns:a16="http://schemas.microsoft.com/office/drawing/2014/main" id="{DC0FCC8E-B3B1-4E1E-8A29-C03F7130EE9B}"/>
              </a:ext>
            </a:extLst>
          </p:cNvPr>
          <p:cNvSpPr/>
          <p:nvPr/>
        </p:nvSpPr>
        <p:spPr>
          <a:xfrm>
            <a:off x="540230" y="3035267"/>
            <a:ext cx="42863" cy="42863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/>
          </a:p>
        </p:txBody>
      </p:sp>
      <p:sp>
        <p:nvSpPr>
          <p:cNvPr id="72" name="Овал 71">
            <a:extLst>
              <a:ext uri="{FF2B5EF4-FFF2-40B4-BE49-F238E27FC236}">
                <a16:creationId xmlns:a16="http://schemas.microsoft.com/office/drawing/2014/main" id="{5C3D8B3A-86CD-4E79-9282-C5D31D8B9541}"/>
              </a:ext>
            </a:extLst>
          </p:cNvPr>
          <p:cNvSpPr/>
          <p:nvPr/>
        </p:nvSpPr>
        <p:spPr>
          <a:xfrm>
            <a:off x="540230" y="3827464"/>
            <a:ext cx="42863" cy="42863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/>
          </a:p>
        </p:txBody>
      </p:sp>
      <p:sp>
        <p:nvSpPr>
          <p:cNvPr id="73" name="Овал 72">
            <a:extLst>
              <a:ext uri="{FF2B5EF4-FFF2-40B4-BE49-F238E27FC236}">
                <a16:creationId xmlns:a16="http://schemas.microsoft.com/office/drawing/2014/main" id="{C70BDFA4-DC8D-4378-8845-EE13279A18C6}"/>
              </a:ext>
            </a:extLst>
          </p:cNvPr>
          <p:cNvSpPr/>
          <p:nvPr/>
        </p:nvSpPr>
        <p:spPr>
          <a:xfrm>
            <a:off x="543653" y="4476596"/>
            <a:ext cx="42863" cy="42863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/>
          </a:p>
        </p:txBody>
      </p:sp>
      <p:sp>
        <p:nvSpPr>
          <p:cNvPr id="22" name="Google Shape;372;p30">
            <a:extLst>
              <a:ext uri="{FF2B5EF4-FFF2-40B4-BE49-F238E27FC236}">
                <a16:creationId xmlns:a16="http://schemas.microsoft.com/office/drawing/2014/main" id="{357DDB61-798C-46B0-B331-C31C23FAF33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902005" y="-91750"/>
            <a:ext cx="2768869" cy="5900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chemeClr val="tx2"/>
                </a:solidFill>
                <a:latin typeface="Bahnschrift" panose="020B0502040204020203" pitchFamily="34" charset="0"/>
              </a:rPr>
              <a:t>ПОТРЕБИТЕЛИ</a:t>
            </a:r>
            <a:endParaRPr b="1" dirty="0">
              <a:solidFill>
                <a:schemeClr val="tx2"/>
              </a:solidFill>
              <a:latin typeface="Bahnschrift" panose="020B0502040204020203" pitchFamily="34" charset="0"/>
            </a:endParaRPr>
          </a:p>
        </p:txBody>
      </p:sp>
      <p:sp>
        <p:nvSpPr>
          <p:cNvPr id="79" name="Google Shape;642;p40">
            <a:extLst>
              <a:ext uri="{FF2B5EF4-FFF2-40B4-BE49-F238E27FC236}">
                <a16:creationId xmlns:a16="http://schemas.microsoft.com/office/drawing/2014/main" id="{2800EC81-1E3C-4164-B6AF-4CF0AA858C8C}"/>
              </a:ext>
            </a:extLst>
          </p:cNvPr>
          <p:cNvSpPr txBox="1"/>
          <p:nvPr/>
        </p:nvSpPr>
        <p:spPr>
          <a:xfrm>
            <a:off x="2213998" y="238125"/>
            <a:ext cx="540000" cy="180241"/>
          </a:xfrm>
          <a:prstGeom prst="rect">
            <a:avLst/>
          </a:prstGeom>
          <a:solidFill>
            <a:srgbClr val="F5B1B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  <a:latin typeface="Trispace"/>
                <a:ea typeface="Trispace"/>
                <a:cs typeface="Trispace"/>
                <a:sym typeface="Trispace"/>
              </a:rPr>
              <a:t>25%</a:t>
            </a:r>
            <a:endParaRPr dirty="0">
              <a:solidFill>
                <a:schemeClr val="dk1"/>
              </a:solidFill>
              <a:latin typeface="Trispace"/>
              <a:ea typeface="Trispace"/>
              <a:cs typeface="Trispace"/>
              <a:sym typeface="Trispace"/>
            </a:endParaRPr>
          </a:p>
        </p:txBody>
      </p:sp>
      <p:sp>
        <p:nvSpPr>
          <p:cNvPr id="107" name="Google Shape;642;p40">
            <a:extLst>
              <a:ext uri="{FF2B5EF4-FFF2-40B4-BE49-F238E27FC236}">
                <a16:creationId xmlns:a16="http://schemas.microsoft.com/office/drawing/2014/main" id="{5B73847C-A5BD-4B15-95B5-70F6EAA43D33}"/>
              </a:ext>
            </a:extLst>
          </p:cNvPr>
          <p:cNvSpPr txBox="1"/>
          <p:nvPr/>
        </p:nvSpPr>
        <p:spPr>
          <a:xfrm>
            <a:off x="1202517" y="1212621"/>
            <a:ext cx="540000" cy="180000"/>
          </a:xfrm>
          <a:prstGeom prst="rect">
            <a:avLst/>
          </a:prstGeom>
          <a:solidFill>
            <a:srgbClr val="E65CA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  <a:latin typeface="Trispace"/>
                <a:ea typeface="Trispace"/>
                <a:cs typeface="Trispace"/>
                <a:sym typeface="Trispace"/>
              </a:rPr>
              <a:t>2</a:t>
            </a:r>
            <a:r>
              <a:rPr lang="ru-RU" dirty="0">
                <a:solidFill>
                  <a:schemeClr val="dk1"/>
                </a:solidFill>
                <a:latin typeface="Trispace"/>
                <a:ea typeface="Trispace"/>
                <a:cs typeface="Trispace"/>
                <a:sym typeface="Trispace"/>
              </a:rPr>
              <a:t>0</a:t>
            </a:r>
            <a:r>
              <a:rPr lang="en" dirty="0">
                <a:solidFill>
                  <a:schemeClr val="dk1"/>
                </a:solidFill>
                <a:latin typeface="Trispace"/>
                <a:ea typeface="Trispace"/>
                <a:cs typeface="Trispace"/>
                <a:sym typeface="Trispace"/>
              </a:rPr>
              <a:t>%</a:t>
            </a:r>
            <a:endParaRPr dirty="0">
              <a:solidFill>
                <a:schemeClr val="dk1"/>
              </a:solidFill>
              <a:latin typeface="Trispace"/>
              <a:ea typeface="Trispace"/>
              <a:cs typeface="Trispace"/>
              <a:sym typeface="Trispace"/>
            </a:endParaRPr>
          </a:p>
        </p:txBody>
      </p:sp>
      <p:sp>
        <p:nvSpPr>
          <p:cNvPr id="108" name="Google Shape;642;p40">
            <a:extLst>
              <a:ext uri="{FF2B5EF4-FFF2-40B4-BE49-F238E27FC236}">
                <a16:creationId xmlns:a16="http://schemas.microsoft.com/office/drawing/2014/main" id="{A08F0512-173D-430E-BF87-DE45E5DF8B97}"/>
              </a:ext>
            </a:extLst>
          </p:cNvPr>
          <p:cNvSpPr txBox="1"/>
          <p:nvPr/>
        </p:nvSpPr>
        <p:spPr>
          <a:xfrm>
            <a:off x="1514864" y="2001170"/>
            <a:ext cx="540000" cy="180000"/>
          </a:xfrm>
          <a:prstGeom prst="rect">
            <a:avLst/>
          </a:prstGeom>
          <a:solidFill>
            <a:srgbClr val="46BDC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  <a:latin typeface="Trispace"/>
                <a:ea typeface="Trispace"/>
                <a:cs typeface="Trispace"/>
                <a:sym typeface="Trispace"/>
              </a:rPr>
              <a:t>5%</a:t>
            </a:r>
            <a:endParaRPr dirty="0">
              <a:solidFill>
                <a:schemeClr val="dk1"/>
              </a:solidFill>
              <a:latin typeface="Trispace"/>
              <a:ea typeface="Trispace"/>
              <a:cs typeface="Trispace"/>
              <a:sym typeface="Trispace"/>
            </a:endParaRPr>
          </a:p>
        </p:txBody>
      </p:sp>
      <p:sp>
        <p:nvSpPr>
          <p:cNvPr id="109" name="Google Shape;642;p40">
            <a:extLst>
              <a:ext uri="{FF2B5EF4-FFF2-40B4-BE49-F238E27FC236}">
                <a16:creationId xmlns:a16="http://schemas.microsoft.com/office/drawing/2014/main" id="{C7F9F457-1496-4C5A-B567-37A3719CD5DD}"/>
              </a:ext>
            </a:extLst>
          </p:cNvPr>
          <p:cNvSpPr txBox="1"/>
          <p:nvPr/>
        </p:nvSpPr>
        <p:spPr>
          <a:xfrm>
            <a:off x="1009783" y="2801149"/>
            <a:ext cx="540000" cy="180000"/>
          </a:xfrm>
          <a:prstGeom prst="rect">
            <a:avLst/>
          </a:prstGeom>
          <a:solidFill>
            <a:srgbClr val="E1495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  <a:latin typeface="Trispace"/>
                <a:ea typeface="Trispace"/>
                <a:cs typeface="Trispace"/>
                <a:sym typeface="Trispace"/>
              </a:rPr>
              <a:t>40</a:t>
            </a:r>
            <a:r>
              <a:rPr lang="en" dirty="0">
                <a:solidFill>
                  <a:schemeClr val="dk1"/>
                </a:solidFill>
                <a:latin typeface="Trispace"/>
                <a:ea typeface="Trispace"/>
                <a:cs typeface="Trispace"/>
                <a:sym typeface="Trispace"/>
              </a:rPr>
              <a:t>%</a:t>
            </a:r>
            <a:endParaRPr dirty="0">
              <a:solidFill>
                <a:schemeClr val="dk1"/>
              </a:solidFill>
              <a:latin typeface="Trispace"/>
              <a:ea typeface="Trispace"/>
              <a:cs typeface="Trispace"/>
              <a:sym typeface="Trispace"/>
            </a:endParaRPr>
          </a:p>
        </p:txBody>
      </p:sp>
      <p:sp>
        <p:nvSpPr>
          <p:cNvPr id="110" name="Google Shape;642;p40">
            <a:extLst>
              <a:ext uri="{FF2B5EF4-FFF2-40B4-BE49-F238E27FC236}">
                <a16:creationId xmlns:a16="http://schemas.microsoft.com/office/drawing/2014/main" id="{95D30409-7026-465E-AB72-DE5C4DCB795B}"/>
              </a:ext>
            </a:extLst>
          </p:cNvPr>
          <p:cNvSpPr txBox="1"/>
          <p:nvPr/>
        </p:nvSpPr>
        <p:spPr>
          <a:xfrm>
            <a:off x="1354078" y="3604670"/>
            <a:ext cx="540000" cy="180000"/>
          </a:xfrm>
          <a:prstGeom prst="rect">
            <a:avLst/>
          </a:prstGeom>
          <a:solidFill>
            <a:srgbClr val="FF6D0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  <a:latin typeface="Trispace"/>
                <a:ea typeface="Trispace"/>
                <a:cs typeface="Trispace"/>
                <a:sym typeface="Trispace"/>
              </a:rPr>
              <a:t>5%</a:t>
            </a:r>
            <a:endParaRPr dirty="0">
              <a:solidFill>
                <a:schemeClr val="dk1"/>
              </a:solidFill>
              <a:latin typeface="Trispace"/>
              <a:ea typeface="Trispace"/>
              <a:cs typeface="Trispace"/>
              <a:sym typeface="Trispace"/>
            </a:endParaRPr>
          </a:p>
        </p:txBody>
      </p:sp>
      <p:sp>
        <p:nvSpPr>
          <p:cNvPr id="111" name="Google Shape;642;p40">
            <a:extLst>
              <a:ext uri="{FF2B5EF4-FFF2-40B4-BE49-F238E27FC236}">
                <a16:creationId xmlns:a16="http://schemas.microsoft.com/office/drawing/2014/main" id="{C7761813-E30C-441B-B103-B97C2C6A09D8}"/>
              </a:ext>
            </a:extLst>
          </p:cNvPr>
          <p:cNvSpPr txBox="1"/>
          <p:nvPr/>
        </p:nvSpPr>
        <p:spPr>
          <a:xfrm>
            <a:off x="1418248" y="4228191"/>
            <a:ext cx="540000" cy="180000"/>
          </a:xfrm>
          <a:prstGeom prst="rect">
            <a:avLst/>
          </a:prstGeom>
          <a:solidFill>
            <a:srgbClr val="B94C2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  <a:latin typeface="Trispace"/>
                <a:ea typeface="Trispace"/>
                <a:cs typeface="Trispace"/>
                <a:sym typeface="Trispace"/>
              </a:rPr>
              <a:t>5%</a:t>
            </a:r>
            <a:endParaRPr dirty="0">
              <a:solidFill>
                <a:schemeClr val="dk1"/>
              </a:solidFill>
              <a:latin typeface="Trispace"/>
              <a:ea typeface="Trispace"/>
              <a:cs typeface="Trispace"/>
              <a:sym typeface="Trispace"/>
            </a:endParaRPr>
          </a:p>
        </p:txBody>
      </p:sp>
      <p:pic>
        <p:nvPicPr>
          <p:cNvPr id="112" name="Picture 2">
            <a:extLst>
              <a:ext uri="{FF2B5EF4-FFF2-40B4-BE49-F238E27FC236}">
                <a16:creationId xmlns:a16="http://schemas.microsoft.com/office/drawing/2014/main" id="{BCB9A9FB-317A-4AD9-A098-03BA20B441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8490" y="439442"/>
            <a:ext cx="2548768" cy="2541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3" name="Прямоугольник: скругленные углы 112">
            <a:extLst>
              <a:ext uri="{FF2B5EF4-FFF2-40B4-BE49-F238E27FC236}">
                <a16:creationId xmlns:a16="http://schemas.microsoft.com/office/drawing/2014/main" id="{EF7AFA13-E86E-4FCC-9C46-C43C5447CDA2}"/>
              </a:ext>
            </a:extLst>
          </p:cNvPr>
          <p:cNvSpPr/>
          <p:nvPr/>
        </p:nvSpPr>
        <p:spPr>
          <a:xfrm>
            <a:off x="5533241" y="3073915"/>
            <a:ext cx="3506398" cy="1955285"/>
          </a:xfrm>
          <a:prstGeom prst="roundRect">
            <a:avLst>
              <a:gd name="adj" fmla="val 5805"/>
            </a:avLst>
          </a:prstGeom>
          <a:solidFill>
            <a:schemeClr val="bg2">
              <a:lumMod val="25000"/>
              <a:alpha val="62000"/>
            </a:schemeClr>
          </a:solidFill>
          <a:ln>
            <a:noFill/>
          </a:ln>
          <a:effectLst>
            <a:glow rad="419100">
              <a:schemeClr val="accent1">
                <a:alpha val="75000"/>
              </a:schemeClr>
            </a:glo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Bahnschrift" panose="020B0502040204020203" pitchFamily="34" charset="0"/>
              </a:rPr>
              <a:t>Рынок характеризуется низкой конкуренцией, поскольку существует небольшое количество подобных решений, большинство конкурентов сосредоточено на западных рынках. Российский рынок остается полностью открытым для внедрения нашего продукта.</a:t>
            </a:r>
          </a:p>
          <a:p>
            <a:endParaRPr lang="ru-RU" sz="1200" dirty="0">
              <a:solidFill>
                <a:schemeClr val="tx1"/>
              </a:solidFill>
              <a:latin typeface="Bahnschrift" panose="020B0502040204020203" pitchFamily="34" charset="0"/>
            </a:endParaRPr>
          </a:p>
          <a:p>
            <a:r>
              <a:rPr lang="ru-RU" sz="1200" b="1" dirty="0">
                <a:solidFill>
                  <a:schemeClr val="tx1"/>
                </a:solidFill>
                <a:latin typeface="Bahnschrift" panose="020B0502040204020203" pitchFamily="34" charset="0"/>
              </a:rPr>
              <a:t>Для нас интересны музеи, простые пользователи и бизнесы</a:t>
            </a:r>
            <a:r>
              <a:rPr lang="en-US" sz="1200" b="1" dirty="0">
                <a:solidFill>
                  <a:schemeClr val="tx1"/>
                </a:solidFill>
                <a:latin typeface="Bahnschrift" panose="020B0502040204020203" pitchFamily="34" charset="0"/>
              </a:rPr>
              <a:t>.</a:t>
            </a:r>
            <a:endParaRPr lang="ru-RU" sz="1200" b="1" dirty="0">
              <a:solidFill>
                <a:schemeClr val="tx1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29182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30"/>
          <p:cNvSpPr txBox="1">
            <a:spLocks noGrp="1"/>
          </p:cNvSpPr>
          <p:nvPr>
            <p:ph type="title"/>
          </p:nvPr>
        </p:nvSpPr>
        <p:spPr>
          <a:xfrm>
            <a:off x="152400" y="137734"/>
            <a:ext cx="272052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Bahnschrift" panose="020B0502040204020203" pitchFamily="34" charset="0"/>
              </a:rPr>
              <a:t>КОНКУРЕНТЫ</a:t>
            </a:r>
            <a:r>
              <a:rPr lang="en" dirty="0"/>
              <a:t>_</a:t>
            </a:r>
            <a:endParaRPr dirty="0"/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63313E4E-1A15-4CF6-8271-03888B9A7624}"/>
              </a:ext>
            </a:extLst>
          </p:cNvPr>
          <p:cNvSpPr/>
          <p:nvPr/>
        </p:nvSpPr>
        <p:spPr>
          <a:xfrm>
            <a:off x="320040" y="1406699"/>
            <a:ext cx="8503920" cy="3424610"/>
          </a:xfrm>
          <a:prstGeom prst="roundRect">
            <a:avLst>
              <a:gd name="adj" fmla="val 5805"/>
            </a:avLst>
          </a:prstGeom>
          <a:solidFill>
            <a:schemeClr val="bg2">
              <a:lumMod val="25000"/>
              <a:alpha val="62000"/>
            </a:schemeClr>
          </a:solidFill>
          <a:ln>
            <a:noFill/>
          </a:ln>
          <a:effectLst>
            <a:glow rad="419100">
              <a:schemeClr val="accent1">
                <a:alpha val="75000"/>
              </a:schemeClr>
            </a:glo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2C71895D-22EC-41FE-8DE3-335E928068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3059688"/>
              </p:ext>
            </p:extLst>
          </p:nvPr>
        </p:nvGraphicFramePr>
        <p:xfrm>
          <a:off x="610925" y="1751443"/>
          <a:ext cx="7879080" cy="2733294"/>
        </p:xfrm>
        <a:graphic>
          <a:graphicData uri="http://schemas.openxmlformats.org/drawingml/2006/table">
            <a:tbl>
              <a:tblPr firstRow="1" bandRow="1">
                <a:tableStyleId>{BBDBBD4E-8EEC-480B-97A9-A29DE7C33B6F}</a:tableStyleId>
              </a:tblPr>
              <a:tblGrid>
                <a:gridCol w="2626360">
                  <a:extLst>
                    <a:ext uri="{9D8B030D-6E8A-4147-A177-3AD203B41FA5}">
                      <a16:colId xmlns:a16="http://schemas.microsoft.com/office/drawing/2014/main" val="1345584488"/>
                    </a:ext>
                  </a:extLst>
                </a:gridCol>
                <a:gridCol w="2626360">
                  <a:extLst>
                    <a:ext uri="{9D8B030D-6E8A-4147-A177-3AD203B41FA5}">
                      <a16:colId xmlns:a16="http://schemas.microsoft.com/office/drawing/2014/main" val="3660415819"/>
                    </a:ext>
                  </a:extLst>
                </a:gridCol>
                <a:gridCol w="2626360">
                  <a:extLst>
                    <a:ext uri="{9D8B030D-6E8A-4147-A177-3AD203B41FA5}">
                      <a16:colId xmlns:a16="http://schemas.microsoft.com/office/drawing/2014/main" val="265247361"/>
                    </a:ext>
                  </a:extLst>
                </a:gridCol>
              </a:tblGrid>
              <a:tr h="26068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u="none" strike="noStrike" cap="none" dirty="0">
                          <a:solidFill>
                            <a:srgbClr val="B7FBF6"/>
                          </a:solidFill>
                        </a:rPr>
                        <a:t>Характеристики продукта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u="none" strike="noStrike" cap="none" dirty="0">
                          <a:solidFill>
                            <a:srgbClr val="B7FBF6"/>
                          </a:solidFill>
                        </a:rPr>
                        <a:t>Ваша разработка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u="none" strike="noStrike" cap="none" dirty="0">
                          <a:solidFill>
                            <a:srgbClr val="B7FBF6"/>
                          </a:solidFill>
                        </a:rPr>
                        <a:t>Аналоги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2231123"/>
                  </a:ext>
                </a:extLst>
              </a:tr>
              <a:tr h="4780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Создание личности через анализ паттернов, когнитивных данных.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Оцифровка личности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OpenAI</a:t>
                      </a: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IBM</a:t>
                      </a: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Watson</a:t>
                      </a: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: Анализ текста и личности, но без глубокого разделения на поведенческие паттерны.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2066538"/>
                  </a:ext>
                </a:extLst>
              </a:tr>
              <a:tr h="4780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UCSC.01 </a:t>
                      </a: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позволяет взаимодействовать с другими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AI</a:t>
                      </a: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.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Интеграция ИИ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LangChain</a:t>
                      </a: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AgentGPT</a:t>
                      </a: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: Поддерживают мультимодельные системы, но не включают личностный подход.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9045004"/>
                  </a:ext>
                </a:extLst>
              </a:tr>
              <a:tr h="4780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Детальная разметка и симуляция поведения.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Поведенческие паттерны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Crystal</a:t>
                      </a: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Knows</a:t>
                      </a: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IBM</a:t>
                      </a: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Watson</a:t>
                      </a: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: Психометрия, но с фокусом на текст и общие черты.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927506"/>
                  </a:ext>
                </a:extLst>
              </a:tr>
              <a:tr h="4780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Реалистичная имитация эмоций и манер.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Эмоциональный интеллект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Affectiva</a:t>
                      </a: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Soul Machines</a:t>
                      </a: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: Ориентированы на эмоции, но не на оцифровку личности.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951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53749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10F5DA2E-12A5-457F-8846-599387DA6A6B}"/>
              </a:ext>
            </a:extLst>
          </p:cNvPr>
          <p:cNvSpPr/>
          <p:nvPr/>
        </p:nvSpPr>
        <p:spPr>
          <a:xfrm>
            <a:off x="674419" y="877362"/>
            <a:ext cx="3396438" cy="984593"/>
          </a:xfrm>
          <a:prstGeom prst="roundRect">
            <a:avLst>
              <a:gd name="adj" fmla="val 35988"/>
            </a:avLst>
          </a:prstGeom>
          <a:solidFill>
            <a:schemeClr val="bg2">
              <a:lumMod val="25000"/>
              <a:alpha val="62000"/>
            </a:schemeClr>
          </a:solidFill>
          <a:ln>
            <a:noFill/>
          </a:ln>
          <a:effectLst>
            <a:glow rad="127000">
              <a:schemeClr val="accent1">
                <a:alpha val="75000"/>
              </a:schemeClr>
            </a:glo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B2A79610-2874-40CF-96EF-5FB6FA9E5181}"/>
              </a:ext>
            </a:extLst>
          </p:cNvPr>
          <p:cNvSpPr/>
          <p:nvPr/>
        </p:nvSpPr>
        <p:spPr>
          <a:xfrm>
            <a:off x="674419" y="1974680"/>
            <a:ext cx="3396438" cy="984593"/>
          </a:xfrm>
          <a:prstGeom prst="roundRect">
            <a:avLst>
              <a:gd name="adj" fmla="val 31345"/>
            </a:avLst>
          </a:prstGeom>
          <a:solidFill>
            <a:schemeClr val="bg2">
              <a:lumMod val="25000"/>
              <a:alpha val="62000"/>
            </a:schemeClr>
          </a:solidFill>
          <a:ln>
            <a:noFill/>
          </a:ln>
          <a:effectLst>
            <a:glow rad="127000">
              <a:schemeClr val="accent1">
                <a:alpha val="75000"/>
              </a:schemeClr>
            </a:glo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794B1BBE-2B36-4A03-8C3A-33DD078DA425}"/>
              </a:ext>
            </a:extLst>
          </p:cNvPr>
          <p:cNvSpPr/>
          <p:nvPr/>
        </p:nvSpPr>
        <p:spPr>
          <a:xfrm>
            <a:off x="677148" y="3058525"/>
            <a:ext cx="3396438" cy="984593"/>
          </a:xfrm>
          <a:prstGeom prst="roundRect">
            <a:avLst>
              <a:gd name="adj" fmla="val 29023"/>
            </a:avLst>
          </a:prstGeom>
          <a:solidFill>
            <a:schemeClr val="bg2">
              <a:lumMod val="25000"/>
              <a:alpha val="62000"/>
            </a:schemeClr>
          </a:solidFill>
          <a:ln>
            <a:noFill/>
          </a:ln>
          <a:effectLst>
            <a:glow rad="127000">
              <a:schemeClr val="accent1">
                <a:alpha val="75000"/>
              </a:schemeClr>
            </a:glo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</p:txBody>
      </p:sp>
      <p:sp>
        <p:nvSpPr>
          <p:cNvPr id="853" name="Google Shape;853;p45"/>
          <p:cNvSpPr txBox="1">
            <a:spLocks noGrp="1"/>
          </p:cNvSpPr>
          <p:nvPr>
            <p:ph type="title"/>
          </p:nvPr>
        </p:nvSpPr>
        <p:spPr>
          <a:xfrm>
            <a:off x="851042" y="176182"/>
            <a:ext cx="302904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Bahnschrift" panose="020B0502040204020203" pitchFamily="34" charset="0"/>
              </a:rPr>
              <a:t>МОНЕТИЗАЦИЯ</a:t>
            </a:r>
            <a:r>
              <a:rPr lang="en" dirty="0"/>
              <a:t>_</a:t>
            </a:r>
            <a:endParaRPr dirty="0"/>
          </a:p>
        </p:txBody>
      </p:sp>
      <p:sp>
        <p:nvSpPr>
          <p:cNvPr id="854" name="Google Shape;854;p45"/>
          <p:cNvSpPr/>
          <p:nvPr/>
        </p:nvSpPr>
        <p:spPr>
          <a:xfrm>
            <a:off x="5855016" y="1017301"/>
            <a:ext cx="2801100" cy="2801100"/>
          </a:xfrm>
          <a:prstGeom prst="ellipse">
            <a:avLst/>
          </a:prstGeom>
          <a:gradFill>
            <a:gsLst>
              <a:gs pos="0">
                <a:schemeClr val="dk2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dirty="0">
                <a:solidFill>
                  <a:schemeClr val="dk1"/>
                </a:solidFill>
                <a:latin typeface="Trispace"/>
                <a:ea typeface="Trispace"/>
                <a:cs typeface="Trispace"/>
                <a:sym typeface="Trispace"/>
              </a:rPr>
              <a:t>$</a:t>
            </a:r>
            <a:r>
              <a:rPr lang="en-US" sz="2000" dirty="0">
                <a:solidFill>
                  <a:schemeClr val="dk1"/>
                </a:solidFill>
                <a:latin typeface="Trispace"/>
                <a:ea typeface="Trispace"/>
                <a:cs typeface="Trispace"/>
                <a:sym typeface="Trispace"/>
              </a:rPr>
              <a:t>7</a:t>
            </a:r>
            <a:r>
              <a:rPr lang="ru-RU" sz="2000" dirty="0">
                <a:solidFill>
                  <a:schemeClr val="dk1"/>
                </a:solidFill>
                <a:latin typeface="Trispace"/>
                <a:ea typeface="Trispace"/>
                <a:cs typeface="Trispace"/>
                <a:sym typeface="Trispace"/>
              </a:rPr>
              <a:t>0</a:t>
            </a:r>
            <a:endParaRPr dirty="0">
              <a:solidFill>
                <a:schemeClr val="dk1"/>
              </a:solidFill>
              <a:latin typeface="Trispace"/>
              <a:ea typeface="Trispace"/>
              <a:cs typeface="Trispace"/>
              <a:sym typeface="Trispace"/>
            </a:endParaRPr>
          </a:p>
        </p:txBody>
      </p:sp>
      <p:sp>
        <p:nvSpPr>
          <p:cNvPr id="855" name="Google Shape;855;p45"/>
          <p:cNvSpPr/>
          <p:nvPr/>
        </p:nvSpPr>
        <p:spPr>
          <a:xfrm>
            <a:off x="6290291" y="1887901"/>
            <a:ext cx="1930500" cy="1930500"/>
          </a:xfrm>
          <a:prstGeom prst="ellipse">
            <a:avLst/>
          </a:pr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dirty="0">
                <a:solidFill>
                  <a:schemeClr val="dk1"/>
                </a:solidFill>
                <a:latin typeface="Trispace"/>
                <a:ea typeface="Trispace"/>
                <a:cs typeface="Trispace"/>
                <a:sym typeface="Trispace"/>
              </a:rPr>
              <a:t>$</a:t>
            </a:r>
            <a:r>
              <a:rPr lang="en-US" sz="2000" dirty="0">
                <a:solidFill>
                  <a:schemeClr val="dk1"/>
                </a:solidFill>
                <a:latin typeface="Trispace"/>
                <a:ea typeface="Trispace"/>
                <a:cs typeface="Trispace"/>
                <a:sym typeface="Trispace"/>
              </a:rPr>
              <a:t>84</a:t>
            </a:r>
            <a:r>
              <a:rPr lang="ru-RU" sz="2000" dirty="0">
                <a:solidFill>
                  <a:schemeClr val="dk1"/>
                </a:solidFill>
                <a:latin typeface="Trispace"/>
                <a:ea typeface="Trispace"/>
                <a:cs typeface="Trispace"/>
                <a:sym typeface="Trispace"/>
              </a:rPr>
              <a:t>0</a:t>
            </a:r>
            <a:endParaRPr dirty="0">
              <a:solidFill>
                <a:schemeClr val="dk1"/>
              </a:solidFill>
              <a:latin typeface="Trispace"/>
              <a:ea typeface="Trispace"/>
              <a:cs typeface="Trispace"/>
              <a:sym typeface="Trispace"/>
            </a:endParaRPr>
          </a:p>
        </p:txBody>
      </p:sp>
      <p:sp>
        <p:nvSpPr>
          <p:cNvPr id="856" name="Google Shape;856;p45"/>
          <p:cNvSpPr/>
          <p:nvPr/>
        </p:nvSpPr>
        <p:spPr>
          <a:xfrm>
            <a:off x="6648666" y="2604601"/>
            <a:ext cx="1214100" cy="1213800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ru-RU" dirty="0">
              <a:solidFill>
                <a:schemeClr val="dk1"/>
              </a:solidFill>
              <a:latin typeface="Trispace"/>
              <a:ea typeface="Trispace"/>
              <a:cs typeface="Trispace"/>
              <a:sym typeface="Trispace"/>
            </a:endParaRPr>
          </a:p>
        </p:txBody>
      </p:sp>
      <p:sp>
        <p:nvSpPr>
          <p:cNvPr id="857" name="Google Shape;857;p45"/>
          <p:cNvSpPr txBox="1"/>
          <p:nvPr/>
        </p:nvSpPr>
        <p:spPr>
          <a:xfrm flipH="1">
            <a:off x="624457" y="3085355"/>
            <a:ext cx="3446400" cy="918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dk1"/>
                </a:solidFill>
                <a:latin typeface="Bahnschrift" panose="020B0502040204020203" pitchFamily="34" charset="0"/>
                <a:ea typeface="Maven Pro"/>
                <a:cs typeface="Maven Pro"/>
                <a:sym typeface="Maven Pro"/>
              </a:rPr>
              <a:t>Предоставляем возможность заключить разовый контракт на услугу или продукт. Условия договора разрабатываются индивидуально, с учетом всех особенностей и требований технического задания.</a:t>
            </a:r>
            <a:endParaRPr sz="1200" dirty="0">
              <a:solidFill>
                <a:schemeClr val="dk1"/>
              </a:solidFill>
              <a:latin typeface="Bahnschrift" panose="020B0502040204020203" pitchFamily="34" charset="0"/>
              <a:ea typeface="Maven Pro"/>
              <a:cs typeface="Maven Pro"/>
              <a:sym typeface="Maven Pro"/>
            </a:endParaRPr>
          </a:p>
        </p:txBody>
      </p:sp>
      <p:sp>
        <p:nvSpPr>
          <p:cNvPr id="858" name="Google Shape;858;p45"/>
          <p:cNvSpPr txBox="1"/>
          <p:nvPr/>
        </p:nvSpPr>
        <p:spPr>
          <a:xfrm flipH="1">
            <a:off x="617563" y="992526"/>
            <a:ext cx="3446400" cy="8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dk1"/>
                </a:solidFill>
                <a:latin typeface="Bahnschrift" panose="020B0502040204020203" pitchFamily="34" charset="0"/>
                <a:ea typeface="Maven Pro"/>
                <a:cs typeface="Maven Pro"/>
                <a:sym typeface="Maven Pro"/>
              </a:rPr>
              <a:t>Готовые цифровые личности с поддержкой </a:t>
            </a:r>
            <a:r>
              <a:rPr lang="ru-RU" sz="1200" b="1" dirty="0">
                <a:solidFill>
                  <a:schemeClr val="dk1"/>
                </a:solidFill>
                <a:latin typeface="Bahnschrift" panose="020B0502040204020203" pitchFamily="34" charset="0"/>
                <a:ea typeface="Maven Pro"/>
                <a:cs typeface="Maven Pro"/>
                <a:sym typeface="Maven Pro"/>
              </a:rPr>
              <a:t>UCSC</a:t>
            </a:r>
            <a:r>
              <a:rPr lang="ru-RU" sz="1200" dirty="0">
                <a:solidFill>
                  <a:schemeClr val="dk1"/>
                </a:solidFill>
                <a:latin typeface="Bahnschrift" panose="020B0502040204020203" pitchFamily="34" charset="0"/>
                <a:ea typeface="Maven Pro"/>
                <a:cs typeface="Maven Pro"/>
                <a:sym typeface="Maven Pro"/>
              </a:rPr>
              <a:t>, выступающие в роли персонализированных голосовых ассистентов нового поколения</a:t>
            </a:r>
            <a:r>
              <a:rPr lang="ru-RU" sz="1200" dirty="0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rPr>
              <a:t>.</a:t>
            </a:r>
            <a:endParaRPr sz="1200" dirty="0">
              <a:solidFill>
                <a:schemeClr val="dk1"/>
              </a:solidFill>
              <a:latin typeface="Maven Pro"/>
              <a:ea typeface="Maven Pro"/>
              <a:cs typeface="Maven Pro"/>
              <a:sym typeface="Maven Pro"/>
            </a:endParaRPr>
          </a:p>
        </p:txBody>
      </p:sp>
      <p:sp>
        <p:nvSpPr>
          <p:cNvPr id="859" name="Google Shape;859;p45"/>
          <p:cNvSpPr txBox="1"/>
          <p:nvPr/>
        </p:nvSpPr>
        <p:spPr>
          <a:xfrm flipH="1">
            <a:off x="617563" y="2071172"/>
            <a:ext cx="3446400" cy="8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dk1"/>
                </a:solidFill>
                <a:latin typeface="Bahnschrift" panose="020B0502040204020203" pitchFamily="34" charset="0"/>
                <a:ea typeface="Maven Pro"/>
                <a:cs typeface="Maven Pro"/>
                <a:sym typeface="Maven Pro"/>
              </a:rPr>
              <a:t>Долгосрочного использования платформы </a:t>
            </a:r>
            <a:r>
              <a:rPr lang="ru-RU" sz="1200" b="1" dirty="0">
                <a:solidFill>
                  <a:schemeClr val="dk1"/>
                </a:solidFill>
                <a:latin typeface="Bahnschrift" panose="020B0502040204020203" pitchFamily="34" charset="0"/>
                <a:ea typeface="Maven Pro"/>
                <a:cs typeface="Maven Pro"/>
                <a:sym typeface="Maven Pro"/>
              </a:rPr>
              <a:t>ЭТЕРНА</a:t>
            </a:r>
            <a:r>
              <a:rPr lang="ru-RU" sz="1200" dirty="0">
                <a:solidFill>
                  <a:schemeClr val="dk1"/>
                </a:solidFill>
                <a:latin typeface="Bahnschrift" panose="020B0502040204020203" pitchFamily="34" charset="0"/>
                <a:ea typeface="Maven Pro"/>
                <a:cs typeface="Maven Pro"/>
                <a:sym typeface="Maven Pro"/>
              </a:rPr>
              <a:t>. Подписка включает доступ к ключевым функциям и процедурам цифровизации.</a:t>
            </a:r>
            <a:endParaRPr sz="1200" dirty="0">
              <a:solidFill>
                <a:schemeClr val="dk1"/>
              </a:solidFill>
              <a:latin typeface="Bahnschrift" panose="020B0502040204020203" pitchFamily="34" charset="0"/>
              <a:ea typeface="Maven Pro"/>
              <a:cs typeface="Maven Pro"/>
              <a:sym typeface="Maven Pro"/>
            </a:endParaRPr>
          </a:p>
        </p:txBody>
      </p:sp>
      <p:sp>
        <p:nvSpPr>
          <p:cNvPr id="860" name="Google Shape;860;p45"/>
          <p:cNvSpPr txBox="1"/>
          <p:nvPr/>
        </p:nvSpPr>
        <p:spPr>
          <a:xfrm flipH="1">
            <a:off x="4391668" y="992601"/>
            <a:ext cx="1134600" cy="8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chemeClr val="dk1"/>
                </a:solidFill>
                <a:latin typeface="Bahnschrift" panose="020B0502040204020203" pitchFamily="34" charset="0"/>
                <a:ea typeface="Trispace"/>
                <a:cs typeface="Trispace"/>
                <a:sym typeface="Trispace"/>
              </a:rPr>
              <a:t>месячная подписка</a:t>
            </a:r>
            <a:endParaRPr sz="1600" dirty="0">
              <a:solidFill>
                <a:schemeClr val="dk1"/>
              </a:solidFill>
              <a:latin typeface="Bahnschrift" panose="020B0502040204020203" pitchFamily="34" charset="0"/>
              <a:ea typeface="Trispace"/>
              <a:cs typeface="Trispace"/>
              <a:sym typeface="Trispace"/>
            </a:endParaRPr>
          </a:p>
        </p:txBody>
      </p:sp>
      <p:sp>
        <p:nvSpPr>
          <p:cNvPr id="861" name="Google Shape;861;p45"/>
          <p:cNvSpPr txBox="1"/>
          <p:nvPr/>
        </p:nvSpPr>
        <p:spPr>
          <a:xfrm flipH="1">
            <a:off x="4391668" y="2009440"/>
            <a:ext cx="1134600" cy="8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chemeClr val="dk1"/>
                </a:solidFill>
                <a:latin typeface="Bahnschrift" panose="020B0502040204020203" pitchFamily="34" charset="0"/>
                <a:ea typeface="Trispace"/>
                <a:cs typeface="Trispace"/>
                <a:sym typeface="Trispace"/>
              </a:rPr>
              <a:t>годовая подписка</a:t>
            </a:r>
            <a:endParaRPr sz="1600" dirty="0">
              <a:solidFill>
                <a:schemeClr val="dk1"/>
              </a:solidFill>
              <a:latin typeface="Bahnschrift" panose="020B0502040204020203" pitchFamily="34" charset="0"/>
              <a:ea typeface="Trispace"/>
              <a:cs typeface="Trispace"/>
              <a:sym typeface="Trispace"/>
            </a:endParaRPr>
          </a:p>
        </p:txBody>
      </p:sp>
      <p:cxnSp>
        <p:nvCxnSpPr>
          <p:cNvPr id="863" name="Google Shape;863;p45"/>
          <p:cNvCxnSpPr>
            <a:stCxn id="860" idx="1"/>
          </p:cNvCxnSpPr>
          <p:nvPr/>
        </p:nvCxnSpPr>
        <p:spPr>
          <a:xfrm>
            <a:off x="5526268" y="1401051"/>
            <a:ext cx="649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64" name="Google Shape;864;p45"/>
          <p:cNvCxnSpPr>
            <a:stCxn id="861" idx="1"/>
          </p:cNvCxnSpPr>
          <p:nvPr/>
        </p:nvCxnSpPr>
        <p:spPr>
          <a:xfrm>
            <a:off x="5526268" y="2417890"/>
            <a:ext cx="8787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65" name="Google Shape;865;p45"/>
          <p:cNvCxnSpPr>
            <a:cxnSpLocks/>
            <a:stCxn id="862" idx="1"/>
          </p:cNvCxnSpPr>
          <p:nvPr/>
        </p:nvCxnSpPr>
        <p:spPr>
          <a:xfrm>
            <a:off x="5532266" y="3434729"/>
            <a:ext cx="1287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34716987-5E23-4ACE-9C68-A26EB8ABDE93}"/>
              </a:ext>
            </a:extLst>
          </p:cNvPr>
          <p:cNvSpPr txBox="1"/>
          <p:nvPr/>
        </p:nvSpPr>
        <p:spPr>
          <a:xfrm>
            <a:off x="6608971" y="3026279"/>
            <a:ext cx="129234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sz="2000" dirty="0">
                <a:solidFill>
                  <a:schemeClr val="dk1"/>
                </a:solidFill>
                <a:latin typeface="Trispace"/>
                <a:ea typeface="Trispace"/>
                <a:cs typeface="Trispace"/>
                <a:sym typeface="Trispace"/>
              </a:rPr>
              <a:t>$1000/∞</a:t>
            </a:r>
          </a:p>
          <a:p>
            <a:endParaRPr lang="ru-RU" sz="2000" dirty="0"/>
          </a:p>
        </p:txBody>
      </p:sp>
      <p:sp>
        <p:nvSpPr>
          <p:cNvPr id="862" name="Google Shape;862;p45"/>
          <p:cNvSpPr txBox="1"/>
          <p:nvPr/>
        </p:nvSpPr>
        <p:spPr>
          <a:xfrm flipH="1">
            <a:off x="4049736" y="3026279"/>
            <a:ext cx="1482530" cy="8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chemeClr val="dk1"/>
                </a:solidFill>
                <a:latin typeface="Bahnschrift" panose="020B0502040204020203" pitchFamily="34" charset="0"/>
                <a:ea typeface="Trispace"/>
                <a:cs typeface="Trispace"/>
                <a:sym typeface="Trispace"/>
              </a:rPr>
              <a:t>специальное предложения</a:t>
            </a:r>
            <a:endParaRPr sz="1600" dirty="0">
              <a:solidFill>
                <a:schemeClr val="dk1"/>
              </a:solidFill>
              <a:latin typeface="Trispace"/>
              <a:ea typeface="Trispace"/>
              <a:cs typeface="Trispace"/>
              <a:sym typeface="Trispace"/>
            </a:endParaRPr>
          </a:p>
        </p:txBody>
      </p:sp>
      <p:grpSp>
        <p:nvGrpSpPr>
          <p:cNvPr id="20" name="Google Shape;3705;p64">
            <a:extLst>
              <a:ext uri="{FF2B5EF4-FFF2-40B4-BE49-F238E27FC236}">
                <a16:creationId xmlns:a16="http://schemas.microsoft.com/office/drawing/2014/main" id="{FCB2E2AD-770D-47F4-B27C-98C8BE5FC5D0}"/>
              </a:ext>
            </a:extLst>
          </p:cNvPr>
          <p:cNvGrpSpPr/>
          <p:nvPr/>
        </p:nvGrpSpPr>
        <p:grpSpPr>
          <a:xfrm>
            <a:off x="231958" y="176182"/>
            <a:ext cx="618809" cy="620443"/>
            <a:chOff x="-61354875" y="4101525"/>
            <a:chExt cx="316650" cy="317450"/>
          </a:xfrm>
        </p:grpSpPr>
        <p:sp>
          <p:nvSpPr>
            <p:cNvPr id="21" name="Google Shape;3706;p64">
              <a:extLst>
                <a:ext uri="{FF2B5EF4-FFF2-40B4-BE49-F238E27FC236}">
                  <a16:creationId xmlns:a16="http://schemas.microsoft.com/office/drawing/2014/main" id="{3B83CBB0-9B7E-418F-8DB8-C2E4BA181153}"/>
                </a:ext>
              </a:extLst>
            </p:cNvPr>
            <p:cNvSpPr/>
            <p:nvPr/>
          </p:nvSpPr>
          <p:spPr>
            <a:xfrm>
              <a:off x="-61172925" y="4240150"/>
              <a:ext cx="62225" cy="145750"/>
            </a:xfrm>
            <a:custGeom>
              <a:avLst/>
              <a:gdLst/>
              <a:ahLst/>
              <a:cxnLst/>
              <a:rect l="l" t="t" r="r" b="b"/>
              <a:pathLst>
                <a:path w="2489" h="5830" extrusionOk="0">
                  <a:moveTo>
                    <a:pt x="1260" y="1"/>
                  </a:moveTo>
                  <a:cubicBezTo>
                    <a:pt x="1071" y="1"/>
                    <a:pt x="819" y="221"/>
                    <a:pt x="819" y="442"/>
                  </a:cubicBezTo>
                  <a:lnTo>
                    <a:pt x="819" y="725"/>
                  </a:lnTo>
                  <a:cubicBezTo>
                    <a:pt x="347" y="883"/>
                    <a:pt x="0" y="1355"/>
                    <a:pt x="0" y="1891"/>
                  </a:cubicBezTo>
                  <a:cubicBezTo>
                    <a:pt x="0" y="2584"/>
                    <a:pt x="536" y="2962"/>
                    <a:pt x="977" y="3277"/>
                  </a:cubicBezTo>
                  <a:cubicBezTo>
                    <a:pt x="1292" y="3529"/>
                    <a:pt x="1639" y="3750"/>
                    <a:pt x="1639" y="4002"/>
                  </a:cubicBezTo>
                  <a:cubicBezTo>
                    <a:pt x="1639" y="4222"/>
                    <a:pt x="1450" y="4411"/>
                    <a:pt x="1260" y="4411"/>
                  </a:cubicBezTo>
                  <a:cubicBezTo>
                    <a:pt x="1008" y="4411"/>
                    <a:pt x="819" y="4222"/>
                    <a:pt x="819" y="4002"/>
                  </a:cubicBezTo>
                  <a:cubicBezTo>
                    <a:pt x="819" y="3750"/>
                    <a:pt x="630" y="3592"/>
                    <a:pt x="441" y="3592"/>
                  </a:cubicBezTo>
                  <a:cubicBezTo>
                    <a:pt x="221" y="3592"/>
                    <a:pt x="0" y="3781"/>
                    <a:pt x="0" y="4002"/>
                  </a:cubicBezTo>
                  <a:cubicBezTo>
                    <a:pt x="0" y="4537"/>
                    <a:pt x="347" y="4978"/>
                    <a:pt x="819" y="5167"/>
                  </a:cubicBezTo>
                  <a:lnTo>
                    <a:pt x="819" y="5451"/>
                  </a:lnTo>
                  <a:cubicBezTo>
                    <a:pt x="819" y="5672"/>
                    <a:pt x="1008" y="5829"/>
                    <a:pt x="1260" y="5829"/>
                  </a:cubicBezTo>
                  <a:cubicBezTo>
                    <a:pt x="1481" y="5829"/>
                    <a:pt x="1639" y="5640"/>
                    <a:pt x="1639" y="5451"/>
                  </a:cubicBezTo>
                  <a:lnTo>
                    <a:pt x="1639" y="5167"/>
                  </a:lnTo>
                  <a:cubicBezTo>
                    <a:pt x="2111" y="5010"/>
                    <a:pt x="2489" y="4537"/>
                    <a:pt x="2489" y="4002"/>
                  </a:cubicBezTo>
                  <a:cubicBezTo>
                    <a:pt x="2489" y="3309"/>
                    <a:pt x="1922" y="2931"/>
                    <a:pt x="1481" y="2616"/>
                  </a:cubicBezTo>
                  <a:cubicBezTo>
                    <a:pt x="1166" y="2364"/>
                    <a:pt x="819" y="2143"/>
                    <a:pt x="819" y="1891"/>
                  </a:cubicBezTo>
                  <a:cubicBezTo>
                    <a:pt x="819" y="1702"/>
                    <a:pt x="1008" y="1513"/>
                    <a:pt x="1260" y="1513"/>
                  </a:cubicBezTo>
                  <a:cubicBezTo>
                    <a:pt x="1513" y="1513"/>
                    <a:pt x="1639" y="1702"/>
                    <a:pt x="1639" y="1891"/>
                  </a:cubicBezTo>
                  <a:cubicBezTo>
                    <a:pt x="1639" y="2143"/>
                    <a:pt x="1859" y="2332"/>
                    <a:pt x="2048" y="2332"/>
                  </a:cubicBezTo>
                  <a:cubicBezTo>
                    <a:pt x="2300" y="2332"/>
                    <a:pt x="2489" y="2143"/>
                    <a:pt x="2489" y="1891"/>
                  </a:cubicBezTo>
                  <a:cubicBezTo>
                    <a:pt x="2489" y="1355"/>
                    <a:pt x="2143" y="914"/>
                    <a:pt x="1639" y="725"/>
                  </a:cubicBezTo>
                  <a:lnTo>
                    <a:pt x="1639" y="442"/>
                  </a:lnTo>
                  <a:cubicBezTo>
                    <a:pt x="1639" y="221"/>
                    <a:pt x="1450" y="1"/>
                    <a:pt x="12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" name="Google Shape;3707;p64">
              <a:extLst>
                <a:ext uri="{FF2B5EF4-FFF2-40B4-BE49-F238E27FC236}">
                  <a16:creationId xmlns:a16="http://schemas.microsoft.com/office/drawing/2014/main" id="{D51FB26B-378E-4BA2-BCDC-4A8667883D5B}"/>
                </a:ext>
              </a:extLst>
            </p:cNvPr>
            <p:cNvSpPr/>
            <p:nvPr/>
          </p:nvSpPr>
          <p:spPr>
            <a:xfrm>
              <a:off x="-61354875" y="4101525"/>
              <a:ext cx="316650" cy="317450"/>
            </a:xfrm>
            <a:custGeom>
              <a:avLst/>
              <a:gdLst/>
              <a:ahLst/>
              <a:cxnLst/>
              <a:rect l="l" t="t" r="r" b="b"/>
              <a:pathLst>
                <a:path w="12666" h="12698" extrusionOk="0">
                  <a:moveTo>
                    <a:pt x="11405" y="1608"/>
                  </a:moveTo>
                  <a:cubicBezTo>
                    <a:pt x="11657" y="1608"/>
                    <a:pt x="11847" y="1797"/>
                    <a:pt x="11847" y="2049"/>
                  </a:cubicBezTo>
                  <a:lnTo>
                    <a:pt x="11847" y="3277"/>
                  </a:lnTo>
                  <a:lnTo>
                    <a:pt x="820" y="3277"/>
                  </a:lnTo>
                  <a:lnTo>
                    <a:pt x="820" y="2049"/>
                  </a:lnTo>
                  <a:cubicBezTo>
                    <a:pt x="820" y="1797"/>
                    <a:pt x="1009" y="1608"/>
                    <a:pt x="1198" y="1608"/>
                  </a:cubicBezTo>
                  <a:lnTo>
                    <a:pt x="1639" y="1608"/>
                  </a:lnTo>
                  <a:lnTo>
                    <a:pt x="1639" y="2049"/>
                  </a:lnTo>
                  <a:cubicBezTo>
                    <a:pt x="1639" y="2301"/>
                    <a:pt x="1828" y="2458"/>
                    <a:pt x="2048" y="2458"/>
                  </a:cubicBezTo>
                  <a:cubicBezTo>
                    <a:pt x="2237" y="2458"/>
                    <a:pt x="2427" y="2238"/>
                    <a:pt x="2427" y="2049"/>
                  </a:cubicBezTo>
                  <a:lnTo>
                    <a:pt x="2427" y="1608"/>
                  </a:lnTo>
                  <a:lnTo>
                    <a:pt x="5892" y="1608"/>
                  </a:lnTo>
                  <a:lnTo>
                    <a:pt x="5892" y="2049"/>
                  </a:lnTo>
                  <a:cubicBezTo>
                    <a:pt x="5892" y="2301"/>
                    <a:pt x="6081" y="2458"/>
                    <a:pt x="6333" y="2458"/>
                  </a:cubicBezTo>
                  <a:cubicBezTo>
                    <a:pt x="6585" y="2458"/>
                    <a:pt x="6743" y="2238"/>
                    <a:pt x="6743" y="2049"/>
                  </a:cubicBezTo>
                  <a:lnTo>
                    <a:pt x="6743" y="1608"/>
                  </a:lnTo>
                  <a:lnTo>
                    <a:pt x="10208" y="1608"/>
                  </a:lnTo>
                  <a:lnTo>
                    <a:pt x="10208" y="2049"/>
                  </a:lnTo>
                  <a:cubicBezTo>
                    <a:pt x="10208" y="2301"/>
                    <a:pt x="10397" y="2458"/>
                    <a:pt x="10618" y="2458"/>
                  </a:cubicBezTo>
                  <a:cubicBezTo>
                    <a:pt x="10870" y="2458"/>
                    <a:pt x="11027" y="2238"/>
                    <a:pt x="11027" y="2049"/>
                  </a:cubicBezTo>
                  <a:lnTo>
                    <a:pt x="11027" y="1608"/>
                  </a:lnTo>
                  <a:close/>
                  <a:moveTo>
                    <a:pt x="2868" y="4916"/>
                  </a:moveTo>
                  <a:cubicBezTo>
                    <a:pt x="3088" y="4916"/>
                    <a:pt x="3246" y="5136"/>
                    <a:pt x="3246" y="5357"/>
                  </a:cubicBezTo>
                  <a:cubicBezTo>
                    <a:pt x="3309" y="5546"/>
                    <a:pt x="3088" y="5766"/>
                    <a:pt x="2868" y="5766"/>
                  </a:cubicBezTo>
                  <a:lnTo>
                    <a:pt x="2048" y="5766"/>
                  </a:lnTo>
                  <a:cubicBezTo>
                    <a:pt x="1796" y="5766"/>
                    <a:pt x="1639" y="5546"/>
                    <a:pt x="1639" y="5357"/>
                  </a:cubicBezTo>
                  <a:cubicBezTo>
                    <a:pt x="1639" y="5136"/>
                    <a:pt x="1828" y="4916"/>
                    <a:pt x="2048" y="4916"/>
                  </a:cubicBezTo>
                  <a:close/>
                  <a:moveTo>
                    <a:pt x="2868" y="6585"/>
                  </a:moveTo>
                  <a:cubicBezTo>
                    <a:pt x="3088" y="6585"/>
                    <a:pt x="3246" y="6774"/>
                    <a:pt x="3246" y="6963"/>
                  </a:cubicBezTo>
                  <a:cubicBezTo>
                    <a:pt x="3309" y="7215"/>
                    <a:pt x="3088" y="7404"/>
                    <a:pt x="2868" y="7404"/>
                  </a:cubicBezTo>
                  <a:lnTo>
                    <a:pt x="2048" y="7404"/>
                  </a:lnTo>
                  <a:cubicBezTo>
                    <a:pt x="1796" y="7404"/>
                    <a:pt x="1639" y="7215"/>
                    <a:pt x="1639" y="6963"/>
                  </a:cubicBezTo>
                  <a:cubicBezTo>
                    <a:pt x="1639" y="6743"/>
                    <a:pt x="1828" y="6585"/>
                    <a:pt x="2048" y="6585"/>
                  </a:cubicBezTo>
                  <a:close/>
                  <a:moveTo>
                    <a:pt x="2868" y="8287"/>
                  </a:moveTo>
                  <a:cubicBezTo>
                    <a:pt x="3088" y="8287"/>
                    <a:pt x="3246" y="8476"/>
                    <a:pt x="3246" y="8665"/>
                  </a:cubicBezTo>
                  <a:cubicBezTo>
                    <a:pt x="3309" y="8854"/>
                    <a:pt x="3088" y="9074"/>
                    <a:pt x="2868" y="9074"/>
                  </a:cubicBezTo>
                  <a:lnTo>
                    <a:pt x="2048" y="9074"/>
                  </a:lnTo>
                  <a:cubicBezTo>
                    <a:pt x="1796" y="9074"/>
                    <a:pt x="1639" y="8854"/>
                    <a:pt x="1639" y="8665"/>
                  </a:cubicBezTo>
                  <a:cubicBezTo>
                    <a:pt x="1639" y="8413"/>
                    <a:pt x="1828" y="8287"/>
                    <a:pt x="2048" y="8287"/>
                  </a:cubicBezTo>
                  <a:close/>
                  <a:moveTo>
                    <a:pt x="8538" y="5199"/>
                  </a:moveTo>
                  <a:cubicBezTo>
                    <a:pt x="10366" y="5199"/>
                    <a:pt x="11847" y="6711"/>
                    <a:pt x="11847" y="8507"/>
                  </a:cubicBezTo>
                  <a:cubicBezTo>
                    <a:pt x="11847" y="10334"/>
                    <a:pt x="10334" y="11815"/>
                    <a:pt x="8538" y="11815"/>
                  </a:cubicBezTo>
                  <a:cubicBezTo>
                    <a:pt x="6711" y="11815"/>
                    <a:pt x="5230" y="10334"/>
                    <a:pt x="5230" y="8507"/>
                  </a:cubicBezTo>
                  <a:cubicBezTo>
                    <a:pt x="5230" y="6711"/>
                    <a:pt x="6743" y="5199"/>
                    <a:pt x="8538" y="5199"/>
                  </a:cubicBezTo>
                  <a:close/>
                  <a:moveTo>
                    <a:pt x="2048" y="1"/>
                  </a:moveTo>
                  <a:cubicBezTo>
                    <a:pt x="1828" y="1"/>
                    <a:pt x="1639" y="190"/>
                    <a:pt x="1639" y="410"/>
                  </a:cubicBezTo>
                  <a:lnTo>
                    <a:pt x="1639" y="788"/>
                  </a:lnTo>
                  <a:lnTo>
                    <a:pt x="1198" y="788"/>
                  </a:lnTo>
                  <a:cubicBezTo>
                    <a:pt x="536" y="788"/>
                    <a:pt x="1" y="1324"/>
                    <a:pt x="1" y="2049"/>
                  </a:cubicBezTo>
                  <a:lnTo>
                    <a:pt x="1" y="9767"/>
                  </a:lnTo>
                  <a:cubicBezTo>
                    <a:pt x="1" y="10429"/>
                    <a:pt x="536" y="11028"/>
                    <a:pt x="1198" y="11028"/>
                  </a:cubicBezTo>
                  <a:lnTo>
                    <a:pt x="5230" y="11028"/>
                  </a:lnTo>
                  <a:cubicBezTo>
                    <a:pt x="5987" y="12004"/>
                    <a:pt x="7184" y="12697"/>
                    <a:pt x="8538" y="12697"/>
                  </a:cubicBezTo>
                  <a:cubicBezTo>
                    <a:pt x="10807" y="12697"/>
                    <a:pt x="12666" y="10838"/>
                    <a:pt x="12666" y="8539"/>
                  </a:cubicBezTo>
                  <a:lnTo>
                    <a:pt x="12666" y="2080"/>
                  </a:lnTo>
                  <a:cubicBezTo>
                    <a:pt x="12666" y="1356"/>
                    <a:pt x="12130" y="788"/>
                    <a:pt x="11405" y="788"/>
                  </a:cubicBezTo>
                  <a:lnTo>
                    <a:pt x="11027" y="788"/>
                  </a:lnTo>
                  <a:lnTo>
                    <a:pt x="11027" y="410"/>
                  </a:lnTo>
                  <a:cubicBezTo>
                    <a:pt x="11027" y="158"/>
                    <a:pt x="10807" y="1"/>
                    <a:pt x="10618" y="1"/>
                  </a:cubicBezTo>
                  <a:cubicBezTo>
                    <a:pt x="10429" y="1"/>
                    <a:pt x="10177" y="190"/>
                    <a:pt x="10177" y="410"/>
                  </a:cubicBezTo>
                  <a:lnTo>
                    <a:pt x="10177" y="788"/>
                  </a:lnTo>
                  <a:lnTo>
                    <a:pt x="6711" y="788"/>
                  </a:lnTo>
                  <a:lnTo>
                    <a:pt x="6711" y="410"/>
                  </a:lnTo>
                  <a:cubicBezTo>
                    <a:pt x="6711" y="158"/>
                    <a:pt x="6522" y="1"/>
                    <a:pt x="6333" y="1"/>
                  </a:cubicBezTo>
                  <a:cubicBezTo>
                    <a:pt x="6144" y="1"/>
                    <a:pt x="5892" y="190"/>
                    <a:pt x="5892" y="410"/>
                  </a:cubicBezTo>
                  <a:lnTo>
                    <a:pt x="5892" y="788"/>
                  </a:lnTo>
                  <a:lnTo>
                    <a:pt x="2427" y="788"/>
                  </a:lnTo>
                  <a:lnTo>
                    <a:pt x="2427" y="410"/>
                  </a:lnTo>
                  <a:cubicBezTo>
                    <a:pt x="2427" y="158"/>
                    <a:pt x="2237" y="1"/>
                    <a:pt x="2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6" name="Google Shape;888;p47">
            <a:extLst>
              <a:ext uri="{FF2B5EF4-FFF2-40B4-BE49-F238E27FC236}">
                <a16:creationId xmlns:a16="http://schemas.microsoft.com/office/drawing/2014/main" id="{C9557BA4-EB06-4FA9-A43C-623783798CA7}"/>
              </a:ext>
            </a:extLst>
          </p:cNvPr>
          <p:cNvSpPr txBox="1"/>
          <p:nvPr/>
        </p:nvSpPr>
        <p:spPr>
          <a:xfrm>
            <a:off x="5984689" y="4610009"/>
            <a:ext cx="836054" cy="40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-US" sz="2000" dirty="0">
                <a:solidFill>
                  <a:schemeClr val="dk1"/>
                </a:solidFill>
                <a:latin typeface="Trispace"/>
                <a:ea typeface="Trispace"/>
                <a:cs typeface="Trispace"/>
                <a:sym typeface="Trispace"/>
              </a:rPr>
              <a:t>1/</a:t>
            </a:r>
            <a:r>
              <a:rPr lang="en" sz="2000" dirty="0">
                <a:solidFill>
                  <a:schemeClr val="dk1"/>
                </a:solidFill>
                <a:latin typeface="Trispace"/>
                <a:ea typeface="Trispace"/>
                <a:cs typeface="Trispace"/>
                <a:sym typeface="Trispace"/>
              </a:rPr>
              <a:t>∞%</a:t>
            </a:r>
            <a:endParaRPr sz="2000" dirty="0">
              <a:solidFill>
                <a:schemeClr val="dk1"/>
              </a:solidFill>
              <a:latin typeface="Trispace"/>
              <a:ea typeface="Trispace"/>
              <a:cs typeface="Trispace"/>
              <a:sym typeface="Trispace"/>
            </a:endParaRPr>
          </a:p>
        </p:txBody>
      </p:sp>
      <p:sp>
        <p:nvSpPr>
          <p:cNvPr id="27" name="Google Shape;889;p47">
            <a:extLst>
              <a:ext uri="{FF2B5EF4-FFF2-40B4-BE49-F238E27FC236}">
                <a16:creationId xmlns:a16="http://schemas.microsoft.com/office/drawing/2014/main" id="{7CD6EC70-4F59-405E-891D-3AAE19302CD8}"/>
              </a:ext>
            </a:extLst>
          </p:cNvPr>
          <p:cNvSpPr txBox="1"/>
          <p:nvPr/>
        </p:nvSpPr>
        <p:spPr>
          <a:xfrm>
            <a:off x="7827609" y="4585033"/>
            <a:ext cx="706320" cy="40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dk1"/>
                </a:solidFill>
                <a:latin typeface="Trispace"/>
                <a:ea typeface="Trispace"/>
                <a:cs typeface="Trispace"/>
                <a:sym typeface="Trispace"/>
              </a:rPr>
              <a:t>50</a:t>
            </a:r>
            <a:r>
              <a:rPr lang="en" sz="2000" dirty="0">
                <a:solidFill>
                  <a:schemeClr val="dk1"/>
                </a:solidFill>
                <a:latin typeface="Trispace"/>
                <a:ea typeface="Trispace"/>
                <a:cs typeface="Trispace"/>
                <a:sym typeface="Trispace"/>
              </a:rPr>
              <a:t>%</a:t>
            </a:r>
            <a:endParaRPr sz="2000" dirty="0">
              <a:solidFill>
                <a:schemeClr val="dk1"/>
              </a:solidFill>
              <a:latin typeface="Trispace"/>
              <a:ea typeface="Trispace"/>
              <a:cs typeface="Trispace"/>
              <a:sym typeface="Trispace"/>
            </a:endParaRPr>
          </a:p>
        </p:txBody>
      </p:sp>
      <p:sp>
        <p:nvSpPr>
          <p:cNvPr id="28" name="Google Shape;890;p47">
            <a:extLst>
              <a:ext uri="{FF2B5EF4-FFF2-40B4-BE49-F238E27FC236}">
                <a16:creationId xmlns:a16="http://schemas.microsoft.com/office/drawing/2014/main" id="{D8B1D450-0FA4-49B9-81E3-FD5F67FD382E}"/>
              </a:ext>
            </a:extLst>
          </p:cNvPr>
          <p:cNvSpPr txBox="1"/>
          <p:nvPr/>
        </p:nvSpPr>
        <p:spPr>
          <a:xfrm>
            <a:off x="6919962" y="4606651"/>
            <a:ext cx="706320" cy="40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dk1"/>
                </a:solidFill>
                <a:latin typeface="Trispace"/>
                <a:ea typeface="Trispace"/>
                <a:cs typeface="Trispace"/>
                <a:sym typeface="Trispace"/>
              </a:rPr>
              <a:t>20</a:t>
            </a:r>
            <a:r>
              <a:rPr lang="en" sz="2000" dirty="0">
                <a:solidFill>
                  <a:schemeClr val="dk1"/>
                </a:solidFill>
                <a:latin typeface="Trispace"/>
                <a:ea typeface="Trispace"/>
                <a:cs typeface="Trispace"/>
                <a:sym typeface="Trispace"/>
              </a:rPr>
              <a:t>%</a:t>
            </a:r>
            <a:endParaRPr sz="2000" dirty="0">
              <a:solidFill>
                <a:schemeClr val="dk1"/>
              </a:solidFill>
              <a:latin typeface="Trispace"/>
              <a:ea typeface="Trispace"/>
              <a:cs typeface="Trispace"/>
              <a:sym typeface="Trispace"/>
            </a:endParaRPr>
          </a:p>
        </p:txBody>
      </p:sp>
      <p:sp>
        <p:nvSpPr>
          <p:cNvPr id="29" name="Google Shape;891;p47">
            <a:extLst>
              <a:ext uri="{FF2B5EF4-FFF2-40B4-BE49-F238E27FC236}">
                <a16:creationId xmlns:a16="http://schemas.microsoft.com/office/drawing/2014/main" id="{D6A5DF6D-106E-4138-92DB-292B42C7A363}"/>
              </a:ext>
            </a:extLst>
          </p:cNvPr>
          <p:cNvSpPr/>
          <p:nvPr/>
        </p:nvSpPr>
        <p:spPr>
          <a:xfrm>
            <a:off x="8063107" y="4332551"/>
            <a:ext cx="185100" cy="185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0" name="Google Shape;892;p47">
            <a:extLst>
              <a:ext uri="{FF2B5EF4-FFF2-40B4-BE49-F238E27FC236}">
                <a16:creationId xmlns:a16="http://schemas.microsoft.com/office/drawing/2014/main" id="{DEF1033F-AAB4-469B-BE23-5B5E91A5E017}"/>
              </a:ext>
            </a:extLst>
          </p:cNvPr>
          <p:cNvSpPr/>
          <p:nvPr/>
        </p:nvSpPr>
        <p:spPr>
          <a:xfrm>
            <a:off x="7167992" y="4343477"/>
            <a:ext cx="185100" cy="1851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1" name="Google Shape;893;p47">
            <a:extLst>
              <a:ext uri="{FF2B5EF4-FFF2-40B4-BE49-F238E27FC236}">
                <a16:creationId xmlns:a16="http://schemas.microsoft.com/office/drawing/2014/main" id="{DC3DCC9F-527D-4DEA-A1E8-A7F346E2AE07}"/>
              </a:ext>
            </a:extLst>
          </p:cNvPr>
          <p:cNvSpPr/>
          <p:nvPr/>
        </p:nvSpPr>
        <p:spPr>
          <a:xfrm>
            <a:off x="6271503" y="4343477"/>
            <a:ext cx="185100" cy="1851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380601F-ABC6-465B-863A-2270D8F12AF7}"/>
              </a:ext>
            </a:extLst>
          </p:cNvPr>
          <p:cNvSpPr txBox="1"/>
          <p:nvPr/>
        </p:nvSpPr>
        <p:spPr>
          <a:xfrm>
            <a:off x="5864967" y="4004246"/>
            <a:ext cx="27911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tx1"/>
                </a:solidFill>
                <a:latin typeface="Bahnschrift" panose="020B0502040204020203" pitchFamily="34" charset="0"/>
              </a:rPr>
              <a:t>ПРЕДВОРИТЕЛЬНАЯ НАЦЕНКА</a:t>
            </a:r>
          </a:p>
        </p:txBody>
      </p:sp>
    </p:spTree>
    <p:extLst>
      <p:ext uri="{BB962C8B-B14F-4D97-AF65-F5344CB8AC3E}">
        <p14:creationId xmlns:p14="http://schemas.microsoft.com/office/powerpoint/2010/main" val="4161380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p43"/>
          <p:cNvSpPr txBox="1">
            <a:spLocks noGrp="1"/>
          </p:cNvSpPr>
          <p:nvPr>
            <p:ph type="title"/>
          </p:nvPr>
        </p:nvSpPr>
        <p:spPr>
          <a:xfrm>
            <a:off x="1356359" y="480088"/>
            <a:ext cx="6684651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Bahnschrift" panose="020B0502040204020203" pitchFamily="34" charset="0"/>
              </a:rPr>
              <a:t>СОКРАЩЁННАЯ КАРТА ПРОЕКТА</a:t>
            </a:r>
            <a:r>
              <a:rPr lang="ru-RU" dirty="0"/>
              <a:t>_</a:t>
            </a:r>
          </a:p>
        </p:txBody>
      </p:sp>
      <p:sp>
        <p:nvSpPr>
          <p:cNvPr id="734" name="Google Shape;734;p43"/>
          <p:cNvSpPr txBox="1"/>
          <p:nvPr/>
        </p:nvSpPr>
        <p:spPr>
          <a:xfrm>
            <a:off x="728075" y="1316891"/>
            <a:ext cx="2300700" cy="65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dk1"/>
                </a:solidFill>
                <a:latin typeface="Bahnschrift" panose="020B0502040204020203" pitchFamily="34" charset="0"/>
                <a:ea typeface="Maven Pro"/>
                <a:cs typeface="Maven Pro"/>
                <a:sym typeface="Maven Pro"/>
              </a:rPr>
              <a:t>ПРОРАБОТКА ИДЕИ</a:t>
            </a:r>
            <a:endParaRPr sz="1200" dirty="0">
              <a:solidFill>
                <a:schemeClr val="dk1"/>
              </a:solidFill>
              <a:latin typeface="Bahnschrift" panose="020B0502040204020203" pitchFamily="34" charset="0"/>
              <a:ea typeface="Maven Pro"/>
              <a:cs typeface="Maven Pro"/>
              <a:sym typeface="Maven Pro"/>
            </a:endParaRPr>
          </a:p>
        </p:txBody>
      </p:sp>
      <p:sp>
        <p:nvSpPr>
          <p:cNvPr id="735" name="Google Shape;735;p43"/>
          <p:cNvSpPr/>
          <p:nvPr/>
        </p:nvSpPr>
        <p:spPr>
          <a:xfrm>
            <a:off x="3142687" y="1288868"/>
            <a:ext cx="711600" cy="711600"/>
          </a:xfrm>
          <a:prstGeom prst="ellipse">
            <a:avLst/>
          </a:prstGeom>
          <a:gradFill>
            <a:gsLst>
              <a:gs pos="0">
                <a:schemeClr val="accent3">
                  <a:lumMod val="50000"/>
                </a:schemeClr>
              </a:gs>
              <a:gs pos="77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36" name="Google Shape;736;p43"/>
          <p:cNvSpPr txBox="1"/>
          <p:nvPr/>
        </p:nvSpPr>
        <p:spPr>
          <a:xfrm flipH="1">
            <a:off x="6115225" y="1316891"/>
            <a:ext cx="2300700" cy="65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dk1"/>
                </a:solidFill>
                <a:latin typeface="Bahnschrift" panose="020B0502040204020203" pitchFamily="34" charset="0"/>
                <a:ea typeface="Maven Pro"/>
                <a:cs typeface="Maven Pro"/>
                <a:sym typeface="Maven Pro"/>
              </a:rPr>
              <a:t>ИСЛЕДОВАНИЕ ТЕХНОЛОГИЙ</a:t>
            </a:r>
            <a:endParaRPr sz="1200" dirty="0">
              <a:solidFill>
                <a:schemeClr val="dk1"/>
              </a:solidFill>
              <a:latin typeface="Bahnschrift" panose="020B0502040204020203" pitchFamily="34" charset="0"/>
              <a:ea typeface="Maven Pro"/>
              <a:cs typeface="Maven Pro"/>
              <a:sym typeface="Maven Pro"/>
            </a:endParaRPr>
          </a:p>
        </p:txBody>
      </p:sp>
      <p:sp>
        <p:nvSpPr>
          <p:cNvPr id="737" name="Google Shape;737;p43"/>
          <p:cNvSpPr/>
          <p:nvPr/>
        </p:nvSpPr>
        <p:spPr>
          <a:xfrm flipH="1">
            <a:off x="5289750" y="1288891"/>
            <a:ext cx="711600" cy="711600"/>
          </a:xfrm>
          <a:prstGeom prst="ellipse">
            <a:avLst/>
          </a:prstGeom>
          <a:gradFill>
            <a:gsLst>
              <a:gs pos="0">
                <a:schemeClr val="accent3">
                  <a:lumMod val="50000"/>
                </a:schemeClr>
              </a:gs>
              <a:gs pos="77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cxnSp>
        <p:nvCxnSpPr>
          <p:cNvPr id="738" name="Google Shape;738;p43"/>
          <p:cNvCxnSpPr>
            <a:cxnSpLocks/>
            <a:stCxn id="735" idx="6"/>
            <a:endCxn id="737" idx="6"/>
          </p:cNvCxnSpPr>
          <p:nvPr/>
        </p:nvCxnSpPr>
        <p:spPr>
          <a:xfrm>
            <a:off x="3854287" y="1644668"/>
            <a:ext cx="1435500" cy="600"/>
          </a:xfrm>
          <a:prstGeom prst="bentConnector3">
            <a:avLst>
              <a:gd name="adj1" fmla="val 49999"/>
            </a:avLst>
          </a:prstGeom>
          <a:noFill/>
          <a:ln w="9525" cap="flat" cmpd="sng">
            <a:solidFill>
              <a:schemeClr val="accent3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39" name="Google Shape;739;p43"/>
          <p:cNvCxnSpPr>
            <a:stCxn id="737" idx="5"/>
            <a:endCxn id="740" idx="7"/>
          </p:cNvCxnSpPr>
          <p:nvPr/>
        </p:nvCxnSpPr>
        <p:spPr>
          <a:xfrm rot="5400000">
            <a:off x="4391961" y="1254279"/>
            <a:ext cx="360000" cy="1644000"/>
          </a:xfrm>
          <a:prstGeom prst="bentConnector3">
            <a:avLst>
              <a:gd name="adj1" fmla="val 49986"/>
            </a:avLst>
          </a:prstGeom>
          <a:noFill/>
          <a:ln w="9525" cap="flat" cmpd="sng">
            <a:solidFill>
              <a:schemeClr val="accent3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41" name="Google Shape;741;p43"/>
          <p:cNvSpPr txBox="1"/>
          <p:nvPr/>
        </p:nvSpPr>
        <p:spPr>
          <a:xfrm>
            <a:off x="728075" y="2179991"/>
            <a:ext cx="2300700" cy="65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dk1"/>
                </a:solidFill>
                <a:latin typeface="Bahnschrift" panose="020B0502040204020203" pitchFamily="34" charset="0"/>
                <a:ea typeface="Maven Pro"/>
                <a:cs typeface="Maven Pro"/>
                <a:sym typeface="Maven Pro"/>
              </a:rPr>
              <a:t>СОЗДАНИЕ ПРОТОТИПА </a:t>
            </a:r>
            <a:endParaRPr sz="1200" dirty="0">
              <a:solidFill>
                <a:schemeClr val="dk1"/>
              </a:solidFill>
              <a:latin typeface="Bahnschrift" panose="020B0502040204020203" pitchFamily="34" charset="0"/>
              <a:ea typeface="Maven Pro"/>
              <a:cs typeface="Maven Pro"/>
              <a:sym typeface="Maven Pro"/>
            </a:endParaRPr>
          </a:p>
        </p:txBody>
      </p:sp>
      <p:sp>
        <p:nvSpPr>
          <p:cNvPr id="740" name="Google Shape;740;p43"/>
          <p:cNvSpPr/>
          <p:nvPr/>
        </p:nvSpPr>
        <p:spPr>
          <a:xfrm>
            <a:off x="3142687" y="2151968"/>
            <a:ext cx="711600" cy="711600"/>
          </a:xfrm>
          <a:prstGeom prst="ellipse">
            <a:avLst/>
          </a:prstGeom>
          <a:gradFill>
            <a:gsLst>
              <a:gs pos="0">
                <a:schemeClr val="accent3">
                  <a:lumMod val="75000"/>
                </a:schemeClr>
              </a:gs>
              <a:gs pos="77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42" name="Google Shape;742;p43"/>
          <p:cNvSpPr txBox="1"/>
          <p:nvPr/>
        </p:nvSpPr>
        <p:spPr>
          <a:xfrm flipH="1">
            <a:off x="6115225" y="2179991"/>
            <a:ext cx="2300700" cy="65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r"/>
            <a:r>
              <a:rPr lang="ru-RU" sz="1200" dirty="0">
                <a:solidFill>
                  <a:schemeClr val="dk1"/>
                </a:solidFill>
                <a:latin typeface="Bahnschrift" panose="020B0502040204020203" pitchFamily="34" charset="0"/>
                <a:ea typeface="Maven Pro"/>
                <a:cs typeface="Maven Pro"/>
                <a:sym typeface="Maven Pro"/>
              </a:rPr>
              <a:t>ТЕСТИРОВАНИЕ И ОТЛАДКА ПРОТИПА</a:t>
            </a:r>
            <a:endParaRPr sz="1200" dirty="0">
              <a:solidFill>
                <a:schemeClr val="dk1"/>
              </a:solidFill>
              <a:latin typeface="Bahnschrift" panose="020B0502040204020203" pitchFamily="34" charset="0"/>
              <a:ea typeface="Maven Pro"/>
              <a:cs typeface="Maven Pro"/>
              <a:sym typeface="Maven Pro"/>
            </a:endParaRPr>
          </a:p>
        </p:txBody>
      </p:sp>
      <p:sp>
        <p:nvSpPr>
          <p:cNvPr id="743" name="Google Shape;743;p43"/>
          <p:cNvSpPr/>
          <p:nvPr/>
        </p:nvSpPr>
        <p:spPr>
          <a:xfrm flipH="1">
            <a:off x="5289750" y="2151991"/>
            <a:ext cx="711600" cy="711600"/>
          </a:xfrm>
          <a:prstGeom prst="ellipse">
            <a:avLst/>
          </a:prstGeom>
          <a:gradFill>
            <a:gsLst>
              <a:gs pos="0">
                <a:srgbClr val="B7FBF6">
                  <a:alpha val="50196"/>
                </a:srgbClr>
              </a:gs>
              <a:gs pos="77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cxnSp>
        <p:nvCxnSpPr>
          <p:cNvPr id="744" name="Google Shape;744;p43"/>
          <p:cNvCxnSpPr>
            <a:stCxn id="740" idx="6"/>
            <a:endCxn id="743" idx="6"/>
          </p:cNvCxnSpPr>
          <p:nvPr/>
        </p:nvCxnSpPr>
        <p:spPr>
          <a:xfrm>
            <a:off x="3854287" y="2507768"/>
            <a:ext cx="1435500" cy="600"/>
          </a:xfrm>
          <a:prstGeom prst="bentConnector3">
            <a:avLst>
              <a:gd name="adj1" fmla="val 49999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45" name="Google Shape;745;p43"/>
          <p:cNvSpPr txBox="1"/>
          <p:nvPr/>
        </p:nvSpPr>
        <p:spPr>
          <a:xfrm>
            <a:off x="728075" y="3043091"/>
            <a:ext cx="2300700" cy="65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dk1"/>
                </a:solidFill>
                <a:latin typeface="Bahnschrift" panose="020B0502040204020203" pitchFamily="34" charset="0"/>
                <a:ea typeface="Maven Pro"/>
                <a:cs typeface="Maven Pro"/>
                <a:sym typeface="Maven Pro"/>
              </a:rPr>
              <a:t>УСТРАНИЕ ОШИБОК И СОЗДАНИЕ </a:t>
            </a:r>
            <a:r>
              <a:rPr lang="en-US" sz="1200" dirty="0">
                <a:solidFill>
                  <a:schemeClr val="dk1"/>
                </a:solidFill>
                <a:latin typeface="Bahnschrift" panose="020B0502040204020203" pitchFamily="34" charset="0"/>
                <a:ea typeface="Maven Pro"/>
                <a:cs typeface="Maven Pro"/>
                <a:sym typeface="Maven Pro"/>
              </a:rPr>
              <a:t>MVP</a:t>
            </a:r>
            <a:endParaRPr sz="1200" dirty="0">
              <a:solidFill>
                <a:schemeClr val="dk1"/>
              </a:solidFill>
              <a:latin typeface="Bahnschrift" panose="020B0502040204020203" pitchFamily="34" charset="0"/>
              <a:ea typeface="Maven Pro"/>
              <a:cs typeface="Maven Pro"/>
              <a:sym typeface="Maven Pro"/>
            </a:endParaRPr>
          </a:p>
        </p:txBody>
      </p:sp>
      <p:sp>
        <p:nvSpPr>
          <p:cNvPr id="746" name="Google Shape;746;p43"/>
          <p:cNvSpPr/>
          <p:nvPr/>
        </p:nvSpPr>
        <p:spPr>
          <a:xfrm>
            <a:off x="3142687" y="3015068"/>
            <a:ext cx="711600" cy="711600"/>
          </a:xfrm>
          <a:prstGeom prst="ellipse">
            <a:avLst/>
          </a:prstGeom>
          <a:gradFill>
            <a:gsLst>
              <a:gs pos="0">
                <a:srgbClr val="B7FBF6">
                  <a:alpha val="50196"/>
                </a:srgbClr>
              </a:gs>
              <a:gs pos="77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47" name="Google Shape;747;p43"/>
          <p:cNvSpPr txBox="1"/>
          <p:nvPr/>
        </p:nvSpPr>
        <p:spPr>
          <a:xfrm flipH="1">
            <a:off x="6115225" y="3043091"/>
            <a:ext cx="2300700" cy="65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dk1"/>
                </a:solidFill>
                <a:latin typeface="Bahnschrift" panose="020B0502040204020203" pitchFamily="34" charset="0"/>
                <a:ea typeface="Maven Pro"/>
                <a:cs typeface="Maven Pro"/>
                <a:sym typeface="Maven Pro"/>
              </a:rPr>
              <a:t>АЛЬФА ТЕСТЫ (ПЕРВЫЕ ПРОДАЖИ), АНАЛИЗ ПОЛУЧЕННЫХ ДАННЫХ</a:t>
            </a:r>
            <a:endParaRPr sz="1200" dirty="0">
              <a:solidFill>
                <a:schemeClr val="dk1"/>
              </a:solidFill>
              <a:latin typeface="Bahnschrift" panose="020B0502040204020203" pitchFamily="34" charset="0"/>
              <a:ea typeface="Maven Pro"/>
              <a:cs typeface="Maven Pro"/>
              <a:sym typeface="Maven Pro"/>
            </a:endParaRPr>
          </a:p>
        </p:txBody>
      </p:sp>
      <p:sp>
        <p:nvSpPr>
          <p:cNvPr id="748" name="Google Shape;748;p43"/>
          <p:cNvSpPr/>
          <p:nvPr/>
        </p:nvSpPr>
        <p:spPr>
          <a:xfrm flipH="1">
            <a:off x="5289750" y="3015091"/>
            <a:ext cx="711600" cy="711600"/>
          </a:xfrm>
          <a:prstGeom prst="ellipse">
            <a:avLst/>
          </a:prstGeom>
          <a:gradFill>
            <a:gsLst>
              <a:gs pos="0">
                <a:srgbClr val="B7FBF6">
                  <a:alpha val="50196"/>
                </a:srgbClr>
              </a:gs>
              <a:gs pos="77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cxnSp>
        <p:nvCxnSpPr>
          <p:cNvPr id="749" name="Google Shape;749;p43"/>
          <p:cNvCxnSpPr>
            <a:stCxn id="746" idx="6"/>
            <a:endCxn id="748" idx="6"/>
          </p:cNvCxnSpPr>
          <p:nvPr/>
        </p:nvCxnSpPr>
        <p:spPr>
          <a:xfrm>
            <a:off x="3854287" y="3370868"/>
            <a:ext cx="1435500" cy="600"/>
          </a:xfrm>
          <a:prstGeom prst="bentConnector3">
            <a:avLst>
              <a:gd name="adj1" fmla="val 49999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50" name="Google Shape;750;p43"/>
          <p:cNvSpPr txBox="1"/>
          <p:nvPr/>
        </p:nvSpPr>
        <p:spPr>
          <a:xfrm>
            <a:off x="728075" y="3906191"/>
            <a:ext cx="2300700" cy="65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dk1"/>
                </a:solidFill>
                <a:latin typeface="Bahnschrift" panose="020B0502040204020203" pitchFamily="34" charset="0"/>
                <a:ea typeface="Maven Pro"/>
                <a:cs typeface="Maven Pro"/>
                <a:sym typeface="Maven Pro"/>
              </a:rPr>
              <a:t>ФИНАЛЬНАЯ НАСТРОЙКА ПЕРВОЙ ВЕРСИИ ПРОДУКТА </a:t>
            </a:r>
            <a:endParaRPr sz="1200" dirty="0">
              <a:solidFill>
                <a:schemeClr val="dk1"/>
              </a:solidFill>
              <a:latin typeface="Bahnschrift" panose="020B0502040204020203" pitchFamily="34" charset="0"/>
              <a:ea typeface="Maven Pro"/>
              <a:cs typeface="Maven Pro"/>
              <a:sym typeface="Maven Pro"/>
            </a:endParaRPr>
          </a:p>
        </p:txBody>
      </p:sp>
      <p:sp>
        <p:nvSpPr>
          <p:cNvPr id="751" name="Google Shape;751;p43"/>
          <p:cNvSpPr/>
          <p:nvPr/>
        </p:nvSpPr>
        <p:spPr>
          <a:xfrm>
            <a:off x="3142687" y="3878168"/>
            <a:ext cx="711600" cy="711600"/>
          </a:xfrm>
          <a:prstGeom prst="ellipse">
            <a:avLst/>
          </a:prstGeom>
          <a:gradFill>
            <a:gsLst>
              <a:gs pos="0">
                <a:srgbClr val="B7FBF6">
                  <a:alpha val="50196"/>
                </a:srgbClr>
              </a:gs>
              <a:gs pos="77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52" name="Google Shape;752;p43"/>
          <p:cNvSpPr txBox="1"/>
          <p:nvPr/>
        </p:nvSpPr>
        <p:spPr>
          <a:xfrm flipH="1">
            <a:off x="6115225" y="3906191"/>
            <a:ext cx="2300700" cy="65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dk1"/>
                </a:solidFill>
                <a:latin typeface="Bahnschrift" panose="020B0502040204020203" pitchFamily="34" charset="0"/>
                <a:ea typeface="Maven Pro"/>
                <a:cs typeface="Maven Pro"/>
                <a:sym typeface="Maven Pro"/>
              </a:rPr>
              <a:t>ВЫВЕДЕНИЕ НА РЫНОК ПЕРВОЙ ВЕРСИИ ПРОДУКТА</a:t>
            </a:r>
            <a:endParaRPr sz="1200" dirty="0">
              <a:solidFill>
                <a:schemeClr val="dk1"/>
              </a:solidFill>
              <a:latin typeface="Bahnschrift" panose="020B0502040204020203" pitchFamily="34" charset="0"/>
              <a:ea typeface="Maven Pro"/>
              <a:cs typeface="Maven Pro"/>
              <a:sym typeface="Maven Pro"/>
            </a:endParaRPr>
          </a:p>
        </p:txBody>
      </p:sp>
      <p:sp>
        <p:nvSpPr>
          <p:cNvPr id="753" name="Google Shape;753;p43"/>
          <p:cNvSpPr/>
          <p:nvPr/>
        </p:nvSpPr>
        <p:spPr>
          <a:xfrm flipH="1">
            <a:off x="5289750" y="3878191"/>
            <a:ext cx="711600" cy="711600"/>
          </a:xfrm>
          <a:prstGeom prst="ellipse">
            <a:avLst/>
          </a:prstGeom>
          <a:gradFill>
            <a:gsLst>
              <a:gs pos="0">
                <a:srgbClr val="B7FBF6">
                  <a:alpha val="50196"/>
                </a:srgbClr>
              </a:gs>
              <a:gs pos="77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cxnSp>
        <p:nvCxnSpPr>
          <p:cNvPr id="754" name="Google Shape;754;p43"/>
          <p:cNvCxnSpPr>
            <a:cxnSpLocks/>
            <a:stCxn id="751" idx="6"/>
            <a:endCxn id="753" idx="6"/>
          </p:cNvCxnSpPr>
          <p:nvPr/>
        </p:nvCxnSpPr>
        <p:spPr>
          <a:xfrm>
            <a:off x="3854287" y="4233968"/>
            <a:ext cx="1435500" cy="600"/>
          </a:xfrm>
          <a:prstGeom prst="bentConnector3">
            <a:avLst>
              <a:gd name="adj1" fmla="val 49999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55" name="Google Shape;755;p43"/>
          <p:cNvCxnSpPr>
            <a:stCxn id="743" idx="5"/>
            <a:endCxn id="746" idx="7"/>
          </p:cNvCxnSpPr>
          <p:nvPr/>
        </p:nvCxnSpPr>
        <p:spPr>
          <a:xfrm rot="5400000">
            <a:off x="4391961" y="2117379"/>
            <a:ext cx="360000" cy="1644000"/>
          </a:xfrm>
          <a:prstGeom prst="bentConnector3">
            <a:avLst>
              <a:gd name="adj1" fmla="val 49986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56" name="Google Shape;756;p43"/>
          <p:cNvCxnSpPr>
            <a:cxnSpLocks/>
            <a:stCxn id="748" idx="5"/>
            <a:endCxn id="751" idx="7"/>
          </p:cNvCxnSpPr>
          <p:nvPr/>
        </p:nvCxnSpPr>
        <p:spPr>
          <a:xfrm rot="5400000">
            <a:off x="4391961" y="2980479"/>
            <a:ext cx="360000" cy="1644000"/>
          </a:xfrm>
          <a:prstGeom prst="bentConnector3">
            <a:avLst>
              <a:gd name="adj1" fmla="val 49986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grpSp>
        <p:nvGrpSpPr>
          <p:cNvPr id="805" name="Google Shape;805;p43"/>
          <p:cNvGrpSpPr/>
          <p:nvPr/>
        </p:nvGrpSpPr>
        <p:grpSpPr>
          <a:xfrm>
            <a:off x="5442772" y="4037608"/>
            <a:ext cx="399020" cy="399812"/>
            <a:chOff x="5400565" y="3933464"/>
            <a:chExt cx="486494" cy="487461"/>
          </a:xfrm>
        </p:grpSpPr>
        <p:sp>
          <p:nvSpPr>
            <p:cNvPr id="806" name="Google Shape;806;p43"/>
            <p:cNvSpPr/>
            <p:nvPr/>
          </p:nvSpPr>
          <p:spPr>
            <a:xfrm>
              <a:off x="5629599" y="4163453"/>
              <a:ext cx="28430" cy="28537"/>
            </a:xfrm>
            <a:custGeom>
              <a:avLst/>
              <a:gdLst/>
              <a:ahLst/>
              <a:cxnLst/>
              <a:rect l="l" t="t" r="r" b="b"/>
              <a:pathLst>
                <a:path w="268" h="269" extrusionOk="0">
                  <a:moveTo>
                    <a:pt x="134" y="0"/>
                  </a:moveTo>
                  <a:cubicBezTo>
                    <a:pt x="205" y="0"/>
                    <a:pt x="268" y="54"/>
                    <a:pt x="268" y="134"/>
                  </a:cubicBezTo>
                  <a:cubicBezTo>
                    <a:pt x="268" y="206"/>
                    <a:pt x="205" y="268"/>
                    <a:pt x="134" y="268"/>
                  </a:cubicBezTo>
                  <a:cubicBezTo>
                    <a:pt x="62" y="268"/>
                    <a:pt x="0" y="206"/>
                    <a:pt x="0" y="134"/>
                  </a:cubicBezTo>
                  <a:cubicBezTo>
                    <a:pt x="0" y="54"/>
                    <a:pt x="62" y="0"/>
                    <a:pt x="13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07" name="Google Shape;807;p43"/>
            <p:cNvSpPr/>
            <p:nvPr/>
          </p:nvSpPr>
          <p:spPr>
            <a:xfrm>
              <a:off x="5572739" y="4105743"/>
              <a:ext cx="142044" cy="143003"/>
            </a:xfrm>
            <a:custGeom>
              <a:avLst/>
              <a:gdLst/>
              <a:ahLst/>
              <a:cxnLst/>
              <a:rect l="l" t="t" r="r" b="b"/>
              <a:pathLst>
                <a:path w="1339" h="1348" extrusionOk="0">
                  <a:moveTo>
                    <a:pt x="670" y="1080"/>
                  </a:moveTo>
                  <a:cubicBezTo>
                    <a:pt x="447" y="1080"/>
                    <a:pt x="268" y="901"/>
                    <a:pt x="268" y="678"/>
                  </a:cubicBezTo>
                  <a:cubicBezTo>
                    <a:pt x="268" y="455"/>
                    <a:pt x="447" y="277"/>
                    <a:pt x="670" y="277"/>
                  </a:cubicBezTo>
                  <a:cubicBezTo>
                    <a:pt x="893" y="277"/>
                    <a:pt x="1071" y="455"/>
                    <a:pt x="1071" y="678"/>
                  </a:cubicBezTo>
                  <a:cubicBezTo>
                    <a:pt x="1071" y="901"/>
                    <a:pt x="893" y="1080"/>
                    <a:pt x="670" y="1080"/>
                  </a:cubicBezTo>
                  <a:close/>
                  <a:moveTo>
                    <a:pt x="670" y="0"/>
                  </a:moveTo>
                  <a:cubicBezTo>
                    <a:pt x="295" y="0"/>
                    <a:pt x="1" y="304"/>
                    <a:pt x="1" y="678"/>
                  </a:cubicBezTo>
                  <a:cubicBezTo>
                    <a:pt x="1" y="1044"/>
                    <a:pt x="295" y="1347"/>
                    <a:pt x="670" y="1347"/>
                  </a:cubicBezTo>
                  <a:cubicBezTo>
                    <a:pt x="1045" y="1347"/>
                    <a:pt x="1339" y="1044"/>
                    <a:pt x="1339" y="678"/>
                  </a:cubicBezTo>
                  <a:cubicBezTo>
                    <a:pt x="1339" y="304"/>
                    <a:pt x="1045" y="0"/>
                    <a:pt x="67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08" name="Google Shape;808;p43"/>
            <p:cNvSpPr/>
            <p:nvPr/>
          </p:nvSpPr>
          <p:spPr>
            <a:xfrm>
              <a:off x="5400565" y="3933464"/>
              <a:ext cx="486494" cy="487461"/>
            </a:xfrm>
            <a:custGeom>
              <a:avLst/>
              <a:gdLst/>
              <a:ahLst/>
              <a:cxnLst/>
              <a:rect l="l" t="t" r="r" b="b"/>
              <a:pathLst>
                <a:path w="4586" h="4595" extrusionOk="0">
                  <a:moveTo>
                    <a:pt x="2293" y="3239"/>
                  </a:moveTo>
                  <a:cubicBezTo>
                    <a:pt x="1775" y="3239"/>
                    <a:pt x="1347" y="2820"/>
                    <a:pt x="1347" y="2302"/>
                  </a:cubicBezTo>
                  <a:cubicBezTo>
                    <a:pt x="1347" y="1785"/>
                    <a:pt x="1775" y="1357"/>
                    <a:pt x="2293" y="1357"/>
                  </a:cubicBezTo>
                  <a:cubicBezTo>
                    <a:pt x="2810" y="1357"/>
                    <a:pt x="3238" y="1785"/>
                    <a:pt x="3238" y="2302"/>
                  </a:cubicBezTo>
                  <a:cubicBezTo>
                    <a:pt x="3238" y="2820"/>
                    <a:pt x="2810" y="3239"/>
                    <a:pt x="2293" y="3239"/>
                  </a:cubicBezTo>
                  <a:close/>
                  <a:moveTo>
                    <a:pt x="4050" y="3515"/>
                  </a:moveTo>
                  <a:cubicBezTo>
                    <a:pt x="3952" y="3515"/>
                    <a:pt x="3854" y="3551"/>
                    <a:pt x="3774" y="3596"/>
                  </a:cubicBezTo>
                  <a:lnTo>
                    <a:pt x="3497" y="3310"/>
                  </a:lnTo>
                  <a:cubicBezTo>
                    <a:pt x="3586" y="3239"/>
                    <a:pt x="3667" y="3159"/>
                    <a:pt x="3756" y="3061"/>
                  </a:cubicBezTo>
                  <a:cubicBezTo>
                    <a:pt x="4059" y="2713"/>
                    <a:pt x="4202" y="2365"/>
                    <a:pt x="4211" y="2356"/>
                  </a:cubicBezTo>
                  <a:lnTo>
                    <a:pt x="4229" y="2302"/>
                  </a:lnTo>
                  <a:lnTo>
                    <a:pt x="4211" y="2249"/>
                  </a:lnTo>
                  <a:cubicBezTo>
                    <a:pt x="4202" y="2231"/>
                    <a:pt x="4059" y="1892"/>
                    <a:pt x="3756" y="1535"/>
                  </a:cubicBezTo>
                  <a:cubicBezTo>
                    <a:pt x="3667" y="1446"/>
                    <a:pt x="3586" y="1366"/>
                    <a:pt x="3497" y="1285"/>
                  </a:cubicBezTo>
                  <a:lnTo>
                    <a:pt x="3774" y="1009"/>
                  </a:lnTo>
                  <a:cubicBezTo>
                    <a:pt x="3854" y="1053"/>
                    <a:pt x="3952" y="1080"/>
                    <a:pt x="4050" y="1080"/>
                  </a:cubicBezTo>
                  <a:cubicBezTo>
                    <a:pt x="4345" y="1080"/>
                    <a:pt x="4586" y="839"/>
                    <a:pt x="4586" y="545"/>
                  </a:cubicBezTo>
                  <a:cubicBezTo>
                    <a:pt x="4586" y="241"/>
                    <a:pt x="4345" y="1"/>
                    <a:pt x="4050" y="1"/>
                  </a:cubicBezTo>
                  <a:cubicBezTo>
                    <a:pt x="3756" y="1"/>
                    <a:pt x="3515" y="241"/>
                    <a:pt x="3515" y="545"/>
                  </a:cubicBezTo>
                  <a:cubicBezTo>
                    <a:pt x="3515" y="643"/>
                    <a:pt x="3542" y="732"/>
                    <a:pt x="3586" y="812"/>
                  </a:cubicBezTo>
                  <a:lnTo>
                    <a:pt x="3283" y="1125"/>
                  </a:lnTo>
                  <a:cubicBezTo>
                    <a:pt x="2980" y="919"/>
                    <a:pt x="2641" y="821"/>
                    <a:pt x="2293" y="821"/>
                  </a:cubicBezTo>
                  <a:cubicBezTo>
                    <a:pt x="1945" y="821"/>
                    <a:pt x="1606" y="919"/>
                    <a:pt x="1303" y="1125"/>
                  </a:cubicBezTo>
                  <a:lnTo>
                    <a:pt x="999" y="812"/>
                  </a:lnTo>
                  <a:cubicBezTo>
                    <a:pt x="1044" y="732"/>
                    <a:pt x="1071" y="643"/>
                    <a:pt x="1071" y="545"/>
                  </a:cubicBezTo>
                  <a:cubicBezTo>
                    <a:pt x="1071" y="241"/>
                    <a:pt x="830" y="1"/>
                    <a:pt x="535" y="1"/>
                  </a:cubicBezTo>
                  <a:cubicBezTo>
                    <a:pt x="241" y="1"/>
                    <a:pt x="0" y="241"/>
                    <a:pt x="0" y="545"/>
                  </a:cubicBezTo>
                  <a:cubicBezTo>
                    <a:pt x="0" y="839"/>
                    <a:pt x="241" y="1080"/>
                    <a:pt x="535" y="1080"/>
                  </a:cubicBezTo>
                  <a:cubicBezTo>
                    <a:pt x="634" y="1080"/>
                    <a:pt x="732" y="1053"/>
                    <a:pt x="812" y="1009"/>
                  </a:cubicBezTo>
                  <a:lnTo>
                    <a:pt x="1088" y="1285"/>
                  </a:lnTo>
                  <a:cubicBezTo>
                    <a:pt x="999" y="1366"/>
                    <a:pt x="910" y="1446"/>
                    <a:pt x="830" y="1535"/>
                  </a:cubicBezTo>
                  <a:cubicBezTo>
                    <a:pt x="526" y="1892"/>
                    <a:pt x="384" y="2231"/>
                    <a:pt x="375" y="2249"/>
                  </a:cubicBezTo>
                  <a:lnTo>
                    <a:pt x="357" y="2302"/>
                  </a:lnTo>
                  <a:lnTo>
                    <a:pt x="375" y="2356"/>
                  </a:lnTo>
                  <a:cubicBezTo>
                    <a:pt x="384" y="2365"/>
                    <a:pt x="526" y="2713"/>
                    <a:pt x="830" y="3061"/>
                  </a:cubicBezTo>
                  <a:cubicBezTo>
                    <a:pt x="910" y="3159"/>
                    <a:pt x="999" y="3239"/>
                    <a:pt x="1088" y="3310"/>
                  </a:cubicBezTo>
                  <a:lnTo>
                    <a:pt x="812" y="3596"/>
                  </a:lnTo>
                  <a:cubicBezTo>
                    <a:pt x="732" y="3551"/>
                    <a:pt x="634" y="3515"/>
                    <a:pt x="535" y="3515"/>
                  </a:cubicBezTo>
                  <a:cubicBezTo>
                    <a:pt x="241" y="3515"/>
                    <a:pt x="0" y="3765"/>
                    <a:pt x="0" y="4060"/>
                  </a:cubicBezTo>
                  <a:cubicBezTo>
                    <a:pt x="0" y="4354"/>
                    <a:pt x="241" y="4595"/>
                    <a:pt x="535" y="4595"/>
                  </a:cubicBezTo>
                  <a:cubicBezTo>
                    <a:pt x="830" y="4595"/>
                    <a:pt x="1071" y="4354"/>
                    <a:pt x="1071" y="4060"/>
                  </a:cubicBezTo>
                  <a:cubicBezTo>
                    <a:pt x="1071" y="3962"/>
                    <a:pt x="1044" y="3863"/>
                    <a:pt x="999" y="3783"/>
                  </a:cubicBezTo>
                  <a:lnTo>
                    <a:pt x="1303" y="3480"/>
                  </a:lnTo>
                  <a:cubicBezTo>
                    <a:pt x="1606" y="3676"/>
                    <a:pt x="1945" y="3783"/>
                    <a:pt x="2293" y="3783"/>
                  </a:cubicBezTo>
                  <a:cubicBezTo>
                    <a:pt x="2641" y="3783"/>
                    <a:pt x="2980" y="3676"/>
                    <a:pt x="3283" y="3480"/>
                  </a:cubicBezTo>
                  <a:lnTo>
                    <a:pt x="3586" y="3783"/>
                  </a:lnTo>
                  <a:cubicBezTo>
                    <a:pt x="3542" y="3863"/>
                    <a:pt x="3515" y="3962"/>
                    <a:pt x="3515" y="4060"/>
                  </a:cubicBezTo>
                  <a:cubicBezTo>
                    <a:pt x="3515" y="4354"/>
                    <a:pt x="3756" y="4595"/>
                    <a:pt x="4050" y="4595"/>
                  </a:cubicBezTo>
                  <a:cubicBezTo>
                    <a:pt x="4345" y="4595"/>
                    <a:pt x="4586" y="4354"/>
                    <a:pt x="4586" y="4060"/>
                  </a:cubicBezTo>
                  <a:cubicBezTo>
                    <a:pt x="4586" y="3765"/>
                    <a:pt x="4345" y="3515"/>
                    <a:pt x="4050" y="351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80" name="Google Shape;3724;p64">
            <a:extLst>
              <a:ext uri="{FF2B5EF4-FFF2-40B4-BE49-F238E27FC236}">
                <a16:creationId xmlns:a16="http://schemas.microsoft.com/office/drawing/2014/main" id="{F6681A4F-8761-4D32-B58E-DFD55EF6EEAA}"/>
              </a:ext>
            </a:extLst>
          </p:cNvPr>
          <p:cNvSpPr/>
          <p:nvPr/>
        </p:nvSpPr>
        <p:spPr>
          <a:xfrm>
            <a:off x="3306246" y="1409934"/>
            <a:ext cx="396000" cy="469414"/>
          </a:xfrm>
          <a:custGeom>
            <a:avLst/>
            <a:gdLst/>
            <a:ahLst/>
            <a:cxnLst/>
            <a:rect l="l" t="t" r="r" b="b"/>
            <a:pathLst>
              <a:path w="10807" h="12697" extrusionOk="0">
                <a:moveTo>
                  <a:pt x="6617" y="9924"/>
                </a:moveTo>
                <a:lnTo>
                  <a:pt x="6617" y="10775"/>
                </a:lnTo>
                <a:lnTo>
                  <a:pt x="4159" y="10775"/>
                </a:lnTo>
                <a:lnTo>
                  <a:pt x="4159" y="9924"/>
                </a:lnTo>
                <a:close/>
                <a:moveTo>
                  <a:pt x="4159" y="0"/>
                </a:moveTo>
                <a:cubicBezTo>
                  <a:pt x="3561" y="0"/>
                  <a:pt x="2994" y="315"/>
                  <a:pt x="2742" y="851"/>
                </a:cubicBezTo>
                <a:lnTo>
                  <a:pt x="2490" y="851"/>
                </a:lnTo>
                <a:cubicBezTo>
                  <a:pt x="1797" y="851"/>
                  <a:pt x="1166" y="1324"/>
                  <a:pt x="914" y="1954"/>
                </a:cubicBezTo>
                <a:cubicBezTo>
                  <a:pt x="1324" y="1985"/>
                  <a:pt x="1702" y="2143"/>
                  <a:pt x="1986" y="2426"/>
                </a:cubicBezTo>
                <a:cubicBezTo>
                  <a:pt x="2143" y="2584"/>
                  <a:pt x="2143" y="2836"/>
                  <a:pt x="1986" y="2993"/>
                </a:cubicBezTo>
                <a:cubicBezTo>
                  <a:pt x="1907" y="3072"/>
                  <a:pt x="1797" y="3111"/>
                  <a:pt x="1686" y="3111"/>
                </a:cubicBezTo>
                <a:cubicBezTo>
                  <a:pt x="1576" y="3111"/>
                  <a:pt x="1466" y="3072"/>
                  <a:pt x="1387" y="2993"/>
                </a:cubicBezTo>
                <a:cubicBezTo>
                  <a:pt x="1198" y="2804"/>
                  <a:pt x="946" y="2773"/>
                  <a:pt x="725" y="2773"/>
                </a:cubicBezTo>
                <a:cubicBezTo>
                  <a:pt x="284" y="3088"/>
                  <a:pt x="1" y="3560"/>
                  <a:pt x="1" y="4159"/>
                </a:cubicBezTo>
                <a:cubicBezTo>
                  <a:pt x="1" y="4411"/>
                  <a:pt x="95" y="4726"/>
                  <a:pt x="253" y="4978"/>
                </a:cubicBezTo>
                <a:cubicBezTo>
                  <a:pt x="95" y="5199"/>
                  <a:pt x="1" y="5514"/>
                  <a:pt x="1" y="5797"/>
                </a:cubicBezTo>
                <a:cubicBezTo>
                  <a:pt x="1" y="6144"/>
                  <a:pt x="127" y="6459"/>
                  <a:pt x="316" y="6742"/>
                </a:cubicBezTo>
                <a:cubicBezTo>
                  <a:pt x="599" y="6522"/>
                  <a:pt x="1009" y="6364"/>
                  <a:pt x="1387" y="6364"/>
                </a:cubicBezTo>
                <a:cubicBezTo>
                  <a:pt x="1639" y="6364"/>
                  <a:pt x="1797" y="6553"/>
                  <a:pt x="1797" y="6742"/>
                </a:cubicBezTo>
                <a:cubicBezTo>
                  <a:pt x="1797" y="6994"/>
                  <a:pt x="1576" y="7152"/>
                  <a:pt x="1387" y="7152"/>
                </a:cubicBezTo>
                <a:cubicBezTo>
                  <a:pt x="1198" y="7152"/>
                  <a:pt x="1009" y="7215"/>
                  <a:pt x="851" y="7341"/>
                </a:cubicBezTo>
                <a:lnTo>
                  <a:pt x="851" y="7404"/>
                </a:lnTo>
                <a:cubicBezTo>
                  <a:pt x="851" y="8318"/>
                  <a:pt x="1576" y="9074"/>
                  <a:pt x="2490" y="9074"/>
                </a:cubicBezTo>
                <a:lnTo>
                  <a:pt x="2742" y="9074"/>
                </a:lnTo>
                <a:cubicBezTo>
                  <a:pt x="2899" y="9357"/>
                  <a:pt x="3088" y="9546"/>
                  <a:pt x="3309" y="9704"/>
                </a:cubicBezTo>
                <a:lnTo>
                  <a:pt x="3309" y="10617"/>
                </a:lnTo>
                <a:cubicBezTo>
                  <a:pt x="3309" y="11752"/>
                  <a:pt x="4254" y="12697"/>
                  <a:pt x="5420" y="12697"/>
                </a:cubicBezTo>
                <a:cubicBezTo>
                  <a:pt x="6554" y="12697"/>
                  <a:pt x="7499" y="11752"/>
                  <a:pt x="7499" y="10617"/>
                </a:cubicBezTo>
                <a:lnTo>
                  <a:pt x="7499" y="9704"/>
                </a:lnTo>
                <a:cubicBezTo>
                  <a:pt x="7719" y="9546"/>
                  <a:pt x="7971" y="9357"/>
                  <a:pt x="8097" y="9074"/>
                </a:cubicBezTo>
                <a:lnTo>
                  <a:pt x="8318" y="9074"/>
                </a:lnTo>
                <a:cubicBezTo>
                  <a:pt x="9232" y="9074"/>
                  <a:pt x="9988" y="8318"/>
                  <a:pt x="9988" y="7404"/>
                </a:cubicBezTo>
                <a:lnTo>
                  <a:pt x="9988" y="7341"/>
                </a:lnTo>
                <a:cubicBezTo>
                  <a:pt x="9830" y="7215"/>
                  <a:pt x="9610" y="7152"/>
                  <a:pt x="9421" y="7152"/>
                </a:cubicBezTo>
                <a:cubicBezTo>
                  <a:pt x="9200" y="7152"/>
                  <a:pt x="9043" y="6931"/>
                  <a:pt x="9043" y="6742"/>
                </a:cubicBezTo>
                <a:cubicBezTo>
                  <a:pt x="9043" y="6522"/>
                  <a:pt x="9232" y="6364"/>
                  <a:pt x="9421" y="6364"/>
                </a:cubicBezTo>
                <a:cubicBezTo>
                  <a:pt x="9830" y="6364"/>
                  <a:pt x="10208" y="6522"/>
                  <a:pt x="10492" y="6742"/>
                </a:cubicBezTo>
                <a:cubicBezTo>
                  <a:pt x="10681" y="6459"/>
                  <a:pt x="10807" y="6144"/>
                  <a:pt x="10807" y="5797"/>
                </a:cubicBezTo>
                <a:cubicBezTo>
                  <a:pt x="10807" y="5514"/>
                  <a:pt x="10712" y="5199"/>
                  <a:pt x="10555" y="4978"/>
                </a:cubicBezTo>
                <a:cubicBezTo>
                  <a:pt x="10681" y="4726"/>
                  <a:pt x="10775" y="4411"/>
                  <a:pt x="10775" y="4159"/>
                </a:cubicBezTo>
                <a:cubicBezTo>
                  <a:pt x="10775" y="3592"/>
                  <a:pt x="10492" y="3088"/>
                  <a:pt x="10051" y="2773"/>
                </a:cubicBezTo>
                <a:cubicBezTo>
                  <a:pt x="10015" y="2768"/>
                  <a:pt x="9978" y="2765"/>
                  <a:pt x="9939" y="2765"/>
                </a:cubicBezTo>
                <a:cubicBezTo>
                  <a:pt x="9742" y="2765"/>
                  <a:pt x="9521" y="2835"/>
                  <a:pt x="9389" y="2993"/>
                </a:cubicBezTo>
                <a:cubicBezTo>
                  <a:pt x="9310" y="3072"/>
                  <a:pt x="9200" y="3111"/>
                  <a:pt x="9090" y="3111"/>
                </a:cubicBezTo>
                <a:cubicBezTo>
                  <a:pt x="8980" y="3111"/>
                  <a:pt x="8869" y="3072"/>
                  <a:pt x="8791" y="2993"/>
                </a:cubicBezTo>
                <a:cubicBezTo>
                  <a:pt x="8633" y="2836"/>
                  <a:pt x="8633" y="2584"/>
                  <a:pt x="8791" y="2426"/>
                </a:cubicBezTo>
                <a:cubicBezTo>
                  <a:pt x="9074" y="2143"/>
                  <a:pt x="9452" y="1954"/>
                  <a:pt x="9862" y="1954"/>
                </a:cubicBezTo>
                <a:cubicBezTo>
                  <a:pt x="9610" y="1324"/>
                  <a:pt x="9043" y="851"/>
                  <a:pt x="8287" y="851"/>
                </a:cubicBezTo>
                <a:lnTo>
                  <a:pt x="8034" y="851"/>
                </a:lnTo>
                <a:cubicBezTo>
                  <a:pt x="7782" y="315"/>
                  <a:pt x="7215" y="0"/>
                  <a:pt x="6617" y="0"/>
                </a:cubicBezTo>
                <a:cubicBezTo>
                  <a:pt x="6302" y="0"/>
                  <a:pt x="6050" y="95"/>
                  <a:pt x="5798" y="252"/>
                </a:cubicBezTo>
                <a:lnTo>
                  <a:pt x="5798" y="4190"/>
                </a:lnTo>
                <a:cubicBezTo>
                  <a:pt x="6743" y="4379"/>
                  <a:pt x="7467" y="5199"/>
                  <a:pt x="7467" y="6207"/>
                </a:cubicBezTo>
                <a:cubicBezTo>
                  <a:pt x="7467" y="6427"/>
                  <a:pt x="7247" y="6585"/>
                  <a:pt x="7058" y="6585"/>
                </a:cubicBezTo>
                <a:cubicBezTo>
                  <a:pt x="6869" y="6585"/>
                  <a:pt x="6617" y="6396"/>
                  <a:pt x="6617" y="6207"/>
                </a:cubicBezTo>
                <a:cubicBezTo>
                  <a:pt x="6617" y="5640"/>
                  <a:pt x="6270" y="5199"/>
                  <a:pt x="5798" y="5010"/>
                </a:cubicBezTo>
                <a:lnTo>
                  <a:pt x="5798" y="9074"/>
                </a:lnTo>
                <a:lnTo>
                  <a:pt x="4979" y="9074"/>
                </a:lnTo>
                <a:lnTo>
                  <a:pt x="4979" y="5010"/>
                </a:lnTo>
                <a:cubicBezTo>
                  <a:pt x="4506" y="5167"/>
                  <a:pt x="4159" y="5640"/>
                  <a:pt x="4159" y="6207"/>
                </a:cubicBezTo>
                <a:cubicBezTo>
                  <a:pt x="4159" y="6427"/>
                  <a:pt x="3939" y="6585"/>
                  <a:pt x="3718" y="6585"/>
                </a:cubicBezTo>
                <a:cubicBezTo>
                  <a:pt x="3466" y="6585"/>
                  <a:pt x="3309" y="6396"/>
                  <a:pt x="3309" y="6207"/>
                </a:cubicBezTo>
                <a:cubicBezTo>
                  <a:pt x="3309" y="5199"/>
                  <a:pt x="4033" y="4348"/>
                  <a:pt x="4979" y="4190"/>
                </a:cubicBezTo>
                <a:lnTo>
                  <a:pt x="4979" y="252"/>
                </a:lnTo>
                <a:cubicBezTo>
                  <a:pt x="4726" y="95"/>
                  <a:pt x="4474" y="0"/>
                  <a:pt x="4159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94" name="Google Shape;5038;p66">
            <a:extLst>
              <a:ext uri="{FF2B5EF4-FFF2-40B4-BE49-F238E27FC236}">
                <a16:creationId xmlns:a16="http://schemas.microsoft.com/office/drawing/2014/main" id="{888D9346-BB34-4935-AF61-EC0510A9D247}"/>
              </a:ext>
            </a:extLst>
          </p:cNvPr>
          <p:cNvGrpSpPr/>
          <p:nvPr/>
        </p:nvGrpSpPr>
        <p:grpSpPr>
          <a:xfrm>
            <a:off x="5444354" y="1453775"/>
            <a:ext cx="382942" cy="381732"/>
            <a:chOff x="-47524975" y="3569100"/>
            <a:chExt cx="300875" cy="299925"/>
          </a:xfrm>
          <a:solidFill>
            <a:schemeClr val="accent3">
              <a:lumMod val="50000"/>
            </a:schemeClr>
          </a:solidFill>
        </p:grpSpPr>
        <p:sp>
          <p:nvSpPr>
            <p:cNvPr id="95" name="Google Shape;5039;p66">
              <a:extLst>
                <a:ext uri="{FF2B5EF4-FFF2-40B4-BE49-F238E27FC236}">
                  <a16:creationId xmlns:a16="http://schemas.microsoft.com/office/drawing/2014/main" id="{A934AA03-22BF-451F-9E1A-CDCC9177CF99}"/>
                </a:ext>
              </a:extLst>
            </p:cNvPr>
            <p:cNvSpPr/>
            <p:nvPr/>
          </p:nvSpPr>
          <p:spPr>
            <a:xfrm>
              <a:off x="-47524975" y="3755775"/>
              <a:ext cx="115000" cy="113250"/>
            </a:xfrm>
            <a:custGeom>
              <a:avLst/>
              <a:gdLst/>
              <a:ahLst/>
              <a:cxnLst/>
              <a:rect l="l" t="t" r="r" b="b"/>
              <a:pathLst>
                <a:path w="4600" h="4530" extrusionOk="0">
                  <a:moveTo>
                    <a:pt x="3088" y="0"/>
                  </a:moveTo>
                  <a:lnTo>
                    <a:pt x="378" y="2741"/>
                  </a:lnTo>
                  <a:cubicBezTo>
                    <a:pt x="0" y="3119"/>
                    <a:pt x="0" y="3781"/>
                    <a:pt x="378" y="4222"/>
                  </a:cubicBezTo>
                  <a:cubicBezTo>
                    <a:pt x="583" y="4427"/>
                    <a:pt x="851" y="4529"/>
                    <a:pt x="1123" y="4529"/>
                  </a:cubicBezTo>
                  <a:cubicBezTo>
                    <a:pt x="1394" y="4529"/>
                    <a:pt x="1670" y="4427"/>
                    <a:pt x="1890" y="4222"/>
                  </a:cubicBezTo>
                  <a:lnTo>
                    <a:pt x="4600" y="1512"/>
                  </a:lnTo>
                  <a:cubicBezTo>
                    <a:pt x="4001" y="1103"/>
                    <a:pt x="3497" y="599"/>
                    <a:pt x="308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6" name="Google Shape;5040;p66">
              <a:extLst>
                <a:ext uri="{FF2B5EF4-FFF2-40B4-BE49-F238E27FC236}">
                  <a16:creationId xmlns:a16="http://schemas.microsoft.com/office/drawing/2014/main" id="{9EADF20F-3D37-40D5-BFF2-EDFE61CBCB9C}"/>
                </a:ext>
              </a:extLst>
            </p:cNvPr>
            <p:cNvSpPr/>
            <p:nvPr/>
          </p:nvSpPr>
          <p:spPr>
            <a:xfrm>
              <a:off x="-47346200" y="3674650"/>
              <a:ext cx="15775" cy="15775"/>
            </a:xfrm>
            <a:custGeom>
              <a:avLst/>
              <a:gdLst/>
              <a:ahLst/>
              <a:cxnLst/>
              <a:rect l="l" t="t" r="r" b="b"/>
              <a:pathLst>
                <a:path w="631" h="631" extrusionOk="0">
                  <a:moveTo>
                    <a:pt x="1" y="0"/>
                  </a:moveTo>
                  <a:lnTo>
                    <a:pt x="1" y="630"/>
                  </a:lnTo>
                  <a:cubicBezTo>
                    <a:pt x="284" y="536"/>
                    <a:pt x="505" y="315"/>
                    <a:pt x="6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7" name="Google Shape;5041;p66">
              <a:extLst>
                <a:ext uri="{FF2B5EF4-FFF2-40B4-BE49-F238E27FC236}">
                  <a16:creationId xmlns:a16="http://schemas.microsoft.com/office/drawing/2014/main" id="{58ADDE04-C448-40DA-869C-0682B6DCE5F5}"/>
                </a:ext>
              </a:extLst>
            </p:cNvPr>
            <p:cNvSpPr/>
            <p:nvPr/>
          </p:nvSpPr>
          <p:spPr>
            <a:xfrm>
              <a:off x="-47382425" y="3640000"/>
              <a:ext cx="51225" cy="51200"/>
            </a:xfrm>
            <a:custGeom>
              <a:avLst/>
              <a:gdLst/>
              <a:ahLst/>
              <a:cxnLst/>
              <a:rect l="l" t="t" r="r" b="b"/>
              <a:pathLst>
                <a:path w="2049" h="2048" extrusionOk="0">
                  <a:moveTo>
                    <a:pt x="1040" y="0"/>
                  </a:moveTo>
                  <a:cubicBezTo>
                    <a:pt x="473" y="0"/>
                    <a:pt x="1" y="473"/>
                    <a:pt x="1" y="1071"/>
                  </a:cubicBezTo>
                  <a:cubicBezTo>
                    <a:pt x="1" y="1512"/>
                    <a:pt x="253" y="1890"/>
                    <a:pt x="694" y="2048"/>
                  </a:cubicBezTo>
                  <a:lnTo>
                    <a:pt x="694" y="1071"/>
                  </a:lnTo>
                  <a:cubicBezTo>
                    <a:pt x="694" y="851"/>
                    <a:pt x="851" y="693"/>
                    <a:pt x="1040" y="693"/>
                  </a:cubicBezTo>
                  <a:lnTo>
                    <a:pt x="2048" y="693"/>
                  </a:lnTo>
                  <a:cubicBezTo>
                    <a:pt x="1922" y="284"/>
                    <a:pt x="1513" y="0"/>
                    <a:pt x="104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8" name="Google Shape;5042;p66">
              <a:extLst>
                <a:ext uri="{FF2B5EF4-FFF2-40B4-BE49-F238E27FC236}">
                  <a16:creationId xmlns:a16="http://schemas.microsoft.com/office/drawing/2014/main" id="{1C99766A-1206-4BB5-94DC-414C9D30BBBC}"/>
                </a:ext>
              </a:extLst>
            </p:cNvPr>
            <p:cNvSpPr/>
            <p:nvPr/>
          </p:nvSpPr>
          <p:spPr>
            <a:xfrm>
              <a:off x="-47346975" y="3674650"/>
              <a:ext cx="52800" cy="52800"/>
            </a:xfrm>
            <a:custGeom>
              <a:avLst/>
              <a:gdLst/>
              <a:ahLst/>
              <a:cxnLst/>
              <a:rect l="l" t="t" r="r" b="b"/>
              <a:pathLst>
                <a:path w="2112" h="2112" extrusionOk="0">
                  <a:moveTo>
                    <a:pt x="1355" y="0"/>
                  </a:moveTo>
                  <a:cubicBezTo>
                    <a:pt x="1261" y="693"/>
                    <a:pt x="693" y="1260"/>
                    <a:pt x="0" y="1355"/>
                  </a:cubicBezTo>
                  <a:lnTo>
                    <a:pt x="0" y="2111"/>
                  </a:lnTo>
                  <a:lnTo>
                    <a:pt x="2111" y="2111"/>
                  </a:lnTo>
                  <a:lnTo>
                    <a:pt x="211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9" name="Google Shape;5043;p66">
              <a:extLst>
                <a:ext uri="{FF2B5EF4-FFF2-40B4-BE49-F238E27FC236}">
                  <a16:creationId xmlns:a16="http://schemas.microsoft.com/office/drawing/2014/main" id="{18991AC0-415B-4A57-9F19-91D598040808}"/>
                </a:ext>
              </a:extLst>
            </p:cNvPr>
            <p:cNvSpPr/>
            <p:nvPr/>
          </p:nvSpPr>
          <p:spPr>
            <a:xfrm>
              <a:off x="-47452525" y="3569100"/>
              <a:ext cx="228425" cy="228425"/>
            </a:xfrm>
            <a:custGeom>
              <a:avLst/>
              <a:gdLst/>
              <a:ahLst/>
              <a:cxnLst/>
              <a:rect l="l" t="t" r="r" b="b"/>
              <a:pathLst>
                <a:path w="9137" h="9137" extrusionOk="0">
                  <a:moveTo>
                    <a:pt x="3907" y="2080"/>
                  </a:moveTo>
                  <a:cubicBezTo>
                    <a:pt x="4758" y="2080"/>
                    <a:pt x="5483" y="2679"/>
                    <a:pt x="5640" y="3498"/>
                  </a:cubicBezTo>
                  <a:lnTo>
                    <a:pt x="6743" y="3498"/>
                  </a:lnTo>
                  <a:cubicBezTo>
                    <a:pt x="6932" y="3498"/>
                    <a:pt x="7089" y="3655"/>
                    <a:pt x="7089" y="3844"/>
                  </a:cubicBezTo>
                  <a:lnTo>
                    <a:pt x="7089" y="6680"/>
                  </a:lnTo>
                  <a:lnTo>
                    <a:pt x="7058" y="6680"/>
                  </a:lnTo>
                  <a:cubicBezTo>
                    <a:pt x="7058" y="6900"/>
                    <a:pt x="6900" y="7058"/>
                    <a:pt x="6680" y="7058"/>
                  </a:cubicBezTo>
                  <a:lnTo>
                    <a:pt x="3907" y="7058"/>
                  </a:lnTo>
                  <a:cubicBezTo>
                    <a:pt x="3687" y="7058"/>
                    <a:pt x="3529" y="6900"/>
                    <a:pt x="3529" y="6680"/>
                  </a:cubicBezTo>
                  <a:lnTo>
                    <a:pt x="3529" y="5577"/>
                  </a:lnTo>
                  <a:cubicBezTo>
                    <a:pt x="2742" y="5419"/>
                    <a:pt x="2111" y="4726"/>
                    <a:pt x="2111" y="3844"/>
                  </a:cubicBezTo>
                  <a:cubicBezTo>
                    <a:pt x="2111" y="2868"/>
                    <a:pt x="2899" y="2080"/>
                    <a:pt x="3907" y="2080"/>
                  </a:cubicBezTo>
                  <a:close/>
                  <a:moveTo>
                    <a:pt x="4569" y="1"/>
                  </a:moveTo>
                  <a:cubicBezTo>
                    <a:pt x="2048" y="1"/>
                    <a:pt x="1" y="2048"/>
                    <a:pt x="1" y="4569"/>
                  </a:cubicBezTo>
                  <a:cubicBezTo>
                    <a:pt x="1" y="7089"/>
                    <a:pt x="2048" y="9137"/>
                    <a:pt x="4569" y="9137"/>
                  </a:cubicBezTo>
                  <a:cubicBezTo>
                    <a:pt x="7089" y="9137"/>
                    <a:pt x="9137" y="7089"/>
                    <a:pt x="9137" y="4569"/>
                  </a:cubicBezTo>
                  <a:cubicBezTo>
                    <a:pt x="9137" y="2048"/>
                    <a:pt x="7089" y="1"/>
                    <a:pt x="456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100" name="Google Shape;1112;p49">
            <a:extLst>
              <a:ext uri="{FF2B5EF4-FFF2-40B4-BE49-F238E27FC236}">
                <a16:creationId xmlns:a16="http://schemas.microsoft.com/office/drawing/2014/main" id="{A8DEF31F-A7A8-403A-8D17-A0F9A84803F6}"/>
              </a:ext>
            </a:extLst>
          </p:cNvPr>
          <p:cNvGrpSpPr/>
          <p:nvPr/>
        </p:nvGrpSpPr>
        <p:grpSpPr>
          <a:xfrm>
            <a:off x="3269713" y="2276084"/>
            <a:ext cx="457549" cy="458455"/>
            <a:chOff x="2544378" y="3337276"/>
            <a:chExt cx="486496" cy="487459"/>
          </a:xfrm>
          <a:solidFill>
            <a:schemeClr val="accent3">
              <a:lumMod val="50000"/>
            </a:schemeClr>
          </a:solidFill>
        </p:grpSpPr>
        <p:sp>
          <p:nvSpPr>
            <p:cNvPr id="101" name="Google Shape;1113;p49">
              <a:extLst>
                <a:ext uri="{FF2B5EF4-FFF2-40B4-BE49-F238E27FC236}">
                  <a16:creationId xmlns:a16="http://schemas.microsoft.com/office/drawing/2014/main" id="{4F154F33-2FE4-4900-990D-25E6135104D3}"/>
                </a:ext>
              </a:extLst>
            </p:cNvPr>
            <p:cNvSpPr/>
            <p:nvPr/>
          </p:nvSpPr>
          <p:spPr>
            <a:xfrm>
              <a:off x="2765774" y="3423415"/>
              <a:ext cx="44661" cy="44556"/>
            </a:xfrm>
            <a:custGeom>
              <a:avLst/>
              <a:gdLst/>
              <a:ahLst/>
              <a:cxnLst/>
              <a:rect l="l" t="t" r="r" b="b"/>
              <a:pathLst>
                <a:path w="421" h="420" extrusionOk="0">
                  <a:moveTo>
                    <a:pt x="206" y="0"/>
                  </a:moveTo>
                  <a:cubicBezTo>
                    <a:pt x="322" y="0"/>
                    <a:pt x="420" y="89"/>
                    <a:pt x="420" y="205"/>
                  </a:cubicBezTo>
                  <a:cubicBezTo>
                    <a:pt x="420" y="321"/>
                    <a:pt x="322" y="419"/>
                    <a:pt x="206" y="419"/>
                  </a:cubicBezTo>
                  <a:cubicBezTo>
                    <a:pt x="90" y="419"/>
                    <a:pt x="1" y="321"/>
                    <a:pt x="1" y="205"/>
                  </a:cubicBezTo>
                  <a:cubicBezTo>
                    <a:pt x="1" y="89"/>
                    <a:pt x="90" y="0"/>
                    <a:pt x="20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2" name="Google Shape;1114;p49">
              <a:extLst>
                <a:ext uri="{FF2B5EF4-FFF2-40B4-BE49-F238E27FC236}">
                  <a16:creationId xmlns:a16="http://schemas.microsoft.com/office/drawing/2014/main" id="{5C61BF5D-E3DC-44DD-8061-C6DB71B23D1D}"/>
                </a:ext>
              </a:extLst>
            </p:cNvPr>
            <p:cNvSpPr/>
            <p:nvPr/>
          </p:nvSpPr>
          <p:spPr>
            <a:xfrm>
              <a:off x="2679741" y="3337276"/>
              <a:ext cx="215878" cy="216838"/>
            </a:xfrm>
            <a:custGeom>
              <a:avLst/>
              <a:gdLst/>
              <a:ahLst/>
              <a:cxnLst/>
              <a:rect l="l" t="t" r="r" b="b"/>
              <a:pathLst>
                <a:path w="2035" h="2044" extrusionOk="0">
                  <a:moveTo>
                    <a:pt x="1017" y="1499"/>
                  </a:moveTo>
                  <a:cubicBezTo>
                    <a:pt x="758" y="1499"/>
                    <a:pt x="535" y="1285"/>
                    <a:pt x="535" y="1017"/>
                  </a:cubicBezTo>
                  <a:cubicBezTo>
                    <a:pt x="535" y="759"/>
                    <a:pt x="758" y="545"/>
                    <a:pt x="1017" y="545"/>
                  </a:cubicBezTo>
                  <a:cubicBezTo>
                    <a:pt x="1285" y="545"/>
                    <a:pt x="1499" y="759"/>
                    <a:pt x="1499" y="1017"/>
                  </a:cubicBezTo>
                  <a:cubicBezTo>
                    <a:pt x="1499" y="1285"/>
                    <a:pt x="1285" y="1499"/>
                    <a:pt x="1017" y="1499"/>
                  </a:cubicBezTo>
                  <a:close/>
                  <a:moveTo>
                    <a:pt x="1151" y="2043"/>
                  </a:moveTo>
                  <a:lnTo>
                    <a:pt x="1151" y="1758"/>
                  </a:lnTo>
                  <a:cubicBezTo>
                    <a:pt x="1258" y="1740"/>
                    <a:pt x="1356" y="1704"/>
                    <a:pt x="1445" y="1642"/>
                  </a:cubicBezTo>
                  <a:lnTo>
                    <a:pt x="1642" y="1838"/>
                  </a:lnTo>
                  <a:lnTo>
                    <a:pt x="1829" y="1651"/>
                  </a:lnTo>
                  <a:lnTo>
                    <a:pt x="1633" y="1454"/>
                  </a:lnTo>
                  <a:cubicBezTo>
                    <a:pt x="1695" y="1365"/>
                    <a:pt x="1731" y="1267"/>
                    <a:pt x="1758" y="1160"/>
                  </a:cubicBezTo>
                  <a:lnTo>
                    <a:pt x="2034" y="1160"/>
                  </a:lnTo>
                  <a:lnTo>
                    <a:pt x="2034" y="892"/>
                  </a:lnTo>
                  <a:lnTo>
                    <a:pt x="1758" y="892"/>
                  </a:lnTo>
                  <a:cubicBezTo>
                    <a:pt x="1758" y="892"/>
                    <a:pt x="1695" y="678"/>
                    <a:pt x="1633" y="598"/>
                  </a:cubicBezTo>
                  <a:lnTo>
                    <a:pt x="1838" y="393"/>
                  </a:lnTo>
                  <a:lnTo>
                    <a:pt x="1642" y="206"/>
                  </a:lnTo>
                  <a:lnTo>
                    <a:pt x="1445" y="402"/>
                  </a:lnTo>
                  <a:cubicBezTo>
                    <a:pt x="1356" y="348"/>
                    <a:pt x="1258" y="304"/>
                    <a:pt x="1151" y="286"/>
                  </a:cubicBezTo>
                  <a:lnTo>
                    <a:pt x="1151" y="0"/>
                  </a:lnTo>
                  <a:lnTo>
                    <a:pt x="892" y="0"/>
                  </a:lnTo>
                  <a:lnTo>
                    <a:pt x="892" y="286"/>
                  </a:lnTo>
                  <a:cubicBezTo>
                    <a:pt x="892" y="286"/>
                    <a:pt x="678" y="348"/>
                    <a:pt x="598" y="402"/>
                  </a:cubicBezTo>
                  <a:lnTo>
                    <a:pt x="393" y="206"/>
                  </a:lnTo>
                  <a:lnTo>
                    <a:pt x="205" y="393"/>
                  </a:lnTo>
                  <a:lnTo>
                    <a:pt x="402" y="598"/>
                  </a:lnTo>
                  <a:cubicBezTo>
                    <a:pt x="348" y="678"/>
                    <a:pt x="303" y="777"/>
                    <a:pt x="286" y="892"/>
                  </a:cubicBezTo>
                  <a:lnTo>
                    <a:pt x="0" y="892"/>
                  </a:lnTo>
                  <a:lnTo>
                    <a:pt x="0" y="1151"/>
                  </a:lnTo>
                  <a:lnTo>
                    <a:pt x="277" y="1151"/>
                  </a:lnTo>
                  <a:cubicBezTo>
                    <a:pt x="295" y="1258"/>
                    <a:pt x="339" y="1356"/>
                    <a:pt x="402" y="1446"/>
                  </a:cubicBezTo>
                  <a:lnTo>
                    <a:pt x="196" y="1642"/>
                  </a:lnTo>
                  <a:lnTo>
                    <a:pt x="393" y="1838"/>
                  </a:lnTo>
                  <a:lnTo>
                    <a:pt x="589" y="1633"/>
                  </a:lnTo>
                  <a:cubicBezTo>
                    <a:pt x="678" y="1695"/>
                    <a:pt x="776" y="1740"/>
                    <a:pt x="883" y="1758"/>
                  </a:cubicBezTo>
                  <a:lnTo>
                    <a:pt x="883" y="204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3" name="Google Shape;1115;p49">
              <a:extLst>
                <a:ext uri="{FF2B5EF4-FFF2-40B4-BE49-F238E27FC236}">
                  <a16:creationId xmlns:a16="http://schemas.microsoft.com/office/drawing/2014/main" id="{8FED3A8B-15D2-4258-817A-32C31ADE1C15}"/>
                </a:ext>
              </a:extLst>
            </p:cNvPr>
            <p:cNvSpPr/>
            <p:nvPr/>
          </p:nvSpPr>
          <p:spPr>
            <a:xfrm>
              <a:off x="2801736" y="3448981"/>
              <a:ext cx="229138" cy="375753"/>
            </a:xfrm>
            <a:custGeom>
              <a:avLst/>
              <a:gdLst/>
              <a:ahLst/>
              <a:cxnLst/>
              <a:rect l="l" t="t" r="r" b="b"/>
              <a:pathLst>
                <a:path w="2160" h="3542" extrusionOk="0">
                  <a:moveTo>
                    <a:pt x="1919" y="0"/>
                  </a:moveTo>
                  <a:cubicBezTo>
                    <a:pt x="1776" y="0"/>
                    <a:pt x="1660" y="107"/>
                    <a:pt x="1660" y="250"/>
                  </a:cubicBezTo>
                  <a:lnTo>
                    <a:pt x="1660" y="1222"/>
                  </a:lnTo>
                  <a:cubicBezTo>
                    <a:pt x="1660" y="1365"/>
                    <a:pt x="1607" y="1490"/>
                    <a:pt x="1509" y="1588"/>
                  </a:cubicBezTo>
                  <a:lnTo>
                    <a:pt x="1027" y="2070"/>
                  </a:lnTo>
                  <a:lnTo>
                    <a:pt x="831" y="1882"/>
                  </a:lnTo>
                  <a:lnTo>
                    <a:pt x="1312" y="1401"/>
                  </a:lnTo>
                  <a:cubicBezTo>
                    <a:pt x="1410" y="1303"/>
                    <a:pt x="1410" y="1142"/>
                    <a:pt x="1312" y="1044"/>
                  </a:cubicBezTo>
                  <a:cubicBezTo>
                    <a:pt x="1214" y="946"/>
                    <a:pt x="1054" y="946"/>
                    <a:pt x="955" y="1044"/>
                  </a:cubicBezTo>
                  <a:lnTo>
                    <a:pt x="1" y="1998"/>
                  </a:lnTo>
                  <a:lnTo>
                    <a:pt x="1" y="3542"/>
                  </a:lnTo>
                  <a:lnTo>
                    <a:pt x="1241" y="3542"/>
                  </a:lnTo>
                  <a:lnTo>
                    <a:pt x="1241" y="2935"/>
                  </a:lnTo>
                  <a:lnTo>
                    <a:pt x="2160" y="1713"/>
                  </a:lnTo>
                  <a:lnTo>
                    <a:pt x="2160" y="259"/>
                  </a:lnTo>
                  <a:cubicBezTo>
                    <a:pt x="2160" y="125"/>
                    <a:pt x="2053" y="9"/>
                    <a:pt x="19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4" name="Google Shape;1116;p49">
              <a:extLst>
                <a:ext uri="{FF2B5EF4-FFF2-40B4-BE49-F238E27FC236}">
                  <a16:creationId xmlns:a16="http://schemas.microsoft.com/office/drawing/2014/main" id="{651D63D5-63C1-4D15-894D-C655128797C9}"/>
                </a:ext>
              </a:extLst>
            </p:cNvPr>
            <p:cNvSpPr/>
            <p:nvPr/>
          </p:nvSpPr>
          <p:spPr>
            <a:xfrm>
              <a:off x="2544378" y="3448981"/>
              <a:ext cx="230093" cy="375753"/>
            </a:xfrm>
            <a:custGeom>
              <a:avLst/>
              <a:gdLst/>
              <a:ahLst/>
              <a:cxnLst/>
              <a:rect l="l" t="t" r="r" b="b"/>
              <a:pathLst>
                <a:path w="2169" h="3542" extrusionOk="0">
                  <a:moveTo>
                    <a:pt x="848" y="1044"/>
                  </a:moveTo>
                  <a:cubicBezTo>
                    <a:pt x="732" y="1124"/>
                    <a:pt x="714" y="1267"/>
                    <a:pt x="821" y="1365"/>
                  </a:cubicBezTo>
                  <a:lnTo>
                    <a:pt x="1330" y="1882"/>
                  </a:lnTo>
                  <a:lnTo>
                    <a:pt x="1142" y="2070"/>
                  </a:lnTo>
                  <a:lnTo>
                    <a:pt x="661" y="1588"/>
                  </a:lnTo>
                  <a:cubicBezTo>
                    <a:pt x="562" y="1490"/>
                    <a:pt x="509" y="1365"/>
                    <a:pt x="509" y="1222"/>
                  </a:cubicBezTo>
                  <a:lnTo>
                    <a:pt x="509" y="259"/>
                  </a:lnTo>
                  <a:cubicBezTo>
                    <a:pt x="509" y="125"/>
                    <a:pt x="402" y="9"/>
                    <a:pt x="259" y="0"/>
                  </a:cubicBezTo>
                  <a:cubicBezTo>
                    <a:pt x="116" y="0"/>
                    <a:pt x="0" y="107"/>
                    <a:pt x="0" y="250"/>
                  </a:cubicBezTo>
                  <a:lnTo>
                    <a:pt x="0" y="1713"/>
                  </a:lnTo>
                  <a:lnTo>
                    <a:pt x="928" y="2935"/>
                  </a:lnTo>
                  <a:lnTo>
                    <a:pt x="928" y="3542"/>
                  </a:lnTo>
                  <a:lnTo>
                    <a:pt x="2168" y="3542"/>
                  </a:lnTo>
                  <a:lnTo>
                    <a:pt x="2168" y="1998"/>
                  </a:lnTo>
                  <a:lnTo>
                    <a:pt x="1205" y="1044"/>
                  </a:lnTo>
                  <a:cubicBezTo>
                    <a:pt x="1107" y="946"/>
                    <a:pt x="946" y="946"/>
                    <a:pt x="848" y="10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105" name="Google Shape;4286;p65">
            <a:extLst>
              <a:ext uri="{FF2B5EF4-FFF2-40B4-BE49-F238E27FC236}">
                <a16:creationId xmlns:a16="http://schemas.microsoft.com/office/drawing/2014/main" id="{9818C939-085E-4AE7-B310-F730A70A7749}"/>
              </a:ext>
            </a:extLst>
          </p:cNvPr>
          <p:cNvGrpSpPr/>
          <p:nvPr/>
        </p:nvGrpSpPr>
        <p:grpSpPr>
          <a:xfrm>
            <a:off x="5430239" y="2297837"/>
            <a:ext cx="430658" cy="419808"/>
            <a:chOff x="-31817400" y="3910025"/>
            <a:chExt cx="301675" cy="294075"/>
          </a:xfrm>
          <a:solidFill>
            <a:srgbClr val="B7FBF6"/>
          </a:solidFill>
        </p:grpSpPr>
        <p:sp>
          <p:nvSpPr>
            <p:cNvPr id="106" name="Google Shape;4287;p65">
              <a:extLst>
                <a:ext uri="{FF2B5EF4-FFF2-40B4-BE49-F238E27FC236}">
                  <a16:creationId xmlns:a16="http://schemas.microsoft.com/office/drawing/2014/main" id="{CA67EEA4-705C-4D5D-A829-19FEDEB70F6F}"/>
                </a:ext>
              </a:extLst>
            </p:cNvPr>
            <p:cNvSpPr/>
            <p:nvPr/>
          </p:nvSpPr>
          <p:spPr>
            <a:xfrm>
              <a:off x="-31817400" y="3911550"/>
              <a:ext cx="301675" cy="292550"/>
            </a:xfrm>
            <a:custGeom>
              <a:avLst/>
              <a:gdLst/>
              <a:ahLst/>
              <a:cxnLst/>
              <a:rect l="l" t="t" r="r" b="b"/>
              <a:pathLst>
                <a:path w="12067" h="11702" extrusionOk="0">
                  <a:moveTo>
                    <a:pt x="2558" y="0"/>
                  </a:moveTo>
                  <a:cubicBezTo>
                    <a:pt x="2357" y="0"/>
                    <a:pt x="2155" y="24"/>
                    <a:pt x="1954" y="70"/>
                  </a:cubicBezTo>
                  <a:cubicBezTo>
                    <a:pt x="1828" y="102"/>
                    <a:pt x="1733" y="196"/>
                    <a:pt x="1702" y="322"/>
                  </a:cubicBezTo>
                  <a:cubicBezTo>
                    <a:pt x="1670" y="448"/>
                    <a:pt x="1702" y="543"/>
                    <a:pt x="1796" y="637"/>
                  </a:cubicBezTo>
                  <a:lnTo>
                    <a:pt x="2679" y="1551"/>
                  </a:lnTo>
                  <a:cubicBezTo>
                    <a:pt x="2962" y="1803"/>
                    <a:pt x="2962" y="2244"/>
                    <a:pt x="2679" y="2528"/>
                  </a:cubicBezTo>
                  <a:cubicBezTo>
                    <a:pt x="2553" y="2669"/>
                    <a:pt x="2379" y="2740"/>
                    <a:pt x="2202" y="2740"/>
                  </a:cubicBezTo>
                  <a:cubicBezTo>
                    <a:pt x="2025" y="2740"/>
                    <a:pt x="1844" y="2669"/>
                    <a:pt x="1702" y="2528"/>
                  </a:cubicBezTo>
                  <a:lnTo>
                    <a:pt x="788" y="1614"/>
                  </a:lnTo>
                  <a:cubicBezTo>
                    <a:pt x="744" y="1569"/>
                    <a:pt x="668" y="1525"/>
                    <a:pt x="582" y="1525"/>
                  </a:cubicBezTo>
                  <a:cubicBezTo>
                    <a:pt x="547" y="1525"/>
                    <a:pt x="510" y="1532"/>
                    <a:pt x="473" y="1551"/>
                  </a:cubicBezTo>
                  <a:cubicBezTo>
                    <a:pt x="347" y="1582"/>
                    <a:pt x="284" y="1645"/>
                    <a:pt x="253" y="1771"/>
                  </a:cubicBezTo>
                  <a:cubicBezTo>
                    <a:pt x="1" y="2591"/>
                    <a:pt x="253" y="3473"/>
                    <a:pt x="883" y="4103"/>
                  </a:cubicBezTo>
                  <a:cubicBezTo>
                    <a:pt x="1366" y="4494"/>
                    <a:pt x="1932" y="4750"/>
                    <a:pt x="2619" y="4750"/>
                  </a:cubicBezTo>
                  <a:cubicBezTo>
                    <a:pt x="2874" y="4750"/>
                    <a:pt x="3145" y="4715"/>
                    <a:pt x="3435" y="4638"/>
                  </a:cubicBezTo>
                  <a:lnTo>
                    <a:pt x="7247" y="8482"/>
                  </a:lnTo>
                  <a:cubicBezTo>
                    <a:pt x="6963" y="9522"/>
                    <a:pt x="7215" y="10372"/>
                    <a:pt x="7814" y="10971"/>
                  </a:cubicBezTo>
                  <a:cubicBezTo>
                    <a:pt x="8291" y="11472"/>
                    <a:pt x="8895" y="11702"/>
                    <a:pt x="9516" y="11702"/>
                  </a:cubicBezTo>
                  <a:cubicBezTo>
                    <a:pt x="9714" y="11702"/>
                    <a:pt x="9915" y="11678"/>
                    <a:pt x="10114" y="11632"/>
                  </a:cubicBezTo>
                  <a:cubicBezTo>
                    <a:pt x="10240" y="11569"/>
                    <a:pt x="10334" y="11506"/>
                    <a:pt x="10366" y="11380"/>
                  </a:cubicBezTo>
                  <a:cubicBezTo>
                    <a:pt x="10397" y="11254"/>
                    <a:pt x="10366" y="11128"/>
                    <a:pt x="10271" y="11065"/>
                  </a:cubicBezTo>
                  <a:lnTo>
                    <a:pt x="9389" y="10152"/>
                  </a:lnTo>
                  <a:cubicBezTo>
                    <a:pt x="9106" y="9868"/>
                    <a:pt x="9106" y="9459"/>
                    <a:pt x="9389" y="9175"/>
                  </a:cubicBezTo>
                  <a:cubicBezTo>
                    <a:pt x="9515" y="9033"/>
                    <a:pt x="9688" y="8962"/>
                    <a:pt x="9866" y="8962"/>
                  </a:cubicBezTo>
                  <a:cubicBezTo>
                    <a:pt x="10043" y="8962"/>
                    <a:pt x="10224" y="9033"/>
                    <a:pt x="10366" y="9175"/>
                  </a:cubicBezTo>
                  <a:lnTo>
                    <a:pt x="11279" y="10089"/>
                  </a:lnTo>
                  <a:cubicBezTo>
                    <a:pt x="11326" y="10135"/>
                    <a:pt x="11405" y="10164"/>
                    <a:pt x="11494" y="10164"/>
                  </a:cubicBezTo>
                  <a:cubicBezTo>
                    <a:pt x="11527" y="10164"/>
                    <a:pt x="11561" y="10160"/>
                    <a:pt x="11594" y="10152"/>
                  </a:cubicBezTo>
                  <a:cubicBezTo>
                    <a:pt x="11720" y="10120"/>
                    <a:pt x="11783" y="10026"/>
                    <a:pt x="11815" y="9931"/>
                  </a:cubicBezTo>
                  <a:cubicBezTo>
                    <a:pt x="12067" y="9081"/>
                    <a:pt x="11815" y="8230"/>
                    <a:pt x="11185" y="7600"/>
                  </a:cubicBezTo>
                  <a:cubicBezTo>
                    <a:pt x="10778" y="7170"/>
                    <a:pt x="10224" y="6903"/>
                    <a:pt x="9537" y="6903"/>
                  </a:cubicBezTo>
                  <a:cubicBezTo>
                    <a:pt x="9266" y="6903"/>
                    <a:pt x="8975" y="6944"/>
                    <a:pt x="8665" y="7033"/>
                  </a:cubicBezTo>
                  <a:lnTo>
                    <a:pt x="4852" y="3221"/>
                  </a:lnTo>
                  <a:lnTo>
                    <a:pt x="4884" y="3032"/>
                  </a:lnTo>
                  <a:cubicBezTo>
                    <a:pt x="5136" y="2213"/>
                    <a:pt x="4884" y="1330"/>
                    <a:pt x="4254" y="700"/>
                  </a:cubicBezTo>
                  <a:cubicBezTo>
                    <a:pt x="3778" y="225"/>
                    <a:pt x="3177" y="0"/>
                    <a:pt x="25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7" name="Google Shape;4288;p65">
              <a:extLst>
                <a:ext uri="{FF2B5EF4-FFF2-40B4-BE49-F238E27FC236}">
                  <a16:creationId xmlns:a16="http://schemas.microsoft.com/office/drawing/2014/main" id="{8FD302EC-95F9-4C96-A985-A08543178DB5}"/>
                </a:ext>
              </a:extLst>
            </p:cNvPr>
            <p:cNvSpPr/>
            <p:nvPr/>
          </p:nvSpPr>
          <p:spPr>
            <a:xfrm>
              <a:off x="-31816600" y="4062950"/>
              <a:ext cx="144150" cy="140600"/>
            </a:xfrm>
            <a:custGeom>
              <a:avLst/>
              <a:gdLst/>
              <a:ahLst/>
              <a:cxnLst/>
              <a:rect l="l" t="t" r="r" b="b"/>
              <a:pathLst>
                <a:path w="5766" h="5624" extrusionOk="0">
                  <a:moveTo>
                    <a:pt x="4080" y="1504"/>
                  </a:moveTo>
                  <a:cubicBezTo>
                    <a:pt x="4167" y="1504"/>
                    <a:pt x="4253" y="1528"/>
                    <a:pt x="4316" y="1575"/>
                  </a:cubicBezTo>
                  <a:cubicBezTo>
                    <a:pt x="4442" y="1701"/>
                    <a:pt x="4442" y="1953"/>
                    <a:pt x="4316" y="2048"/>
                  </a:cubicBezTo>
                  <a:lnTo>
                    <a:pt x="2205" y="4159"/>
                  </a:lnTo>
                  <a:cubicBezTo>
                    <a:pt x="2158" y="4206"/>
                    <a:pt x="2072" y="4230"/>
                    <a:pt x="1985" y="4230"/>
                  </a:cubicBezTo>
                  <a:cubicBezTo>
                    <a:pt x="1898" y="4230"/>
                    <a:pt x="1812" y="4206"/>
                    <a:pt x="1764" y="4159"/>
                  </a:cubicBezTo>
                  <a:cubicBezTo>
                    <a:pt x="1638" y="4033"/>
                    <a:pt x="1638" y="3781"/>
                    <a:pt x="1764" y="3686"/>
                  </a:cubicBezTo>
                  <a:lnTo>
                    <a:pt x="3844" y="1575"/>
                  </a:lnTo>
                  <a:cubicBezTo>
                    <a:pt x="3907" y="1528"/>
                    <a:pt x="3993" y="1504"/>
                    <a:pt x="4080" y="1504"/>
                  </a:cubicBezTo>
                  <a:close/>
                  <a:moveTo>
                    <a:pt x="3844" y="0"/>
                  </a:moveTo>
                  <a:lnTo>
                    <a:pt x="567" y="3277"/>
                  </a:lnTo>
                  <a:cubicBezTo>
                    <a:pt x="0" y="3844"/>
                    <a:pt x="0" y="4694"/>
                    <a:pt x="567" y="5198"/>
                  </a:cubicBezTo>
                  <a:cubicBezTo>
                    <a:pt x="835" y="5482"/>
                    <a:pt x="1189" y="5624"/>
                    <a:pt x="1540" y="5624"/>
                  </a:cubicBezTo>
                  <a:cubicBezTo>
                    <a:pt x="1890" y="5624"/>
                    <a:pt x="2237" y="5482"/>
                    <a:pt x="2489" y="5198"/>
                  </a:cubicBezTo>
                  <a:lnTo>
                    <a:pt x="5766" y="1953"/>
                  </a:lnTo>
                  <a:lnTo>
                    <a:pt x="384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8" name="Google Shape;4289;p65">
              <a:extLst>
                <a:ext uri="{FF2B5EF4-FFF2-40B4-BE49-F238E27FC236}">
                  <a16:creationId xmlns:a16="http://schemas.microsoft.com/office/drawing/2014/main" id="{12A88AE3-006D-4B2E-8D3F-E2C3B8784F76}"/>
                </a:ext>
              </a:extLst>
            </p:cNvPr>
            <p:cNvSpPr/>
            <p:nvPr/>
          </p:nvSpPr>
          <p:spPr>
            <a:xfrm>
              <a:off x="-31648050" y="3910025"/>
              <a:ext cx="129175" cy="127725"/>
            </a:xfrm>
            <a:custGeom>
              <a:avLst/>
              <a:gdLst/>
              <a:ahLst/>
              <a:cxnLst/>
              <a:rect l="l" t="t" r="r" b="b"/>
              <a:pathLst>
                <a:path w="5167" h="5109" extrusionOk="0">
                  <a:moveTo>
                    <a:pt x="4249" y="1"/>
                  </a:moveTo>
                  <a:cubicBezTo>
                    <a:pt x="4179" y="1"/>
                    <a:pt x="4106" y="24"/>
                    <a:pt x="4033" y="68"/>
                  </a:cubicBezTo>
                  <a:lnTo>
                    <a:pt x="2206" y="1171"/>
                  </a:lnTo>
                  <a:cubicBezTo>
                    <a:pt x="2017" y="1265"/>
                    <a:pt x="1985" y="1549"/>
                    <a:pt x="2143" y="1706"/>
                  </a:cubicBezTo>
                  <a:lnTo>
                    <a:pt x="2300" y="1864"/>
                  </a:lnTo>
                  <a:lnTo>
                    <a:pt x="0" y="4164"/>
                  </a:lnTo>
                  <a:lnTo>
                    <a:pt x="945" y="5109"/>
                  </a:lnTo>
                  <a:lnTo>
                    <a:pt x="3245" y="2809"/>
                  </a:lnTo>
                  <a:lnTo>
                    <a:pt x="3434" y="2998"/>
                  </a:lnTo>
                  <a:cubicBezTo>
                    <a:pt x="3502" y="3066"/>
                    <a:pt x="3594" y="3099"/>
                    <a:pt x="3684" y="3099"/>
                  </a:cubicBezTo>
                  <a:cubicBezTo>
                    <a:pt x="3802" y="3099"/>
                    <a:pt x="3916" y="3042"/>
                    <a:pt x="3970" y="2935"/>
                  </a:cubicBezTo>
                  <a:lnTo>
                    <a:pt x="5073" y="1108"/>
                  </a:lnTo>
                  <a:cubicBezTo>
                    <a:pt x="5167" y="1013"/>
                    <a:pt x="5167" y="793"/>
                    <a:pt x="5041" y="698"/>
                  </a:cubicBezTo>
                  <a:lnTo>
                    <a:pt x="4474" y="100"/>
                  </a:lnTo>
                  <a:cubicBezTo>
                    <a:pt x="4406" y="32"/>
                    <a:pt x="4330" y="1"/>
                    <a:pt x="424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109" name="Google Shape;5786;p68">
            <a:extLst>
              <a:ext uri="{FF2B5EF4-FFF2-40B4-BE49-F238E27FC236}">
                <a16:creationId xmlns:a16="http://schemas.microsoft.com/office/drawing/2014/main" id="{39778EE8-2D97-4F82-A067-4B906AFE4BAD}"/>
              </a:ext>
            </a:extLst>
          </p:cNvPr>
          <p:cNvGrpSpPr/>
          <p:nvPr/>
        </p:nvGrpSpPr>
        <p:grpSpPr>
          <a:xfrm>
            <a:off x="3274738" y="3147111"/>
            <a:ext cx="447498" cy="447460"/>
            <a:chOff x="-4478975" y="3251700"/>
            <a:chExt cx="293825" cy="293800"/>
          </a:xfrm>
          <a:solidFill>
            <a:srgbClr val="B7FBF6"/>
          </a:solidFill>
        </p:grpSpPr>
        <p:sp>
          <p:nvSpPr>
            <p:cNvPr id="110" name="Google Shape;5787;p68">
              <a:extLst>
                <a:ext uri="{FF2B5EF4-FFF2-40B4-BE49-F238E27FC236}">
                  <a16:creationId xmlns:a16="http://schemas.microsoft.com/office/drawing/2014/main" id="{795E1A9D-CE81-4E90-B7BB-42E0EF004F41}"/>
                </a:ext>
              </a:extLst>
            </p:cNvPr>
            <p:cNvSpPr/>
            <p:nvPr/>
          </p:nvSpPr>
          <p:spPr>
            <a:xfrm>
              <a:off x="-4375000" y="3365100"/>
              <a:ext cx="85075" cy="110900"/>
            </a:xfrm>
            <a:custGeom>
              <a:avLst/>
              <a:gdLst/>
              <a:ahLst/>
              <a:cxnLst/>
              <a:rect l="l" t="t" r="r" b="b"/>
              <a:pathLst>
                <a:path w="3403" h="4436" extrusionOk="0">
                  <a:moveTo>
                    <a:pt x="662" y="1"/>
                  </a:moveTo>
                  <a:cubicBezTo>
                    <a:pt x="221" y="316"/>
                    <a:pt x="0" y="820"/>
                    <a:pt x="0" y="1387"/>
                  </a:cubicBezTo>
                  <a:cubicBezTo>
                    <a:pt x="0" y="2080"/>
                    <a:pt x="473" y="2773"/>
                    <a:pt x="1135" y="2994"/>
                  </a:cubicBezTo>
                  <a:cubicBezTo>
                    <a:pt x="1261" y="3025"/>
                    <a:pt x="1355" y="3183"/>
                    <a:pt x="1355" y="3309"/>
                  </a:cubicBezTo>
                  <a:lnTo>
                    <a:pt x="1355" y="4412"/>
                  </a:lnTo>
                  <a:cubicBezTo>
                    <a:pt x="1576" y="4427"/>
                    <a:pt x="1647" y="4435"/>
                    <a:pt x="1714" y="4435"/>
                  </a:cubicBezTo>
                  <a:cubicBezTo>
                    <a:pt x="1780" y="4435"/>
                    <a:pt x="1843" y="4427"/>
                    <a:pt x="2048" y="4412"/>
                  </a:cubicBezTo>
                  <a:lnTo>
                    <a:pt x="2048" y="3309"/>
                  </a:lnTo>
                  <a:cubicBezTo>
                    <a:pt x="2048" y="3151"/>
                    <a:pt x="2111" y="3025"/>
                    <a:pt x="2269" y="2994"/>
                  </a:cubicBezTo>
                  <a:cubicBezTo>
                    <a:pt x="2962" y="2710"/>
                    <a:pt x="3403" y="2080"/>
                    <a:pt x="3403" y="1387"/>
                  </a:cubicBezTo>
                  <a:cubicBezTo>
                    <a:pt x="3403" y="820"/>
                    <a:pt x="3119" y="316"/>
                    <a:pt x="2741" y="1"/>
                  </a:cubicBezTo>
                  <a:lnTo>
                    <a:pt x="2741" y="1387"/>
                  </a:lnTo>
                  <a:cubicBezTo>
                    <a:pt x="2741" y="1576"/>
                    <a:pt x="2584" y="1734"/>
                    <a:pt x="2395" y="1734"/>
                  </a:cubicBezTo>
                  <a:lnTo>
                    <a:pt x="1009" y="1734"/>
                  </a:lnTo>
                  <a:cubicBezTo>
                    <a:pt x="820" y="1734"/>
                    <a:pt x="662" y="1576"/>
                    <a:pt x="662" y="1387"/>
                  </a:cubicBezTo>
                  <a:lnTo>
                    <a:pt x="66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1" name="Google Shape;5788;p68">
              <a:extLst>
                <a:ext uri="{FF2B5EF4-FFF2-40B4-BE49-F238E27FC236}">
                  <a16:creationId xmlns:a16="http://schemas.microsoft.com/office/drawing/2014/main" id="{F321B243-905D-47FD-9B6E-0232235789F4}"/>
                </a:ext>
              </a:extLst>
            </p:cNvPr>
            <p:cNvSpPr/>
            <p:nvPr/>
          </p:nvSpPr>
          <p:spPr>
            <a:xfrm>
              <a:off x="-4408875" y="3321800"/>
              <a:ext cx="154400" cy="148875"/>
            </a:xfrm>
            <a:custGeom>
              <a:avLst/>
              <a:gdLst/>
              <a:ahLst/>
              <a:cxnLst/>
              <a:rect l="l" t="t" r="r" b="b"/>
              <a:pathLst>
                <a:path w="6176" h="5955" extrusionOk="0">
                  <a:moveTo>
                    <a:pt x="3057" y="0"/>
                  </a:moveTo>
                  <a:cubicBezTo>
                    <a:pt x="1387" y="0"/>
                    <a:pt x="1" y="1386"/>
                    <a:pt x="1" y="3088"/>
                  </a:cubicBezTo>
                  <a:cubicBezTo>
                    <a:pt x="1" y="4411"/>
                    <a:pt x="851" y="5545"/>
                    <a:pt x="2049" y="5954"/>
                  </a:cubicBezTo>
                  <a:lnTo>
                    <a:pt x="2049" y="5230"/>
                  </a:lnTo>
                  <a:cubicBezTo>
                    <a:pt x="1229" y="4852"/>
                    <a:pt x="662" y="4001"/>
                    <a:pt x="662" y="3088"/>
                  </a:cubicBezTo>
                  <a:cubicBezTo>
                    <a:pt x="662" y="2048"/>
                    <a:pt x="1292" y="1134"/>
                    <a:pt x="2269" y="819"/>
                  </a:cubicBezTo>
                  <a:cubicBezTo>
                    <a:pt x="2307" y="810"/>
                    <a:pt x="2344" y="805"/>
                    <a:pt x="2380" y="805"/>
                  </a:cubicBezTo>
                  <a:cubicBezTo>
                    <a:pt x="2583" y="805"/>
                    <a:pt x="2742" y="947"/>
                    <a:pt x="2742" y="1134"/>
                  </a:cubicBezTo>
                  <a:lnTo>
                    <a:pt x="2742" y="2710"/>
                  </a:lnTo>
                  <a:lnTo>
                    <a:pt x="3435" y="2710"/>
                  </a:lnTo>
                  <a:lnTo>
                    <a:pt x="3435" y="1134"/>
                  </a:lnTo>
                  <a:cubicBezTo>
                    <a:pt x="3435" y="947"/>
                    <a:pt x="3594" y="805"/>
                    <a:pt x="3796" y="805"/>
                  </a:cubicBezTo>
                  <a:cubicBezTo>
                    <a:pt x="3832" y="805"/>
                    <a:pt x="3869" y="810"/>
                    <a:pt x="3907" y="819"/>
                  </a:cubicBezTo>
                  <a:cubicBezTo>
                    <a:pt x="4852" y="1197"/>
                    <a:pt x="5514" y="2079"/>
                    <a:pt x="5514" y="3088"/>
                  </a:cubicBezTo>
                  <a:cubicBezTo>
                    <a:pt x="5514" y="4001"/>
                    <a:pt x="4947" y="4852"/>
                    <a:pt x="4128" y="5230"/>
                  </a:cubicBezTo>
                  <a:lnTo>
                    <a:pt x="4128" y="5954"/>
                  </a:lnTo>
                  <a:cubicBezTo>
                    <a:pt x="5325" y="5513"/>
                    <a:pt x="6176" y="4411"/>
                    <a:pt x="6176" y="3088"/>
                  </a:cubicBezTo>
                  <a:cubicBezTo>
                    <a:pt x="6144" y="1386"/>
                    <a:pt x="4758" y="0"/>
                    <a:pt x="305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2" name="Google Shape;5789;p68">
              <a:extLst>
                <a:ext uri="{FF2B5EF4-FFF2-40B4-BE49-F238E27FC236}">
                  <a16:creationId xmlns:a16="http://schemas.microsoft.com/office/drawing/2014/main" id="{EECB7ED1-475E-4E1E-86E3-0C116F8BD271}"/>
                </a:ext>
              </a:extLst>
            </p:cNvPr>
            <p:cNvSpPr/>
            <p:nvPr/>
          </p:nvSpPr>
          <p:spPr>
            <a:xfrm>
              <a:off x="-4478975" y="3251700"/>
              <a:ext cx="293825" cy="293800"/>
            </a:xfrm>
            <a:custGeom>
              <a:avLst/>
              <a:gdLst/>
              <a:ahLst/>
              <a:cxnLst/>
              <a:rect l="l" t="t" r="r" b="b"/>
              <a:pathLst>
                <a:path w="11753" h="11752" extrusionOk="0">
                  <a:moveTo>
                    <a:pt x="5861" y="2111"/>
                  </a:moveTo>
                  <a:cubicBezTo>
                    <a:pt x="7972" y="2111"/>
                    <a:pt x="9641" y="3781"/>
                    <a:pt x="9641" y="5892"/>
                  </a:cubicBezTo>
                  <a:cubicBezTo>
                    <a:pt x="9610" y="7971"/>
                    <a:pt x="7909" y="9672"/>
                    <a:pt x="5861" y="9672"/>
                  </a:cubicBezTo>
                  <a:cubicBezTo>
                    <a:pt x="3781" y="9672"/>
                    <a:pt x="2080" y="7971"/>
                    <a:pt x="2080" y="5892"/>
                  </a:cubicBezTo>
                  <a:cubicBezTo>
                    <a:pt x="2080" y="3781"/>
                    <a:pt x="3781" y="2111"/>
                    <a:pt x="5861" y="2111"/>
                  </a:cubicBezTo>
                  <a:close/>
                  <a:moveTo>
                    <a:pt x="5168" y="0"/>
                  </a:moveTo>
                  <a:cubicBezTo>
                    <a:pt x="5010" y="0"/>
                    <a:pt x="4884" y="126"/>
                    <a:pt x="4853" y="284"/>
                  </a:cubicBezTo>
                  <a:lnTo>
                    <a:pt x="4695" y="882"/>
                  </a:lnTo>
                  <a:cubicBezTo>
                    <a:pt x="4128" y="1008"/>
                    <a:pt x="3624" y="1229"/>
                    <a:pt x="3120" y="1512"/>
                  </a:cubicBezTo>
                  <a:lnTo>
                    <a:pt x="2616" y="1197"/>
                  </a:lnTo>
                  <a:cubicBezTo>
                    <a:pt x="2557" y="1153"/>
                    <a:pt x="2485" y="1130"/>
                    <a:pt x="2412" y="1130"/>
                  </a:cubicBezTo>
                  <a:cubicBezTo>
                    <a:pt x="2328" y="1130"/>
                    <a:pt x="2242" y="1161"/>
                    <a:pt x="2175" y="1229"/>
                  </a:cubicBezTo>
                  <a:lnTo>
                    <a:pt x="1198" y="2205"/>
                  </a:lnTo>
                  <a:cubicBezTo>
                    <a:pt x="1072" y="2332"/>
                    <a:pt x="1072" y="2489"/>
                    <a:pt x="1135" y="2647"/>
                  </a:cubicBezTo>
                  <a:lnTo>
                    <a:pt x="1450" y="3151"/>
                  </a:lnTo>
                  <a:cubicBezTo>
                    <a:pt x="1135" y="3623"/>
                    <a:pt x="946" y="4190"/>
                    <a:pt x="820" y="4726"/>
                  </a:cubicBezTo>
                  <a:lnTo>
                    <a:pt x="284" y="4883"/>
                  </a:lnTo>
                  <a:cubicBezTo>
                    <a:pt x="127" y="4946"/>
                    <a:pt x="1" y="5041"/>
                    <a:pt x="1" y="5198"/>
                  </a:cubicBezTo>
                  <a:lnTo>
                    <a:pt x="1" y="6585"/>
                  </a:lnTo>
                  <a:cubicBezTo>
                    <a:pt x="1" y="6742"/>
                    <a:pt x="127" y="6868"/>
                    <a:pt x="284" y="6900"/>
                  </a:cubicBezTo>
                  <a:lnTo>
                    <a:pt x="820" y="7057"/>
                  </a:lnTo>
                  <a:cubicBezTo>
                    <a:pt x="946" y="7593"/>
                    <a:pt x="1198" y="8128"/>
                    <a:pt x="1450" y="8632"/>
                  </a:cubicBezTo>
                  <a:lnTo>
                    <a:pt x="1135" y="9137"/>
                  </a:lnTo>
                  <a:cubicBezTo>
                    <a:pt x="1072" y="9263"/>
                    <a:pt x="1072" y="9452"/>
                    <a:pt x="1198" y="9578"/>
                  </a:cubicBezTo>
                  <a:lnTo>
                    <a:pt x="2175" y="10554"/>
                  </a:lnTo>
                  <a:cubicBezTo>
                    <a:pt x="2248" y="10628"/>
                    <a:pt x="2333" y="10659"/>
                    <a:pt x="2422" y="10659"/>
                  </a:cubicBezTo>
                  <a:cubicBezTo>
                    <a:pt x="2485" y="10659"/>
                    <a:pt x="2550" y="10643"/>
                    <a:pt x="2616" y="10617"/>
                  </a:cubicBezTo>
                  <a:lnTo>
                    <a:pt x="3120" y="10302"/>
                  </a:lnTo>
                  <a:cubicBezTo>
                    <a:pt x="3592" y="10617"/>
                    <a:pt x="4128" y="10806"/>
                    <a:pt x="4695" y="10932"/>
                  </a:cubicBezTo>
                  <a:lnTo>
                    <a:pt x="4853" y="11468"/>
                  </a:lnTo>
                  <a:cubicBezTo>
                    <a:pt x="4884" y="11625"/>
                    <a:pt x="5010" y="11751"/>
                    <a:pt x="5168" y="11751"/>
                  </a:cubicBezTo>
                  <a:lnTo>
                    <a:pt x="6554" y="11751"/>
                  </a:lnTo>
                  <a:cubicBezTo>
                    <a:pt x="6711" y="11751"/>
                    <a:pt x="6806" y="11625"/>
                    <a:pt x="6869" y="11468"/>
                  </a:cubicBezTo>
                  <a:lnTo>
                    <a:pt x="7026" y="10932"/>
                  </a:lnTo>
                  <a:cubicBezTo>
                    <a:pt x="7562" y="10806"/>
                    <a:pt x="8066" y="10554"/>
                    <a:pt x="8602" y="10302"/>
                  </a:cubicBezTo>
                  <a:lnTo>
                    <a:pt x="9106" y="10617"/>
                  </a:lnTo>
                  <a:cubicBezTo>
                    <a:pt x="9158" y="10643"/>
                    <a:pt x="9221" y="10659"/>
                    <a:pt x="9286" y="10659"/>
                  </a:cubicBezTo>
                  <a:cubicBezTo>
                    <a:pt x="9378" y="10659"/>
                    <a:pt x="9473" y="10628"/>
                    <a:pt x="9547" y="10554"/>
                  </a:cubicBezTo>
                  <a:lnTo>
                    <a:pt x="10523" y="9578"/>
                  </a:lnTo>
                  <a:cubicBezTo>
                    <a:pt x="10649" y="9452"/>
                    <a:pt x="10649" y="9294"/>
                    <a:pt x="10555" y="9137"/>
                  </a:cubicBezTo>
                  <a:lnTo>
                    <a:pt x="10240" y="8632"/>
                  </a:lnTo>
                  <a:cubicBezTo>
                    <a:pt x="10555" y="8160"/>
                    <a:pt x="10744" y="7593"/>
                    <a:pt x="10870" y="7057"/>
                  </a:cubicBezTo>
                  <a:lnTo>
                    <a:pt x="11469" y="6900"/>
                  </a:lnTo>
                  <a:cubicBezTo>
                    <a:pt x="11626" y="6868"/>
                    <a:pt x="11752" y="6742"/>
                    <a:pt x="11752" y="6585"/>
                  </a:cubicBezTo>
                  <a:lnTo>
                    <a:pt x="11752" y="5198"/>
                  </a:lnTo>
                  <a:cubicBezTo>
                    <a:pt x="11752" y="5041"/>
                    <a:pt x="11626" y="4946"/>
                    <a:pt x="11469" y="4883"/>
                  </a:cubicBezTo>
                  <a:lnTo>
                    <a:pt x="10870" y="4726"/>
                  </a:lnTo>
                  <a:cubicBezTo>
                    <a:pt x="10744" y="4190"/>
                    <a:pt x="10523" y="3686"/>
                    <a:pt x="10240" y="3151"/>
                  </a:cubicBezTo>
                  <a:lnTo>
                    <a:pt x="10555" y="2647"/>
                  </a:lnTo>
                  <a:cubicBezTo>
                    <a:pt x="10649" y="2521"/>
                    <a:pt x="10649" y="2332"/>
                    <a:pt x="10523" y="2205"/>
                  </a:cubicBezTo>
                  <a:lnTo>
                    <a:pt x="9547" y="1229"/>
                  </a:lnTo>
                  <a:cubicBezTo>
                    <a:pt x="9479" y="1161"/>
                    <a:pt x="9403" y="1130"/>
                    <a:pt x="9322" y="1130"/>
                  </a:cubicBezTo>
                  <a:cubicBezTo>
                    <a:pt x="9252" y="1130"/>
                    <a:pt x="9179" y="1153"/>
                    <a:pt x="9106" y="1197"/>
                  </a:cubicBezTo>
                  <a:lnTo>
                    <a:pt x="8602" y="1512"/>
                  </a:lnTo>
                  <a:cubicBezTo>
                    <a:pt x="8129" y="1197"/>
                    <a:pt x="7562" y="1008"/>
                    <a:pt x="7026" y="882"/>
                  </a:cubicBezTo>
                  <a:lnTo>
                    <a:pt x="6869" y="284"/>
                  </a:lnTo>
                  <a:cubicBezTo>
                    <a:pt x="6806" y="126"/>
                    <a:pt x="6711" y="0"/>
                    <a:pt x="655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113" name="Google Shape;3818;p64">
            <a:extLst>
              <a:ext uri="{FF2B5EF4-FFF2-40B4-BE49-F238E27FC236}">
                <a16:creationId xmlns:a16="http://schemas.microsoft.com/office/drawing/2014/main" id="{42312FE4-D577-4B36-8F18-8B001F35AC57}"/>
              </a:ext>
            </a:extLst>
          </p:cNvPr>
          <p:cNvGrpSpPr/>
          <p:nvPr/>
        </p:nvGrpSpPr>
        <p:grpSpPr>
          <a:xfrm>
            <a:off x="5468773" y="3189354"/>
            <a:ext cx="373019" cy="371173"/>
            <a:chOff x="-62151950" y="4111775"/>
            <a:chExt cx="318225" cy="316650"/>
          </a:xfrm>
          <a:solidFill>
            <a:srgbClr val="B7FBF6"/>
          </a:solidFill>
        </p:grpSpPr>
        <p:sp>
          <p:nvSpPr>
            <p:cNvPr id="114" name="Google Shape;3819;p64">
              <a:extLst>
                <a:ext uri="{FF2B5EF4-FFF2-40B4-BE49-F238E27FC236}">
                  <a16:creationId xmlns:a16="http://schemas.microsoft.com/office/drawing/2014/main" id="{48497B81-BD09-4CCC-846E-E9807DE77367}"/>
                </a:ext>
              </a:extLst>
            </p:cNvPr>
            <p:cNvSpPr/>
            <p:nvPr/>
          </p:nvSpPr>
          <p:spPr>
            <a:xfrm>
              <a:off x="-62151950" y="4407925"/>
              <a:ext cx="318225" cy="20500"/>
            </a:xfrm>
            <a:custGeom>
              <a:avLst/>
              <a:gdLst/>
              <a:ahLst/>
              <a:cxnLst/>
              <a:rect l="l" t="t" r="r" b="b"/>
              <a:pathLst>
                <a:path w="12729" h="820" extrusionOk="0">
                  <a:moveTo>
                    <a:pt x="442" y="0"/>
                  </a:moveTo>
                  <a:cubicBezTo>
                    <a:pt x="221" y="0"/>
                    <a:pt x="1" y="189"/>
                    <a:pt x="1" y="441"/>
                  </a:cubicBezTo>
                  <a:cubicBezTo>
                    <a:pt x="1" y="662"/>
                    <a:pt x="221" y="819"/>
                    <a:pt x="442" y="819"/>
                  </a:cubicBezTo>
                  <a:lnTo>
                    <a:pt x="12288" y="819"/>
                  </a:lnTo>
                  <a:cubicBezTo>
                    <a:pt x="12540" y="819"/>
                    <a:pt x="12697" y="630"/>
                    <a:pt x="12697" y="441"/>
                  </a:cubicBezTo>
                  <a:cubicBezTo>
                    <a:pt x="12729" y="158"/>
                    <a:pt x="12540" y="0"/>
                    <a:pt x="1228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5" name="Google Shape;3820;p64">
              <a:extLst>
                <a:ext uri="{FF2B5EF4-FFF2-40B4-BE49-F238E27FC236}">
                  <a16:creationId xmlns:a16="http://schemas.microsoft.com/office/drawing/2014/main" id="{7ECA919D-5FC9-402D-9F81-B9CAF5436AD7}"/>
                </a:ext>
              </a:extLst>
            </p:cNvPr>
            <p:cNvSpPr/>
            <p:nvPr/>
          </p:nvSpPr>
          <p:spPr>
            <a:xfrm>
              <a:off x="-62151950" y="4283475"/>
              <a:ext cx="84300" cy="104000"/>
            </a:xfrm>
            <a:custGeom>
              <a:avLst/>
              <a:gdLst/>
              <a:ahLst/>
              <a:cxnLst/>
              <a:rect l="l" t="t" r="r" b="b"/>
              <a:pathLst>
                <a:path w="3372" h="4160" extrusionOk="0">
                  <a:moveTo>
                    <a:pt x="1009" y="0"/>
                  </a:moveTo>
                  <a:cubicBezTo>
                    <a:pt x="442" y="0"/>
                    <a:pt x="1" y="442"/>
                    <a:pt x="1" y="1009"/>
                  </a:cubicBezTo>
                  <a:lnTo>
                    <a:pt x="1" y="3214"/>
                  </a:lnTo>
                  <a:cubicBezTo>
                    <a:pt x="64" y="3718"/>
                    <a:pt x="473" y="4159"/>
                    <a:pt x="1009" y="4159"/>
                  </a:cubicBezTo>
                  <a:lnTo>
                    <a:pt x="2363" y="4159"/>
                  </a:lnTo>
                  <a:cubicBezTo>
                    <a:pt x="2931" y="4159"/>
                    <a:pt x="3372" y="3718"/>
                    <a:pt x="3372" y="3214"/>
                  </a:cubicBezTo>
                  <a:lnTo>
                    <a:pt x="3372" y="1009"/>
                  </a:lnTo>
                  <a:cubicBezTo>
                    <a:pt x="3372" y="442"/>
                    <a:pt x="2931" y="0"/>
                    <a:pt x="23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6" name="Google Shape;3821;p64">
              <a:extLst>
                <a:ext uri="{FF2B5EF4-FFF2-40B4-BE49-F238E27FC236}">
                  <a16:creationId xmlns:a16="http://schemas.microsoft.com/office/drawing/2014/main" id="{7B0E7289-221C-427C-8111-F409DBE35016}"/>
                </a:ext>
              </a:extLst>
            </p:cNvPr>
            <p:cNvSpPr/>
            <p:nvPr/>
          </p:nvSpPr>
          <p:spPr>
            <a:xfrm>
              <a:off x="-62033800" y="4111775"/>
              <a:ext cx="82725" cy="275700"/>
            </a:xfrm>
            <a:custGeom>
              <a:avLst/>
              <a:gdLst/>
              <a:ahLst/>
              <a:cxnLst/>
              <a:rect l="l" t="t" r="r" b="b"/>
              <a:pathLst>
                <a:path w="3309" h="11028" extrusionOk="0">
                  <a:moveTo>
                    <a:pt x="946" y="0"/>
                  </a:moveTo>
                  <a:cubicBezTo>
                    <a:pt x="410" y="0"/>
                    <a:pt x="0" y="410"/>
                    <a:pt x="0" y="977"/>
                  </a:cubicBezTo>
                  <a:lnTo>
                    <a:pt x="0" y="10082"/>
                  </a:lnTo>
                  <a:cubicBezTo>
                    <a:pt x="0" y="10618"/>
                    <a:pt x="441" y="11027"/>
                    <a:pt x="946" y="11027"/>
                  </a:cubicBezTo>
                  <a:lnTo>
                    <a:pt x="2332" y="11027"/>
                  </a:lnTo>
                  <a:cubicBezTo>
                    <a:pt x="2899" y="11027"/>
                    <a:pt x="3308" y="10586"/>
                    <a:pt x="3308" y="10082"/>
                  </a:cubicBezTo>
                  <a:lnTo>
                    <a:pt x="3308" y="977"/>
                  </a:lnTo>
                  <a:cubicBezTo>
                    <a:pt x="3308" y="410"/>
                    <a:pt x="2899" y="0"/>
                    <a:pt x="233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7" name="Google Shape;3822;p64">
              <a:extLst>
                <a:ext uri="{FF2B5EF4-FFF2-40B4-BE49-F238E27FC236}">
                  <a16:creationId xmlns:a16="http://schemas.microsoft.com/office/drawing/2014/main" id="{A4C70E1F-FB80-4FAD-BE43-821BFED94C1B}"/>
                </a:ext>
              </a:extLst>
            </p:cNvPr>
            <p:cNvSpPr/>
            <p:nvPr/>
          </p:nvSpPr>
          <p:spPr>
            <a:xfrm>
              <a:off x="-61916450" y="4200775"/>
              <a:ext cx="82725" cy="186700"/>
            </a:xfrm>
            <a:custGeom>
              <a:avLst/>
              <a:gdLst/>
              <a:ahLst/>
              <a:cxnLst/>
              <a:rect l="l" t="t" r="r" b="b"/>
              <a:pathLst>
                <a:path w="3309" h="7468" extrusionOk="0">
                  <a:moveTo>
                    <a:pt x="946" y="0"/>
                  </a:moveTo>
                  <a:cubicBezTo>
                    <a:pt x="410" y="0"/>
                    <a:pt x="1" y="442"/>
                    <a:pt x="1" y="1009"/>
                  </a:cubicBezTo>
                  <a:lnTo>
                    <a:pt x="1" y="6522"/>
                  </a:lnTo>
                  <a:cubicBezTo>
                    <a:pt x="1" y="7058"/>
                    <a:pt x="442" y="7467"/>
                    <a:pt x="946" y="7467"/>
                  </a:cubicBezTo>
                  <a:lnTo>
                    <a:pt x="2332" y="7467"/>
                  </a:lnTo>
                  <a:cubicBezTo>
                    <a:pt x="2868" y="7467"/>
                    <a:pt x="3309" y="7026"/>
                    <a:pt x="3309" y="6522"/>
                  </a:cubicBezTo>
                  <a:lnTo>
                    <a:pt x="3309" y="1009"/>
                  </a:lnTo>
                  <a:cubicBezTo>
                    <a:pt x="3309" y="442"/>
                    <a:pt x="2868" y="0"/>
                    <a:pt x="233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118" name="Google Shape;1065;p49">
            <a:extLst>
              <a:ext uri="{FF2B5EF4-FFF2-40B4-BE49-F238E27FC236}">
                <a16:creationId xmlns:a16="http://schemas.microsoft.com/office/drawing/2014/main" id="{318AD8FF-EDF0-4D5F-9C6A-18B4A262A5AC}"/>
              </a:ext>
            </a:extLst>
          </p:cNvPr>
          <p:cNvGrpSpPr/>
          <p:nvPr/>
        </p:nvGrpSpPr>
        <p:grpSpPr>
          <a:xfrm>
            <a:off x="3303696" y="4011062"/>
            <a:ext cx="401869" cy="445757"/>
            <a:chOff x="4708690" y="2740130"/>
            <a:chExt cx="442047" cy="490322"/>
          </a:xfrm>
        </p:grpSpPr>
        <p:sp>
          <p:nvSpPr>
            <p:cNvPr id="119" name="Google Shape;1066;p49">
              <a:extLst>
                <a:ext uri="{FF2B5EF4-FFF2-40B4-BE49-F238E27FC236}">
                  <a16:creationId xmlns:a16="http://schemas.microsoft.com/office/drawing/2014/main" id="{C9C806C3-DF60-4D50-8028-5564B222157F}"/>
                </a:ext>
              </a:extLst>
            </p:cNvPr>
            <p:cNvSpPr/>
            <p:nvPr/>
          </p:nvSpPr>
          <p:spPr>
            <a:xfrm>
              <a:off x="4944407" y="2832849"/>
              <a:ext cx="206330" cy="302024"/>
            </a:xfrm>
            <a:custGeom>
              <a:avLst/>
              <a:gdLst/>
              <a:ahLst/>
              <a:cxnLst/>
              <a:rect l="l" t="t" r="r" b="b"/>
              <a:pathLst>
                <a:path w="1945" h="2847" extrusionOk="0">
                  <a:moveTo>
                    <a:pt x="1651" y="1847"/>
                  </a:moveTo>
                  <a:cubicBezTo>
                    <a:pt x="1526" y="1776"/>
                    <a:pt x="1383" y="1758"/>
                    <a:pt x="1249" y="1794"/>
                  </a:cubicBezTo>
                  <a:cubicBezTo>
                    <a:pt x="1151" y="1820"/>
                    <a:pt x="1071" y="1865"/>
                    <a:pt x="999" y="1936"/>
                  </a:cubicBezTo>
                  <a:lnTo>
                    <a:pt x="660" y="1740"/>
                  </a:lnTo>
                  <a:cubicBezTo>
                    <a:pt x="669" y="1687"/>
                    <a:pt x="678" y="1624"/>
                    <a:pt x="678" y="1571"/>
                  </a:cubicBezTo>
                  <a:lnTo>
                    <a:pt x="678" y="1303"/>
                  </a:lnTo>
                  <a:cubicBezTo>
                    <a:pt x="678" y="1241"/>
                    <a:pt x="669" y="1187"/>
                    <a:pt x="660" y="1125"/>
                  </a:cubicBezTo>
                  <a:lnTo>
                    <a:pt x="999" y="928"/>
                  </a:lnTo>
                  <a:cubicBezTo>
                    <a:pt x="1071" y="1000"/>
                    <a:pt x="1151" y="1053"/>
                    <a:pt x="1249" y="1071"/>
                  </a:cubicBezTo>
                  <a:cubicBezTo>
                    <a:pt x="1294" y="1089"/>
                    <a:pt x="1338" y="1089"/>
                    <a:pt x="1383" y="1089"/>
                  </a:cubicBezTo>
                  <a:cubicBezTo>
                    <a:pt x="1490" y="1089"/>
                    <a:pt x="1588" y="1062"/>
                    <a:pt x="1677" y="1009"/>
                  </a:cubicBezTo>
                  <a:cubicBezTo>
                    <a:pt x="1784" y="937"/>
                    <a:pt x="1856" y="839"/>
                    <a:pt x="1900" y="723"/>
                  </a:cubicBezTo>
                  <a:cubicBezTo>
                    <a:pt x="1945" y="571"/>
                    <a:pt x="1927" y="420"/>
                    <a:pt x="1847" y="286"/>
                  </a:cubicBezTo>
                  <a:cubicBezTo>
                    <a:pt x="1775" y="161"/>
                    <a:pt x="1659" y="72"/>
                    <a:pt x="1526" y="36"/>
                  </a:cubicBezTo>
                  <a:cubicBezTo>
                    <a:pt x="1383" y="0"/>
                    <a:pt x="1240" y="18"/>
                    <a:pt x="1115" y="90"/>
                  </a:cubicBezTo>
                  <a:cubicBezTo>
                    <a:pt x="990" y="161"/>
                    <a:pt x="901" y="277"/>
                    <a:pt x="866" y="411"/>
                  </a:cubicBezTo>
                  <a:cubicBezTo>
                    <a:pt x="839" y="509"/>
                    <a:pt x="839" y="607"/>
                    <a:pt x="866" y="696"/>
                  </a:cubicBezTo>
                  <a:lnTo>
                    <a:pt x="562" y="875"/>
                  </a:lnTo>
                  <a:cubicBezTo>
                    <a:pt x="437" y="678"/>
                    <a:pt x="232" y="536"/>
                    <a:pt x="0" y="491"/>
                  </a:cubicBezTo>
                  <a:lnTo>
                    <a:pt x="0" y="2373"/>
                  </a:lnTo>
                  <a:cubicBezTo>
                    <a:pt x="232" y="2329"/>
                    <a:pt x="437" y="2186"/>
                    <a:pt x="562" y="1990"/>
                  </a:cubicBezTo>
                  <a:lnTo>
                    <a:pt x="866" y="2168"/>
                  </a:lnTo>
                  <a:cubicBezTo>
                    <a:pt x="839" y="2257"/>
                    <a:pt x="839" y="2356"/>
                    <a:pt x="866" y="2454"/>
                  </a:cubicBezTo>
                  <a:cubicBezTo>
                    <a:pt x="901" y="2588"/>
                    <a:pt x="990" y="2704"/>
                    <a:pt x="1115" y="2775"/>
                  </a:cubicBezTo>
                  <a:cubicBezTo>
                    <a:pt x="1196" y="2828"/>
                    <a:pt x="1294" y="2846"/>
                    <a:pt x="1383" y="2846"/>
                  </a:cubicBezTo>
                  <a:cubicBezTo>
                    <a:pt x="1428" y="2846"/>
                    <a:pt x="1481" y="2846"/>
                    <a:pt x="1526" y="2828"/>
                  </a:cubicBezTo>
                  <a:cubicBezTo>
                    <a:pt x="1659" y="2793"/>
                    <a:pt x="1775" y="2704"/>
                    <a:pt x="1847" y="2579"/>
                  </a:cubicBezTo>
                  <a:cubicBezTo>
                    <a:pt x="1918" y="2454"/>
                    <a:pt x="1945" y="2311"/>
                    <a:pt x="1900" y="2177"/>
                  </a:cubicBezTo>
                  <a:cubicBezTo>
                    <a:pt x="1865" y="2034"/>
                    <a:pt x="1775" y="1918"/>
                    <a:pt x="1651" y="184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0" name="Google Shape;1067;p49">
              <a:extLst>
                <a:ext uri="{FF2B5EF4-FFF2-40B4-BE49-F238E27FC236}">
                  <a16:creationId xmlns:a16="http://schemas.microsoft.com/office/drawing/2014/main" id="{1195757F-6BE8-4482-B769-417A2DAA0342}"/>
                </a:ext>
              </a:extLst>
            </p:cNvPr>
            <p:cNvSpPr/>
            <p:nvPr/>
          </p:nvSpPr>
          <p:spPr>
            <a:xfrm>
              <a:off x="4871528" y="3084585"/>
              <a:ext cx="115524" cy="145867"/>
            </a:xfrm>
            <a:custGeom>
              <a:avLst/>
              <a:gdLst/>
              <a:ahLst/>
              <a:cxnLst/>
              <a:rect l="l" t="t" r="r" b="b"/>
              <a:pathLst>
                <a:path w="1089" h="1375" extrusionOk="0">
                  <a:moveTo>
                    <a:pt x="411" y="0"/>
                  </a:moveTo>
                  <a:lnTo>
                    <a:pt x="411" y="295"/>
                  </a:lnTo>
                  <a:cubicBezTo>
                    <a:pt x="179" y="357"/>
                    <a:pt x="0" y="580"/>
                    <a:pt x="9" y="839"/>
                  </a:cubicBezTo>
                  <a:cubicBezTo>
                    <a:pt x="27" y="1116"/>
                    <a:pt x="250" y="1339"/>
                    <a:pt x="527" y="1356"/>
                  </a:cubicBezTo>
                  <a:cubicBezTo>
                    <a:pt x="830" y="1374"/>
                    <a:pt x="1089" y="1125"/>
                    <a:pt x="1089" y="821"/>
                  </a:cubicBezTo>
                  <a:cubicBezTo>
                    <a:pt x="1089" y="571"/>
                    <a:pt x="919" y="357"/>
                    <a:pt x="687" y="295"/>
                  </a:cubicBezTo>
                  <a:lnTo>
                    <a:pt x="687" y="0"/>
                  </a:lnTo>
                  <a:cubicBezTo>
                    <a:pt x="643" y="9"/>
                    <a:pt x="598" y="9"/>
                    <a:pt x="553" y="9"/>
                  </a:cubicBezTo>
                  <a:cubicBezTo>
                    <a:pt x="500" y="9"/>
                    <a:pt x="455" y="9"/>
                    <a:pt x="41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1" name="Google Shape;1068;p49">
              <a:extLst>
                <a:ext uri="{FF2B5EF4-FFF2-40B4-BE49-F238E27FC236}">
                  <a16:creationId xmlns:a16="http://schemas.microsoft.com/office/drawing/2014/main" id="{36769D5F-2B9E-4F77-9D62-6A680D66233C}"/>
                </a:ext>
              </a:extLst>
            </p:cNvPr>
            <p:cNvSpPr/>
            <p:nvPr/>
          </p:nvSpPr>
          <p:spPr>
            <a:xfrm>
              <a:off x="4872484" y="2740130"/>
              <a:ext cx="115524" cy="144912"/>
            </a:xfrm>
            <a:custGeom>
              <a:avLst/>
              <a:gdLst/>
              <a:ahLst/>
              <a:cxnLst/>
              <a:rect l="l" t="t" r="r" b="b"/>
              <a:pathLst>
                <a:path w="1089" h="1366" extrusionOk="0">
                  <a:moveTo>
                    <a:pt x="678" y="1365"/>
                  </a:moveTo>
                  <a:lnTo>
                    <a:pt x="678" y="1071"/>
                  </a:lnTo>
                  <a:cubicBezTo>
                    <a:pt x="910" y="1008"/>
                    <a:pt x="1089" y="785"/>
                    <a:pt x="1080" y="527"/>
                  </a:cubicBezTo>
                  <a:cubicBezTo>
                    <a:pt x="1062" y="250"/>
                    <a:pt x="839" y="27"/>
                    <a:pt x="562" y="9"/>
                  </a:cubicBezTo>
                  <a:cubicBezTo>
                    <a:pt x="259" y="0"/>
                    <a:pt x="0" y="241"/>
                    <a:pt x="0" y="553"/>
                  </a:cubicBezTo>
                  <a:cubicBezTo>
                    <a:pt x="0" y="803"/>
                    <a:pt x="170" y="1008"/>
                    <a:pt x="402" y="1071"/>
                  </a:cubicBezTo>
                  <a:lnTo>
                    <a:pt x="402" y="1365"/>
                  </a:lnTo>
                  <a:cubicBezTo>
                    <a:pt x="446" y="1356"/>
                    <a:pt x="491" y="1356"/>
                    <a:pt x="544" y="1356"/>
                  </a:cubicBezTo>
                  <a:cubicBezTo>
                    <a:pt x="589" y="1356"/>
                    <a:pt x="634" y="1356"/>
                    <a:pt x="678" y="136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2" name="Google Shape;1069;p49">
              <a:extLst>
                <a:ext uri="{FF2B5EF4-FFF2-40B4-BE49-F238E27FC236}">
                  <a16:creationId xmlns:a16="http://schemas.microsoft.com/office/drawing/2014/main" id="{85D3DA78-0024-4D10-A07F-C5023C349D99}"/>
                </a:ext>
              </a:extLst>
            </p:cNvPr>
            <p:cNvSpPr/>
            <p:nvPr/>
          </p:nvSpPr>
          <p:spPr>
            <a:xfrm>
              <a:off x="4708690" y="2832849"/>
              <a:ext cx="206437" cy="302024"/>
            </a:xfrm>
            <a:custGeom>
              <a:avLst/>
              <a:gdLst/>
              <a:ahLst/>
              <a:cxnLst/>
              <a:rect l="l" t="t" r="r" b="b"/>
              <a:pathLst>
                <a:path w="1946" h="2847" extrusionOk="0">
                  <a:moveTo>
                    <a:pt x="1384" y="875"/>
                  </a:moveTo>
                  <a:lnTo>
                    <a:pt x="1080" y="696"/>
                  </a:lnTo>
                  <a:cubicBezTo>
                    <a:pt x="1107" y="607"/>
                    <a:pt x="1107" y="509"/>
                    <a:pt x="1080" y="411"/>
                  </a:cubicBezTo>
                  <a:cubicBezTo>
                    <a:pt x="1045" y="277"/>
                    <a:pt x="955" y="161"/>
                    <a:pt x="830" y="90"/>
                  </a:cubicBezTo>
                  <a:cubicBezTo>
                    <a:pt x="706" y="18"/>
                    <a:pt x="563" y="0"/>
                    <a:pt x="420" y="36"/>
                  </a:cubicBezTo>
                  <a:cubicBezTo>
                    <a:pt x="286" y="72"/>
                    <a:pt x="170" y="161"/>
                    <a:pt x="99" y="286"/>
                  </a:cubicBezTo>
                  <a:cubicBezTo>
                    <a:pt x="19" y="420"/>
                    <a:pt x="1" y="571"/>
                    <a:pt x="54" y="723"/>
                  </a:cubicBezTo>
                  <a:cubicBezTo>
                    <a:pt x="90" y="839"/>
                    <a:pt x="161" y="937"/>
                    <a:pt x="268" y="1009"/>
                  </a:cubicBezTo>
                  <a:cubicBezTo>
                    <a:pt x="358" y="1062"/>
                    <a:pt x="456" y="1089"/>
                    <a:pt x="563" y="1089"/>
                  </a:cubicBezTo>
                  <a:cubicBezTo>
                    <a:pt x="607" y="1089"/>
                    <a:pt x="652" y="1089"/>
                    <a:pt x="706" y="1071"/>
                  </a:cubicBezTo>
                  <a:cubicBezTo>
                    <a:pt x="795" y="1053"/>
                    <a:pt x="875" y="1000"/>
                    <a:pt x="946" y="928"/>
                  </a:cubicBezTo>
                  <a:lnTo>
                    <a:pt x="1285" y="1125"/>
                  </a:lnTo>
                  <a:cubicBezTo>
                    <a:pt x="1277" y="1187"/>
                    <a:pt x="1268" y="1241"/>
                    <a:pt x="1268" y="1303"/>
                  </a:cubicBezTo>
                  <a:lnTo>
                    <a:pt x="1268" y="1571"/>
                  </a:lnTo>
                  <a:cubicBezTo>
                    <a:pt x="1268" y="1624"/>
                    <a:pt x="1277" y="1687"/>
                    <a:pt x="1285" y="1740"/>
                  </a:cubicBezTo>
                  <a:lnTo>
                    <a:pt x="946" y="1936"/>
                  </a:lnTo>
                  <a:cubicBezTo>
                    <a:pt x="875" y="1865"/>
                    <a:pt x="795" y="1820"/>
                    <a:pt x="706" y="1794"/>
                  </a:cubicBezTo>
                  <a:cubicBezTo>
                    <a:pt x="554" y="1749"/>
                    <a:pt x="402" y="1776"/>
                    <a:pt x="268" y="1865"/>
                  </a:cubicBezTo>
                  <a:cubicBezTo>
                    <a:pt x="161" y="1927"/>
                    <a:pt x="90" y="2026"/>
                    <a:pt x="45" y="2150"/>
                  </a:cubicBezTo>
                  <a:cubicBezTo>
                    <a:pt x="1" y="2293"/>
                    <a:pt x="19" y="2445"/>
                    <a:pt x="99" y="2579"/>
                  </a:cubicBezTo>
                  <a:cubicBezTo>
                    <a:pt x="170" y="2704"/>
                    <a:pt x="286" y="2793"/>
                    <a:pt x="420" y="2828"/>
                  </a:cubicBezTo>
                  <a:cubicBezTo>
                    <a:pt x="465" y="2846"/>
                    <a:pt x="518" y="2846"/>
                    <a:pt x="563" y="2846"/>
                  </a:cubicBezTo>
                  <a:cubicBezTo>
                    <a:pt x="652" y="2846"/>
                    <a:pt x="750" y="2828"/>
                    <a:pt x="830" y="2775"/>
                  </a:cubicBezTo>
                  <a:cubicBezTo>
                    <a:pt x="955" y="2704"/>
                    <a:pt x="1045" y="2588"/>
                    <a:pt x="1080" y="2454"/>
                  </a:cubicBezTo>
                  <a:cubicBezTo>
                    <a:pt x="1107" y="2356"/>
                    <a:pt x="1107" y="2257"/>
                    <a:pt x="1080" y="2168"/>
                  </a:cubicBezTo>
                  <a:lnTo>
                    <a:pt x="1384" y="1990"/>
                  </a:lnTo>
                  <a:cubicBezTo>
                    <a:pt x="1508" y="2186"/>
                    <a:pt x="1714" y="2329"/>
                    <a:pt x="1946" y="2373"/>
                  </a:cubicBezTo>
                  <a:lnTo>
                    <a:pt x="1946" y="491"/>
                  </a:lnTo>
                  <a:cubicBezTo>
                    <a:pt x="1714" y="536"/>
                    <a:pt x="1508" y="678"/>
                    <a:pt x="1384" y="87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10733070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23908A-0E3B-4AD9-93B0-ECD1B151ED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2682" y="2842889"/>
            <a:ext cx="1418400" cy="1418400"/>
          </a:xfrm>
          <a:prstGeom prst="ellipse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F30362C6-6F45-4C44-BC88-09A5E7D162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5166" y="2842889"/>
            <a:ext cx="1418400" cy="1418400"/>
          </a:xfrm>
          <a:prstGeom prst="ellipse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A04C0E2B-8B16-438D-8894-5432219F2E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2682" y="711312"/>
            <a:ext cx="1418400" cy="1418400"/>
          </a:xfrm>
          <a:prstGeom prst="ellipse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9522B7FB-0016-4BF5-90F3-632847BB90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45166" y="710434"/>
            <a:ext cx="1418400" cy="1418400"/>
          </a:xfrm>
          <a:prstGeom prst="ellipse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C1A8784A-C192-4905-9AC0-FA9874FCAD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60198" y="739299"/>
            <a:ext cx="1418400" cy="1418400"/>
          </a:xfrm>
          <a:prstGeom prst="ellipse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616A4D21-5856-4A44-B617-EDD869E12E5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67714" y="2870944"/>
            <a:ext cx="1418400" cy="1418400"/>
          </a:xfrm>
          <a:prstGeom prst="ellipse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E77CB224-C167-409C-BF70-49A8E41E99C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60198" y="2870944"/>
            <a:ext cx="1418400" cy="1418400"/>
          </a:xfrm>
          <a:prstGeom prst="ellipse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8627E04E-DAC2-4445-AD25-AC6CD2CCEE1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67905" y="739234"/>
            <a:ext cx="1418018" cy="1416910"/>
          </a:xfrm>
          <a:prstGeom prst="ellipse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7573928D-6565-4E98-9386-009F6D127EF6}"/>
              </a:ext>
            </a:extLst>
          </p:cNvPr>
          <p:cNvSpPr txBox="1"/>
          <p:nvPr/>
        </p:nvSpPr>
        <p:spPr>
          <a:xfrm>
            <a:off x="1059244" y="2156144"/>
            <a:ext cx="133402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100" b="1" dirty="0">
                <a:solidFill>
                  <a:schemeClr val="tx1"/>
                </a:solidFill>
                <a:latin typeface="Bahnschrift" panose="020B0502040204020203" pitchFamily="34" charset="0"/>
              </a:rPr>
              <a:t>Арсений Ремизов</a:t>
            </a:r>
          </a:p>
          <a:p>
            <a:pPr algn="ctr"/>
            <a:r>
              <a:rPr lang="ru-RU" sz="1100" dirty="0">
                <a:solidFill>
                  <a:schemeClr val="accent5">
                    <a:lumMod val="75000"/>
                  </a:schemeClr>
                </a:solidFill>
                <a:latin typeface="Bahnschrift" panose="020B0502040204020203" pitchFamily="34" charset="0"/>
              </a:rPr>
              <a:t>лидер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972F49D-34EE-4D57-8347-F73936B27BC7}"/>
              </a:ext>
            </a:extLst>
          </p:cNvPr>
          <p:cNvSpPr txBox="1"/>
          <p:nvPr/>
        </p:nvSpPr>
        <p:spPr>
          <a:xfrm>
            <a:off x="3015211" y="4322113"/>
            <a:ext cx="130837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100" b="1" dirty="0">
                <a:solidFill>
                  <a:schemeClr val="tx1"/>
                </a:solidFill>
                <a:latin typeface="Bahnschrift" panose="020B0502040204020203" pitchFamily="34" charset="0"/>
              </a:rPr>
              <a:t>Филипп Боголюб</a:t>
            </a:r>
          </a:p>
          <a:p>
            <a:pPr algn="ctr"/>
            <a:r>
              <a:rPr lang="ru-RU" sz="1100" dirty="0">
                <a:solidFill>
                  <a:schemeClr val="accent5">
                    <a:lumMod val="75000"/>
                  </a:schemeClr>
                </a:solidFill>
                <a:latin typeface="Bahnschrift" panose="020B0502040204020203" pitchFamily="34" charset="0"/>
              </a:rPr>
              <a:t>монетизатор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D79662B-832D-4196-BFC3-34E8FAC7A6BC}"/>
              </a:ext>
            </a:extLst>
          </p:cNvPr>
          <p:cNvSpPr txBox="1"/>
          <p:nvPr/>
        </p:nvSpPr>
        <p:spPr>
          <a:xfrm>
            <a:off x="6938550" y="4261289"/>
            <a:ext cx="105189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100" b="1" dirty="0">
                <a:solidFill>
                  <a:schemeClr val="tx1"/>
                </a:solidFill>
                <a:latin typeface="Bahnschrift" panose="020B0502040204020203" pitchFamily="34" charset="0"/>
              </a:rPr>
              <a:t>Матвей Ежов</a:t>
            </a:r>
          </a:p>
          <a:p>
            <a:pPr algn="ctr"/>
            <a:r>
              <a:rPr lang="ru-RU" sz="1100" dirty="0">
                <a:solidFill>
                  <a:schemeClr val="accent5">
                    <a:lumMod val="75000"/>
                  </a:schemeClr>
                </a:solidFill>
                <a:latin typeface="Bahnschrift" panose="020B0502040204020203" pitchFamily="34" charset="0"/>
              </a:rPr>
              <a:t>маркетолог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B87C79B-675F-4DF3-A191-8BE684AC9543}"/>
              </a:ext>
            </a:extLst>
          </p:cNvPr>
          <p:cNvSpPr txBox="1"/>
          <p:nvPr/>
        </p:nvSpPr>
        <p:spPr>
          <a:xfrm>
            <a:off x="4891864" y="2156142"/>
            <a:ext cx="143821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100" b="1" dirty="0">
                <a:solidFill>
                  <a:schemeClr val="tx1"/>
                </a:solidFill>
                <a:latin typeface="Bahnschrift" panose="020B0502040204020203" pitchFamily="34" charset="0"/>
              </a:rPr>
              <a:t>Дмитрий Пепеляев</a:t>
            </a:r>
          </a:p>
          <a:p>
            <a:pPr algn="ctr"/>
            <a:r>
              <a:rPr lang="ru-RU" sz="1100" dirty="0">
                <a:solidFill>
                  <a:schemeClr val="accent5">
                    <a:lumMod val="75000"/>
                  </a:schemeClr>
                </a:solidFill>
                <a:latin typeface="Bahnschrift" panose="020B0502040204020203" pitchFamily="34" charset="0"/>
              </a:rPr>
              <a:t>экономист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7C5DD9B-C0EC-4668-BF3A-58396D8E5521}"/>
              </a:ext>
            </a:extLst>
          </p:cNvPr>
          <p:cNvSpPr txBox="1"/>
          <p:nvPr/>
        </p:nvSpPr>
        <p:spPr>
          <a:xfrm>
            <a:off x="6866416" y="2200131"/>
            <a:ext cx="119616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100" b="1" dirty="0">
                <a:solidFill>
                  <a:schemeClr val="tx1"/>
                </a:solidFill>
                <a:latin typeface="Bahnschrift" panose="020B0502040204020203" pitchFamily="34" charset="0"/>
              </a:rPr>
              <a:t>Дарья Красных</a:t>
            </a:r>
          </a:p>
          <a:p>
            <a:pPr algn="ctr"/>
            <a:r>
              <a:rPr lang="ru-RU" sz="1100" dirty="0">
                <a:solidFill>
                  <a:schemeClr val="accent5">
                    <a:lumMod val="75000"/>
                  </a:schemeClr>
                </a:solidFill>
                <a:latin typeface="Bahnschrift" panose="020B0502040204020203" pitchFamily="34" charset="0"/>
              </a:rPr>
              <a:t>психолог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8CEE96D-A586-4E29-94C0-BA178C9568A9}"/>
              </a:ext>
            </a:extLst>
          </p:cNvPr>
          <p:cNvSpPr txBox="1"/>
          <p:nvPr/>
        </p:nvSpPr>
        <p:spPr>
          <a:xfrm>
            <a:off x="4647208" y="4261289"/>
            <a:ext cx="182934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100" b="1" dirty="0">
                <a:solidFill>
                  <a:schemeClr val="tx1"/>
                </a:solidFill>
                <a:latin typeface="Bahnschrift" panose="020B0502040204020203" pitchFamily="34" charset="0"/>
              </a:rPr>
              <a:t>Данелия Шехова</a:t>
            </a:r>
          </a:p>
          <a:p>
            <a:pPr algn="ctr"/>
            <a:r>
              <a:rPr lang="ru-RU" sz="1100" dirty="0">
                <a:solidFill>
                  <a:schemeClr val="accent5">
                    <a:lumMod val="75000"/>
                  </a:schemeClr>
                </a:solidFill>
                <a:latin typeface="Bahnschrift" panose="020B0502040204020203" pitchFamily="34" charset="0"/>
              </a:rPr>
              <a:t>технический специалист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659259B2-0CB6-4370-88D1-3457FF0F6FB1}"/>
              </a:ext>
            </a:extLst>
          </p:cNvPr>
          <p:cNvSpPr txBox="1"/>
          <p:nvPr/>
        </p:nvSpPr>
        <p:spPr>
          <a:xfrm>
            <a:off x="1112309" y="4323297"/>
            <a:ext cx="132921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100" b="1" dirty="0">
                <a:solidFill>
                  <a:schemeClr val="tx1"/>
                </a:solidFill>
                <a:latin typeface="Bahnschrift" panose="020B0502040204020203" pitchFamily="34" charset="0"/>
              </a:rPr>
              <a:t>Данил Генералов</a:t>
            </a:r>
          </a:p>
          <a:p>
            <a:pPr algn="ctr"/>
            <a:r>
              <a:rPr lang="ru-RU" sz="1100" dirty="0">
                <a:solidFill>
                  <a:schemeClr val="accent5">
                    <a:lumMod val="75000"/>
                  </a:schemeClr>
                </a:solidFill>
                <a:latin typeface="Bahnschrift" panose="020B0502040204020203" pitchFamily="34" charset="0"/>
              </a:rPr>
              <a:t>ментор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8484D982-FFA6-4BC0-B9BD-3B2678C8870D}"/>
              </a:ext>
            </a:extLst>
          </p:cNvPr>
          <p:cNvSpPr txBox="1"/>
          <p:nvPr/>
        </p:nvSpPr>
        <p:spPr>
          <a:xfrm flipH="1">
            <a:off x="2682841" y="2156143"/>
            <a:ext cx="197311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>
                <a:solidFill>
                  <a:schemeClr val="tx1"/>
                </a:solidFill>
                <a:latin typeface="Bahnschrift" panose="020B0502040204020203" pitchFamily="34" charset="0"/>
              </a:rPr>
              <a:t>Анна Федотова</a:t>
            </a:r>
          </a:p>
          <a:p>
            <a:pPr algn="ctr"/>
            <a:r>
              <a:rPr lang="ru-RU" sz="1100" dirty="0">
                <a:solidFill>
                  <a:schemeClr val="accent5">
                    <a:lumMod val="75000"/>
                  </a:schemeClr>
                </a:solidFill>
                <a:latin typeface="Bahnschrift" panose="020B0502040204020203" pitchFamily="34" charset="0"/>
              </a:rPr>
              <a:t>научный специалист</a:t>
            </a:r>
          </a:p>
        </p:txBody>
      </p:sp>
      <p:sp>
        <p:nvSpPr>
          <p:cNvPr id="86" name="Google Shape;372;p30">
            <a:extLst>
              <a:ext uri="{FF2B5EF4-FFF2-40B4-BE49-F238E27FC236}">
                <a16:creationId xmlns:a16="http://schemas.microsoft.com/office/drawing/2014/main" id="{59A22F81-CF2F-4280-A529-D0649643AC7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2400" y="137734"/>
            <a:ext cx="272052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Bahnschrift" panose="020B0502040204020203" pitchFamily="34" charset="0"/>
              </a:rPr>
              <a:t>КОМАНДА</a:t>
            </a:r>
            <a:r>
              <a:rPr lang="en" dirty="0"/>
              <a:t>_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732913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853;p45">
            <a:extLst>
              <a:ext uri="{FF2B5EF4-FFF2-40B4-BE49-F238E27FC236}">
                <a16:creationId xmlns:a16="http://schemas.microsoft.com/office/drawing/2014/main" id="{43678519-F82C-4A3E-990A-6DAE20F99E2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97963" y="360212"/>
            <a:ext cx="1796625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Bahnschrift" panose="020B0502040204020203" pitchFamily="34" charset="0"/>
              </a:rPr>
              <a:t>ЗАПРОС</a:t>
            </a:r>
            <a:r>
              <a:rPr lang="en" dirty="0"/>
              <a:t>_</a:t>
            </a:r>
            <a:endParaRPr dirty="0"/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38FEC330-1B0D-4912-A3C4-13506543642B}"/>
              </a:ext>
            </a:extLst>
          </p:cNvPr>
          <p:cNvSpPr/>
          <p:nvPr/>
        </p:nvSpPr>
        <p:spPr>
          <a:xfrm>
            <a:off x="1097963" y="1277044"/>
            <a:ext cx="5753213" cy="3219894"/>
          </a:xfrm>
          <a:prstGeom prst="roundRect">
            <a:avLst>
              <a:gd name="adj" fmla="val 5805"/>
            </a:avLst>
          </a:prstGeom>
          <a:solidFill>
            <a:schemeClr val="bg2">
              <a:lumMod val="25000"/>
              <a:alpha val="62000"/>
            </a:schemeClr>
          </a:solidFill>
          <a:ln>
            <a:noFill/>
          </a:ln>
          <a:effectLst>
            <a:glow rad="419100">
              <a:schemeClr val="accent1">
                <a:alpha val="75000"/>
              </a:schemeClr>
            </a:glo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  <a:latin typeface="Bahnschrift" panose="020B0502040204020203" pitchFamily="34" charset="0"/>
              </a:rPr>
              <a:t>На необходимы квалифицированные программисты и психологи</a:t>
            </a:r>
          </a:p>
          <a:p>
            <a:r>
              <a:rPr lang="ru-RU" dirty="0">
                <a:solidFill>
                  <a:schemeClr val="tx1"/>
                </a:solidFill>
                <a:latin typeface="Bahnschrift" panose="020B0502040204020203" pitchFamily="34" charset="0"/>
              </a:rPr>
              <a:t>Проект ищет инвестиции в размере </a:t>
            </a:r>
            <a:r>
              <a:rPr lang="ru-RU" b="1" dirty="0">
                <a:solidFill>
                  <a:schemeClr val="tx2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100 000 </a:t>
            </a:r>
            <a:r>
              <a:rPr lang="ru-RU" dirty="0">
                <a:solidFill>
                  <a:schemeClr val="tx1"/>
                </a:solidFill>
                <a:latin typeface="Bahnschrift" panose="020B0502040204020203" pitchFamily="34" charset="0"/>
              </a:rPr>
              <a:t>рублей для запуска и развития проекта. Эти средства будут направлены на:  </a:t>
            </a:r>
          </a:p>
          <a:p>
            <a:r>
              <a:rPr lang="ru-RU" dirty="0">
                <a:solidFill>
                  <a:schemeClr val="tx1"/>
                </a:solidFill>
                <a:latin typeface="Bahnschrift" panose="020B0502040204020203" pitchFamily="34" charset="0"/>
              </a:rPr>
              <a:t>- обеспечение заработной платы,  </a:t>
            </a:r>
          </a:p>
          <a:p>
            <a:r>
              <a:rPr lang="ru-RU" dirty="0">
                <a:solidFill>
                  <a:schemeClr val="tx1"/>
                </a:solidFill>
                <a:latin typeface="Bahnschrift" panose="020B0502040204020203" pitchFamily="34" charset="0"/>
              </a:rPr>
              <a:t>- оплату подписок на необходимые сервисы,  </a:t>
            </a:r>
          </a:p>
          <a:p>
            <a:r>
              <a:rPr lang="ru-RU" dirty="0">
                <a:solidFill>
                  <a:schemeClr val="tx1"/>
                </a:solidFill>
                <a:latin typeface="Bahnschrift" panose="020B0502040204020203" pitchFamily="34" charset="0"/>
              </a:rPr>
              <a:t>- проведение дальнейших исследований.  </a:t>
            </a:r>
          </a:p>
          <a:p>
            <a:endParaRPr lang="ru-RU" dirty="0">
              <a:solidFill>
                <a:schemeClr val="tx1"/>
              </a:solidFill>
              <a:latin typeface="Bahnschrift" panose="020B0502040204020203" pitchFamily="34" charset="0"/>
            </a:endParaRPr>
          </a:p>
          <a:p>
            <a:r>
              <a:rPr lang="ru-RU" dirty="0">
                <a:solidFill>
                  <a:schemeClr val="tx1"/>
                </a:solidFill>
                <a:latin typeface="Bahnschrift" panose="020B0502040204020203" pitchFamily="34" charset="0"/>
              </a:rPr>
              <a:t>Сейчас проект находится на ранней стадии развития.  </a:t>
            </a:r>
          </a:p>
          <a:p>
            <a:r>
              <a:rPr lang="ru-RU" dirty="0">
                <a:solidFill>
                  <a:schemeClr val="tx1"/>
                </a:solidFill>
                <a:latin typeface="Bahnschrift" panose="020B0502040204020203" pitchFamily="34" charset="0"/>
              </a:rPr>
              <a:t>В будущем предстоит:  </a:t>
            </a:r>
          </a:p>
          <a:p>
            <a:r>
              <a:rPr lang="ru-RU" dirty="0">
                <a:solidFill>
                  <a:schemeClr val="tx1"/>
                </a:solidFill>
                <a:latin typeface="Bahnschrift" panose="020B0502040204020203" pitchFamily="34" charset="0"/>
              </a:rPr>
              <a:t>- разработка отдельного приложения,  </a:t>
            </a:r>
          </a:p>
          <a:p>
            <a:r>
              <a:rPr lang="ru-RU" dirty="0">
                <a:solidFill>
                  <a:schemeClr val="tx1"/>
                </a:solidFill>
                <a:latin typeface="Bahnschrift" panose="020B0502040204020203" pitchFamily="34" charset="0"/>
              </a:rPr>
              <a:t>- создание дизайна,  </a:t>
            </a:r>
          </a:p>
          <a:p>
            <a:r>
              <a:rPr lang="ru-RU" dirty="0">
                <a:solidFill>
                  <a:schemeClr val="tx1"/>
                </a:solidFill>
                <a:latin typeface="Bahnschrift" panose="020B0502040204020203" pitchFamily="34" charset="0"/>
              </a:rPr>
              <a:t>- реализация маркетинговой стратегии,  </a:t>
            </a:r>
          </a:p>
          <a:p>
            <a:r>
              <a:rPr lang="ru-RU" dirty="0">
                <a:solidFill>
                  <a:schemeClr val="tx1"/>
                </a:solidFill>
                <a:latin typeface="Bahnschrift" panose="020B0502040204020203" pitchFamily="34" charset="0"/>
              </a:rPr>
              <a:t>- реклама,  </a:t>
            </a:r>
          </a:p>
          <a:p>
            <a:r>
              <a:rPr lang="ru-RU" dirty="0">
                <a:solidFill>
                  <a:schemeClr val="tx1"/>
                </a:solidFill>
                <a:latin typeface="Bahnschrift" panose="020B0502040204020203" pitchFamily="34" charset="0"/>
              </a:rPr>
              <a:t>- внедрение инновационных решений.</a:t>
            </a:r>
          </a:p>
        </p:txBody>
      </p:sp>
    </p:spTree>
    <p:extLst>
      <p:ext uri="{BB962C8B-B14F-4D97-AF65-F5344CB8AC3E}">
        <p14:creationId xmlns:p14="http://schemas.microsoft.com/office/powerpoint/2010/main" val="22291688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59E839BF-E039-4DBD-8932-4300D3E665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4620" y="253244"/>
            <a:ext cx="1581824" cy="283534"/>
          </a:xfrm>
          <a:prstGeom prst="roundRect">
            <a:avLst/>
          </a:prstGeom>
        </p:spPr>
      </p:pic>
      <p:pic>
        <p:nvPicPr>
          <p:cNvPr id="50" name="Google Shape;90;p1">
            <a:extLst>
              <a:ext uri="{FF2B5EF4-FFF2-40B4-BE49-F238E27FC236}">
                <a16:creationId xmlns:a16="http://schemas.microsoft.com/office/drawing/2014/main" id="{95B7E77D-FB4F-47B9-9AD0-2486471D7F2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5156" r="6054"/>
          <a:stretch/>
        </p:blipFill>
        <p:spPr>
          <a:xfrm>
            <a:off x="7788301" y="51363"/>
            <a:ext cx="1259584" cy="753235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Прямоугольник: скругленные углы 59">
            <a:extLst>
              <a:ext uri="{FF2B5EF4-FFF2-40B4-BE49-F238E27FC236}">
                <a16:creationId xmlns:a16="http://schemas.microsoft.com/office/drawing/2014/main" id="{DE7D0A52-2911-46FE-BA5C-F0492D14296D}"/>
              </a:ext>
            </a:extLst>
          </p:cNvPr>
          <p:cNvSpPr/>
          <p:nvPr/>
        </p:nvSpPr>
        <p:spPr>
          <a:xfrm>
            <a:off x="96115" y="112778"/>
            <a:ext cx="1627895" cy="542295"/>
          </a:xfrm>
          <a:prstGeom prst="roundRect">
            <a:avLst/>
          </a:prstGeom>
          <a:solidFill>
            <a:schemeClr val="bg1">
              <a:alpha val="22000"/>
            </a:schemeClr>
          </a:solidFill>
          <a:ln>
            <a:noFill/>
          </a:ln>
          <a:effectLst>
            <a:glow rad="127000">
              <a:schemeClr val="bg1">
                <a:alpha val="2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0AA984E1-4EE1-4C50-9779-E9376D07FC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075" y="187289"/>
            <a:ext cx="1477975" cy="375183"/>
          </a:xfrm>
          <a:prstGeom prst="rect">
            <a:avLst/>
          </a:prstGeom>
        </p:spPr>
      </p:pic>
      <p:sp>
        <p:nvSpPr>
          <p:cNvPr id="62" name="Прямоугольник: скругленные углы 61">
            <a:extLst>
              <a:ext uri="{FF2B5EF4-FFF2-40B4-BE49-F238E27FC236}">
                <a16:creationId xmlns:a16="http://schemas.microsoft.com/office/drawing/2014/main" id="{0A3DAA01-E208-4453-96AE-D52D8F7595D5}"/>
              </a:ext>
            </a:extLst>
          </p:cNvPr>
          <p:cNvSpPr/>
          <p:nvPr/>
        </p:nvSpPr>
        <p:spPr>
          <a:xfrm>
            <a:off x="2686576" y="113630"/>
            <a:ext cx="1627895" cy="542295"/>
          </a:xfrm>
          <a:prstGeom prst="roundRect">
            <a:avLst/>
          </a:prstGeom>
          <a:solidFill>
            <a:schemeClr val="bg1">
              <a:alpha val="22000"/>
            </a:schemeClr>
          </a:solidFill>
          <a:ln>
            <a:noFill/>
          </a:ln>
          <a:effectLst>
            <a:glow rad="127000">
              <a:schemeClr val="bg1">
                <a:alpha val="2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8157C301-6949-4254-A4CE-B8F13FDCDCB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388" y="159934"/>
            <a:ext cx="1535327" cy="429892"/>
          </a:xfrm>
          <a:prstGeom prst="rect">
            <a:avLst/>
          </a:prstGeom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164D833E-3AC4-473C-B072-953C880AA2C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4984" y="3775859"/>
            <a:ext cx="1195627" cy="1195627"/>
          </a:xfrm>
          <a:prstGeom prst="rect">
            <a:avLst/>
          </a:prstGeom>
          <a:effectLst>
            <a:glow rad="127000">
              <a:schemeClr val="bg2">
                <a:lumMod val="50000"/>
              </a:schemeClr>
            </a:glow>
          </a:effectLst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ADD830DE-0E30-4D9F-A398-944F33A2879F}"/>
              </a:ext>
            </a:extLst>
          </p:cNvPr>
          <p:cNvPicPr>
            <a:picLocks noChangeAspect="1"/>
          </p:cNvPicPr>
          <p:nvPr/>
        </p:nvPicPr>
        <p:blipFill>
          <a:blip r:embed="rId8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670" y="3815642"/>
            <a:ext cx="1167399" cy="1167399"/>
          </a:xfrm>
          <a:prstGeom prst="rect">
            <a:avLst/>
          </a:prstGeom>
          <a:effectLst>
            <a:glow rad="127000">
              <a:schemeClr val="bg2">
                <a:lumMod val="50000"/>
              </a:schemeClr>
            </a:glow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01B042B-68F3-4E5A-B311-4CB283AE4B7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52700" y="3815642"/>
            <a:ext cx="1117023" cy="1117023"/>
          </a:xfrm>
          <a:prstGeom prst="rect">
            <a:avLst/>
          </a:prstGeom>
          <a:effectLst>
            <a:glow rad="127000">
              <a:schemeClr val="bg2">
                <a:lumMod val="50000"/>
              </a:schemeClr>
            </a:glow>
          </a:effectLst>
        </p:spPr>
      </p:pic>
      <p:sp>
        <p:nvSpPr>
          <p:cNvPr id="61" name="Google Shape;899;p48">
            <a:extLst>
              <a:ext uri="{FF2B5EF4-FFF2-40B4-BE49-F238E27FC236}">
                <a16:creationId xmlns:a16="http://schemas.microsoft.com/office/drawing/2014/main" id="{97D79069-2B09-4A88-BFF3-0FEF8FB85BE2}"/>
              </a:ext>
            </a:extLst>
          </p:cNvPr>
          <p:cNvSpPr txBox="1">
            <a:spLocks/>
          </p:cNvSpPr>
          <p:nvPr/>
        </p:nvSpPr>
        <p:spPr>
          <a:xfrm>
            <a:off x="95417" y="2259732"/>
            <a:ext cx="5545134" cy="9013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Trispace"/>
              <a:buNone/>
              <a:defRPr sz="5500" b="0" i="0" u="none" strike="noStrike" cap="none">
                <a:solidFill>
                  <a:schemeClr val="dk1"/>
                </a:solidFill>
                <a:latin typeface="Trispace"/>
                <a:ea typeface="Trispace"/>
                <a:cs typeface="Trispace"/>
                <a:sym typeface="Trispac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Trispace"/>
              <a:buNone/>
              <a:defRPr sz="5200" b="0" i="0" u="none" strike="noStrike" cap="none">
                <a:solidFill>
                  <a:srgbClr val="191919"/>
                </a:solidFill>
                <a:latin typeface="Trispace"/>
                <a:ea typeface="Trispace"/>
                <a:cs typeface="Trispace"/>
                <a:sym typeface="Trispac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Trispace"/>
              <a:buNone/>
              <a:defRPr sz="5200" b="0" i="0" u="none" strike="noStrike" cap="none">
                <a:solidFill>
                  <a:srgbClr val="191919"/>
                </a:solidFill>
                <a:latin typeface="Trispace"/>
                <a:ea typeface="Trispace"/>
                <a:cs typeface="Trispace"/>
                <a:sym typeface="Trispac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Trispace"/>
              <a:buNone/>
              <a:defRPr sz="5200" b="0" i="0" u="none" strike="noStrike" cap="none">
                <a:solidFill>
                  <a:srgbClr val="191919"/>
                </a:solidFill>
                <a:latin typeface="Trispace"/>
                <a:ea typeface="Trispace"/>
                <a:cs typeface="Trispace"/>
                <a:sym typeface="Trispac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Trispace"/>
              <a:buNone/>
              <a:defRPr sz="5200" b="0" i="0" u="none" strike="noStrike" cap="none">
                <a:solidFill>
                  <a:srgbClr val="191919"/>
                </a:solidFill>
                <a:latin typeface="Trispace"/>
                <a:ea typeface="Trispace"/>
                <a:cs typeface="Trispace"/>
                <a:sym typeface="Trispac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Trispace"/>
              <a:buNone/>
              <a:defRPr sz="5200" b="0" i="0" u="none" strike="noStrike" cap="none">
                <a:solidFill>
                  <a:srgbClr val="191919"/>
                </a:solidFill>
                <a:latin typeface="Trispace"/>
                <a:ea typeface="Trispace"/>
                <a:cs typeface="Trispace"/>
                <a:sym typeface="Trispac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Trispace"/>
              <a:buNone/>
              <a:defRPr sz="5200" b="0" i="0" u="none" strike="noStrike" cap="none">
                <a:solidFill>
                  <a:srgbClr val="191919"/>
                </a:solidFill>
                <a:latin typeface="Trispace"/>
                <a:ea typeface="Trispace"/>
                <a:cs typeface="Trispace"/>
                <a:sym typeface="Trispac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Trispace"/>
              <a:buNone/>
              <a:defRPr sz="5200" b="0" i="0" u="none" strike="noStrike" cap="none">
                <a:solidFill>
                  <a:srgbClr val="191919"/>
                </a:solidFill>
                <a:latin typeface="Trispace"/>
                <a:ea typeface="Trispace"/>
                <a:cs typeface="Trispace"/>
                <a:sym typeface="Trispac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Trispace"/>
              <a:buNone/>
              <a:defRPr sz="5200" b="0" i="0" u="none" strike="noStrike" cap="none">
                <a:solidFill>
                  <a:srgbClr val="191919"/>
                </a:solidFill>
                <a:latin typeface="Trispace"/>
                <a:ea typeface="Trispace"/>
                <a:cs typeface="Trispace"/>
                <a:sym typeface="Trispace"/>
              </a:defRPr>
            </a:lvl9pPr>
          </a:lstStyle>
          <a:p>
            <a:r>
              <a:rPr lang="ru-RU" sz="3200" dirty="0">
                <a:latin typeface="Bahnschrift" panose="020B0502040204020203" pitchFamily="34" charset="0"/>
              </a:rPr>
              <a:t>СПАСИБО ЗА ВНИМАНИЕ_</a:t>
            </a:r>
          </a:p>
        </p:txBody>
      </p:sp>
      <p:sp>
        <p:nvSpPr>
          <p:cNvPr id="63" name="Google Shape;918;p48">
            <a:extLst>
              <a:ext uri="{FF2B5EF4-FFF2-40B4-BE49-F238E27FC236}">
                <a16:creationId xmlns:a16="http://schemas.microsoft.com/office/drawing/2014/main" id="{EB2CD08D-3A20-44D3-A364-DE8382423103}"/>
              </a:ext>
            </a:extLst>
          </p:cNvPr>
          <p:cNvSpPr/>
          <p:nvPr/>
        </p:nvSpPr>
        <p:spPr>
          <a:xfrm>
            <a:off x="4937848" y="680932"/>
            <a:ext cx="3660803" cy="3661276"/>
          </a:xfrm>
          <a:custGeom>
            <a:avLst/>
            <a:gdLst/>
            <a:ahLst/>
            <a:cxnLst/>
            <a:rect l="l" t="t" r="r" b="b"/>
            <a:pathLst>
              <a:path w="4809" h="4810" extrusionOk="0">
                <a:moveTo>
                  <a:pt x="4345" y="1571"/>
                </a:moveTo>
                <a:cubicBezTo>
                  <a:pt x="4809" y="2641"/>
                  <a:pt x="4309" y="3890"/>
                  <a:pt x="3239" y="4345"/>
                </a:cubicBezTo>
                <a:cubicBezTo>
                  <a:pt x="2168" y="4809"/>
                  <a:pt x="919" y="4319"/>
                  <a:pt x="464" y="3248"/>
                </a:cubicBezTo>
                <a:cubicBezTo>
                  <a:pt x="0" y="2169"/>
                  <a:pt x="491" y="929"/>
                  <a:pt x="1571" y="465"/>
                </a:cubicBezTo>
                <a:cubicBezTo>
                  <a:pt x="2641" y="1"/>
                  <a:pt x="3881" y="500"/>
                  <a:pt x="4345" y="1571"/>
                </a:cubicBezTo>
              </a:path>
            </a:pathLst>
          </a:custGeom>
          <a:gradFill>
            <a:gsLst>
              <a:gs pos="0">
                <a:srgbClr val="B7FBF6">
                  <a:alpha val="50196"/>
                </a:srgbClr>
              </a:gs>
              <a:gs pos="69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4" name="Google Shape;919;p48">
            <a:extLst>
              <a:ext uri="{FF2B5EF4-FFF2-40B4-BE49-F238E27FC236}">
                <a16:creationId xmlns:a16="http://schemas.microsoft.com/office/drawing/2014/main" id="{1621D658-CED2-411B-8301-C718888C9C1B}"/>
              </a:ext>
            </a:extLst>
          </p:cNvPr>
          <p:cNvGrpSpPr/>
          <p:nvPr/>
        </p:nvGrpSpPr>
        <p:grpSpPr>
          <a:xfrm>
            <a:off x="5711468" y="1690479"/>
            <a:ext cx="2113582" cy="1642194"/>
            <a:chOff x="3186425" y="4160625"/>
            <a:chExt cx="533679" cy="414643"/>
          </a:xfrm>
        </p:grpSpPr>
        <p:grpSp>
          <p:nvGrpSpPr>
            <p:cNvPr id="65" name="Google Shape;920;p48">
              <a:extLst>
                <a:ext uri="{FF2B5EF4-FFF2-40B4-BE49-F238E27FC236}">
                  <a16:creationId xmlns:a16="http://schemas.microsoft.com/office/drawing/2014/main" id="{5C47C30F-9995-48BD-94B2-7D1C3EFEE7A9}"/>
                </a:ext>
              </a:extLst>
            </p:cNvPr>
            <p:cNvGrpSpPr/>
            <p:nvPr/>
          </p:nvGrpSpPr>
          <p:grpSpPr>
            <a:xfrm>
              <a:off x="3248670" y="4212301"/>
              <a:ext cx="409169" cy="311298"/>
              <a:chOff x="3248670" y="4212301"/>
              <a:chExt cx="409169" cy="311298"/>
            </a:xfrm>
          </p:grpSpPr>
          <p:sp>
            <p:nvSpPr>
              <p:cNvPr id="67" name="Google Shape;921;p48">
                <a:extLst>
                  <a:ext uri="{FF2B5EF4-FFF2-40B4-BE49-F238E27FC236}">
                    <a16:creationId xmlns:a16="http://schemas.microsoft.com/office/drawing/2014/main" id="{A89B2A72-7BE0-4B1D-9E12-1ADED69858F3}"/>
                  </a:ext>
                </a:extLst>
              </p:cNvPr>
              <p:cNvSpPr/>
              <p:nvPr/>
            </p:nvSpPr>
            <p:spPr>
              <a:xfrm>
                <a:off x="3249849" y="4212301"/>
                <a:ext cx="337457" cy="246269"/>
              </a:xfrm>
              <a:custGeom>
                <a:avLst/>
                <a:gdLst/>
                <a:ahLst/>
                <a:cxnLst/>
                <a:rect l="l" t="t" r="r" b="b"/>
                <a:pathLst>
                  <a:path w="7727" h="5639" extrusionOk="0">
                    <a:moveTo>
                      <a:pt x="7726" y="1303"/>
                    </a:moveTo>
                    <a:cubicBezTo>
                      <a:pt x="7682" y="1187"/>
                      <a:pt x="7637" y="1124"/>
                      <a:pt x="7584" y="1008"/>
                    </a:cubicBezTo>
                    <a:cubicBezTo>
                      <a:pt x="7432" y="696"/>
                      <a:pt x="7209" y="393"/>
                      <a:pt x="6852" y="294"/>
                    </a:cubicBezTo>
                    <a:cubicBezTo>
                      <a:pt x="6549" y="205"/>
                      <a:pt x="6228" y="286"/>
                      <a:pt x="5915" y="312"/>
                    </a:cubicBezTo>
                    <a:cubicBezTo>
                      <a:pt x="5398" y="348"/>
                      <a:pt x="4889" y="250"/>
                      <a:pt x="4381" y="161"/>
                    </a:cubicBezTo>
                    <a:cubicBezTo>
                      <a:pt x="3872" y="71"/>
                      <a:pt x="3346" y="0"/>
                      <a:pt x="2838" y="98"/>
                    </a:cubicBezTo>
                    <a:cubicBezTo>
                      <a:pt x="2338" y="205"/>
                      <a:pt x="1847" y="509"/>
                      <a:pt x="1651" y="990"/>
                    </a:cubicBezTo>
                    <a:cubicBezTo>
                      <a:pt x="1473" y="1436"/>
                      <a:pt x="750" y="1677"/>
                      <a:pt x="527" y="2105"/>
                    </a:cubicBezTo>
                    <a:cubicBezTo>
                      <a:pt x="286" y="2578"/>
                      <a:pt x="545" y="3096"/>
                      <a:pt x="277" y="3560"/>
                    </a:cubicBezTo>
                    <a:cubicBezTo>
                      <a:pt x="1" y="4032"/>
                      <a:pt x="117" y="4675"/>
                      <a:pt x="482" y="5085"/>
                    </a:cubicBezTo>
                    <a:cubicBezTo>
                      <a:pt x="741" y="5370"/>
                      <a:pt x="1080" y="5549"/>
                      <a:pt x="1455" y="5638"/>
                    </a:cubicBezTo>
                  </a:path>
                </a:pathLst>
              </a:custGeom>
              <a:gradFill>
                <a:gsLst>
                  <a:gs pos="0">
                    <a:schemeClr val="dk2"/>
                  </a:gs>
                  <a:gs pos="100000">
                    <a:schemeClr val="accent1"/>
                  </a:gs>
                </a:gsLst>
                <a:lin ang="16200038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922;p48">
                <a:extLst>
                  <a:ext uri="{FF2B5EF4-FFF2-40B4-BE49-F238E27FC236}">
                    <a16:creationId xmlns:a16="http://schemas.microsoft.com/office/drawing/2014/main" id="{F5D37063-36CC-4AFE-9392-93B261A3D0DC}"/>
                  </a:ext>
                </a:extLst>
              </p:cNvPr>
              <p:cNvSpPr/>
              <p:nvPr/>
            </p:nvSpPr>
            <p:spPr>
              <a:xfrm>
                <a:off x="3304790" y="4265276"/>
                <a:ext cx="353048" cy="258323"/>
              </a:xfrm>
              <a:custGeom>
                <a:avLst/>
                <a:gdLst/>
                <a:ahLst/>
                <a:cxnLst/>
                <a:rect l="l" t="t" r="r" b="b"/>
                <a:pathLst>
                  <a:path w="8084" h="5915" extrusionOk="0">
                    <a:moveTo>
                      <a:pt x="7164" y="72"/>
                    </a:moveTo>
                    <a:cubicBezTo>
                      <a:pt x="6879" y="0"/>
                      <a:pt x="6566" y="72"/>
                      <a:pt x="6281" y="152"/>
                    </a:cubicBezTo>
                    <a:cubicBezTo>
                      <a:pt x="5995" y="241"/>
                      <a:pt x="5710" y="348"/>
                      <a:pt x="5407" y="366"/>
                    </a:cubicBezTo>
                    <a:cubicBezTo>
                      <a:pt x="5050" y="384"/>
                      <a:pt x="4693" y="259"/>
                      <a:pt x="4336" y="188"/>
                    </a:cubicBezTo>
                    <a:cubicBezTo>
                      <a:pt x="3988" y="107"/>
                      <a:pt x="3587" y="90"/>
                      <a:pt x="3292" y="295"/>
                    </a:cubicBezTo>
                    <a:cubicBezTo>
                      <a:pt x="3007" y="491"/>
                      <a:pt x="2481" y="589"/>
                      <a:pt x="2240" y="839"/>
                    </a:cubicBezTo>
                    <a:cubicBezTo>
                      <a:pt x="1954" y="1124"/>
                      <a:pt x="1927" y="1490"/>
                      <a:pt x="1562" y="1669"/>
                    </a:cubicBezTo>
                    <a:cubicBezTo>
                      <a:pt x="884" y="1990"/>
                      <a:pt x="313" y="2596"/>
                      <a:pt x="152" y="3337"/>
                    </a:cubicBezTo>
                    <a:cubicBezTo>
                      <a:pt x="1" y="4068"/>
                      <a:pt x="340" y="4925"/>
                      <a:pt x="1018" y="5246"/>
                    </a:cubicBezTo>
                    <a:cubicBezTo>
                      <a:pt x="1374" y="5406"/>
                      <a:pt x="1776" y="5424"/>
                      <a:pt x="2151" y="5540"/>
                    </a:cubicBezTo>
                    <a:cubicBezTo>
                      <a:pt x="2454" y="5629"/>
                      <a:pt x="2739" y="5781"/>
                      <a:pt x="3060" y="5835"/>
                    </a:cubicBezTo>
                    <a:cubicBezTo>
                      <a:pt x="3596" y="5915"/>
                      <a:pt x="4131" y="5665"/>
                      <a:pt x="4568" y="5335"/>
                    </a:cubicBezTo>
                    <a:cubicBezTo>
                      <a:pt x="5005" y="5014"/>
                      <a:pt x="5380" y="4604"/>
                      <a:pt x="5826" y="4300"/>
                    </a:cubicBezTo>
                    <a:cubicBezTo>
                      <a:pt x="6138" y="4077"/>
                      <a:pt x="6495" y="3899"/>
                      <a:pt x="6789" y="3649"/>
                    </a:cubicBezTo>
                    <a:cubicBezTo>
                      <a:pt x="7012" y="3453"/>
                      <a:pt x="7200" y="3203"/>
                      <a:pt x="7387" y="2962"/>
                    </a:cubicBezTo>
                    <a:cubicBezTo>
                      <a:pt x="7664" y="2596"/>
                      <a:pt x="7949" y="2204"/>
                      <a:pt x="8012" y="1749"/>
                    </a:cubicBezTo>
                    <a:cubicBezTo>
                      <a:pt x="8083" y="1196"/>
                      <a:pt x="7780" y="223"/>
                      <a:pt x="7164" y="72"/>
                    </a:cubicBezTo>
                  </a:path>
                </a:pathLst>
              </a:custGeom>
              <a:gradFill>
                <a:gsLst>
                  <a:gs pos="0">
                    <a:schemeClr val="dk2"/>
                  </a:gs>
                  <a:gs pos="100000">
                    <a:schemeClr val="accent1"/>
                  </a:gs>
                </a:gsLst>
                <a:lin ang="16200038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" name="Google Shape;923;p48">
                <a:extLst>
                  <a:ext uri="{FF2B5EF4-FFF2-40B4-BE49-F238E27FC236}">
                    <a16:creationId xmlns:a16="http://schemas.microsoft.com/office/drawing/2014/main" id="{79BDBA8B-3455-4C79-8515-1409081CA28B}"/>
                  </a:ext>
                </a:extLst>
              </p:cNvPr>
              <p:cNvSpPr/>
              <p:nvPr/>
            </p:nvSpPr>
            <p:spPr>
              <a:xfrm>
                <a:off x="3461010" y="4317465"/>
                <a:ext cx="51883" cy="56556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1295" extrusionOk="0">
                    <a:moveTo>
                      <a:pt x="848" y="19"/>
                    </a:moveTo>
                    <a:cubicBezTo>
                      <a:pt x="839" y="36"/>
                      <a:pt x="848" y="54"/>
                      <a:pt x="866" y="63"/>
                    </a:cubicBezTo>
                    <a:lnTo>
                      <a:pt x="866" y="63"/>
                    </a:lnTo>
                    <a:cubicBezTo>
                      <a:pt x="1009" y="126"/>
                      <a:pt x="1116" y="268"/>
                      <a:pt x="1125" y="411"/>
                    </a:cubicBezTo>
                    <a:lnTo>
                      <a:pt x="1125" y="411"/>
                    </a:lnTo>
                    <a:cubicBezTo>
                      <a:pt x="1125" y="598"/>
                      <a:pt x="964" y="750"/>
                      <a:pt x="831" y="821"/>
                    </a:cubicBezTo>
                    <a:lnTo>
                      <a:pt x="831" y="821"/>
                    </a:lnTo>
                    <a:cubicBezTo>
                      <a:pt x="715" y="875"/>
                      <a:pt x="599" y="911"/>
                      <a:pt x="474" y="937"/>
                    </a:cubicBezTo>
                    <a:lnTo>
                      <a:pt x="474" y="937"/>
                    </a:lnTo>
                    <a:cubicBezTo>
                      <a:pt x="420" y="955"/>
                      <a:pt x="358" y="973"/>
                      <a:pt x="295" y="991"/>
                    </a:cubicBezTo>
                    <a:lnTo>
                      <a:pt x="295" y="991"/>
                    </a:lnTo>
                    <a:cubicBezTo>
                      <a:pt x="126" y="1053"/>
                      <a:pt x="19" y="1143"/>
                      <a:pt x="1" y="1250"/>
                    </a:cubicBezTo>
                    <a:lnTo>
                      <a:pt x="1" y="1250"/>
                    </a:lnTo>
                    <a:cubicBezTo>
                      <a:pt x="1" y="1268"/>
                      <a:pt x="10" y="1285"/>
                      <a:pt x="28" y="1294"/>
                    </a:cubicBezTo>
                    <a:lnTo>
                      <a:pt x="28" y="1294"/>
                    </a:lnTo>
                    <a:cubicBezTo>
                      <a:pt x="28" y="1294"/>
                      <a:pt x="37" y="1294"/>
                      <a:pt x="37" y="1294"/>
                    </a:cubicBezTo>
                    <a:lnTo>
                      <a:pt x="37" y="1294"/>
                    </a:lnTo>
                    <a:cubicBezTo>
                      <a:pt x="45" y="1294"/>
                      <a:pt x="63" y="1276"/>
                      <a:pt x="63" y="1268"/>
                    </a:cubicBezTo>
                    <a:lnTo>
                      <a:pt x="63" y="1268"/>
                    </a:lnTo>
                    <a:cubicBezTo>
                      <a:pt x="81" y="1152"/>
                      <a:pt x="215" y="1089"/>
                      <a:pt x="313" y="1053"/>
                    </a:cubicBezTo>
                    <a:lnTo>
                      <a:pt x="313" y="1053"/>
                    </a:lnTo>
                    <a:cubicBezTo>
                      <a:pt x="376" y="1036"/>
                      <a:pt x="438" y="1018"/>
                      <a:pt x="492" y="1000"/>
                    </a:cubicBezTo>
                    <a:lnTo>
                      <a:pt x="492" y="1000"/>
                    </a:lnTo>
                    <a:cubicBezTo>
                      <a:pt x="616" y="964"/>
                      <a:pt x="741" y="937"/>
                      <a:pt x="857" y="875"/>
                    </a:cubicBezTo>
                    <a:lnTo>
                      <a:pt x="857" y="875"/>
                    </a:lnTo>
                    <a:cubicBezTo>
                      <a:pt x="1018" y="795"/>
                      <a:pt x="1187" y="625"/>
                      <a:pt x="1187" y="411"/>
                    </a:cubicBezTo>
                    <a:lnTo>
                      <a:pt x="1187" y="411"/>
                    </a:lnTo>
                    <a:cubicBezTo>
                      <a:pt x="1178" y="242"/>
                      <a:pt x="1062" y="81"/>
                      <a:pt x="884" y="1"/>
                    </a:cubicBezTo>
                    <a:lnTo>
                      <a:pt x="884" y="1"/>
                    </a:lnTo>
                    <a:cubicBezTo>
                      <a:pt x="884" y="1"/>
                      <a:pt x="875" y="1"/>
                      <a:pt x="875" y="1"/>
                    </a:cubicBezTo>
                    <a:lnTo>
                      <a:pt x="875" y="1"/>
                    </a:lnTo>
                    <a:cubicBezTo>
                      <a:pt x="857" y="1"/>
                      <a:pt x="848" y="10"/>
                      <a:pt x="848" y="19"/>
                    </a:cubicBez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" name="Google Shape;924;p48">
                <a:extLst>
                  <a:ext uri="{FF2B5EF4-FFF2-40B4-BE49-F238E27FC236}">
                    <a16:creationId xmlns:a16="http://schemas.microsoft.com/office/drawing/2014/main" id="{CF9762E0-0715-4E4D-BBFB-E5AB9B9B99C3}"/>
                  </a:ext>
                </a:extLst>
              </p:cNvPr>
              <p:cNvSpPr/>
              <p:nvPr/>
            </p:nvSpPr>
            <p:spPr>
              <a:xfrm>
                <a:off x="3548706" y="4278902"/>
                <a:ext cx="33934" cy="78348"/>
              </a:xfrm>
              <a:custGeom>
                <a:avLst/>
                <a:gdLst/>
                <a:ahLst/>
                <a:cxnLst/>
                <a:rect l="l" t="t" r="r" b="b"/>
                <a:pathLst>
                  <a:path w="777" h="1794" extrusionOk="0">
                    <a:moveTo>
                      <a:pt x="0" y="27"/>
                    </a:moveTo>
                    <a:cubicBezTo>
                      <a:pt x="0" y="36"/>
                      <a:pt x="9" y="54"/>
                      <a:pt x="27" y="63"/>
                    </a:cubicBezTo>
                    <a:lnTo>
                      <a:pt x="27" y="63"/>
                    </a:lnTo>
                    <a:cubicBezTo>
                      <a:pt x="375" y="143"/>
                      <a:pt x="642" y="464"/>
                      <a:pt x="678" y="839"/>
                    </a:cubicBezTo>
                    <a:lnTo>
                      <a:pt x="678" y="839"/>
                    </a:lnTo>
                    <a:cubicBezTo>
                      <a:pt x="714" y="1214"/>
                      <a:pt x="491" y="1588"/>
                      <a:pt x="152" y="1740"/>
                    </a:cubicBezTo>
                    <a:lnTo>
                      <a:pt x="152" y="1740"/>
                    </a:lnTo>
                    <a:cubicBezTo>
                      <a:pt x="134" y="1740"/>
                      <a:pt x="125" y="1758"/>
                      <a:pt x="134" y="1776"/>
                    </a:cubicBezTo>
                    <a:lnTo>
                      <a:pt x="134" y="1776"/>
                    </a:lnTo>
                    <a:cubicBezTo>
                      <a:pt x="134" y="1794"/>
                      <a:pt x="152" y="1794"/>
                      <a:pt x="161" y="1794"/>
                    </a:cubicBezTo>
                    <a:lnTo>
                      <a:pt x="161" y="1794"/>
                    </a:lnTo>
                    <a:cubicBezTo>
                      <a:pt x="161" y="1794"/>
                      <a:pt x="170" y="1794"/>
                      <a:pt x="170" y="1794"/>
                    </a:cubicBezTo>
                    <a:lnTo>
                      <a:pt x="170" y="1794"/>
                    </a:lnTo>
                    <a:cubicBezTo>
                      <a:pt x="544" y="1633"/>
                      <a:pt x="776" y="1232"/>
                      <a:pt x="741" y="830"/>
                    </a:cubicBezTo>
                    <a:lnTo>
                      <a:pt x="741" y="830"/>
                    </a:lnTo>
                    <a:cubicBezTo>
                      <a:pt x="705" y="429"/>
                      <a:pt x="419" y="81"/>
                      <a:pt x="36" y="1"/>
                    </a:cubicBezTo>
                    <a:lnTo>
                      <a:pt x="36" y="1"/>
                    </a:lnTo>
                    <a:cubicBezTo>
                      <a:pt x="36" y="1"/>
                      <a:pt x="36" y="1"/>
                      <a:pt x="27" y="1"/>
                    </a:cubicBezTo>
                    <a:lnTo>
                      <a:pt x="27" y="1"/>
                    </a:lnTo>
                    <a:cubicBezTo>
                      <a:pt x="18" y="1"/>
                      <a:pt x="0" y="9"/>
                      <a:pt x="0" y="27"/>
                    </a:cubicBez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925;p48">
                <a:extLst>
                  <a:ext uri="{FF2B5EF4-FFF2-40B4-BE49-F238E27FC236}">
                    <a16:creationId xmlns:a16="http://schemas.microsoft.com/office/drawing/2014/main" id="{25085B9A-7F3E-4C2C-AB40-2F5D13DBC2E4}"/>
                  </a:ext>
                </a:extLst>
              </p:cNvPr>
              <p:cNvSpPr/>
              <p:nvPr/>
            </p:nvSpPr>
            <p:spPr>
              <a:xfrm>
                <a:off x="3404933" y="4414114"/>
                <a:ext cx="25374" cy="40135"/>
              </a:xfrm>
              <a:custGeom>
                <a:avLst/>
                <a:gdLst/>
                <a:ahLst/>
                <a:cxnLst/>
                <a:rect l="l" t="t" r="r" b="b"/>
                <a:pathLst>
                  <a:path w="581" h="919" extrusionOk="0">
                    <a:moveTo>
                      <a:pt x="536" y="0"/>
                    </a:moveTo>
                    <a:cubicBezTo>
                      <a:pt x="339" y="27"/>
                      <a:pt x="161" y="152"/>
                      <a:pt x="81" y="339"/>
                    </a:cubicBezTo>
                    <a:lnTo>
                      <a:pt x="81" y="339"/>
                    </a:lnTo>
                    <a:cubicBezTo>
                      <a:pt x="0" y="518"/>
                      <a:pt x="18" y="741"/>
                      <a:pt x="134" y="901"/>
                    </a:cubicBezTo>
                    <a:lnTo>
                      <a:pt x="134" y="901"/>
                    </a:lnTo>
                    <a:cubicBezTo>
                      <a:pt x="143" y="910"/>
                      <a:pt x="152" y="919"/>
                      <a:pt x="161" y="919"/>
                    </a:cubicBezTo>
                    <a:lnTo>
                      <a:pt x="161" y="919"/>
                    </a:lnTo>
                    <a:cubicBezTo>
                      <a:pt x="170" y="919"/>
                      <a:pt x="170" y="910"/>
                      <a:pt x="179" y="910"/>
                    </a:cubicBezTo>
                    <a:lnTo>
                      <a:pt x="179" y="910"/>
                    </a:lnTo>
                    <a:cubicBezTo>
                      <a:pt x="197" y="901"/>
                      <a:pt x="197" y="883"/>
                      <a:pt x="188" y="865"/>
                    </a:cubicBezTo>
                    <a:lnTo>
                      <a:pt x="188" y="865"/>
                    </a:lnTo>
                    <a:cubicBezTo>
                      <a:pt x="89" y="723"/>
                      <a:pt x="72" y="526"/>
                      <a:pt x="143" y="366"/>
                    </a:cubicBezTo>
                    <a:lnTo>
                      <a:pt x="143" y="366"/>
                    </a:lnTo>
                    <a:cubicBezTo>
                      <a:pt x="214" y="205"/>
                      <a:pt x="375" y="80"/>
                      <a:pt x="544" y="63"/>
                    </a:cubicBezTo>
                    <a:lnTo>
                      <a:pt x="544" y="63"/>
                    </a:lnTo>
                    <a:cubicBezTo>
                      <a:pt x="562" y="63"/>
                      <a:pt x="580" y="45"/>
                      <a:pt x="571" y="27"/>
                    </a:cubicBezTo>
                    <a:lnTo>
                      <a:pt x="571" y="27"/>
                    </a:lnTo>
                    <a:cubicBezTo>
                      <a:pt x="571" y="9"/>
                      <a:pt x="562" y="0"/>
                      <a:pt x="544" y="0"/>
                    </a:cubicBezTo>
                    <a:lnTo>
                      <a:pt x="544" y="0"/>
                    </a:lnTo>
                    <a:cubicBezTo>
                      <a:pt x="544" y="0"/>
                      <a:pt x="544" y="0"/>
                      <a:pt x="53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926;p48">
                <a:extLst>
                  <a:ext uri="{FF2B5EF4-FFF2-40B4-BE49-F238E27FC236}">
                    <a16:creationId xmlns:a16="http://schemas.microsoft.com/office/drawing/2014/main" id="{12C9FC91-8BB1-4691-BE66-2976422ACA5A}"/>
                  </a:ext>
                </a:extLst>
              </p:cNvPr>
              <p:cNvSpPr/>
              <p:nvPr/>
            </p:nvSpPr>
            <p:spPr>
              <a:xfrm>
                <a:off x="3468827" y="4251257"/>
                <a:ext cx="14456" cy="15984"/>
              </a:xfrm>
              <a:custGeom>
                <a:avLst/>
                <a:gdLst/>
                <a:ahLst/>
                <a:cxnLst/>
                <a:rect l="l" t="t" r="r" b="b"/>
                <a:pathLst>
                  <a:path w="331" h="366" extrusionOk="0">
                    <a:moveTo>
                      <a:pt x="54" y="98"/>
                    </a:moveTo>
                    <a:cubicBezTo>
                      <a:pt x="0" y="179"/>
                      <a:pt x="9" y="286"/>
                      <a:pt x="72" y="357"/>
                    </a:cubicBezTo>
                    <a:lnTo>
                      <a:pt x="72" y="357"/>
                    </a:lnTo>
                    <a:cubicBezTo>
                      <a:pt x="72" y="366"/>
                      <a:pt x="81" y="366"/>
                      <a:pt x="90" y="366"/>
                    </a:cubicBezTo>
                    <a:lnTo>
                      <a:pt x="90" y="366"/>
                    </a:lnTo>
                    <a:cubicBezTo>
                      <a:pt x="98" y="366"/>
                      <a:pt x="107" y="366"/>
                      <a:pt x="116" y="366"/>
                    </a:cubicBezTo>
                    <a:lnTo>
                      <a:pt x="116" y="366"/>
                    </a:lnTo>
                    <a:cubicBezTo>
                      <a:pt x="125" y="348"/>
                      <a:pt x="125" y="330"/>
                      <a:pt x="116" y="321"/>
                    </a:cubicBezTo>
                    <a:lnTo>
                      <a:pt x="116" y="321"/>
                    </a:lnTo>
                    <a:cubicBezTo>
                      <a:pt x="72" y="268"/>
                      <a:pt x="72" y="187"/>
                      <a:pt x="107" y="134"/>
                    </a:cubicBezTo>
                    <a:lnTo>
                      <a:pt x="107" y="134"/>
                    </a:lnTo>
                    <a:cubicBezTo>
                      <a:pt x="143" y="80"/>
                      <a:pt x="223" y="54"/>
                      <a:pt x="286" y="72"/>
                    </a:cubicBezTo>
                    <a:lnTo>
                      <a:pt x="286" y="72"/>
                    </a:lnTo>
                    <a:cubicBezTo>
                      <a:pt x="295" y="72"/>
                      <a:pt x="313" y="63"/>
                      <a:pt x="321" y="45"/>
                    </a:cubicBezTo>
                    <a:lnTo>
                      <a:pt x="321" y="45"/>
                    </a:lnTo>
                    <a:cubicBezTo>
                      <a:pt x="330" y="36"/>
                      <a:pt x="321" y="18"/>
                      <a:pt x="304" y="9"/>
                    </a:cubicBezTo>
                    <a:lnTo>
                      <a:pt x="304" y="9"/>
                    </a:lnTo>
                    <a:cubicBezTo>
                      <a:pt x="277" y="0"/>
                      <a:pt x="259" y="0"/>
                      <a:pt x="241" y="0"/>
                    </a:cubicBezTo>
                    <a:lnTo>
                      <a:pt x="241" y="0"/>
                    </a:lnTo>
                    <a:cubicBezTo>
                      <a:pt x="170" y="0"/>
                      <a:pt x="98" y="36"/>
                      <a:pt x="54" y="98"/>
                    </a:cubicBez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927;p48">
                <a:extLst>
                  <a:ext uri="{FF2B5EF4-FFF2-40B4-BE49-F238E27FC236}">
                    <a16:creationId xmlns:a16="http://schemas.microsoft.com/office/drawing/2014/main" id="{DF0632D5-FB5A-4803-9C18-BF4264C92CA7}"/>
                  </a:ext>
                </a:extLst>
              </p:cNvPr>
              <p:cNvSpPr/>
              <p:nvPr/>
            </p:nvSpPr>
            <p:spPr>
              <a:xfrm>
                <a:off x="3248670" y="4213043"/>
                <a:ext cx="407988" cy="309027"/>
              </a:xfrm>
              <a:custGeom>
                <a:avLst/>
                <a:gdLst/>
                <a:ahLst/>
                <a:cxnLst/>
                <a:rect l="l" t="t" r="r" b="b"/>
                <a:pathLst>
                  <a:path w="9342" h="7076" extrusionOk="0">
                    <a:moveTo>
                      <a:pt x="2865" y="54"/>
                    </a:moveTo>
                    <a:cubicBezTo>
                      <a:pt x="2704" y="90"/>
                      <a:pt x="2561" y="135"/>
                      <a:pt x="2419" y="197"/>
                    </a:cubicBezTo>
                    <a:lnTo>
                      <a:pt x="2419" y="197"/>
                    </a:lnTo>
                    <a:cubicBezTo>
                      <a:pt x="2419" y="197"/>
                      <a:pt x="2419" y="197"/>
                      <a:pt x="2419" y="206"/>
                    </a:cubicBezTo>
                    <a:lnTo>
                      <a:pt x="2419" y="206"/>
                    </a:lnTo>
                    <a:cubicBezTo>
                      <a:pt x="2062" y="367"/>
                      <a:pt x="1776" y="643"/>
                      <a:pt x="1651" y="964"/>
                    </a:cubicBezTo>
                    <a:lnTo>
                      <a:pt x="1651" y="964"/>
                    </a:lnTo>
                    <a:cubicBezTo>
                      <a:pt x="1633" y="1009"/>
                      <a:pt x="1607" y="1045"/>
                      <a:pt x="1580" y="1089"/>
                    </a:cubicBezTo>
                    <a:lnTo>
                      <a:pt x="1580" y="1089"/>
                    </a:lnTo>
                    <a:cubicBezTo>
                      <a:pt x="1571" y="1089"/>
                      <a:pt x="1562" y="1098"/>
                      <a:pt x="1562" y="1116"/>
                    </a:cubicBezTo>
                    <a:lnTo>
                      <a:pt x="1562" y="1116"/>
                    </a:lnTo>
                    <a:cubicBezTo>
                      <a:pt x="1562" y="1116"/>
                      <a:pt x="1562" y="1116"/>
                      <a:pt x="1562" y="1116"/>
                    </a:cubicBezTo>
                    <a:lnTo>
                      <a:pt x="1562" y="1116"/>
                    </a:lnTo>
                    <a:cubicBezTo>
                      <a:pt x="1446" y="1277"/>
                      <a:pt x="1259" y="1401"/>
                      <a:pt x="1089" y="1535"/>
                    </a:cubicBezTo>
                    <a:lnTo>
                      <a:pt x="1089" y="1535"/>
                    </a:lnTo>
                    <a:cubicBezTo>
                      <a:pt x="866" y="1696"/>
                      <a:pt x="634" y="1856"/>
                      <a:pt x="527" y="2071"/>
                    </a:cubicBezTo>
                    <a:lnTo>
                      <a:pt x="527" y="2071"/>
                    </a:lnTo>
                    <a:cubicBezTo>
                      <a:pt x="402" y="2311"/>
                      <a:pt x="402" y="2561"/>
                      <a:pt x="411" y="2802"/>
                    </a:cubicBezTo>
                    <a:lnTo>
                      <a:pt x="411" y="2802"/>
                    </a:lnTo>
                    <a:cubicBezTo>
                      <a:pt x="411" y="3052"/>
                      <a:pt x="411" y="3293"/>
                      <a:pt x="277" y="3525"/>
                    </a:cubicBezTo>
                    <a:lnTo>
                      <a:pt x="277" y="3525"/>
                    </a:lnTo>
                    <a:cubicBezTo>
                      <a:pt x="1" y="3989"/>
                      <a:pt x="90" y="4649"/>
                      <a:pt x="492" y="5095"/>
                    </a:cubicBezTo>
                    <a:lnTo>
                      <a:pt x="492" y="5095"/>
                    </a:lnTo>
                    <a:cubicBezTo>
                      <a:pt x="732" y="5362"/>
                      <a:pt x="1071" y="5559"/>
                      <a:pt x="1473" y="5657"/>
                    </a:cubicBezTo>
                    <a:lnTo>
                      <a:pt x="1473" y="5657"/>
                    </a:lnTo>
                    <a:cubicBezTo>
                      <a:pt x="1473" y="5657"/>
                      <a:pt x="1473" y="5657"/>
                      <a:pt x="1482" y="5657"/>
                    </a:cubicBezTo>
                    <a:lnTo>
                      <a:pt x="1482" y="5657"/>
                    </a:lnTo>
                    <a:cubicBezTo>
                      <a:pt x="1491" y="5657"/>
                      <a:pt x="1509" y="5648"/>
                      <a:pt x="1509" y="5630"/>
                    </a:cubicBezTo>
                    <a:lnTo>
                      <a:pt x="1509" y="5630"/>
                    </a:lnTo>
                    <a:cubicBezTo>
                      <a:pt x="1509" y="5621"/>
                      <a:pt x="1509" y="5621"/>
                      <a:pt x="1509" y="5612"/>
                    </a:cubicBezTo>
                    <a:lnTo>
                      <a:pt x="1509" y="5612"/>
                    </a:lnTo>
                    <a:cubicBezTo>
                      <a:pt x="1660" y="5987"/>
                      <a:pt x="1937" y="6299"/>
                      <a:pt x="2294" y="6469"/>
                    </a:cubicBezTo>
                    <a:lnTo>
                      <a:pt x="2294" y="6469"/>
                    </a:lnTo>
                    <a:cubicBezTo>
                      <a:pt x="2508" y="6567"/>
                      <a:pt x="2749" y="6620"/>
                      <a:pt x="2981" y="6665"/>
                    </a:cubicBezTo>
                    <a:lnTo>
                      <a:pt x="2981" y="6665"/>
                    </a:lnTo>
                    <a:cubicBezTo>
                      <a:pt x="3132" y="6692"/>
                      <a:pt x="3284" y="6718"/>
                      <a:pt x="3427" y="6763"/>
                    </a:cubicBezTo>
                    <a:lnTo>
                      <a:pt x="3427" y="6763"/>
                    </a:lnTo>
                    <a:cubicBezTo>
                      <a:pt x="3534" y="6799"/>
                      <a:pt x="3650" y="6843"/>
                      <a:pt x="3757" y="6879"/>
                    </a:cubicBezTo>
                    <a:lnTo>
                      <a:pt x="3757" y="6879"/>
                    </a:lnTo>
                    <a:cubicBezTo>
                      <a:pt x="3944" y="6959"/>
                      <a:pt x="4140" y="7031"/>
                      <a:pt x="4337" y="7057"/>
                    </a:cubicBezTo>
                    <a:lnTo>
                      <a:pt x="4337" y="7057"/>
                    </a:lnTo>
                    <a:cubicBezTo>
                      <a:pt x="4408" y="7066"/>
                      <a:pt x="4479" y="7075"/>
                      <a:pt x="4551" y="7075"/>
                    </a:cubicBezTo>
                    <a:lnTo>
                      <a:pt x="4551" y="7075"/>
                    </a:lnTo>
                    <a:cubicBezTo>
                      <a:pt x="5068" y="7075"/>
                      <a:pt x="5541" y="6808"/>
                      <a:pt x="5871" y="6558"/>
                    </a:cubicBezTo>
                    <a:lnTo>
                      <a:pt x="5871" y="6558"/>
                    </a:lnTo>
                    <a:cubicBezTo>
                      <a:pt x="6076" y="6406"/>
                      <a:pt x="6263" y="6237"/>
                      <a:pt x="6451" y="6076"/>
                    </a:cubicBezTo>
                    <a:lnTo>
                      <a:pt x="6451" y="6076"/>
                    </a:lnTo>
                    <a:cubicBezTo>
                      <a:pt x="6665" y="5880"/>
                      <a:pt x="6888" y="5684"/>
                      <a:pt x="7129" y="5514"/>
                    </a:cubicBezTo>
                    <a:lnTo>
                      <a:pt x="7129" y="5514"/>
                    </a:lnTo>
                    <a:cubicBezTo>
                      <a:pt x="7245" y="5434"/>
                      <a:pt x="7370" y="5362"/>
                      <a:pt x="7495" y="5282"/>
                    </a:cubicBezTo>
                    <a:lnTo>
                      <a:pt x="7495" y="5282"/>
                    </a:lnTo>
                    <a:cubicBezTo>
                      <a:pt x="7691" y="5157"/>
                      <a:pt x="7905" y="5032"/>
                      <a:pt x="8092" y="4872"/>
                    </a:cubicBezTo>
                    <a:lnTo>
                      <a:pt x="8092" y="4872"/>
                    </a:lnTo>
                    <a:cubicBezTo>
                      <a:pt x="8217" y="4756"/>
                      <a:pt x="8333" y="4640"/>
                      <a:pt x="8440" y="4506"/>
                    </a:cubicBezTo>
                    <a:lnTo>
                      <a:pt x="8440" y="4506"/>
                    </a:lnTo>
                    <a:lnTo>
                      <a:pt x="8440" y="4506"/>
                    </a:lnTo>
                    <a:lnTo>
                      <a:pt x="8440" y="4506"/>
                    </a:lnTo>
                    <a:cubicBezTo>
                      <a:pt x="8529" y="4399"/>
                      <a:pt x="8610" y="4283"/>
                      <a:pt x="8699" y="4176"/>
                    </a:cubicBezTo>
                    <a:lnTo>
                      <a:pt x="8699" y="4176"/>
                    </a:lnTo>
                    <a:cubicBezTo>
                      <a:pt x="8949" y="3846"/>
                      <a:pt x="9261" y="3427"/>
                      <a:pt x="9323" y="2945"/>
                    </a:cubicBezTo>
                    <a:lnTo>
                      <a:pt x="9323" y="2945"/>
                    </a:lnTo>
                    <a:cubicBezTo>
                      <a:pt x="9332" y="2865"/>
                      <a:pt x="9341" y="2784"/>
                      <a:pt x="9332" y="2686"/>
                    </a:cubicBezTo>
                    <a:lnTo>
                      <a:pt x="9332" y="2686"/>
                    </a:lnTo>
                    <a:cubicBezTo>
                      <a:pt x="9332" y="2686"/>
                      <a:pt x="9332" y="2677"/>
                      <a:pt x="9332" y="2668"/>
                    </a:cubicBezTo>
                    <a:lnTo>
                      <a:pt x="9332" y="2668"/>
                    </a:lnTo>
                    <a:cubicBezTo>
                      <a:pt x="9297" y="2106"/>
                      <a:pt x="9002" y="1375"/>
                      <a:pt x="8458" y="1241"/>
                    </a:cubicBezTo>
                    <a:lnTo>
                      <a:pt x="8458" y="1241"/>
                    </a:lnTo>
                    <a:cubicBezTo>
                      <a:pt x="8235" y="1187"/>
                      <a:pt x="7994" y="1214"/>
                      <a:pt x="7780" y="1259"/>
                    </a:cubicBezTo>
                    <a:lnTo>
                      <a:pt x="7780" y="1259"/>
                    </a:lnTo>
                    <a:cubicBezTo>
                      <a:pt x="7753" y="1187"/>
                      <a:pt x="7718" y="1134"/>
                      <a:pt x="7691" y="1071"/>
                    </a:cubicBezTo>
                    <a:lnTo>
                      <a:pt x="7691" y="1071"/>
                    </a:lnTo>
                    <a:cubicBezTo>
                      <a:pt x="7673" y="1045"/>
                      <a:pt x="7655" y="1009"/>
                      <a:pt x="7637" y="982"/>
                    </a:cubicBezTo>
                    <a:lnTo>
                      <a:pt x="7637" y="982"/>
                    </a:lnTo>
                    <a:cubicBezTo>
                      <a:pt x="7441" y="572"/>
                      <a:pt x="7200" y="331"/>
                      <a:pt x="6888" y="242"/>
                    </a:cubicBezTo>
                    <a:lnTo>
                      <a:pt x="6888" y="242"/>
                    </a:lnTo>
                    <a:cubicBezTo>
                      <a:pt x="6656" y="170"/>
                      <a:pt x="6406" y="206"/>
                      <a:pt x="6165" y="233"/>
                    </a:cubicBezTo>
                    <a:lnTo>
                      <a:pt x="6165" y="233"/>
                    </a:lnTo>
                    <a:cubicBezTo>
                      <a:pt x="6094" y="242"/>
                      <a:pt x="6014" y="251"/>
                      <a:pt x="5942" y="260"/>
                    </a:cubicBezTo>
                    <a:lnTo>
                      <a:pt x="5942" y="260"/>
                    </a:lnTo>
                    <a:cubicBezTo>
                      <a:pt x="5478" y="295"/>
                      <a:pt x="5006" y="215"/>
                      <a:pt x="4542" y="135"/>
                    </a:cubicBezTo>
                    <a:lnTo>
                      <a:pt x="4542" y="135"/>
                    </a:lnTo>
                    <a:lnTo>
                      <a:pt x="4408" y="117"/>
                    </a:lnTo>
                    <a:cubicBezTo>
                      <a:pt x="4087" y="54"/>
                      <a:pt x="3739" y="1"/>
                      <a:pt x="3400" y="1"/>
                    </a:cubicBezTo>
                    <a:lnTo>
                      <a:pt x="3400" y="1"/>
                    </a:lnTo>
                    <a:cubicBezTo>
                      <a:pt x="3221" y="1"/>
                      <a:pt x="3043" y="19"/>
                      <a:pt x="2865" y="54"/>
                    </a:cubicBezTo>
                    <a:moveTo>
                      <a:pt x="2579" y="884"/>
                    </a:moveTo>
                    <a:cubicBezTo>
                      <a:pt x="2552" y="875"/>
                      <a:pt x="2526" y="848"/>
                      <a:pt x="2499" y="813"/>
                    </a:cubicBezTo>
                    <a:lnTo>
                      <a:pt x="2499" y="813"/>
                    </a:lnTo>
                    <a:cubicBezTo>
                      <a:pt x="2383" y="643"/>
                      <a:pt x="2365" y="429"/>
                      <a:pt x="2454" y="251"/>
                    </a:cubicBezTo>
                    <a:lnTo>
                      <a:pt x="2454" y="251"/>
                    </a:lnTo>
                    <a:cubicBezTo>
                      <a:pt x="2588" y="197"/>
                      <a:pt x="2722" y="144"/>
                      <a:pt x="2873" y="117"/>
                    </a:cubicBezTo>
                    <a:lnTo>
                      <a:pt x="2873" y="117"/>
                    </a:lnTo>
                    <a:cubicBezTo>
                      <a:pt x="3346" y="19"/>
                      <a:pt x="3828" y="81"/>
                      <a:pt x="4292" y="153"/>
                    </a:cubicBezTo>
                    <a:lnTo>
                      <a:pt x="4292" y="153"/>
                    </a:lnTo>
                    <a:cubicBezTo>
                      <a:pt x="4292" y="161"/>
                      <a:pt x="4301" y="170"/>
                      <a:pt x="4310" y="170"/>
                    </a:cubicBezTo>
                    <a:lnTo>
                      <a:pt x="4310" y="170"/>
                    </a:lnTo>
                    <a:cubicBezTo>
                      <a:pt x="4372" y="188"/>
                      <a:pt x="4426" y="251"/>
                      <a:pt x="4435" y="322"/>
                    </a:cubicBezTo>
                    <a:lnTo>
                      <a:pt x="4435" y="322"/>
                    </a:lnTo>
                    <a:cubicBezTo>
                      <a:pt x="4435" y="385"/>
                      <a:pt x="4390" y="456"/>
                      <a:pt x="4319" y="474"/>
                    </a:cubicBezTo>
                    <a:lnTo>
                      <a:pt x="4319" y="474"/>
                    </a:lnTo>
                    <a:cubicBezTo>
                      <a:pt x="4310" y="483"/>
                      <a:pt x="4301" y="500"/>
                      <a:pt x="4301" y="518"/>
                    </a:cubicBezTo>
                    <a:lnTo>
                      <a:pt x="4301" y="518"/>
                    </a:lnTo>
                    <a:cubicBezTo>
                      <a:pt x="4310" y="527"/>
                      <a:pt x="4319" y="536"/>
                      <a:pt x="4328" y="536"/>
                    </a:cubicBezTo>
                    <a:lnTo>
                      <a:pt x="4328" y="536"/>
                    </a:lnTo>
                    <a:cubicBezTo>
                      <a:pt x="4337" y="536"/>
                      <a:pt x="4337" y="536"/>
                      <a:pt x="4345" y="536"/>
                    </a:cubicBezTo>
                    <a:lnTo>
                      <a:pt x="4345" y="536"/>
                    </a:lnTo>
                    <a:cubicBezTo>
                      <a:pt x="4435" y="509"/>
                      <a:pt x="4497" y="411"/>
                      <a:pt x="4497" y="313"/>
                    </a:cubicBezTo>
                    <a:lnTo>
                      <a:pt x="4497" y="313"/>
                    </a:lnTo>
                    <a:cubicBezTo>
                      <a:pt x="4497" y="269"/>
                      <a:pt x="4470" y="224"/>
                      <a:pt x="4444" y="179"/>
                    </a:cubicBezTo>
                    <a:lnTo>
                      <a:pt x="4444" y="179"/>
                    </a:lnTo>
                    <a:lnTo>
                      <a:pt x="4533" y="197"/>
                    </a:lnTo>
                    <a:cubicBezTo>
                      <a:pt x="4899" y="260"/>
                      <a:pt x="5273" y="331"/>
                      <a:pt x="5648" y="331"/>
                    </a:cubicBezTo>
                    <a:lnTo>
                      <a:pt x="5648" y="331"/>
                    </a:lnTo>
                    <a:cubicBezTo>
                      <a:pt x="5648" y="331"/>
                      <a:pt x="5648" y="331"/>
                      <a:pt x="5657" y="331"/>
                    </a:cubicBezTo>
                    <a:lnTo>
                      <a:pt x="5657" y="331"/>
                    </a:lnTo>
                    <a:cubicBezTo>
                      <a:pt x="5666" y="331"/>
                      <a:pt x="5666" y="331"/>
                      <a:pt x="5675" y="331"/>
                    </a:cubicBezTo>
                    <a:lnTo>
                      <a:pt x="5675" y="331"/>
                    </a:lnTo>
                    <a:lnTo>
                      <a:pt x="5684" y="331"/>
                    </a:lnTo>
                    <a:cubicBezTo>
                      <a:pt x="5826" y="340"/>
                      <a:pt x="5960" y="465"/>
                      <a:pt x="6014" y="599"/>
                    </a:cubicBezTo>
                    <a:lnTo>
                      <a:pt x="6014" y="599"/>
                    </a:lnTo>
                    <a:cubicBezTo>
                      <a:pt x="6076" y="732"/>
                      <a:pt x="6032" y="911"/>
                      <a:pt x="5916" y="1009"/>
                    </a:cubicBezTo>
                    <a:lnTo>
                      <a:pt x="5916" y="1009"/>
                    </a:lnTo>
                    <a:cubicBezTo>
                      <a:pt x="5907" y="1018"/>
                      <a:pt x="5907" y="1027"/>
                      <a:pt x="5907" y="1036"/>
                    </a:cubicBezTo>
                    <a:lnTo>
                      <a:pt x="5907" y="1036"/>
                    </a:lnTo>
                    <a:cubicBezTo>
                      <a:pt x="5907" y="1054"/>
                      <a:pt x="5916" y="1062"/>
                      <a:pt x="5924" y="1062"/>
                    </a:cubicBezTo>
                    <a:lnTo>
                      <a:pt x="5924" y="1062"/>
                    </a:lnTo>
                    <a:lnTo>
                      <a:pt x="6005" y="1089"/>
                    </a:lnTo>
                    <a:cubicBezTo>
                      <a:pt x="6014" y="1089"/>
                      <a:pt x="6014" y="1089"/>
                      <a:pt x="6014" y="1089"/>
                    </a:cubicBezTo>
                    <a:lnTo>
                      <a:pt x="6014" y="1089"/>
                    </a:lnTo>
                    <a:cubicBezTo>
                      <a:pt x="6032" y="1089"/>
                      <a:pt x="6040" y="1080"/>
                      <a:pt x="6049" y="1062"/>
                    </a:cubicBezTo>
                    <a:lnTo>
                      <a:pt x="6049" y="1062"/>
                    </a:lnTo>
                    <a:cubicBezTo>
                      <a:pt x="6049" y="1054"/>
                      <a:pt x="6040" y="1036"/>
                      <a:pt x="6023" y="1027"/>
                    </a:cubicBezTo>
                    <a:lnTo>
                      <a:pt x="6023" y="1027"/>
                    </a:lnTo>
                    <a:lnTo>
                      <a:pt x="5996" y="1018"/>
                    </a:lnTo>
                    <a:cubicBezTo>
                      <a:pt x="6103" y="902"/>
                      <a:pt x="6139" y="724"/>
                      <a:pt x="6076" y="572"/>
                    </a:cubicBezTo>
                    <a:lnTo>
                      <a:pt x="6076" y="572"/>
                    </a:lnTo>
                    <a:cubicBezTo>
                      <a:pt x="6032" y="474"/>
                      <a:pt x="5960" y="385"/>
                      <a:pt x="5862" y="331"/>
                    </a:cubicBezTo>
                    <a:lnTo>
                      <a:pt x="5862" y="331"/>
                    </a:lnTo>
                    <a:cubicBezTo>
                      <a:pt x="5889" y="322"/>
                      <a:pt x="5916" y="322"/>
                      <a:pt x="5942" y="322"/>
                    </a:cubicBezTo>
                    <a:lnTo>
                      <a:pt x="5942" y="322"/>
                    </a:lnTo>
                    <a:cubicBezTo>
                      <a:pt x="6023" y="313"/>
                      <a:pt x="6103" y="304"/>
                      <a:pt x="6174" y="295"/>
                    </a:cubicBezTo>
                    <a:lnTo>
                      <a:pt x="6174" y="295"/>
                    </a:lnTo>
                    <a:cubicBezTo>
                      <a:pt x="6406" y="269"/>
                      <a:pt x="6647" y="242"/>
                      <a:pt x="6870" y="304"/>
                    </a:cubicBezTo>
                    <a:lnTo>
                      <a:pt x="6870" y="304"/>
                    </a:lnTo>
                    <a:cubicBezTo>
                      <a:pt x="6906" y="313"/>
                      <a:pt x="6933" y="322"/>
                      <a:pt x="6959" y="331"/>
                    </a:cubicBezTo>
                    <a:lnTo>
                      <a:pt x="6959" y="331"/>
                    </a:lnTo>
                    <a:cubicBezTo>
                      <a:pt x="6950" y="349"/>
                      <a:pt x="6950" y="358"/>
                      <a:pt x="6959" y="367"/>
                    </a:cubicBezTo>
                    <a:lnTo>
                      <a:pt x="6959" y="367"/>
                    </a:lnTo>
                    <a:cubicBezTo>
                      <a:pt x="7022" y="429"/>
                      <a:pt x="7066" y="509"/>
                      <a:pt x="7075" y="599"/>
                    </a:cubicBezTo>
                    <a:lnTo>
                      <a:pt x="7075" y="599"/>
                    </a:lnTo>
                    <a:cubicBezTo>
                      <a:pt x="7075" y="616"/>
                      <a:pt x="7093" y="625"/>
                      <a:pt x="7111" y="625"/>
                    </a:cubicBezTo>
                    <a:lnTo>
                      <a:pt x="7111" y="625"/>
                    </a:lnTo>
                    <a:cubicBezTo>
                      <a:pt x="7111" y="625"/>
                      <a:pt x="7111" y="625"/>
                      <a:pt x="7111" y="625"/>
                    </a:cubicBezTo>
                    <a:lnTo>
                      <a:pt x="7111" y="625"/>
                    </a:lnTo>
                    <a:cubicBezTo>
                      <a:pt x="7129" y="625"/>
                      <a:pt x="7138" y="608"/>
                      <a:pt x="7138" y="590"/>
                    </a:cubicBezTo>
                    <a:lnTo>
                      <a:pt x="7138" y="590"/>
                    </a:lnTo>
                    <a:cubicBezTo>
                      <a:pt x="7129" y="518"/>
                      <a:pt x="7102" y="447"/>
                      <a:pt x="7057" y="385"/>
                    </a:cubicBezTo>
                    <a:lnTo>
                      <a:pt x="7057" y="385"/>
                    </a:lnTo>
                    <a:cubicBezTo>
                      <a:pt x="7263" y="500"/>
                      <a:pt x="7441" y="706"/>
                      <a:pt x="7584" y="1009"/>
                    </a:cubicBezTo>
                    <a:lnTo>
                      <a:pt x="7584" y="1009"/>
                    </a:lnTo>
                    <a:cubicBezTo>
                      <a:pt x="7602" y="1045"/>
                      <a:pt x="7619" y="1071"/>
                      <a:pt x="7637" y="1098"/>
                    </a:cubicBezTo>
                    <a:lnTo>
                      <a:pt x="7637" y="1098"/>
                    </a:lnTo>
                    <a:cubicBezTo>
                      <a:pt x="7664" y="1161"/>
                      <a:pt x="7691" y="1205"/>
                      <a:pt x="7718" y="1277"/>
                    </a:cubicBezTo>
                    <a:lnTo>
                      <a:pt x="7718" y="1277"/>
                    </a:lnTo>
                    <a:cubicBezTo>
                      <a:pt x="7664" y="1294"/>
                      <a:pt x="7611" y="1303"/>
                      <a:pt x="7557" y="1321"/>
                    </a:cubicBezTo>
                    <a:lnTo>
                      <a:pt x="7557" y="1321"/>
                    </a:lnTo>
                    <a:cubicBezTo>
                      <a:pt x="7414" y="1366"/>
                      <a:pt x="7280" y="1294"/>
                      <a:pt x="7138" y="1223"/>
                    </a:cubicBezTo>
                    <a:lnTo>
                      <a:pt x="7138" y="1223"/>
                    </a:lnTo>
                    <a:cubicBezTo>
                      <a:pt x="7013" y="1161"/>
                      <a:pt x="6888" y="1098"/>
                      <a:pt x="6736" y="1107"/>
                    </a:cubicBezTo>
                    <a:lnTo>
                      <a:pt x="6736" y="1107"/>
                    </a:lnTo>
                    <a:lnTo>
                      <a:pt x="6736" y="1107"/>
                    </a:lnTo>
                    <a:lnTo>
                      <a:pt x="6736" y="1107"/>
                    </a:lnTo>
                    <a:cubicBezTo>
                      <a:pt x="6727" y="1107"/>
                      <a:pt x="6718" y="1107"/>
                      <a:pt x="6710" y="1107"/>
                    </a:cubicBezTo>
                    <a:lnTo>
                      <a:pt x="6710" y="1107"/>
                    </a:lnTo>
                    <a:cubicBezTo>
                      <a:pt x="6558" y="1116"/>
                      <a:pt x="6397" y="1178"/>
                      <a:pt x="6246" y="1232"/>
                    </a:cubicBezTo>
                    <a:lnTo>
                      <a:pt x="6246" y="1232"/>
                    </a:lnTo>
                    <a:cubicBezTo>
                      <a:pt x="6040" y="1312"/>
                      <a:pt x="5826" y="1393"/>
                      <a:pt x="5630" y="1348"/>
                    </a:cubicBezTo>
                    <a:lnTo>
                      <a:pt x="5630" y="1348"/>
                    </a:lnTo>
                    <a:cubicBezTo>
                      <a:pt x="5166" y="1250"/>
                      <a:pt x="4818" y="1286"/>
                      <a:pt x="4560" y="1464"/>
                    </a:cubicBezTo>
                    <a:lnTo>
                      <a:pt x="4560" y="1464"/>
                    </a:lnTo>
                    <a:cubicBezTo>
                      <a:pt x="4461" y="1526"/>
                      <a:pt x="4337" y="1589"/>
                      <a:pt x="4212" y="1642"/>
                    </a:cubicBezTo>
                    <a:lnTo>
                      <a:pt x="4212" y="1642"/>
                    </a:lnTo>
                    <a:cubicBezTo>
                      <a:pt x="4238" y="1455"/>
                      <a:pt x="4221" y="1205"/>
                      <a:pt x="4140" y="1071"/>
                    </a:cubicBezTo>
                    <a:lnTo>
                      <a:pt x="4140" y="1071"/>
                    </a:lnTo>
                    <a:cubicBezTo>
                      <a:pt x="4042" y="920"/>
                      <a:pt x="3873" y="813"/>
                      <a:pt x="3703" y="777"/>
                    </a:cubicBezTo>
                    <a:lnTo>
                      <a:pt x="3703" y="777"/>
                    </a:lnTo>
                    <a:cubicBezTo>
                      <a:pt x="3667" y="777"/>
                      <a:pt x="3623" y="768"/>
                      <a:pt x="3596" y="768"/>
                    </a:cubicBezTo>
                    <a:lnTo>
                      <a:pt x="3596" y="768"/>
                    </a:lnTo>
                    <a:cubicBezTo>
                      <a:pt x="3543" y="768"/>
                      <a:pt x="3489" y="759"/>
                      <a:pt x="3444" y="750"/>
                    </a:cubicBezTo>
                    <a:lnTo>
                      <a:pt x="3444" y="750"/>
                    </a:lnTo>
                    <a:cubicBezTo>
                      <a:pt x="3364" y="724"/>
                      <a:pt x="3293" y="670"/>
                      <a:pt x="3284" y="599"/>
                    </a:cubicBezTo>
                    <a:lnTo>
                      <a:pt x="3284" y="599"/>
                    </a:lnTo>
                    <a:cubicBezTo>
                      <a:pt x="3284" y="581"/>
                      <a:pt x="3266" y="572"/>
                      <a:pt x="3257" y="572"/>
                    </a:cubicBezTo>
                    <a:lnTo>
                      <a:pt x="3257" y="572"/>
                    </a:lnTo>
                    <a:cubicBezTo>
                      <a:pt x="3239" y="572"/>
                      <a:pt x="3221" y="590"/>
                      <a:pt x="3221" y="608"/>
                    </a:cubicBezTo>
                    <a:lnTo>
                      <a:pt x="3221" y="608"/>
                    </a:lnTo>
                    <a:cubicBezTo>
                      <a:pt x="3230" y="706"/>
                      <a:pt x="3328" y="786"/>
                      <a:pt x="3427" y="804"/>
                    </a:cubicBezTo>
                    <a:lnTo>
                      <a:pt x="3427" y="804"/>
                    </a:lnTo>
                    <a:cubicBezTo>
                      <a:pt x="3480" y="822"/>
                      <a:pt x="3534" y="831"/>
                      <a:pt x="3587" y="831"/>
                    </a:cubicBezTo>
                    <a:lnTo>
                      <a:pt x="3587" y="831"/>
                    </a:lnTo>
                    <a:cubicBezTo>
                      <a:pt x="3623" y="831"/>
                      <a:pt x="3659" y="839"/>
                      <a:pt x="3685" y="839"/>
                    </a:cubicBezTo>
                    <a:lnTo>
                      <a:pt x="3685" y="839"/>
                    </a:lnTo>
                    <a:cubicBezTo>
                      <a:pt x="3846" y="866"/>
                      <a:pt x="3998" y="964"/>
                      <a:pt x="4087" y="1098"/>
                    </a:cubicBezTo>
                    <a:lnTo>
                      <a:pt x="4087" y="1098"/>
                    </a:lnTo>
                    <a:cubicBezTo>
                      <a:pt x="4167" y="1232"/>
                      <a:pt x="4176" y="1500"/>
                      <a:pt x="4140" y="1669"/>
                    </a:cubicBezTo>
                    <a:lnTo>
                      <a:pt x="4140" y="1669"/>
                    </a:lnTo>
                    <a:cubicBezTo>
                      <a:pt x="4131" y="1669"/>
                      <a:pt x="4122" y="1678"/>
                      <a:pt x="4114" y="1678"/>
                    </a:cubicBezTo>
                    <a:lnTo>
                      <a:pt x="4114" y="1678"/>
                    </a:lnTo>
                    <a:cubicBezTo>
                      <a:pt x="3971" y="1732"/>
                      <a:pt x="3828" y="1794"/>
                      <a:pt x="3712" y="1865"/>
                    </a:cubicBezTo>
                    <a:lnTo>
                      <a:pt x="3712" y="1865"/>
                    </a:lnTo>
                    <a:cubicBezTo>
                      <a:pt x="3676" y="1865"/>
                      <a:pt x="3650" y="1874"/>
                      <a:pt x="3632" y="1883"/>
                    </a:cubicBezTo>
                    <a:lnTo>
                      <a:pt x="3632" y="1883"/>
                    </a:lnTo>
                    <a:cubicBezTo>
                      <a:pt x="3623" y="1883"/>
                      <a:pt x="3623" y="1883"/>
                      <a:pt x="3623" y="1883"/>
                    </a:cubicBezTo>
                    <a:lnTo>
                      <a:pt x="3623" y="1883"/>
                    </a:lnTo>
                    <a:cubicBezTo>
                      <a:pt x="3632" y="1874"/>
                      <a:pt x="3623" y="1856"/>
                      <a:pt x="3614" y="1848"/>
                    </a:cubicBezTo>
                    <a:lnTo>
                      <a:pt x="3614" y="1848"/>
                    </a:lnTo>
                    <a:cubicBezTo>
                      <a:pt x="3507" y="1767"/>
                      <a:pt x="3364" y="1740"/>
                      <a:pt x="3230" y="1776"/>
                    </a:cubicBezTo>
                    <a:lnTo>
                      <a:pt x="3230" y="1776"/>
                    </a:lnTo>
                    <a:cubicBezTo>
                      <a:pt x="3105" y="1803"/>
                      <a:pt x="2989" y="1892"/>
                      <a:pt x="2927" y="2008"/>
                    </a:cubicBezTo>
                    <a:lnTo>
                      <a:pt x="2927" y="2008"/>
                    </a:lnTo>
                    <a:cubicBezTo>
                      <a:pt x="2927" y="2026"/>
                      <a:pt x="2927" y="2044"/>
                      <a:pt x="2945" y="2053"/>
                    </a:cubicBezTo>
                    <a:lnTo>
                      <a:pt x="2945" y="2053"/>
                    </a:lnTo>
                    <a:cubicBezTo>
                      <a:pt x="2945" y="2053"/>
                      <a:pt x="2954" y="2062"/>
                      <a:pt x="2963" y="2062"/>
                    </a:cubicBezTo>
                    <a:lnTo>
                      <a:pt x="2963" y="2062"/>
                    </a:lnTo>
                    <a:cubicBezTo>
                      <a:pt x="2972" y="2062"/>
                      <a:pt x="2981" y="2053"/>
                      <a:pt x="2981" y="2044"/>
                    </a:cubicBezTo>
                    <a:lnTo>
                      <a:pt x="2981" y="2044"/>
                    </a:lnTo>
                    <a:lnTo>
                      <a:pt x="3025" y="1999"/>
                    </a:lnTo>
                    <a:cubicBezTo>
                      <a:pt x="3025" y="1999"/>
                      <a:pt x="3025" y="1981"/>
                      <a:pt x="3025" y="1972"/>
                    </a:cubicBezTo>
                    <a:lnTo>
                      <a:pt x="3025" y="1972"/>
                    </a:lnTo>
                    <a:cubicBezTo>
                      <a:pt x="3079" y="1910"/>
                      <a:pt x="3159" y="1856"/>
                      <a:pt x="3248" y="1830"/>
                    </a:cubicBezTo>
                    <a:lnTo>
                      <a:pt x="3248" y="1830"/>
                    </a:lnTo>
                    <a:cubicBezTo>
                      <a:pt x="3355" y="1803"/>
                      <a:pt x="3480" y="1830"/>
                      <a:pt x="3578" y="1892"/>
                    </a:cubicBezTo>
                    <a:lnTo>
                      <a:pt x="3578" y="1892"/>
                    </a:lnTo>
                    <a:cubicBezTo>
                      <a:pt x="3587" y="1901"/>
                      <a:pt x="3596" y="1901"/>
                      <a:pt x="3614" y="1901"/>
                    </a:cubicBezTo>
                    <a:lnTo>
                      <a:pt x="3614" y="1901"/>
                    </a:lnTo>
                    <a:cubicBezTo>
                      <a:pt x="3605" y="1901"/>
                      <a:pt x="3605" y="1910"/>
                      <a:pt x="3605" y="1919"/>
                    </a:cubicBezTo>
                    <a:lnTo>
                      <a:pt x="3605" y="1919"/>
                    </a:lnTo>
                    <a:cubicBezTo>
                      <a:pt x="3614" y="1919"/>
                      <a:pt x="3614" y="1919"/>
                      <a:pt x="3614" y="1919"/>
                    </a:cubicBezTo>
                    <a:lnTo>
                      <a:pt x="3614" y="1919"/>
                    </a:lnTo>
                    <a:cubicBezTo>
                      <a:pt x="3569" y="1955"/>
                      <a:pt x="3534" y="1981"/>
                      <a:pt x="3498" y="2008"/>
                    </a:cubicBezTo>
                    <a:lnTo>
                      <a:pt x="3498" y="2008"/>
                    </a:lnTo>
                    <a:cubicBezTo>
                      <a:pt x="3382" y="2133"/>
                      <a:pt x="3311" y="2267"/>
                      <a:pt x="3239" y="2392"/>
                    </a:cubicBezTo>
                    <a:lnTo>
                      <a:pt x="3239" y="2392"/>
                    </a:lnTo>
                    <a:cubicBezTo>
                      <a:pt x="3132" y="2561"/>
                      <a:pt x="3043" y="2731"/>
                      <a:pt x="2829" y="2829"/>
                    </a:cubicBezTo>
                    <a:lnTo>
                      <a:pt x="2829" y="2829"/>
                    </a:lnTo>
                    <a:cubicBezTo>
                      <a:pt x="2731" y="2882"/>
                      <a:pt x="2624" y="2945"/>
                      <a:pt x="2526" y="3007"/>
                    </a:cubicBezTo>
                    <a:lnTo>
                      <a:pt x="2526" y="3007"/>
                    </a:lnTo>
                    <a:cubicBezTo>
                      <a:pt x="2552" y="2900"/>
                      <a:pt x="2534" y="2775"/>
                      <a:pt x="2481" y="2677"/>
                    </a:cubicBezTo>
                    <a:lnTo>
                      <a:pt x="2481" y="2677"/>
                    </a:lnTo>
                    <a:cubicBezTo>
                      <a:pt x="2419" y="2552"/>
                      <a:pt x="2294" y="2463"/>
                      <a:pt x="2124" y="2401"/>
                    </a:cubicBezTo>
                    <a:lnTo>
                      <a:pt x="2124" y="2401"/>
                    </a:lnTo>
                    <a:cubicBezTo>
                      <a:pt x="2008" y="2374"/>
                      <a:pt x="1892" y="2356"/>
                      <a:pt x="1785" y="2338"/>
                    </a:cubicBezTo>
                    <a:lnTo>
                      <a:pt x="1785" y="2338"/>
                    </a:lnTo>
                    <a:cubicBezTo>
                      <a:pt x="1749" y="2338"/>
                      <a:pt x="1714" y="2329"/>
                      <a:pt x="1678" y="2329"/>
                    </a:cubicBezTo>
                    <a:lnTo>
                      <a:pt x="1678" y="2329"/>
                    </a:lnTo>
                    <a:cubicBezTo>
                      <a:pt x="1633" y="2320"/>
                      <a:pt x="1580" y="2311"/>
                      <a:pt x="1544" y="2285"/>
                    </a:cubicBezTo>
                    <a:lnTo>
                      <a:pt x="1544" y="2285"/>
                    </a:lnTo>
                    <a:cubicBezTo>
                      <a:pt x="1509" y="2267"/>
                      <a:pt x="1482" y="2231"/>
                      <a:pt x="1482" y="2187"/>
                    </a:cubicBezTo>
                    <a:lnTo>
                      <a:pt x="1482" y="2187"/>
                    </a:lnTo>
                    <a:cubicBezTo>
                      <a:pt x="1491" y="2169"/>
                      <a:pt x="1500" y="2151"/>
                      <a:pt x="1517" y="2142"/>
                    </a:cubicBezTo>
                    <a:lnTo>
                      <a:pt x="1517" y="2142"/>
                    </a:lnTo>
                    <a:cubicBezTo>
                      <a:pt x="1526" y="2133"/>
                      <a:pt x="1535" y="2133"/>
                      <a:pt x="1553" y="2133"/>
                    </a:cubicBezTo>
                    <a:lnTo>
                      <a:pt x="1553" y="2133"/>
                    </a:lnTo>
                    <a:cubicBezTo>
                      <a:pt x="1571" y="2142"/>
                      <a:pt x="1589" y="2133"/>
                      <a:pt x="1589" y="2115"/>
                    </a:cubicBezTo>
                    <a:lnTo>
                      <a:pt x="1589" y="2115"/>
                    </a:lnTo>
                    <a:cubicBezTo>
                      <a:pt x="1598" y="2097"/>
                      <a:pt x="1589" y="2079"/>
                      <a:pt x="1571" y="2079"/>
                    </a:cubicBezTo>
                    <a:lnTo>
                      <a:pt x="1571" y="2079"/>
                    </a:lnTo>
                    <a:cubicBezTo>
                      <a:pt x="1544" y="2062"/>
                      <a:pt x="1509" y="2071"/>
                      <a:pt x="1482" y="2088"/>
                    </a:cubicBezTo>
                    <a:lnTo>
                      <a:pt x="1482" y="2088"/>
                    </a:lnTo>
                    <a:cubicBezTo>
                      <a:pt x="1446" y="2106"/>
                      <a:pt x="1428" y="2142"/>
                      <a:pt x="1419" y="2187"/>
                    </a:cubicBezTo>
                    <a:lnTo>
                      <a:pt x="1419" y="2187"/>
                    </a:lnTo>
                    <a:cubicBezTo>
                      <a:pt x="1419" y="2240"/>
                      <a:pt x="1455" y="2303"/>
                      <a:pt x="1509" y="2338"/>
                    </a:cubicBezTo>
                    <a:lnTo>
                      <a:pt x="1509" y="2338"/>
                    </a:lnTo>
                    <a:cubicBezTo>
                      <a:pt x="1562" y="2374"/>
                      <a:pt x="1616" y="2383"/>
                      <a:pt x="1669" y="2392"/>
                    </a:cubicBezTo>
                    <a:lnTo>
                      <a:pt x="1669" y="2392"/>
                    </a:lnTo>
                    <a:cubicBezTo>
                      <a:pt x="1705" y="2392"/>
                      <a:pt x="1741" y="2401"/>
                      <a:pt x="1776" y="2401"/>
                    </a:cubicBezTo>
                    <a:lnTo>
                      <a:pt x="1776" y="2401"/>
                    </a:lnTo>
                    <a:cubicBezTo>
                      <a:pt x="1883" y="2418"/>
                      <a:pt x="1999" y="2427"/>
                      <a:pt x="2097" y="2463"/>
                    </a:cubicBezTo>
                    <a:lnTo>
                      <a:pt x="2097" y="2463"/>
                    </a:lnTo>
                    <a:cubicBezTo>
                      <a:pt x="2258" y="2517"/>
                      <a:pt x="2374" y="2597"/>
                      <a:pt x="2427" y="2713"/>
                    </a:cubicBezTo>
                    <a:lnTo>
                      <a:pt x="2427" y="2713"/>
                    </a:lnTo>
                    <a:cubicBezTo>
                      <a:pt x="2490" y="2838"/>
                      <a:pt x="2499" y="3016"/>
                      <a:pt x="2410" y="3088"/>
                    </a:cubicBezTo>
                    <a:lnTo>
                      <a:pt x="2410" y="3088"/>
                    </a:lnTo>
                    <a:cubicBezTo>
                      <a:pt x="2410" y="3088"/>
                      <a:pt x="2410" y="3088"/>
                      <a:pt x="2410" y="3088"/>
                    </a:cubicBezTo>
                    <a:lnTo>
                      <a:pt x="2410" y="3088"/>
                    </a:lnTo>
                    <a:cubicBezTo>
                      <a:pt x="2178" y="3248"/>
                      <a:pt x="1990" y="3435"/>
                      <a:pt x="1830" y="3641"/>
                    </a:cubicBezTo>
                    <a:lnTo>
                      <a:pt x="1830" y="3641"/>
                    </a:lnTo>
                    <a:cubicBezTo>
                      <a:pt x="1856" y="3435"/>
                      <a:pt x="1776" y="3221"/>
                      <a:pt x="1598" y="3088"/>
                    </a:cubicBezTo>
                    <a:lnTo>
                      <a:pt x="1598" y="3088"/>
                    </a:lnTo>
                    <a:cubicBezTo>
                      <a:pt x="1589" y="3079"/>
                      <a:pt x="1571" y="3079"/>
                      <a:pt x="1562" y="3096"/>
                    </a:cubicBezTo>
                    <a:lnTo>
                      <a:pt x="1562" y="3096"/>
                    </a:lnTo>
                    <a:cubicBezTo>
                      <a:pt x="1544" y="3105"/>
                      <a:pt x="1553" y="3123"/>
                      <a:pt x="1562" y="3132"/>
                    </a:cubicBezTo>
                    <a:lnTo>
                      <a:pt x="1562" y="3132"/>
                    </a:lnTo>
                    <a:cubicBezTo>
                      <a:pt x="1767" y="3293"/>
                      <a:pt x="1830" y="3578"/>
                      <a:pt x="1714" y="3801"/>
                    </a:cubicBezTo>
                    <a:lnTo>
                      <a:pt x="1714" y="3801"/>
                    </a:lnTo>
                    <a:cubicBezTo>
                      <a:pt x="1714" y="3801"/>
                      <a:pt x="1714" y="3801"/>
                      <a:pt x="1714" y="3801"/>
                    </a:cubicBezTo>
                    <a:lnTo>
                      <a:pt x="1714" y="3801"/>
                    </a:lnTo>
                    <a:cubicBezTo>
                      <a:pt x="1669" y="3864"/>
                      <a:pt x="1633" y="3935"/>
                      <a:pt x="1598" y="3998"/>
                    </a:cubicBezTo>
                    <a:lnTo>
                      <a:pt x="1598" y="3998"/>
                    </a:lnTo>
                    <a:cubicBezTo>
                      <a:pt x="1598" y="3998"/>
                      <a:pt x="1598" y="3998"/>
                      <a:pt x="1598" y="4006"/>
                    </a:cubicBezTo>
                    <a:lnTo>
                      <a:pt x="1598" y="4006"/>
                    </a:lnTo>
                    <a:cubicBezTo>
                      <a:pt x="1509" y="4167"/>
                      <a:pt x="1446" y="4345"/>
                      <a:pt x="1410" y="4524"/>
                    </a:cubicBezTo>
                    <a:lnTo>
                      <a:pt x="1410" y="4524"/>
                    </a:lnTo>
                    <a:cubicBezTo>
                      <a:pt x="1330" y="4899"/>
                      <a:pt x="1375" y="5273"/>
                      <a:pt x="1509" y="5603"/>
                    </a:cubicBezTo>
                    <a:lnTo>
                      <a:pt x="1509" y="5603"/>
                    </a:lnTo>
                    <a:cubicBezTo>
                      <a:pt x="1500" y="5594"/>
                      <a:pt x="1491" y="5594"/>
                      <a:pt x="1482" y="5594"/>
                    </a:cubicBezTo>
                    <a:lnTo>
                      <a:pt x="1482" y="5594"/>
                    </a:lnTo>
                    <a:cubicBezTo>
                      <a:pt x="1178" y="5514"/>
                      <a:pt x="902" y="5380"/>
                      <a:pt x="688" y="5193"/>
                    </a:cubicBezTo>
                    <a:lnTo>
                      <a:pt x="688" y="5193"/>
                    </a:lnTo>
                    <a:cubicBezTo>
                      <a:pt x="688" y="5193"/>
                      <a:pt x="688" y="5193"/>
                      <a:pt x="688" y="5193"/>
                    </a:cubicBezTo>
                    <a:lnTo>
                      <a:pt x="688" y="5193"/>
                    </a:lnTo>
                    <a:cubicBezTo>
                      <a:pt x="697" y="5175"/>
                      <a:pt x="679" y="5157"/>
                      <a:pt x="670" y="5157"/>
                    </a:cubicBezTo>
                    <a:lnTo>
                      <a:pt x="670" y="5157"/>
                    </a:lnTo>
                    <a:cubicBezTo>
                      <a:pt x="625" y="5139"/>
                      <a:pt x="608" y="5095"/>
                      <a:pt x="616" y="5050"/>
                    </a:cubicBezTo>
                    <a:lnTo>
                      <a:pt x="616" y="5050"/>
                    </a:lnTo>
                    <a:cubicBezTo>
                      <a:pt x="625" y="5006"/>
                      <a:pt x="661" y="4952"/>
                      <a:pt x="688" y="4916"/>
                    </a:cubicBezTo>
                    <a:lnTo>
                      <a:pt x="688" y="4916"/>
                    </a:lnTo>
                    <a:lnTo>
                      <a:pt x="947" y="4568"/>
                    </a:lnTo>
                    <a:cubicBezTo>
                      <a:pt x="955" y="4551"/>
                      <a:pt x="955" y="4533"/>
                      <a:pt x="938" y="4524"/>
                    </a:cubicBezTo>
                    <a:lnTo>
                      <a:pt x="938" y="4524"/>
                    </a:lnTo>
                    <a:cubicBezTo>
                      <a:pt x="929" y="4506"/>
                      <a:pt x="911" y="4515"/>
                      <a:pt x="893" y="4524"/>
                    </a:cubicBezTo>
                    <a:lnTo>
                      <a:pt x="893" y="4524"/>
                    </a:lnTo>
                    <a:lnTo>
                      <a:pt x="634" y="4881"/>
                    </a:lnTo>
                    <a:cubicBezTo>
                      <a:pt x="608" y="4925"/>
                      <a:pt x="563" y="4979"/>
                      <a:pt x="554" y="5041"/>
                    </a:cubicBezTo>
                    <a:lnTo>
                      <a:pt x="554" y="5041"/>
                    </a:lnTo>
                    <a:cubicBezTo>
                      <a:pt x="554" y="5050"/>
                      <a:pt x="554" y="5059"/>
                      <a:pt x="554" y="5068"/>
                    </a:cubicBezTo>
                    <a:lnTo>
                      <a:pt x="554" y="5068"/>
                    </a:lnTo>
                    <a:cubicBezTo>
                      <a:pt x="545" y="5059"/>
                      <a:pt x="545" y="5050"/>
                      <a:pt x="536" y="5050"/>
                    </a:cubicBezTo>
                    <a:lnTo>
                      <a:pt x="536" y="5050"/>
                    </a:lnTo>
                    <a:cubicBezTo>
                      <a:pt x="161" y="4622"/>
                      <a:pt x="72" y="3998"/>
                      <a:pt x="331" y="3560"/>
                    </a:cubicBezTo>
                    <a:lnTo>
                      <a:pt x="331" y="3560"/>
                    </a:lnTo>
                    <a:cubicBezTo>
                      <a:pt x="331" y="3551"/>
                      <a:pt x="340" y="3543"/>
                      <a:pt x="340" y="3534"/>
                    </a:cubicBezTo>
                    <a:lnTo>
                      <a:pt x="340" y="3534"/>
                    </a:lnTo>
                    <a:cubicBezTo>
                      <a:pt x="349" y="3623"/>
                      <a:pt x="385" y="3712"/>
                      <a:pt x="465" y="3792"/>
                    </a:cubicBezTo>
                    <a:lnTo>
                      <a:pt x="465" y="3792"/>
                    </a:lnTo>
                    <a:cubicBezTo>
                      <a:pt x="563" y="3882"/>
                      <a:pt x="697" y="3935"/>
                      <a:pt x="839" y="3935"/>
                    </a:cubicBezTo>
                    <a:lnTo>
                      <a:pt x="839" y="3935"/>
                    </a:lnTo>
                    <a:cubicBezTo>
                      <a:pt x="857" y="3935"/>
                      <a:pt x="884" y="3935"/>
                      <a:pt x="911" y="3926"/>
                    </a:cubicBezTo>
                    <a:lnTo>
                      <a:pt x="911" y="3926"/>
                    </a:lnTo>
                    <a:cubicBezTo>
                      <a:pt x="929" y="3926"/>
                      <a:pt x="947" y="3908"/>
                      <a:pt x="938" y="3890"/>
                    </a:cubicBezTo>
                    <a:lnTo>
                      <a:pt x="938" y="3890"/>
                    </a:lnTo>
                    <a:cubicBezTo>
                      <a:pt x="938" y="3873"/>
                      <a:pt x="920" y="3864"/>
                      <a:pt x="902" y="3864"/>
                    </a:cubicBezTo>
                    <a:lnTo>
                      <a:pt x="902" y="3864"/>
                    </a:lnTo>
                    <a:cubicBezTo>
                      <a:pt x="759" y="3890"/>
                      <a:pt x="608" y="3846"/>
                      <a:pt x="509" y="3748"/>
                    </a:cubicBezTo>
                    <a:lnTo>
                      <a:pt x="509" y="3748"/>
                    </a:lnTo>
                    <a:cubicBezTo>
                      <a:pt x="402" y="3650"/>
                      <a:pt x="393" y="3534"/>
                      <a:pt x="402" y="3391"/>
                    </a:cubicBezTo>
                    <a:lnTo>
                      <a:pt x="402" y="3391"/>
                    </a:lnTo>
                    <a:cubicBezTo>
                      <a:pt x="474" y="3195"/>
                      <a:pt x="474" y="2998"/>
                      <a:pt x="474" y="2802"/>
                    </a:cubicBezTo>
                    <a:lnTo>
                      <a:pt x="474" y="2802"/>
                    </a:lnTo>
                    <a:cubicBezTo>
                      <a:pt x="474" y="2650"/>
                      <a:pt x="465" y="2499"/>
                      <a:pt x="500" y="2356"/>
                    </a:cubicBezTo>
                    <a:lnTo>
                      <a:pt x="500" y="2356"/>
                    </a:lnTo>
                    <a:cubicBezTo>
                      <a:pt x="500" y="2418"/>
                      <a:pt x="518" y="2481"/>
                      <a:pt x="545" y="2534"/>
                    </a:cubicBezTo>
                    <a:lnTo>
                      <a:pt x="545" y="2534"/>
                    </a:lnTo>
                    <a:cubicBezTo>
                      <a:pt x="634" y="2722"/>
                      <a:pt x="822" y="2847"/>
                      <a:pt x="1027" y="2865"/>
                    </a:cubicBezTo>
                    <a:lnTo>
                      <a:pt x="1027" y="2865"/>
                    </a:lnTo>
                    <a:lnTo>
                      <a:pt x="1027" y="2865"/>
                    </a:lnTo>
                    <a:lnTo>
                      <a:pt x="1027" y="2865"/>
                    </a:lnTo>
                    <a:cubicBezTo>
                      <a:pt x="1045" y="2865"/>
                      <a:pt x="1054" y="2847"/>
                      <a:pt x="1063" y="2838"/>
                    </a:cubicBezTo>
                    <a:lnTo>
                      <a:pt x="1063" y="2838"/>
                    </a:lnTo>
                    <a:cubicBezTo>
                      <a:pt x="1063" y="2820"/>
                      <a:pt x="1045" y="2802"/>
                      <a:pt x="1027" y="2802"/>
                    </a:cubicBezTo>
                    <a:lnTo>
                      <a:pt x="1027" y="2802"/>
                    </a:lnTo>
                    <a:cubicBezTo>
                      <a:pt x="848" y="2784"/>
                      <a:pt x="679" y="2668"/>
                      <a:pt x="608" y="2508"/>
                    </a:cubicBezTo>
                    <a:lnTo>
                      <a:pt x="608" y="2508"/>
                    </a:lnTo>
                    <a:cubicBezTo>
                      <a:pt x="527" y="2347"/>
                      <a:pt x="545" y="2142"/>
                      <a:pt x="652" y="1999"/>
                    </a:cubicBezTo>
                    <a:lnTo>
                      <a:pt x="652" y="1999"/>
                    </a:lnTo>
                    <a:cubicBezTo>
                      <a:pt x="652" y="1999"/>
                      <a:pt x="652" y="1999"/>
                      <a:pt x="652" y="1999"/>
                    </a:cubicBezTo>
                    <a:lnTo>
                      <a:pt x="652" y="1999"/>
                    </a:lnTo>
                    <a:cubicBezTo>
                      <a:pt x="768" y="1848"/>
                      <a:pt x="947" y="1714"/>
                      <a:pt x="1125" y="1580"/>
                    </a:cubicBezTo>
                    <a:lnTo>
                      <a:pt x="1125" y="1580"/>
                    </a:lnTo>
                    <a:cubicBezTo>
                      <a:pt x="1303" y="1446"/>
                      <a:pt x="1500" y="1312"/>
                      <a:pt x="1616" y="1152"/>
                    </a:cubicBezTo>
                    <a:lnTo>
                      <a:pt x="1616" y="1152"/>
                    </a:lnTo>
                    <a:cubicBezTo>
                      <a:pt x="1767" y="1152"/>
                      <a:pt x="1919" y="1232"/>
                      <a:pt x="2008" y="1357"/>
                    </a:cubicBezTo>
                    <a:lnTo>
                      <a:pt x="2008" y="1357"/>
                    </a:lnTo>
                    <a:cubicBezTo>
                      <a:pt x="2097" y="1491"/>
                      <a:pt x="2115" y="1678"/>
                      <a:pt x="2044" y="1821"/>
                    </a:cubicBezTo>
                    <a:lnTo>
                      <a:pt x="2044" y="1821"/>
                    </a:lnTo>
                    <a:cubicBezTo>
                      <a:pt x="2035" y="1839"/>
                      <a:pt x="2044" y="1856"/>
                      <a:pt x="2062" y="1865"/>
                    </a:cubicBezTo>
                    <a:lnTo>
                      <a:pt x="2062" y="1865"/>
                    </a:lnTo>
                    <a:cubicBezTo>
                      <a:pt x="2062" y="1865"/>
                      <a:pt x="2071" y="1865"/>
                      <a:pt x="2071" y="1865"/>
                    </a:cubicBezTo>
                    <a:lnTo>
                      <a:pt x="2071" y="1865"/>
                    </a:lnTo>
                    <a:cubicBezTo>
                      <a:pt x="2088" y="1865"/>
                      <a:pt x="2097" y="1856"/>
                      <a:pt x="2097" y="1848"/>
                    </a:cubicBezTo>
                    <a:lnTo>
                      <a:pt x="2097" y="1848"/>
                    </a:lnTo>
                    <a:cubicBezTo>
                      <a:pt x="2178" y="1687"/>
                      <a:pt x="2160" y="1473"/>
                      <a:pt x="2062" y="1321"/>
                    </a:cubicBezTo>
                    <a:lnTo>
                      <a:pt x="2062" y="1321"/>
                    </a:lnTo>
                    <a:cubicBezTo>
                      <a:pt x="1972" y="1187"/>
                      <a:pt x="1821" y="1098"/>
                      <a:pt x="1660" y="1089"/>
                    </a:cubicBezTo>
                    <a:lnTo>
                      <a:pt x="1660" y="1089"/>
                    </a:lnTo>
                    <a:cubicBezTo>
                      <a:pt x="1678" y="1054"/>
                      <a:pt x="1696" y="1018"/>
                      <a:pt x="1714" y="982"/>
                    </a:cubicBezTo>
                    <a:lnTo>
                      <a:pt x="1714" y="982"/>
                    </a:lnTo>
                    <a:cubicBezTo>
                      <a:pt x="1821" y="706"/>
                      <a:pt x="2062" y="456"/>
                      <a:pt x="2365" y="295"/>
                    </a:cubicBezTo>
                    <a:lnTo>
                      <a:pt x="2365" y="295"/>
                    </a:lnTo>
                    <a:cubicBezTo>
                      <a:pt x="2303" y="474"/>
                      <a:pt x="2338" y="679"/>
                      <a:pt x="2445" y="848"/>
                    </a:cubicBezTo>
                    <a:lnTo>
                      <a:pt x="2445" y="848"/>
                    </a:lnTo>
                    <a:cubicBezTo>
                      <a:pt x="2472" y="884"/>
                      <a:pt x="2508" y="920"/>
                      <a:pt x="2552" y="947"/>
                    </a:cubicBezTo>
                    <a:lnTo>
                      <a:pt x="2552" y="947"/>
                    </a:lnTo>
                    <a:cubicBezTo>
                      <a:pt x="2570" y="947"/>
                      <a:pt x="2579" y="947"/>
                      <a:pt x="2597" y="947"/>
                    </a:cubicBezTo>
                    <a:lnTo>
                      <a:pt x="2597" y="947"/>
                    </a:lnTo>
                    <a:cubicBezTo>
                      <a:pt x="2642" y="947"/>
                      <a:pt x="2686" y="929"/>
                      <a:pt x="2704" y="893"/>
                    </a:cubicBezTo>
                    <a:lnTo>
                      <a:pt x="2704" y="893"/>
                    </a:lnTo>
                    <a:cubicBezTo>
                      <a:pt x="2713" y="875"/>
                      <a:pt x="2704" y="857"/>
                      <a:pt x="2686" y="848"/>
                    </a:cubicBezTo>
                    <a:lnTo>
                      <a:pt x="2686" y="848"/>
                    </a:lnTo>
                    <a:cubicBezTo>
                      <a:pt x="2668" y="839"/>
                      <a:pt x="2650" y="848"/>
                      <a:pt x="2642" y="866"/>
                    </a:cubicBezTo>
                    <a:lnTo>
                      <a:pt x="2642" y="866"/>
                    </a:lnTo>
                    <a:cubicBezTo>
                      <a:pt x="2642" y="875"/>
                      <a:pt x="2615" y="884"/>
                      <a:pt x="2597" y="884"/>
                    </a:cubicBezTo>
                    <a:lnTo>
                      <a:pt x="2597" y="884"/>
                    </a:lnTo>
                    <a:cubicBezTo>
                      <a:pt x="2588" y="884"/>
                      <a:pt x="2579" y="884"/>
                      <a:pt x="2579" y="884"/>
                    </a:cubicBezTo>
                    <a:moveTo>
                      <a:pt x="6701" y="1589"/>
                    </a:moveTo>
                    <a:cubicBezTo>
                      <a:pt x="6710" y="1571"/>
                      <a:pt x="6710" y="1553"/>
                      <a:pt x="6701" y="1544"/>
                    </a:cubicBezTo>
                    <a:lnTo>
                      <a:pt x="6701" y="1544"/>
                    </a:lnTo>
                    <a:cubicBezTo>
                      <a:pt x="6656" y="1500"/>
                      <a:pt x="6594" y="1286"/>
                      <a:pt x="6611" y="1250"/>
                    </a:cubicBezTo>
                    <a:lnTo>
                      <a:pt x="6611" y="1250"/>
                    </a:lnTo>
                    <a:cubicBezTo>
                      <a:pt x="6629" y="1205"/>
                      <a:pt x="6683" y="1170"/>
                      <a:pt x="6736" y="1170"/>
                    </a:cubicBezTo>
                    <a:lnTo>
                      <a:pt x="6736" y="1170"/>
                    </a:lnTo>
                    <a:cubicBezTo>
                      <a:pt x="6736" y="1170"/>
                      <a:pt x="6736" y="1170"/>
                      <a:pt x="6745" y="1170"/>
                    </a:cubicBezTo>
                    <a:lnTo>
                      <a:pt x="6745" y="1170"/>
                    </a:lnTo>
                    <a:cubicBezTo>
                      <a:pt x="6870" y="1161"/>
                      <a:pt x="6995" y="1223"/>
                      <a:pt x="7111" y="1286"/>
                    </a:cubicBezTo>
                    <a:lnTo>
                      <a:pt x="7111" y="1286"/>
                    </a:lnTo>
                    <a:cubicBezTo>
                      <a:pt x="7254" y="1357"/>
                      <a:pt x="7405" y="1437"/>
                      <a:pt x="7575" y="1384"/>
                    </a:cubicBezTo>
                    <a:lnTo>
                      <a:pt x="7575" y="1384"/>
                    </a:lnTo>
                    <a:cubicBezTo>
                      <a:pt x="7843" y="1303"/>
                      <a:pt x="8155" y="1232"/>
                      <a:pt x="8449" y="1303"/>
                    </a:cubicBezTo>
                    <a:lnTo>
                      <a:pt x="8449" y="1303"/>
                    </a:lnTo>
                    <a:cubicBezTo>
                      <a:pt x="8467" y="1303"/>
                      <a:pt x="8494" y="1312"/>
                      <a:pt x="8521" y="1321"/>
                    </a:cubicBezTo>
                    <a:lnTo>
                      <a:pt x="8521" y="1321"/>
                    </a:lnTo>
                    <a:cubicBezTo>
                      <a:pt x="8592" y="1410"/>
                      <a:pt x="8628" y="1535"/>
                      <a:pt x="8601" y="1642"/>
                    </a:cubicBezTo>
                    <a:lnTo>
                      <a:pt x="8601" y="1642"/>
                    </a:lnTo>
                    <a:cubicBezTo>
                      <a:pt x="8574" y="1749"/>
                      <a:pt x="8494" y="1848"/>
                      <a:pt x="8387" y="1892"/>
                    </a:cubicBezTo>
                    <a:lnTo>
                      <a:pt x="8387" y="1892"/>
                    </a:lnTo>
                    <a:cubicBezTo>
                      <a:pt x="8378" y="1901"/>
                      <a:pt x="8369" y="1919"/>
                      <a:pt x="8378" y="1937"/>
                    </a:cubicBezTo>
                    <a:lnTo>
                      <a:pt x="8378" y="1937"/>
                    </a:lnTo>
                    <a:cubicBezTo>
                      <a:pt x="8378" y="1946"/>
                      <a:pt x="8387" y="1955"/>
                      <a:pt x="8405" y="1955"/>
                    </a:cubicBezTo>
                    <a:lnTo>
                      <a:pt x="8405" y="1955"/>
                    </a:lnTo>
                    <a:cubicBezTo>
                      <a:pt x="8405" y="1955"/>
                      <a:pt x="8413" y="1955"/>
                      <a:pt x="8413" y="1955"/>
                    </a:cubicBezTo>
                    <a:lnTo>
                      <a:pt x="8413" y="1955"/>
                    </a:lnTo>
                    <a:cubicBezTo>
                      <a:pt x="8538" y="1901"/>
                      <a:pt x="8636" y="1785"/>
                      <a:pt x="8663" y="1651"/>
                    </a:cubicBezTo>
                    <a:lnTo>
                      <a:pt x="8663" y="1651"/>
                    </a:lnTo>
                    <a:cubicBezTo>
                      <a:pt x="8681" y="1562"/>
                      <a:pt x="8672" y="1464"/>
                      <a:pt x="8628" y="1375"/>
                    </a:cubicBezTo>
                    <a:lnTo>
                      <a:pt x="8628" y="1375"/>
                    </a:lnTo>
                    <a:cubicBezTo>
                      <a:pt x="9011" y="1607"/>
                      <a:pt x="9243" y="2195"/>
                      <a:pt x="9270" y="2677"/>
                    </a:cubicBezTo>
                    <a:lnTo>
                      <a:pt x="9270" y="2677"/>
                    </a:lnTo>
                    <a:cubicBezTo>
                      <a:pt x="9199" y="2775"/>
                      <a:pt x="9047" y="2784"/>
                      <a:pt x="8931" y="2757"/>
                    </a:cubicBezTo>
                    <a:lnTo>
                      <a:pt x="8931" y="2757"/>
                    </a:lnTo>
                    <a:cubicBezTo>
                      <a:pt x="8886" y="2749"/>
                      <a:pt x="8833" y="2731"/>
                      <a:pt x="8788" y="2713"/>
                    </a:cubicBezTo>
                    <a:lnTo>
                      <a:pt x="8788" y="2713"/>
                    </a:lnTo>
                    <a:cubicBezTo>
                      <a:pt x="8699" y="2686"/>
                      <a:pt x="8610" y="2659"/>
                      <a:pt x="8521" y="2650"/>
                    </a:cubicBezTo>
                    <a:lnTo>
                      <a:pt x="8521" y="2650"/>
                    </a:lnTo>
                    <a:cubicBezTo>
                      <a:pt x="8351" y="2642"/>
                      <a:pt x="8182" y="2731"/>
                      <a:pt x="8083" y="2865"/>
                    </a:cubicBezTo>
                    <a:lnTo>
                      <a:pt x="8083" y="2865"/>
                    </a:lnTo>
                    <a:cubicBezTo>
                      <a:pt x="8074" y="2882"/>
                      <a:pt x="8074" y="2900"/>
                      <a:pt x="8092" y="2909"/>
                    </a:cubicBezTo>
                    <a:lnTo>
                      <a:pt x="8092" y="2909"/>
                    </a:lnTo>
                    <a:cubicBezTo>
                      <a:pt x="8101" y="2918"/>
                      <a:pt x="8101" y="2918"/>
                      <a:pt x="8110" y="2918"/>
                    </a:cubicBezTo>
                    <a:lnTo>
                      <a:pt x="8110" y="2918"/>
                    </a:lnTo>
                    <a:cubicBezTo>
                      <a:pt x="8119" y="2918"/>
                      <a:pt x="8128" y="2909"/>
                      <a:pt x="8137" y="2900"/>
                    </a:cubicBezTo>
                    <a:lnTo>
                      <a:pt x="8137" y="2900"/>
                    </a:lnTo>
                    <a:cubicBezTo>
                      <a:pt x="8217" y="2784"/>
                      <a:pt x="8369" y="2713"/>
                      <a:pt x="8521" y="2713"/>
                    </a:cubicBezTo>
                    <a:lnTo>
                      <a:pt x="8521" y="2713"/>
                    </a:lnTo>
                    <a:cubicBezTo>
                      <a:pt x="8601" y="2722"/>
                      <a:pt x="8681" y="2749"/>
                      <a:pt x="8761" y="2775"/>
                    </a:cubicBezTo>
                    <a:lnTo>
                      <a:pt x="8761" y="2775"/>
                    </a:lnTo>
                    <a:cubicBezTo>
                      <a:pt x="8815" y="2784"/>
                      <a:pt x="8868" y="2802"/>
                      <a:pt x="8922" y="2820"/>
                    </a:cubicBezTo>
                    <a:lnTo>
                      <a:pt x="8922" y="2820"/>
                    </a:lnTo>
                    <a:cubicBezTo>
                      <a:pt x="9029" y="2847"/>
                      <a:pt x="9172" y="2838"/>
                      <a:pt x="9270" y="2757"/>
                    </a:cubicBezTo>
                    <a:lnTo>
                      <a:pt x="9270" y="2757"/>
                    </a:lnTo>
                    <a:cubicBezTo>
                      <a:pt x="9270" y="2820"/>
                      <a:pt x="9270" y="2882"/>
                      <a:pt x="9261" y="2945"/>
                    </a:cubicBezTo>
                    <a:lnTo>
                      <a:pt x="9261" y="2945"/>
                    </a:lnTo>
                    <a:cubicBezTo>
                      <a:pt x="9199" y="3400"/>
                      <a:pt x="8904" y="3792"/>
                      <a:pt x="8645" y="4140"/>
                    </a:cubicBezTo>
                    <a:lnTo>
                      <a:pt x="8645" y="4140"/>
                    </a:lnTo>
                    <a:cubicBezTo>
                      <a:pt x="8574" y="4229"/>
                      <a:pt x="8503" y="4319"/>
                      <a:pt x="8431" y="4408"/>
                    </a:cubicBezTo>
                    <a:lnTo>
                      <a:pt x="8431" y="4408"/>
                    </a:lnTo>
                    <a:cubicBezTo>
                      <a:pt x="8396" y="4212"/>
                      <a:pt x="8262" y="3962"/>
                      <a:pt x="8119" y="3864"/>
                    </a:cubicBezTo>
                    <a:lnTo>
                      <a:pt x="8119" y="3864"/>
                    </a:lnTo>
                    <a:cubicBezTo>
                      <a:pt x="7950" y="3757"/>
                      <a:pt x="7727" y="3730"/>
                      <a:pt x="7530" y="3801"/>
                    </a:cubicBezTo>
                    <a:lnTo>
                      <a:pt x="7530" y="3801"/>
                    </a:lnTo>
                    <a:cubicBezTo>
                      <a:pt x="7530" y="3801"/>
                      <a:pt x="7521" y="3810"/>
                      <a:pt x="7512" y="3819"/>
                    </a:cubicBezTo>
                    <a:lnTo>
                      <a:pt x="7512" y="3819"/>
                    </a:lnTo>
                    <a:cubicBezTo>
                      <a:pt x="7512" y="3828"/>
                      <a:pt x="7512" y="3837"/>
                      <a:pt x="7512" y="3846"/>
                    </a:cubicBezTo>
                    <a:lnTo>
                      <a:pt x="7512" y="3846"/>
                    </a:lnTo>
                    <a:cubicBezTo>
                      <a:pt x="7539" y="3899"/>
                      <a:pt x="7611" y="3926"/>
                      <a:pt x="7664" y="3908"/>
                    </a:cubicBezTo>
                    <a:lnTo>
                      <a:pt x="7664" y="3908"/>
                    </a:lnTo>
                    <a:cubicBezTo>
                      <a:pt x="7682" y="3899"/>
                      <a:pt x="7691" y="3882"/>
                      <a:pt x="7682" y="3864"/>
                    </a:cubicBezTo>
                    <a:lnTo>
                      <a:pt x="7682" y="3864"/>
                    </a:lnTo>
                    <a:cubicBezTo>
                      <a:pt x="7673" y="3846"/>
                      <a:pt x="7655" y="3837"/>
                      <a:pt x="7637" y="3846"/>
                    </a:cubicBezTo>
                    <a:lnTo>
                      <a:pt x="7637" y="3846"/>
                    </a:lnTo>
                    <a:cubicBezTo>
                      <a:pt x="7628" y="3846"/>
                      <a:pt x="7619" y="3846"/>
                      <a:pt x="7611" y="3846"/>
                    </a:cubicBezTo>
                    <a:lnTo>
                      <a:pt x="7611" y="3846"/>
                    </a:lnTo>
                    <a:cubicBezTo>
                      <a:pt x="7762" y="3801"/>
                      <a:pt x="7941" y="3828"/>
                      <a:pt x="8083" y="3917"/>
                    </a:cubicBezTo>
                    <a:lnTo>
                      <a:pt x="8083" y="3917"/>
                    </a:lnTo>
                    <a:cubicBezTo>
                      <a:pt x="8226" y="4015"/>
                      <a:pt x="8360" y="4292"/>
                      <a:pt x="8378" y="4479"/>
                    </a:cubicBezTo>
                    <a:lnTo>
                      <a:pt x="8378" y="4479"/>
                    </a:lnTo>
                    <a:cubicBezTo>
                      <a:pt x="8280" y="4595"/>
                      <a:pt x="8173" y="4720"/>
                      <a:pt x="8048" y="4818"/>
                    </a:cubicBezTo>
                    <a:lnTo>
                      <a:pt x="8048" y="4818"/>
                    </a:lnTo>
                    <a:cubicBezTo>
                      <a:pt x="7869" y="4979"/>
                      <a:pt x="7664" y="5104"/>
                      <a:pt x="7459" y="5229"/>
                    </a:cubicBezTo>
                    <a:lnTo>
                      <a:pt x="7459" y="5229"/>
                    </a:lnTo>
                    <a:cubicBezTo>
                      <a:pt x="7423" y="5246"/>
                      <a:pt x="7396" y="5273"/>
                      <a:pt x="7361" y="5291"/>
                    </a:cubicBezTo>
                    <a:lnTo>
                      <a:pt x="7361" y="5291"/>
                    </a:lnTo>
                    <a:cubicBezTo>
                      <a:pt x="7396" y="4881"/>
                      <a:pt x="7120" y="4470"/>
                      <a:pt x="6718" y="4372"/>
                    </a:cubicBezTo>
                    <a:lnTo>
                      <a:pt x="6718" y="4372"/>
                    </a:lnTo>
                    <a:cubicBezTo>
                      <a:pt x="6576" y="4328"/>
                      <a:pt x="6424" y="4328"/>
                      <a:pt x="6272" y="4328"/>
                    </a:cubicBezTo>
                    <a:lnTo>
                      <a:pt x="6272" y="4328"/>
                    </a:lnTo>
                    <a:cubicBezTo>
                      <a:pt x="6049" y="4328"/>
                      <a:pt x="5844" y="4328"/>
                      <a:pt x="5675" y="4212"/>
                    </a:cubicBezTo>
                    <a:lnTo>
                      <a:pt x="5675" y="4212"/>
                    </a:lnTo>
                    <a:cubicBezTo>
                      <a:pt x="5657" y="4203"/>
                      <a:pt x="5639" y="4203"/>
                      <a:pt x="5630" y="4221"/>
                    </a:cubicBezTo>
                    <a:lnTo>
                      <a:pt x="5630" y="4221"/>
                    </a:lnTo>
                    <a:cubicBezTo>
                      <a:pt x="5621" y="4229"/>
                      <a:pt x="5621" y="4256"/>
                      <a:pt x="5639" y="4265"/>
                    </a:cubicBezTo>
                    <a:lnTo>
                      <a:pt x="5639" y="4265"/>
                    </a:lnTo>
                    <a:cubicBezTo>
                      <a:pt x="5826" y="4390"/>
                      <a:pt x="6049" y="4390"/>
                      <a:pt x="6272" y="4390"/>
                    </a:cubicBezTo>
                    <a:lnTo>
                      <a:pt x="6272" y="4390"/>
                    </a:lnTo>
                    <a:cubicBezTo>
                      <a:pt x="6415" y="4390"/>
                      <a:pt x="6567" y="4390"/>
                      <a:pt x="6701" y="4435"/>
                    </a:cubicBezTo>
                    <a:lnTo>
                      <a:pt x="6701" y="4435"/>
                    </a:lnTo>
                    <a:cubicBezTo>
                      <a:pt x="7075" y="4533"/>
                      <a:pt x="7343" y="4934"/>
                      <a:pt x="7298" y="5318"/>
                    </a:cubicBezTo>
                    <a:lnTo>
                      <a:pt x="7298" y="5318"/>
                    </a:lnTo>
                    <a:cubicBezTo>
                      <a:pt x="7289" y="5318"/>
                      <a:pt x="7298" y="5327"/>
                      <a:pt x="7298" y="5327"/>
                    </a:cubicBezTo>
                    <a:lnTo>
                      <a:pt x="7298" y="5327"/>
                    </a:lnTo>
                    <a:cubicBezTo>
                      <a:pt x="7227" y="5371"/>
                      <a:pt x="7156" y="5416"/>
                      <a:pt x="7084" y="5469"/>
                    </a:cubicBezTo>
                    <a:lnTo>
                      <a:pt x="7084" y="5469"/>
                    </a:lnTo>
                    <a:cubicBezTo>
                      <a:pt x="6843" y="5639"/>
                      <a:pt x="6620" y="5835"/>
                      <a:pt x="6406" y="6031"/>
                    </a:cubicBezTo>
                    <a:lnTo>
                      <a:pt x="6406" y="6031"/>
                    </a:lnTo>
                    <a:cubicBezTo>
                      <a:pt x="6397" y="6040"/>
                      <a:pt x="6379" y="6049"/>
                      <a:pt x="6371" y="6058"/>
                    </a:cubicBezTo>
                    <a:lnTo>
                      <a:pt x="6371" y="6058"/>
                    </a:lnTo>
                    <a:cubicBezTo>
                      <a:pt x="6379" y="5898"/>
                      <a:pt x="6299" y="5737"/>
                      <a:pt x="6139" y="5585"/>
                    </a:cubicBezTo>
                    <a:lnTo>
                      <a:pt x="6139" y="5585"/>
                    </a:lnTo>
                    <a:cubicBezTo>
                      <a:pt x="5987" y="5434"/>
                      <a:pt x="5791" y="5345"/>
                      <a:pt x="5612" y="5273"/>
                    </a:cubicBezTo>
                    <a:lnTo>
                      <a:pt x="5612" y="5273"/>
                    </a:lnTo>
                    <a:cubicBezTo>
                      <a:pt x="5568" y="5255"/>
                      <a:pt x="5523" y="5238"/>
                      <a:pt x="5470" y="5229"/>
                    </a:cubicBezTo>
                    <a:lnTo>
                      <a:pt x="5470" y="5229"/>
                    </a:lnTo>
                    <a:cubicBezTo>
                      <a:pt x="5336" y="5175"/>
                      <a:pt x="5193" y="5122"/>
                      <a:pt x="5059" y="5050"/>
                    </a:cubicBezTo>
                    <a:lnTo>
                      <a:pt x="5059" y="5050"/>
                    </a:lnTo>
                    <a:cubicBezTo>
                      <a:pt x="5006" y="5023"/>
                      <a:pt x="4943" y="4979"/>
                      <a:pt x="4907" y="4925"/>
                    </a:cubicBezTo>
                    <a:lnTo>
                      <a:pt x="4907" y="4925"/>
                    </a:lnTo>
                    <a:cubicBezTo>
                      <a:pt x="4881" y="4881"/>
                      <a:pt x="4863" y="4809"/>
                      <a:pt x="4899" y="4765"/>
                    </a:cubicBezTo>
                    <a:lnTo>
                      <a:pt x="4899" y="4765"/>
                    </a:lnTo>
                    <a:cubicBezTo>
                      <a:pt x="4916" y="4738"/>
                      <a:pt x="4943" y="4720"/>
                      <a:pt x="4970" y="4720"/>
                    </a:cubicBezTo>
                    <a:lnTo>
                      <a:pt x="4970" y="4720"/>
                    </a:lnTo>
                    <a:cubicBezTo>
                      <a:pt x="4988" y="4720"/>
                      <a:pt x="5015" y="4720"/>
                      <a:pt x="5032" y="4738"/>
                    </a:cubicBezTo>
                    <a:lnTo>
                      <a:pt x="5032" y="4738"/>
                    </a:lnTo>
                    <a:cubicBezTo>
                      <a:pt x="5041" y="4756"/>
                      <a:pt x="5059" y="4756"/>
                      <a:pt x="5077" y="4747"/>
                    </a:cubicBezTo>
                    <a:lnTo>
                      <a:pt x="5077" y="4747"/>
                    </a:lnTo>
                    <a:cubicBezTo>
                      <a:pt x="5086" y="4729"/>
                      <a:pt x="5086" y="4711"/>
                      <a:pt x="5077" y="4702"/>
                    </a:cubicBezTo>
                    <a:lnTo>
                      <a:pt x="5077" y="4702"/>
                    </a:lnTo>
                    <a:cubicBezTo>
                      <a:pt x="5050" y="4667"/>
                      <a:pt x="5015" y="4658"/>
                      <a:pt x="4970" y="4658"/>
                    </a:cubicBezTo>
                    <a:lnTo>
                      <a:pt x="4970" y="4658"/>
                    </a:lnTo>
                    <a:cubicBezTo>
                      <a:pt x="4916" y="4658"/>
                      <a:pt x="4872" y="4684"/>
                      <a:pt x="4845" y="4729"/>
                    </a:cubicBezTo>
                    <a:lnTo>
                      <a:pt x="4845" y="4729"/>
                    </a:lnTo>
                    <a:cubicBezTo>
                      <a:pt x="4800" y="4800"/>
                      <a:pt x="4818" y="4899"/>
                      <a:pt x="4854" y="4961"/>
                    </a:cubicBezTo>
                    <a:lnTo>
                      <a:pt x="4854" y="4961"/>
                    </a:lnTo>
                    <a:cubicBezTo>
                      <a:pt x="4899" y="5023"/>
                      <a:pt x="4970" y="5068"/>
                      <a:pt x="5032" y="5104"/>
                    </a:cubicBezTo>
                    <a:lnTo>
                      <a:pt x="5032" y="5104"/>
                    </a:lnTo>
                    <a:cubicBezTo>
                      <a:pt x="5166" y="5175"/>
                      <a:pt x="5309" y="5229"/>
                      <a:pt x="5452" y="5282"/>
                    </a:cubicBezTo>
                    <a:lnTo>
                      <a:pt x="5452" y="5282"/>
                    </a:lnTo>
                    <a:cubicBezTo>
                      <a:pt x="5496" y="5300"/>
                      <a:pt x="5541" y="5318"/>
                      <a:pt x="5594" y="5336"/>
                    </a:cubicBezTo>
                    <a:lnTo>
                      <a:pt x="5594" y="5336"/>
                    </a:lnTo>
                    <a:cubicBezTo>
                      <a:pt x="5755" y="5398"/>
                      <a:pt x="5951" y="5487"/>
                      <a:pt x="6094" y="5630"/>
                    </a:cubicBezTo>
                    <a:lnTo>
                      <a:pt x="6094" y="5630"/>
                    </a:lnTo>
                    <a:cubicBezTo>
                      <a:pt x="6263" y="5782"/>
                      <a:pt x="6326" y="5951"/>
                      <a:pt x="6308" y="6112"/>
                    </a:cubicBezTo>
                    <a:lnTo>
                      <a:pt x="6308" y="6112"/>
                    </a:lnTo>
                    <a:cubicBezTo>
                      <a:pt x="6308" y="6112"/>
                      <a:pt x="6308" y="6112"/>
                      <a:pt x="6308" y="6121"/>
                    </a:cubicBezTo>
                    <a:lnTo>
                      <a:pt x="6308" y="6121"/>
                    </a:lnTo>
                    <a:cubicBezTo>
                      <a:pt x="6156" y="6255"/>
                      <a:pt x="5996" y="6388"/>
                      <a:pt x="5835" y="6513"/>
                    </a:cubicBezTo>
                    <a:lnTo>
                      <a:pt x="5835" y="6513"/>
                    </a:lnTo>
                    <a:cubicBezTo>
                      <a:pt x="5505" y="6754"/>
                      <a:pt x="5006" y="7031"/>
                      <a:pt x="4479" y="7013"/>
                    </a:cubicBezTo>
                    <a:lnTo>
                      <a:pt x="4479" y="7013"/>
                    </a:lnTo>
                    <a:cubicBezTo>
                      <a:pt x="4702" y="6897"/>
                      <a:pt x="4854" y="6692"/>
                      <a:pt x="4890" y="6442"/>
                    </a:cubicBezTo>
                    <a:lnTo>
                      <a:pt x="4890" y="6442"/>
                    </a:lnTo>
                    <a:cubicBezTo>
                      <a:pt x="4934" y="6147"/>
                      <a:pt x="4792" y="5826"/>
                      <a:pt x="4542" y="5666"/>
                    </a:cubicBezTo>
                    <a:lnTo>
                      <a:pt x="4542" y="5666"/>
                    </a:lnTo>
                    <a:cubicBezTo>
                      <a:pt x="4524" y="5657"/>
                      <a:pt x="4506" y="5657"/>
                      <a:pt x="4497" y="5675"/>
                    </a:cubicBezTo>
                    <a:lnTo>
                      <a:pt x="4497" y="5675"/>
                    </a:lnTo>
                    <a:cubicBezTo>
                      <a:pt x="4488" y="5684"/>
                      <a:pt x="4497" y="5710"/>
                      <a:pt x="4506" y="5719"/>
                    </a:cubicBezTo>
                    <a:lnTo>
                      <a:pt x="4506" y="5719"/>
                    </a:lnTo>
                    <a:cubicBezTo>
                      <a:pt x="4738" y="5862"/>
                      <a:pt x="4872" y="6156"/>
                      <a:pt x="4827" y="6433"/>
                    </a:cubicBezTo>
                    <a:lnTo>
                      <a:pt x="4827" y="6433"/>
                    </a:lnTo>
                    <a:cubicBezTo>
                      <a:pt x="4792" y="6701"/>
                      <a:pt x="4604" y="6915"/>
                      <a:pt x="4345" y="6995"/>
                    </a:cubicBezTo>
                    <a:lnTo>
                      <a:pt x="4345" y="6995"/>
                    </a:lnTo>
                    <a:cubicBezTo>
                      <a:pt x="4149" y="6968"/>
                      <a:pt x="3962" y="6897"/>
                      <a:pt x="3783" y="6825"/>
                    </a:cubicBezTo>
                    <a:lnTo>
                      <a:pt x="3783" y="6825"/>
                    </a:lnTo>
                    <a:cubicBezTo>
                      <a:pt x="3676" y="6781"/>
                      <a:pt x="3560" y="6736"/>
                      <a:pt x="3444" y="6701"/>
                    </a:cubicBezTo>
                    <a:lnTo>
                      <a:pt x="3444" y="6701"/>
                    </a:lnTo>
                    <a:cubicBezTo>
                      <a:pt x="3293" y="6656"/>
                      <a:pt x="3141" y="6629"/>
                      <a:pt x="2998" y="6602"/>
                    </a:cubicBezTo>
                    <a:lnTo>
                      <a:pt x="2998" y="6602"/>
                    </a:lnTo>
                    <a:cubicBezTo>
                      <a:pt x="3097" y="6576"/>
                      <a:pt x="3186" y="6540"/>
                      <a:pt x="3266" y="6478"/>
                    </a:cubicBezTo>
                    <a:lnTo>
                      <a:pt x="3266" y="6478"/>
                    </a:lnTo>
                    <a:cubicBezTo>
                      <a:pt x="3409" y="6370"/>
                      <a:pt x="3507" y="6192"/>
                      <a:pt x="3516" y="6014"/>
                    </a:cubicBezTo>
                    <a:lnTo>
                      <a:pt x="3516" y="6014"/>
                    </a:lnTo>
                    <a:cubicBezTo>
                      <a:pt x="3516" y="5996"/>
                      <a:pt x="3507" y="5978"/>
                      <a:pt x="3489" y="5978"/>
                    </a:cubicBezTo>
                    <a:lnTo>
                      <a:pt x="3489" y="5978"/>
                    </a:lnTo>
                    <a:cubicBezTo>
                      <a:pt x="3471" y="5978"/>
                      <a:pt x="3453" y="5987"/>
                      <a:pt x="3453" y="6005"/>
                    </a:cubicBezTo>
                    <a:lnTo>
                      <a:pt x="3453" y="6005"/>
                    </a:lnTo>
                    <a:cubicBezTo>
                      <a:pt x="3444" y="6165"/>
                      <a:pt x="3355" y="6326"/>
                      <a:pt x="3221" y="6424"/>
                    </a:cubicBezTo>
                    <a:lnTo>
                      <a:pt x="3221" y="6424"/>
                    </a:lnTo>
                    <a:cubicBezTo>
                      <a:pt x="3097" y="6531"/>
                      <a:pt x="2918" y="6576"/>
                      <a:pt x="2758" y="6549"/>
                    </a:cubicBezTo>
                    <a:lnTo>
                      <a:pt x="2758" y="6549"/>
                    </a:lnTo>
                    <a:cubicBezTo>
                      <a:pt x="2749" y="6549"/>
                      <a:pt x="2749" y="6549"/>
                      <a:pt x="2740" y="6549"/>
                    </a:cubicBezTo>
                    <a:lnTo>
                      <a:pt x="2740" y="6549"/>
                    </a:lnTo>
                    <a:cubicBezTo>
                      <a:pt x="2597" y="6513"/>
                      <a:pt x="2454" y="6478"/>
                      <a:pt x="2320" y="6415"/>
                    </a:cubicBezTo>
                    <a:lnTo>
                      <a:pt x="2320" y="6415"/>
                    </a:lnTo>
                    <a:cubicBezTo>
                      <a:pt x="2106" y="6308"/>
                      <a:pt x="1919" y="6147"/>
                      <a:pt x="1776" y="5951"/>
                    </a:cubicBezTo>
                    <a:lnTo>
                      <a:pt x="1776" y="5951"/>
                    </a:lnTo>
                    <a:cubicBezTo>
                      <a:pt x="1812" y="5960"/>
                      <a:pt x="1856" y="5969"/>
                      <a:pt x="1892" y="5969"/>
                    </a:cubicBezTo>
                    <a:lnTo>
                      <a:pt x="1892" y="5969"/>
                    </a:lnTo>
                    <a:cubicBezTo>
                      <a:pt x="1990" y="5969"/>
                      <a:pt x="2080" y="5933"/>
                      <a:pt x="2160" y="5880"/>
                    </a:cubicBezTo>
                    <a:lnTo>
                      <a:pt x="2160" y="5880"/>
                    </a:lnTo>
                    <a:cubicBezTo>
                      <a:pt x="2267" y="5800"/>
                      <a:pt x="2338" y="5657"/>
                      <a:pt x="2338" y="5514"/>
                    </a:cubicBezTo>
                    <a:lnTo>
                      <a:pt x="2338" y="5514"/>
                    </a:lnTo>
                    <a:cubicBezTo>
                      <a:pt x="2329" y="5496"/>
                      <a:pt x="2320" y="5478"/>
                      <a:pt x="2303" y="5487"/>
                    </a:cubicBezTo>
                    <a:lnTo>
                      <a:pt x="2303" y="5487"/>
                    </a:lnTo>
                    <a:cubicBezTo>
                      <a:pt x="2285" y="5487"/>
                      <a:pt x="2267" y="5496"/>
                      <a:pt x="2267" y="5514"/>
                    </a:cubicBezTo>
                    <a:lnTo>
                      <a:pt x="2267" y="5514"/>
                    </a:lnTo>
                    <a:cubicBezTo>
                      <a:pt x="2276" y="5639"/>
                      <a:pt x="2213" y="5755"/>
                      <a:pt x="2115" y="5826"/>
                    </a:cubicBezTo>
                    <a:lnTo>
                      <a:pt x="2115" y="5826"/>
                    </a:lnTo>
                    <a:cubicBezTo>
                      <a:pt x="2017" y="5907"/>
                      <a:pt x="1892" y="5924"/>
                      <a:pt x="1776" y="5880"/>
                    </a:cubicBezTo>
                    <a:lnTo>
                      <a:pt x="1776" y="5880"/>
                    </a:lnTo>
                    <a:cubicBezTo>
                      <a:pt x="1758" y="5880"/>
                      <a:pt x="1741" y="5880"/>
                      <a:pt x="1741" y="5898"/>
                    </a:cubicBezTo>
                    <a:lnTo>
                      <a:pt x="1741" y="5898"/>
                    </a:lnTo>
                    <a:cubicBezTo>
                      <a:pt x="1482" y="5514"/>
                      <a:pt x="1366" y="5015"/>
                      <a:pt x="1473" y="4542"/>
                    </a:cubicBezTo>
                    <a:lnTo>
                      <a:pt x="1473" y="4542"/>
                    </a:lnTo>
                    <a:cubicBezTo>
                      <a:pt x="1500" y="4399"/>
                      <a:pt x="1544" y="4265"/>
                      <a:pt x="1607" y="4131"/>
                    </a:cubicBezTo>
                    <a:lnTo>
                      <a:pt x="1607" y="4131"/>
                    </a:lnTo>
                    <a:cubicBezTo>
                      <a:pt x="1616" y="4194"/>
                      <a:pt x="1642" y="4247"/>
                      <a:pt x="1714" y="4292"/>
                    </a:cubicBezTo>
                    <a:lnTo>
                      <a:pt x="1714" y="4292"/>
                    </a:lnTo>
                    <a:cubicBezTo>
                      <a:pt x="1776" y="4337"/>
                      <a:pt x="1856" y="4363"/>
                      <a:pt x="1928" y="4363"/>
                    </a:cubicBezTo>
                    <a:lnTo>
                      <a:pt x="1928" y="4363"/>
                    </a:lnTo>
                    <a:cubicBezTo>
                      <a:pt x="1972" y="4363"/>
                      <a:pt x="2017" y="4354"/>
                      <a:pt x="2053" y="4337"/>
                    </a:cubicBezTo>
                    <a:lnTo>
                      <a:pt x="2053" y="4337"/>
                    </a:lnTo>
                    <a:cubicBezTo>
                      <a:pt x="2071" y="4337"/>
                      <a:pt x="2080" y="4319"/>
                      <a:pt x="2071" y="4301"/>
                    </a:cubicBezTo>
                    <a:lnTo>
                      <a:pt x="2071" y="4301"/>
                    </a:lnTo>
                    <a:cubicBezTo>
                      <a:pt x="2071" y="4283"/>
                      <a:pt x="2053" y="4274"/>
                      <a:pt x="2035" y="4283"/>
                    </a:cubicBezTo>
                    <a:lnTo>
                      <a:pt x="2035" y="4283"/>
                    </a:lnTo>
                    <a:cubicBezTo>
                      <a:pt x="1937" y="4319"/>
                      <a:pt x="1830" y="4301"/>
                      <a:pt x="1749" y="4238"/>
                    </a:cubicBezTo>
                    <a:lnTo>
                      <a:pt x="1749" y="4238"/>
                    </a:lnTo>
                    <a:cubicBezTo>
                      <a:pt x="1669" y="4194"/>
                      <a:pt x="1660" y="4122"/>
                      <a:pt x="1660" y="4024"/>
                    </a:cubicBezTo>
                    <a:lnTo>
                      <a:pt x="1660" y="4024"/>
                    </a:lnTo>
                    <a:cubicBezTo>
                      <a:pt x="1830" y="3685"/>
                      <a:pt x="2106" y="3382"/>
                      <a:pt x="2445" y="3141"/>
                    </a:cubicBezTo>
                    <a:lnTo>
                      <a:pt x="2445" y="3141"/>
                    </a:lnTo>
                    <a:lnTo>
                      <a:pt x="2445" y="3141"/>
                    </a:lnTo>
                    <a:cubicBezTo>
                      <a:pt x="2570" y="3043"/>
                      <a:pt x="2713" y="2963"/>
                      <a:pt x="2865" y="2891"/>
                    </a:cubicBezTo>
                    <a:lnTo>
                      <a:pt x="2865" y="2891"/>
                    </a:lnTo>
                    <a:cubicBezTo>
                      <a:pt x="2936" y="2856"/>
                      <a:pt x="2989" y="2811"/>
                      <a:pt x="3043" y="2766"/>
                    </a:cubicBezTo>
                    <a:lnTo>
                      <a:pt x="3043" y="2766"/>
                    </a:lnTo>
                    <a:cubicBezTo>
                      <a:pt x="3230" y="2882"/>
                      <a:pt x="3346" y="3070"/>
                      <a:pt x="3400" y="3320"/>
                    </a:cubicBezTo>
                    <a:lnTo>
                      <a:pt x="3400" y="3320"/>
                    </a:lnTo>
                    <a:cubicBezTo>
                      <a:pt x="3444" y="3560"/>
                      <a:pt x="3391" y="3819"/>
                      <a:pt x="3248" y="4015"/>
                    </a:cubicBezTo>
                    <a:lnTo>
                      <a:pt x="3248" y="4015"/>
                    </a:lnTo>
                    <a:cubicBezTo>
                      <a:pt x="3186" y="4105"/>
                      <a:pt x="3114" y="4176"/>
                      <a:pt x="3043" y="4247"/>
                    </a:cubicBezTo>
                    <a:lnTo>
                      <a:pt x="3043" y="4247"/>
                    </a:lnTo>
                    <a:cubicBezTo>
                      <a:pt x="2998" y="4292"/>
                      <a:pt x="2954" y="4337"/>
                      <a:pt x="2909" y="4390"/>
                    </a:cubicBezTo>
                    <a:lnTo>
                      <a:pt x="2909" y="4390"/>
                    </a:lnTo>
                    <a:cubicBezTo>
                      <a:pt x="2766" y="4551"/>
                      <a:pt x="2695" y="4702"/>
                      <a:pt x="2704" y="4854"/>
                    </a:cubicBezTo>
                    <a:lnTo>
                      <a:pt x="2704" y="4854"/>
                    </a:lnTo>
                    <a:cubicBezTo>
                      <a:pt x="2704" y="4961"/>
                      <a:pt x="2758" y="5068"/>
                      <a:pt x="2838" y="5130"/>
                    </a:cubicBezTo>
                    <a:lnTo>
                      <a:pt x="2838" y="5130"/>
                    </a:lnTo>
                    <a:cubicBezTo>
                      <a:pt x="2891" y="5175"/>
                      <a:pt x="2963" y="5202"/>
                      <a:pt x="3025" y="5202"/>
                    </a:cubicBezTo>
                    <a:lnTo>
                      <a:pt x="3025" y="5202"/>
                    </a:lnTo>
                    <a:cubicBezTo>
                      <a:pt x="3034" y="5202"/>
                      <a:pt x="3043" y="5202"/>
                      <a:pt x="3061" y="5202"/>
                    </a:cubicBezTo>
                    <a:lnTo>
                      <a:pt x="3061" y="5202"/>
                    </a:lnTo>
                    <a:cubicBezTo>
                      <a:pt x="3079" y="5202"/>
                      <a:pt x="3088" y="5184"/>
                      <a:pt x="3088" y="5166"/>
                    </a:cubicBezTo>
                    <a:lnTo>
                      <a:pt x="3088" y="5166"/>
                    </a:lnTo>
                    <a:cubicBezTo>
                      <a:pt x="3079" y="5148"/>
                      <a:pt x="3070" y="5139"/>
                      <a:pt x="3052" y="5139"/>
                    </a:cubicBezTo>
                    <a:lnTo>
                      <a:pt x="3052" y="5139"/>
                    </a:lnTo>
                    <a:cubicBezTo>
                      <a:pt x="2989" y="5148"/>
                      <a:pt x="2927" y="5130"/>
                      <a:pt x="2882" y="5086"/>
                    </a:cubicBezTo>
                    <a:lnTo>
                      <a:pt x="2882" y="5086"/>
                    </a:lnTo>
                    <a:cubicBezTo>
                      <a:pt x="2811" y="5023"/>
                      <a:pt x="2766" y="4943"/>
                      <a:pt x="2766" y="4854"/>
                    </a:cubicBezTo>
                    <a:lnTo>
                      <a:pt x="2766" y="4854"/>
                    </a:lnTo>
                    <a:cubicBezTo>
                      <a:pt x="2758" y="4720"/>
                      <a:pt x="2820" y="4577"/>
                      <a:pt x="2954" y="4426"/>
                    </a:cubicBezTo>
                    <a:lnTo>
                      <a:pt x="2954" y="4426"/>
                    </a:lnTo>
                    <a:cubicBezTo>
                      <a:pt x="2998" y="4381"/>
                      <a:pt x="3043" y="4337"/>
                      <a:pt x="3088" y="4292"/>
                    </a:cubicBezTo>
                    <a:lnTo>
                      <a:pt x="3088" y="4292"/>
                    </a:lnTo>
                    <a:cubicBezTo>
                      <a:pt x="3159" y="4221"/>
                      <a:pt x="3239" y="4140"/>
                      <a:pt x="3302" y="4060"/>
                    </a:cubicBezTo>
                    <a:lnTo>
                      <a:pt x="3302" y="4060"/>
                    </a:lnTo>
                    <a:cubicBezTo>
                      <a:pt x="3453" y="3846"/>
                      <a:pt x="3516" y="3560"/>
                      <a:pt x="3462" y="3302"/>
                    </a:cubicBezTo>
                    <a:lnTo>
                      <a:pt x="3462" y="3302"/>
                    </a:lnTo>
                    <a:cubicBezTo>
                      <a:pt x="3409" y="3043"/>
                      <a:pt x="3284" y="2847"/>
                      <a:pt x="3088" y="2722"/>
                    </a:cubicBezTo>
                    <a:lnTo>
                      <a:pt x="3088" y="2722"/>
                    </a:lnTo>
                    <a:cubicBezTo>
                      <a:pt x="3168" y="2633"/>
                      <a:pt x="3230" y="2526"/>
                      <a:pt x="3293" y="2418"/>
                    </a:cubicBezTo>
                    <a:lnTo>
                      <a:pt x="3293" y="2418"/>
                    </a:lnTo>
                    <a:cubicBezTo>
                      <a:pt x="3364" y="2294"/>
                      <a:pt x="3436" y="2169"/>
                      <a:pt x="3543" y="2053"/>
                    </a:cubicBezTo>
                    <a:lnTo>
                      <a:pt x="3543" y="2053"/>
                    </a:lnTo>
                    <a:cubicBezTo>
                      <a:pt x="3596" y="2008"/>
                      <a:pt x="3659" y="1964"/>
                      <a:pt x="3730" y="1919"/>
                    </a:cubicBezTo>
                    <a:lnTo>
                      <a:pt x="3730" y="1919"/>
                    </a:lnTo>
                    <a:cubicBezTo>
                      <a:pt x="3855" y="1910"/>
                      <a:pt x="3980" y="1972"/>
                      <a:pt x="4042" y="2017"/>
                    </a:cubicBezTo>
                    <a:lnTo>
                      <a:pt x="4042" y="2017"/>
                    </a:lnTo>
                    <a:cubicBezTo>
                      <a:pt x="4399" y="2240"/>
                      <a:pt x="4595" y="2659"/>
                      <a:pt x="4551" y="3070"/>
                    </a:cubicBezTo>
                    <a:lnTo>
                      <a:pt x="4551" y="3070"/>
                    </a:lnTo>
                    <a:cubicBezTo>
                      <a:pt x="4551" y="3079"/>
                      <a:pt x="4560" y="3096"/>
                      <a:pt x="4568" y="3096"/>
                    </a:cubicBezTo>
                    <a:lnTo>
                      <a:pt x="4568" y="3096"/>
                    </a:lnTo>
                    <a:cubicBezTo>
                      <a:pt x="4577" y="3105"/>
                      <a:pt x="4577" y="3105"/>
                      <a:pt x="4586" y="3105"/>
                    </a:cubicBezTo>
                    <a:lnTo>
                      <a:pt x="4586" y="3105"/>
                    </a:lnTo>
                    <a:cubicBezTo>
                      <a:pt x="4586" y="3105"/>
                      <a:pt x="4595" y="3105"/>
                      <a:pt x="4604" y="3096"/>
                    </a:cubicBezTo>
                    <a:lnTo>
                      <a:pt x="4604" y="3096"/>
                    </a:lnTo>
                    <a:lnTo>
                      <a:pt x="4667" y="3061"/>
                    </a:lnTo>
                    <a:cubicBezTo>
                      <a:pt x="4676" y="3052"/>
                      <a:pt x="4684" y="3034"/>
                      <a:pt x="4676" y="3016"/>
                    </a:cubicBezTo>
                    <a:lnTo>
                      <a:pt x="4676" y="3016"/>
                    </a:lnTo>
                    <a:cubicBezTo>
                      <a:pt x="4667" y="2998"/>
                      <a:pt x="4640" y="2998"/>
                      <a:pt x="4631" y="3007"/>
                    </a:cubicBezTo>
                    <a:lnTo>
                      <a:pt x="4631" y="3007"/>
                    </a:lnTo>
                    <a:lnTo>
                      <a:pt x="4622" y="3007"/>
                    </a:lnTo>
                    <a:cubicBezTo>
                      <a:pt x="4640" y="2597"/>
                      <a:pt x="4426" y="2187"/>
                      <a:pt x="4078" y="1964"/>
                    </a:cubicBezTo>
                    <a:lnTo>
                      <a:pt x="4078" y="1964"/>
                    </a:lnTo>
                    <a:cubicBezTo>
                      <a:pt x="3998" y="1910"/>
                      <a:pt x="3917" y="1883"/>
                      <a:pt x="3837" y="1865"/>
                    </a:cubicBezTo>
                    <a:lnTo>
                      <a:pt x="3837" y="1865"/>
                    </a:lnTo>
                    <a:cubicBezTo>
                      <a:pt x="3935" y="1821"/>
                      <a:pt x="4033" y="1776"/>
                      <a:pt x="4140" y="1732"/>
                    </a:cubicBezTo>
                    <a:lnTo>
                      <a:pt x="4140" y="1732"/>
                    </a:lnTo>
                    <a:cubicBezTo>
                      <a:pt x="4310" y="1669"/>
                      <a:pt x="4470" y="1598"/>
                      <a:pt x="4595" y="1517"/>
                    </a:cubicBezTo>
                    <a:lnTo>
                      <a:pt x="4595" y="1517"/>
                    </a:lnTo>
                    <a:cubicBezTo>
                      <a:pt x="4747" y="1410"/>
                      <a:pt x="4943" y="1357"/>
                      <a:pt x="5175" y="1357"/>
                    </a:cubicBezTo>
                    <a:lnTo>
                      <a:pt x="5175" y="1357"/>
                    </a:lnTo>
                    <a:cubicBezTo>
                      <a:pt x="5273" y="1357"/>
                      <a:pt x="5371" y="1366"/>
                      <a:pt x="5478" y="1384"/>
                    </a:cubicBezTo>
                    <a:lnTo>
                      <a:pt x="5478" y="1384"/>
                    </a:lnTo>
                    <a:cubicBezTo>
                      <a:pt x="5273" y="1491"/>
                      <a:pt x="5122" y="1705"/>
                      <a:pt x="5113" y="1937"/>
                    </a:cubicBezTo>
                    <a:lnTo>
                      <a:pt x="5113" y="1937"/>
                    </a:lnTo>
                    <a:cubicBezTo>
                      <a:pt x="5113" y="1955"/>
                      <a:pt x="5122" y="1972"/>
                      <a:pt x="5139" y="1972"/>
                    </a:cubicBezTo>
                    <a:lnTo>
                      <a:pt x="5139" y="1972"/>
                    </a:lnTo>
                    <a:lnTo>
                      <a:pt x="5202" y="1981"/>
                    </a:lnTo>
                    <a:cubicBezTo>
                      <a:pt x="5211" y="1981"/>
                      <a:pt x="5211" y="1981"/>
                      <a:pt x="5211" y="1981"/>
                    </a:cubicBezTo>
                    <a:lnTo>
                      <a:pt x="5211" y="1981"/>
                    </a:lnTo>
                    <a:cubicBezTo>
                      <a:pt x="5229" y="1981"/>
                      <a:pt x="5238" y="1972"/>
                      <a:pt x="5238" y="1955"/>
                    </a:cubicBezTo>
                    <a:lnTo>
                      <a:pt x="5238" y="1955"/>
                    </a:lnTo>
                    <a:cubicBezTo>
                      <a:pt x="5246" y="1937"/>
                      <a:pt x="5229" y="1919"/>
                      <a:pt x="5211" y="1919"/>
                    </a:cubicBezTo>
                    <a:lnTo>
                      <a:pt x="5211" y="1919"/>
                    </a:lnTo>
                    <a:lnTo>
                      <a:pt x="5175" y="1910"/>
                    </a:lnTo>
                    <a:cubicBezTo>
                      <a:pt x="5193" y="1714"/>
                      <a:pt x="5336" y="1517"/>
                      <a:pt x="5514" y="1437"/>
                    </a:cubicBezTo>
                    <a:lnTo>
                      <a:pt x="5514" y="1437"/>
                    </a:lnTo>
                    <a:cubicBezTo>
                      <a:pt x="5532" y="1428"/>
                      <a:pt x="5541" y="1410"/>
                      <a:pt x="5532" y="1393"/>
                    </a:cubicBezTo>
                    <a:lnTo>
                      <a:pt x="5532" y="1393"/>
                    </a:lnTo>
                    <a:cubicBezTo>
                      <a:pt x="5559" y="1401"/>
                      <a:pt x="5585" y="1401"/>
                      <a:pt x="5621" y="1410"/>
                    </a:cubicBezTo>
                    <a:lnTo>
                      <a:pt x="5621" y="1410"/>
                    </a:lnTo>
                    <a:cubicBezTo>
                      <a:pt x="5826" y="1455"/>
                      <a:pt x="6049" y="1375"/>
                      <a:pt x="6272" y="1294"/>
                    </a:cubicBezTo>
                    <a:lnTo>
                      <a:pt x="6272" y="1294"/>
                    </a:lnTo>
                    <a:cubicBezTo>
                      <a:pt x="6371" y="1250"/>
                      <a:pt x="6469" y="1214"/>
                      <a:pt x="6576" y="1187"/>
                    </a:cubicBezTo>
                    <a:lnTo>
                      <a:pt x="6576" y="1187"/>
                    </a:lnTo>
                    <a:cubicBezTo>
                      <a:pt x="6567" y="1205"/>
                      <a:pt x="6558" y="1214"/>
                      <a:pt x="6558" y="1223"/>
                    </a:cubicBezTo>
                    <a:lnTo>
                      <a:pt x="6558" y="1223"/>
                    </a:lnTo>
                    <a:cubicBezTo>
                      <a:pt x="6522" y="1294"/>
                      <a:pt x="6602" y="1535"/>
                      <a:pt x="6656" y="1589"/>
                    </a:cubicBezTo>
                    <a:lnTo>
                      <a:pt x="6656" y="1589"/>
                    </a:lnTo>
                    <a:cubicBezTo>
                      <a:pt x="6656" y="1589"/>
                      <a:pt x="6665" y="1598"/>
                      <a:pt x="6674" y="1598"/>
                    </a:cubicBezTo>
                    <a:lnTo>
                      <a:pt x="6674" y="1598"/>
                    </a:lnTo>
                    <a:cubicBezTo>
                      <a:pt x="6683" y="1598"/>
                      <a:pt x="6692" y="1589"/>
                      <a:pt x="6701" y="1589"/>
                    </a:cubicBez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6" name="Google Shape;928;p48">
              <a:extLst>
                <a:ext uri="{FF2B5EF4-FFF2-40B4-BE49-F238E27FC236}">
                  <a16:creationId xmlns:a16="http://schemas.microsoft.com/office/drawing/2014/main" id="{F22E7E64-6512-4B4A-B76F-3295BDB0A996}"/>
                </a:ext>
              </a:extLst>
            </p:cNvPr>
            <p:cNvSpPr/>
            <p:nvPr/>
          </p:nvSpPr>
          <p:spPr>
            <a:xfrm>
              <a:off x="3186425" y="4160625"/>
              <a:ext cx="533679" cy="414643"/>
            </a:xfrm>
            <a:custGeom>
              <a:avLst/>
              <a:gdLst/>
              <a:ahLst/>
              <a:cxnLst/>
              <a:rect l="l" t="t" r="r" b="b"/>
              <a:pathLst>
                <a:path w="11437" h="8886" extrusionOk="0">
                  <a:moveTo>
                    <a:pt x="2855" y="18"/>
                  </a:moveTo>
                  <a:lnTo>
                    <a:pt x="2061" y="1223"/>
                  </a:lnTo>
                  <a:cubicBezTo>
                    <a:pt x="2052" y="1223"/>
                    <a:pt x="2043" y="1223"/>
                    <a:pt x="2034" y="1223"/>
                  </a:cubicBezTo>
                  <a:lnTo>
                    <a:pt x="2034" y="1223"/>
                  </a:lnTo>
                  <a:cubicBezTo>
                    <a:pt x="1981" y="1223"/>
                    <a:pt x="1936" y="1267"/>
                    <a:pt x="1936" y="1321"/>
                  </a:cubicBezTo>
                  <a:lnTo>
                    <a:pt x="1936" y="1321"/>
                  </a:lnTo>
                  <a:cubicBezTo>
                    <a:pt x="1936" y="1339"/>
                    <a:pt x="1945" y="1357"/>
                    <a:pt x="1954" y="1365"/>
                  </a:cubicBezTo>
                  <a:lnTo>
                    <a:pt x="1954" y="1365"/>
                  </a:lnTo>
                  <a:lnTo>
                    <a:pt x="437" y="2900"/>
                  </a:lnTo>
                  <a:cubicBezTo>
                    <a:pt x="428" y="2900"/>
                    <a:pt x="411" y="2900"/>
                    <a:pt x="402" y="2900"/>
                  </a:cubicBezTo>
                  <a:lnTo>
                    <a:pt x="402" y="2900"/>
                  </a:lnTo>
                  <a:cubicBezTo>
                    <a:pt x="348" y="2900"/>
                    <a:pt x="303" y="2944"/>
                    <a:pt x="303" y="2998"/>
                  </a:cubicBezTo>
                  <a:lnTo>
                    <a:pt x="303" y="2998"/>
                  </a:lnTo>
                  <a:cubicBezTo>
                    <a:pt x="303" y="3034"/>
                    <a:pt x="321" y="3060"/>
                    <a:pt x="357" y="3078"/>
                  </a:cubicBezTo>
                  <a:lnTo>
                    <a:pt x="357" y="3078"/>
                  </a:lnTo>
                  <a:lnTo>
                    <a:pt x="63" y="4827"/>
                  </a:lnTo>
                  <a:cubicBezTo>
                    <a:pt x="27" y="4845"/>
                    <a:pt x="0" y="4880"/>
                    <a:pt x="0" y="4925"/>
                  </a:cubicBezTo>
                  <a:lnTo>
                    <a:pt x="0" y="4925"/>
                  </a:lnTo>
                  <a:cubicBezTo>
                    <a:pt x="0" y="4970"/>
                    <a:pt x="36" y="5014"/>
                    <a:pt x="89" y="5023"/>
                  </a:cubicBezTo>
                  <a:lnTo>
                    <a:pt x="89" y="5023"/>
                  </a:lnTo>
                  <a:lnTo>
                    <a:pt x="660" y="6227"/>
                  </a:lnTo>
                  <a:cubicBezTo>
                    <a:pt x="634" y="6245"/>
                    <a:pt x="625" y="6272"/>
                    <a:pt x="625" y="6308"/>
                  </a:cubicBezTo>
                  <a:lnTo>
                    <a:pt x="625" y="6308"/>
                  </a:lnTo>
                  <a:cubicBezTo>
                    <a:pt x="625" y="6361"/>
                    <a:pt x="669" y="6406"/>
                    <a:pt x="723" y="6406"/>
                  </a:cubicBezTo>
                  <a:lnTo>
                    <a:pt x="723" y="6406"/>
                  </a:lnTo>
                  <a:cubicBezTo>
                    <a:pt x="741" y="6406"/>
                    <a:pt x="758" y="6397"/>
                    <a:pt x="767" y="6388"/>
                  </a:cubicBezTo>
                  <a:lnTo>
                    <a:pt x="767" y="6388"/>
                  </a:lnTo>
                  <a:cubicBezTo>
                    <a:pt x="1338" y="6745"/>
                    <a:pt x="2177" y="7280"/>
                    <a:pt x="2409" y="7467"/>
                  </a:cubicBezTo>
                  <a:lnTo>
                    <a:pt x="2409" y="7467"/>
                  </a:lnTo>
                  <a:cubicBezTo>
                    <a:pt x="2400" y="7476"/>
                    <a:pt x="2400" y="7494"/>
                    <a:pt x="2400" y="7512"/>
                  </a:cubicBezTo>
                  <a:lnTo>
                    <a:pt x="2400" y="7512"/>
                  </a:lnTo>
                  <a:cubicBezTo>
                    <a:pt x="2400" y="7566"/>
                    <a:pt x="2445" y="7610"/>
                    <a:pt x="2498" y="7610"/>
                  </a:cubicBezTo>
                  <a:lnTo>
                    <a:pt x="2498" y="7610"/>
                  </a:lnTo>
                  <a:cubicBezTo>
                    <a:pt x="2525" y="7610"/>
                    <a:pt x="2552" y="7592"/>
                    <a:pt x="2569" y="7574"/>
                  </a:cubicBezTo>
                  <a:lnTo>
                    <a:pt x="2569" y="7574"/>
                  </a:lnTo>
                  <a:lnTo>
                    <a:pt x="3934" y="8065"/>
                  </a:lnTo>
                  <a:cubicBezTo>
                    <a:pt x="3943" y="8119"/>
                    <a:pt x="3979" y="8163"/>
                    <a:pt x="4032" y="8163"/>
                  </a:cubicBezTo>
                  <a:lnTo>
                    <a:pt x="4032" y="8163"/>
                  </a:lnTo>
                  <a:cubicBezTo>
                    <a:pt x="4068" y="8163"/>
                    <a:pt x="4095" y="8145"/>
                    <a:pt x="4113" y="8128"/>
                  </a:cubicBezTo>
                  <a:lnTo>
                    <a:pt x="4113" y="8128"/>
                  </a:lnTo>
                  <a:lnTo>
                    <a:pt x="5915" y="8788"/>
                  </a:lnTo>
                  <a:lnTo>
                    <a:pt x="5915" y="8788"/>
                  </a:lnTo>
                  <a:lnTo>
                    <a:pt x="5915" y="8788"/>
                  </a:lnTo>
                  <a:cubicBezTo>
                    <a:pt x="5915" y="8841"/>
                    <a:pt x="5959" y="8886"/>
                    <a:pt x="6013" y="8886"/>
                  </a:cubicBezTo>
                  <a:lnTo>
                    <a:pt x="6013" y="8886"/>
                  </a:lnTo>
                  <a:cubicBezTo>
                    <a:pt x="6075" y="8886"/>
                    <a:pt x="6120" y="8841"/>
                    <a:pt x="6120" y="8788"/>
                  </a:cubicBezTo>
                  <a:lnTo>
                    <a:pt x="6120" y="8788"/>
                  </a:lnTo>
                  <a:cubicBezTo>
                    <a:pt x="6120" y="8779"/>
                    <a:pt x="6111" y="8770"/>
                    <a:pt x="6111" y="8761"/>
                  </a:cubicBezTo>
                  <a:lnTo>
                    <a:pt x="6111" y="8761"/>
                  </a:lnTo>
                  <a:lnTo>
                    <a:pt x="8636" y="6861"/>
                  </a:lnTo>
                  <a:cubicBezTo>
                    <a:pt x="8645" y="6870"/>
                    <a:pt x="8671" y="6879"/>
                    <a:pt x="8689" y="6879"/>
                  </a:cubicBezTo>
                  <a:lnTo>
                    <a:pt x="8689" y="6879"/>
                  </a:lnTo>
                  <a:cubicBezTo>
                    <a:pt x="8743" y="6879"/>
                    <a:pt x="8787" y="6834"/>
                    <a:pt x="8787" y="6780"/>
                  </a:cubicBezTo>
                  <a:lnTo>
                    <a:pt x="8787" y="6780"/>
                  </a:lnTo>
                  <a:cubicBezTo>
                    <a:pt x="8787" y="6763"/>
                    <a:pt x="8787" y="6754"/>
                    <a:pt x="8778" y="6736"/>
                  </a:cubicBezTo>
                  <a:lnTo>
                    <a:pt x="8778" y="6736"/>
                  </a:lnTo>
                  <a:lnTo>
                    <a:pt x="10438" y="5210"/>
                  </a:lnTo>
                  <a:cubicBezTo>
                    <a:pt x="10447" y="5219"/>
                    <a:pt x="10465" y="5228"/>
                    <a:pt x="10482" y="5228"/>
                  </a:cubicBezTo>
                  <a:lnTo>
                    <a:pt x="10482" y="5228"/>
                  </a:lnTo>
                  <a:cubicBezTo>
                    <a:pt x="10536" y="5228"/>
                    <a:pt x="10580" y="5184"/>
                    <a:pt x="10580" y="5130"/>
                  </a:cubicBezTo>
                  <a:lnTo>
                    <a:pt x="10580" y="5130"/>
                  </a:lnTo>
                  <a:cubicBezTo>
                    <a:pt x="10580" y="5103"/>
                    <a:pt x="10572" y="5077"/>
                    <a:pt x="10554" y="5059"/>
                  </a:cubicBezTo>
                  <a:lnTo>
                    <a:pt x="10554" y="5059"/>
                  </a:lnTo>
                  <a:lnTo>
                    <a:pt x="11330" y="3506"/>
                  </a:lnTo>
                  <a:cubicBezTo>
                    <a:pt x="11330" y="3506"/>
                    <a:pt x="11330" y="3506"/>
                    <a:pt x="11339" y="3506"/>
                  </a:cubicBezTo>
                  <a:lnTo>
                    <a:pt x="11339" y="3506"/>
                  </a:lnTo>
                  <a:cubicBezTo>
                    <a:pt x="11392" y="3506"/>
                    <a:pt x="11437" y="3462"/>
                    <a:pt x="11437" y="3408"/>
                  </a:cubicBezTo>
                  <a:lnTo>
                    <a:pt x="11437" y="3408"/>
                  </a:lnTo>
                  <a:cubicBezTo>
                    <a:pt x="11437" y="3364"/>
                    <a:pt x="11410" y="3328"/>
                    <a:pt x="11374" y="3310"/>
                  </a:cubicBezTo>
                  <a:lnTo>
                    <a:pt x="11374" y="3310"/>
                  </a:lnTo>
                  <a:cubicBezTo>
                    <a:pt x="11321" y="3052"/>
                    <a:pt x="11053" y="2418"/>
                    <a:pt x="10812" y="1856"/>
                  </a:cubicBezTo>
                  <a:lnTo>
                    <a:pt x="10812" y="1856"/>
                  </a:lnTo>
                  <a:cubicBezTo>
                    <a:pt x="10830" y="1838"/>
                    <a:pt x="10839" y="1811"/>
                    <a:pt x="10839" y="1785"/>
                  </a:cubicBezTo>
                  <a:lnTo>
                    <a:pt x="10839" y="1785"/>
                  </a:lnTo>
                  <a:cubicBezTo>
                    <a:pt x="10839" y="1731"/>
                    <a:pt x="10795" y="1687"/>
                    <a:pt x="10741" y="1687"/>
                  </a:cubicBezTo>
                  <a:lnTo>
                    <a:pt x="10741" y="1687"/>
                  </a:lnTo>
                  <a:cubicBezTo>
                    <a:pt x="10723" y="1687"/>
                    <a:pt x="10705" y="1696"/>
                    <a:pt x="10688" y="1704"/>
                  </a:cubicBezTo>
                  <a:lnTo>
                    <a:pt x="10688" y="1704"/>
                  </a:lnTo>
                  <a:lnTo>
                    <a:pt x="8877" y="536"/>
                  </a:lnTo>
                  <a:cubicBezTo>
                    <a:pt x="8877" y="527"/>
                    <a:pt x="8886" y="518"/>
                    <a:pt x="8886" y="509"/>
                  </a:cubicBezTo>
                  <a:lnTo>
                    <a:pt x="8886" y="509"/>
                  </a:lnTo>
                  <a:cubicBezTo>
                    <a:pt x="8886" y="456"/>
                    <a:pt x="8841" y="411"/>
                    <a:pt x="8778" y="411"/>
                  </a:cubicBezTo>
                  <a:lnTo>
                    <a:pt x="8778" y="411"/>
                  </a:lnTo>
                  <a:cubicBezTo>
                    <a:pt x="8752" y="411"/>
                    <a:pt x="8716" y="429"/>
                    <a:pt x="8698" y="456"/>
                  </a:cubicBezTo>
                  <a:lnTo>
                    <a:pt x="8698" y="456"/>
                  </a:lnTo>
                  <a:lnTo>
                    <a:pt x="7440" y="143"/>
                  </a:lnTo>
                  <a:cubicBezTo>
                    <a:pt x="7431" y="99"/>
                    <a:pt x="7387" y="63"/>
                    <a:pt x="7342" y="63"/>
                  </a:cubicBezTo>
                  <a:lnTo>
                    <a:pt x="7342" y="63"/>
                  </a:lnTo>
                  <a:cubicBezTo>
                    <a:pt x="7298" y="63"/>
                    <a:pt x="7262" y="90"/>
                    <a:pt x="7253" y="125"/>
                  </a:cubicBezTo>
                  <a:lnTo>
                    <a:pt x="7253" y="125"/>
                  </a:lnTo>
                  <a:cubicBezTo>
                    <a:pt x="7083" y="117"/>
                    <a:pt x="6736" y="117"/>
                    <a:pt x="5977" y="117"/>
                  </a:cubicBezTo>
                  <a:lnTo>
                    <a:pt x="5977" y="117"/>
                  </a:lnTo>
                  <a:cubicBezTo>
                    <a:pt x="5460" y="125"/>
                    <a:pt x="4942" y="125"/>
                    <a:pt x="4719" y="125"/>
                  </a:cubicBezTo>
                  <a:lnTo>
                    <a:pt x="4719" y="125"/>
                  </a:lnTo>
                  <a:cubicBezTo>
                    <a:pt x="4702" y="99"/>
                    <a:pt x="4666" y="81"/>
                    <a:pt x="4630" y="81"/>
                  </a:cubicBezTo>
                  <a:lnTo>
                    <a:pt x="4630" y="81"/>
                  </a:lnTo>
                  <a:cubicBezTo>
                    <a:pt x="4594" y="81"/>
                    <a:pt x="4568" y="99"/>
                    <a:pt x="4550" y="125"/>
                  </a:cubicBezTo>
                  <a:lnTo>
                    <a:pt x="4550" y="125"/>
                  </a:lnTo>
                  <a:lnTo>
                    <a:pt x="2891" y="1"/>
                  </a:lnTo>
                  <a:cubicBezTo>
                    <a:pt x="2891" y="1"/>
                    <a:pt x="2882" y="1"/>
                    <a:pt x="2882" y="1"/>
                  </a:cubicBezTo>
                  <a:lnTo>
                    <a:pt x="2882" y="1"/>
                  </a:lnTo>
                  <a:cubicBezTo>
                    <a:pt x="2873" y="1"/>
                    <a:pt x="2864" y="9"/>
                    <a:pt x="2855" y="18"/>
                  </a:cubicBezTo>
                  <a:moveTo>
                    <a:pt x="2132" y="1330"/>
                  </a:moveTo>
                  <a:cubicBezTo>
                    <a:pt x="2132" y="1330"/>
                    <a:pt x="2132" y="1330"/>
                    <a:pt x="2132" y="1321"/>
                  </a:cubicBezTo>
                  <a:lnTo>
                    <a:pt x="2132" y="1321"/>
                  </a:lnTo>
                  <a:cubicBezTo>
                    <a:pt x="2132" y="1303"/>
                    <a:pt x="2123" y="1276"/>
                    <a:pt x="2114" y="1258"/>
                  </a:cubicBezTo>
                  <a:lnTo>
                    <a:pt x="2114" y="1258"/>
                  </a:lnTo>
                  <a:lnTo>
                    <a:pt x="2899" y="63"/>
                  </a:lnTo>
                  <a:lnTo>
                    <a:pt x="4532" y="188"/>
                  </a:lnTo>
                  <a:cubicBezTo>
                    <a:pt x="4541" y="232"/>
                    <a:pt x="4586" y="277"/>
                    <a:pt x="4630" y="277"/>
                  </a:cubicBezTo>
                  <a:lnTo>
                    <a:pt x="4630" y="277"/>
                  </a:lnTo>
                  <a:lnTo>
                    <a:pt x="5719" y="2088"/>
                  </a:lnTo>
                  <a:cubicBezTo>
                    <a:pt x="5710" y="2097"/>
                    <a:pt x="5701" y="2106"/>
                    <a:pt x="5701" y="2115"/>
                  </a:cubicBezTo>
                  <a:lnTo>
                    <a:pt x="5701" y="2115"/>
                  </a:lnTo>
                  <a:lnTo>
                    <a:pt x="4755" y="2008"/>
                  </a:lnTo>
                  <a:cubicBezTo>
                    <a:pt x="4746" y="1963"/>
                    <a:pt x="4710" y="1936"/>
                    <a:pt x="4666" y="1936"/>
                  </a:cubicBezTo>
                  <a:lnTo>
                    <a:pt x="4666" y="1936"/>
                  </a:lnTo>
                  <a:cubicBezTo>
                    <a:pt x="4630" y="1936"/>
                    <a:pt x="4594" y="1945"/>
                    <a:pt x="4577" y="1972"/>
                  </a:cubicBezTo>
                  <a:lnTo>
                    <a:pt x="4577" y="1972"/>
                  </a:lnTo>
                  <a:close/>
                  <a:moveTo>
                    <a:pt x="4764" y="188"/>
                  </a:moveTo>
                  <a:cubicBezTo>
                    <a:pt x="5674" y="179"/>
                    <a:pt x="6869" y="179"/>
                    <a:pt x="7244" y="188"/>
                  </a:cubicBezTo>
                  <a:lnTo>
                    <a:pt x="7244" y="188"/>
                  </a:lnTo>
                  <a:cubicBezTo>
                    <a:pt x="7253" y="215"/>
                    <a:pt x="7271" y="232"/>
                    <a:pt x="7298" y="250"/>
                  </a:cubicBezTo>
                  <a:lnTo>
                    <a:pt x="7298" y="250"/>
                  </a:lnTo>
                  <a:cubicBezTo>
                    <a:pt x="7244" y="384"/>
                    <a:pt x="7155" y="634"/>
                    <a:pt x="7039" y="1000"/>
                  </a:cubicBezTo>
                  <a:lnTo>
                    <a:pt x="7039" y="1000"/>
                  </a:lnTo>
                  <a:cubicBezTo>
                    <a:pt x="7012" y="1000"/>
                    <a:pt x="6985" y="1018"/>
                    <a:pt x="6967" y="1035"/>
                  </a:cubicBezTo>
                  <a:lnTo>
                    <a:pt x="6967" y="1035"/>
                  </a:lnTo>
                  <a:close/>
                  <a:moveTo>
                    <a:pt x="7449" y="3132"/>
                  </a:moveTo>
                  <a:lnTo>
                    <a:pt x="7092" y="1187"/>
                  </a:lnTo>
                  <a:cubicBezTo>
                    <a:pt x="7119" y="1169"/>
                    <a:pt x="7146" y="1134"/>
                    <a:pt x="7146" y="1098"/>
                  </a:cubicBezTo>
                  <a:lnTo>
                    <a:pt x="7146" y="1098"/>
                  </a:lnTo>
                  <a:cubicBezTo>
                    <a:pt x="7146" y="1062"/>
                    <a:pt x="7128" y="1035"/>
                    <a:pt x="7101" y="1018"/>
                  </a:cubicBezTo>
                  <a:lnTo>
                    <a:pt x="7101" y="1018"/>
                  </a:lnTo>
                  <a:cubicBezTo>
                    <a:pt x="7191" y="750"/>
                    <a:pt x="7298" y="411"/>
                    <a:pt x="7351" y="259"/>
                  </a:cubicBezTo>
                  <a:lnTo>
                    <a:pt x="7351" y="259"/>
                  </a:lnTo>
                  <a:cubicBezTo>
                    <a:pt x="7387" y="250"/>
                    <a:pt x="7414" y="232"/>
                    <a:pt x="7422" y="206"/>
                  </a:cubicBezTo>
                  <a:lnTo>
                    <a:pt x="7422" y="206"/>
                  </a:lnTo>
                  <a:lnTo>
                    <a:pt x="8680" y="518"/>
                  </a:lnTo>
                  <a:cubicBezTo>
                    <a:pt x="8689" y="563"/>
                    <a:pt x="8725" y="598"/>
                    <a:pt x="8770" y="607"/>
                  </a:cubicBezTo>
                  <a:lnTo>
                    <a:pt x="8770" y="607"/>
                  </a:lnTo>
                  <a:lnTo>
                    <a:pt x="8912" y="1535"/>
                  </a:lnTo>
                  <a:cubicBezTo>
                    <a:pt x="8886" y="1553"/>
                    <a:pt x="8868" y="1580"/>
                    <a:pt x="8868" y="1615"/>
                  </a:cubicBezTo>
                  <a:lnTo>
                    <a:pt x="8868" y="1615"/>
                  </a:lnTo>
                  <a:cubicBezTo>
                    <a:pt x="8868" y="1633"/>
                    <a:pt x="8868" y="1651"/>
                    <a:pt x="8877" y="1660"/>
                  </a:cubicBezTo>
                  <a:lnTo>
                    <a:pt x="8877" y="1660"/>
                  </a:lnTo>
                  <a:lnTo>
                    <a:pt x="7485" y="3141"/>
                  </a:lnTo>
                  <a:cubicBezTo>
                    <a:pt x="7476" y="3132"/>
                    <a:pt x="7467" y="3132"/>
                    <a:pt x="7449" y="3132"/>
                  </a:cubicBezTo>
                  <a:close/>
                  <a:moveTo>
                    <a:pt x="4693" y="259"/>
                  </a:moveTo>
                  <a:cubicBezTo>
                    <a:pt x="4702" y="250"/>
                    <a:pt x="4710" y="241"/>
                    <a:pt x="4710" y="232"/>
                  </a:cubicBezTo>
                  <a:lnTo>
                    <a:pt x="4710" y="232"/>
                  </a:lnTo>
                  <a:lnTo>
                    <a:pt x="6950" y="1098"/>
                  </a:lnTo>
                  <a:cubicBezTo>
                    <a:pt x="6950" y="1098"/>
                    <a:pt x="6950" y="1098"/>
                    <a:pt x="6950" y="1098"/>
                  </a:cubicBezTo>
                  <a:lnTo>
                    <a:pt x="6950" y="1098"/>
                  </a:lnTo>
                  <a:cubicBezTo>
                    <a:pt x="6950" y="1107"/>
                    <a:pt x="6950" y="1125"/>
                    <a:pt x="6950" y="1134"/>
                  </a:cubicBezTo>
                  <a:lnTo>
                    <a:pt x="6950" y="1134"/>
                  </a:lnTo>
                  <a:lnTo>
                    <a:pt x="5835" y="2070"/>
                  </a:lnTo>
                  <a:cubicBezTo>
                    <a:pt x="5826" y="2061"/>
                    <a:pt x="5808" y="2061"/>
                    <a:pt x="5790" y="2061"/>
                  </a:cubicBezTo>
                  <a:lnTo>
                    <a:pt x="5790" y="2061"/>
                  </a:lnTo>
                  <a:cubicBezTo>
                    <a:pt x="5781" y="2061"/>
                    <a:pt x="5772" y="2061"/>
                    <a:pt x="5772" y="2061"/>
                  </a:cubicBezTo>
                  <a:lnTo>
                    <a:pt x="5772" y="2061"/>
                  </a:lnTo>
                  <a:close/>
                  <a:moveTo>
                    <a:pt x="9055" y="1588"/>
                  </a:moveTo>
                  <a:cubicBezTo>
                    <a:pt x="9046" y="1553"/>
                    <a:pt x="9019" y="1526"/>
                    <a:pt x="8975" y="1517"/>
                  </a:cubicBezTo>
                  <a:lnTo>
                    <a:pt x="8975" y="1517"/>
                  </a:lnTo>
                  <a:lnTo>
                    <a:pt x="8832" y="598"/>
                  </a:lnTo>
                  <a:cubicBezTo>
                    <a:pt x="8832" y="589"/>
                    <a:pt x="8841" y="589"/>
                    <a:pt x="8841" y="589"/>
                  </a:cubicBezTo>
                  <a:lnTo>
                    <a:pt x="8841" y="589"/>
                  </a:lnTo>
                  <a:lnTo>
                    <a:pt x="10598" y="1713"/>
                  </a:lnTo>
                  <a:cubicBezTo>
                    <a:pt x="10411" y="1696"/>
                    <a:pt x="9992" y="1660"/>
                    <a:pt x="9055" y="1588"/>
                  </a:cubicBezTo>
                  <a:close/>
                  <a:moveTo>
                    <a:pt x="5888" y="2159"/>
                  </a:moveTo>
                  <a:cubicBezTo>
                    <a:pt x="5888" y="2142"/>
                    <a:pt x="5888" y="2133"/>
                    <a:pt x="5879" y="2115"/>
                  </a:cubicBezTo>
                  <a:lnTo>
                    <a:pt x="5879" y="2115"/>
                  </a:lnTo>
                  <a:lnTo>
                    <a:pt x="6994" y="1178"/>
                  </a:lnTo>
                  <a:cubicBezTo>
                    <a:pt x="7003" y="1187"/>
                    <a:pt x="7021" y="1196"/>
                    <a:pt x="7030" y="1196"/>
                  </a:cubicBezTo>
                  <a:lnTo>
                    <a:pt x="7030" y="1196"/>
                  </a:lnTo>
                  <a:lnTo>
                    <a:pt x="7396" y="3141"/>
                  </a:lnTo>
                  <a:cubicBezTo>
                    <a:pt x="7360" y="3159"/>
                    <a:pt x="7342" y="3194"/>
                    <a:pt x="7342" y="3230"/>
                  </a:cubicBezTo>
                  <a:lnTo>
                    <a:pt x="7342" y="3230"/>
                  </a:lnTo>
                  <a:cubicBezTo>
                    <a:pt x="7342" y="3230"/>
                    <a:pt x="7342" y="3239"/>
                    <a:pt x="7342" y="3239"/>
                  </a:cubicBezTo>
                  <a:lnTo>
                    <a:pt x="7342" y="3239"/>
                  </a:lnTo>
                  <a:lnTo>
                    <a:pt x="4764" y="4488"/>
                  </a:lnTo>
                  <a:cubicBezTo>
                    <a:pt x="4746" y="4479"/>
                    <a:pt x="4728" y="4470"/>
                    <a:pt x="4710" y="4470"/>
                  </a:cubicBezTo>
                  <a:lnTo>
                    <a:pt x="4710" y="4470"/>
                  </a:lnTo>
                  <a:cubicBezTo>
                    <a:pt x="4710" y="4470"/>
                    <a:pt x="4710" y="4470"/>
                    <a:pt x="4710" y="4470"/>
                  </a:cubicBezTo>
                  <a:lnTo>
                    <a:pt x="4710" y="4470"/>
                  </a:lnTo>
                  <a:lnTo>
                    <a:pt x="4728" y="4274"/>
                  </a:lnTo>
                  <a:cubicBezTo>
                    <a:pt x="4773" y="4265"/>
                    <a:pt x="4809" y="4220"/>
                    <a:pt x="4809" y="4176"/>
                  </a:cubicBezTo>
                  <a:lnTo>
                    <a:pt x="4809" y="4176"/>
                  </a:lnTo>
                  <a:cubicBezTo>
                    <a:pt x="4809" y="4149"/>
                    <a:pt x="4791" y="4122"/>
                    <a:pt x="4773" y="4104"/>
                  </a:cubicBezTo>
                  <a:lnTo>
                    <a:pt x="4773" y="4104"/>
                  </a:lnTo>
                  <a:lnTo>
                    <a:pt x="5772" y="2249"/>
                  </a:lnTo>
                  <a:cubicBezTo>
                    <a:pt x="5772" y="2258"/>
                    <a:pt x="5781" y="2258"/>
                    <a:pt x="5790" y="2258"/>
                  </a:cubicBezTo>
                  <a:lnTo>
                    <a:pt x="5790" y="2258"/>
                  </a:lnTo>
                  <a:cubicBezTo>
                    <a:pt x="5843" y="2258"/>
                    <a:pt x="5888" y="2213"/>
                    <a:pt x="5888" y="2159"/>
                  </a:cubicBezTo>
                  <a:close/>
                  <a:moveTo>
                    <a:pt x="2132" y="1392"/>
                  </a:moveTo>
                  <a:lnTo>
                    <a:pt x="4568" y="2035"/>
                  </a:lnTo>
                  <a:cubicBezTo>
                    <a:pt x="4568" y="2052"/>
                    <a:pt x="4568" y="2061"/>
                    <a:pt x="4577" y="2070"/>
                  </a:cubicBezTo>
                  <a:lnTo>
                    <a:pt x="4577" y="2070"/>
                  </a:lnTo>
                  <a:lnTo>
                    <a:pt x="3711" y="2909"/>
                  </a:lnTo>
                  <a:cubicBezTo>
                    <a:pt x="3702" y="2900"/>
                    <a:pt x="3693" y="2900"/>
                    <a:pt x="3676" y="2900"/>
                  </a:cubicBezTo>
                  <a:lnTo>
                    <a:pt x="3676" y="2900"/>
                  </a:lnTo>
                  <a:cubicBezTo>
                    <a:pt x="3667" y="2900"/>
                    <a:pt x="3649" y="2900"/>
                    <a:pt x="3640" y="2900"/>
                  </a:cubicBezTo>
                  <a:lnTo>
                    <a:pt x="3640" y="2900"/>
                  </a:lnTo>
                  <a:close/>
                  <a:moveTo>
                    <a:pt x="500" y="2998"/>
                  </a:moveTo>
                  <a:lnTo>
                    <a:pt x="500" y="2998"/>
                  </a:lnTo>
                  <a:lnTo>
                    <a:pt x="500" y="2998"/>
                  </a:lnTo>
                  <a:cubicBezTo>
                    <a:pt x="500" y="2980"/>
                    <a:pt x="500" y="2962"/>
                    <a:pt x="482" y="2944"/>
                  </a:cubicBezTo>
                  <a:lnTo>
                    <a:pt x="482" y="2944"/>
                  </a:lnTo>
                  <a:lnTo>
                    <a:pt x="1998" y="1410"/>
                  </a:lnTo>
                  <a:cubicBezTo>
                    <a:pt x="2007" y="1419"/>
                    <a:pt x="2025" y="1419"/>
                    <a:pt x="2034" y="1419"/>
                  </a:cubicBezTo>
                  <a:lnTo>
                    <a:pt x="2034" y="1419"/>
                  </a:lnTo>
                  <a:cubicBezTo>
                    <a:pt x="2043" y="1419"/>
                    <a:pt x="2052" y="1419"/>
                    <a:pt x="2061" y="1419"/>
                  </a:cubicBezTo>
                  <a:lnTo>
                    <a:pt x="2061" y="1419"/>
                  </a:lnTo>
                  <a:lnTo>
                    <a:pt x="3595" y="2944"/>
                  </a:lnTo>
                  <a:cubicBezTo>
                    <a:pt x="3586" y="2962"/>
                    <a:pt x="3577" y="2980"/>
                    <a:pt x="3577" y="2998"/>
                  </a:cubicBezTo>
                  <a:lnTo>
                    <a:pt x="3577" y="2998"/>
                  </a:lnTo>
                  <a:cubicBezTo>
                    <a:pt x="3577" y="3025"/>
                    <a:pt x="3586" y="3052"/>
                    <a:pt x="3613" y="3069"/>
                  </a:cubicBezTo>
                  <a:lnTo>
                    <a:pt x="3613" y="3069"/>
                  </a:lnTo>
                  <a:lnTo>
                    <a:pt x="3140" y="4193"/>
                  </a:lnTo>
                  <a:cubicBezTo>
                    <a:pt x="3131" y="4193"/>
                    <a:pt x="3123" y="4193"/>
                    <a:pt x="3114" y="4193"/>
                  </a:cubicBezTo>
                  <a:lnTo>
                    <a:pt x="3114" y="4193"/>
                  </a:lnTo>
                  <a:cubicBezTo>
                    <a:pt x="3105" y="4193"/>
                    <a:pt x="3087" y="4193"/>
                    <a:pt x="3078" y="4193"/>
                  </a:cubicBezTo>
                  <a:lnTo>
                    <a:pt x="3078" y="4193"/>
                  </a:lnTo>
                  <a:close/>
                  <a:moveTo>
                    <a:pt x="9055" y="1651"/>
                  </a:moveTo>
                  <a:cubicBezTo>
                    <a:pt x="9626" y="1696"/>
                    <a:pt x="10384" y="1749"/>
                    <a:pt x="10643" y="1785"/>
                  </a:cubicBezTo>
                  <a:lnTo>
                    <a:pt x="10643" y="1785"/>
                  </a:lnTo>
                  <a:lnTo>
                    <a:pt x="10643" y="1785"/>
                  </a:lnTo>
                  <a:lnTo>
                    <a:pt x="10643" y="1785"/>
                  </a:lnTo>
                  <a:cubicBezTo>
                    <a:pt x="10643" y="1811"/>
                    <a:pt x="10652" y="1838"/>
                    <a:pt x="10670" y="1856"/>
                  </a:cubicBezTo>
                  <a:lnTo>
                    <a:pt x="10670" y="1856"/>
                  </a:lnTo>
                  <a:lnTo>
                    <a:pt x="9751" y="3979"/>
                  </a:lnTo>
                  <a:cubicBezTo>
                    <a:pt x="9742" y="3979"/>
                    <a:pt x="9742" y="3979"/>
                    <a:pt x="9742" y="3979"/>
                  </a:cubicBezTo>
                  <a:lnTo>
                    <a:pt x="9742" y="3979"/>
                  </a:lnTo>
                  <a:cubicBezTo>
                    <a:pt x="9706" y="3979"/>
                    <a:pt x="9679" y="3988"/>
                    <a:pt x="9662" y="4015"/>
                  </a:cubicBezTo>
                  <a:lnTo>
                    <a:pt x="9662" y="4015"/>
                  </a:lnTo>
                  <a:lnTo>
                    <a:pt x="7538" y="3230"/>
                  </a:lnTo>
                  <a:cubicBezTo>
                    <a:pt x="7538" y="3230"/>
                    <a:pt x="7538" y="3230"/>
                    <a:pt x="7538" y="3230"/>
                  </a:cubicBezTo>
                  <a:lnTo>
                    <a:pt x="7538" y="3230"/>
                  </a:lnTo>
                  <a:cubicBezTo>
                    <a:pt x="7538" y="3212"/>
                    <a:pt x="7530" y="3194"/>
                    <a:pt x="7530" y="3185"/>
                  </a:cubicBezTo>
                  <a:lnTo>
                    <a:pt x="7530" y="3185"/>
                  </a:lnTo>
                  <a:lnTo>
                    <a:pt x="8921" y="1704"/>
                  </a:lnTo>
                  <a:cubicBezTo>
                    <a:pt x="8930" y="1713"/>
                    <a:pt x="8948" y="1713"/>
                    <a:pt x="8966" y="1713"/>
                  </a:cubicBezTo>
                  <a:lnTo>
                    <a:pt x="8966" y="1713"/>
                  </a:lnTo>
                  <a:cubicBezTo>
                    <a:pt x="9001" y="1713"/>
                    <a:pt x="9037" y="1687"/>
                    <a:pt x="9055" y="1651"/>
                  </a:cubicBezTo>
                  <a:moveTo>
                    <a:pt x="10759" y="1883"/>
                  </a:moveTo>
                  <a:cubicBezTo>
                    <a:pt x="10759" y="1883"/>
                    <a:pt x="10759" y="1883"/>
                    <a:pt x="10759" y="1883"/>
                  </a:cubicBezTo>
                  <a:lnTo>
                    <a:pt x="10759" y="1883"/>
                  </a:lnTo>
                  <a:cubicBezTo>
                    <a:pt x="10857" y="2133"/>
                    <a:pt x="11098" y="2811"/>
                    <a:pt x="11276" y="3328"/>
                  </a:cubicBezTo>
                  <a:lnTo>
                    <a:pt x="11276" y="3328"/>
                  </a:lnTo>
                  <a:cubicBezTo>
                    <a:pt x="11258" y="3337"/>
                    <a:pt x="11250" y="3364"/>
                    <a:pt x="11241" y="3382"/>
                  </a:cubicBezTo>
                  <a:lnTo>
                    <a:pt x="11241" y="3382"/>
                  </a:lnTo>
                  <a:cubicBezTo>
                    <a:pt x="10928" y="3453"/>
                    <a:pt x="10126" y="3845"/>
                    <a:pt x="9813" y="4006"/>
                  </a:cubicBezTo>
                  <a:lnTo>
                    <a:pt x="9813" y="4006"/>
                  </a:lnTo>
                  <a:cubicBezTo>
                    <a:pt x="9804" y="4006"/>
                    <a:pt x="9804" y="4006"/>
                    <a:pt x="9804" y="4006"/>
                  </a:cubicBezTo>
                  <a:lnTo>
                    <a:pt x="9804" y="4006"/>
                  </a:lnTo>
                  <a:lnTo>
                    <a:pt x="10732" y="1883"/>
                  </a:lnTo>
                  <a:cubicBezTo>
                    <a:pt x="10732" y="1883"/>
                    <a:pt x="10741" y="1883"/>
                    <a:pt x="10741" y="1883"/>
                  </a:cubicBezTo>
                  <a:lnTo>
                    <a:pt x="10741" y="1883"/>
                  </a:lnTo>
                  <a:cubicBezTo>
                    <a:pt x="10750" y="1883"/>
                    <a:pt x="10750" y="1883"/>
                    <a:pt x="10759" y="1883"/>
                  </a:cubicBezTo>
                  <a:close/>
                  <a:moveTo>
                    <a:pt x="4755" y="2070"/>
                  </a:moveTo>
                  <a:lnTo>
                    <a:pt x="5692" y="2177"/>
                  </a:lnTo>
                  <a:cubicBezTo>
                    <a:pt x="5692" y="2195"/>
                    <a:pt x="5701" y="2213"/>
                    <a:pt x="5719" y="2222"/>
                  </a:cubicBezTo>
                  <a:lnTo>
                    <a:pt x="5719" y="2222"/>
                  </a:lnTo>
                  <a:lnTo>
                    <a:pt x="4719" y="4077"/>
                  </a:lnTo>
                  <a:cubicBezTo>
                    <a:pt x="4719" y="4077"/>
                    <a:pt x="4710" y="4077"/>
                    <a:pt x="4710" y="4077"/>
                  </a:cubicBezTo>
                  <a:lnTo>
                    <a:pt x="4710" y="4077"/>
                  </a:lnTo>
                  <a:cubicBezTo>
                    <a:pt x="4693" y="4077"/>
                    <a:pt x="4684" y="4077"/>
                    <a:pt x="4666" y="4086"/>
                  </a:cubicBezTo>
                  <a:lnTo>
                    <a:pt x="4666" y="4086"/>
                  </a:lnTo>
                  <a:lnTo>
                    <a:pt x="3765" y="3043"/>
                  </a:lnTo>
                  <a:cubicBezTo>
                    <a:pt x="3774" y="3025"/>
                    <a:pt x="3774" y="3007"/>
                    <a:pt x="3774" y="2998"/>
                  </a:cubicBezTo>
                  <a:lnTo>
                    <a:pt x="3774" y="2998"/>
                  </a:lnTo>
                  <a:cubicBezTo>
                    <a:pt x="3774" y="2980"/>
                    <a:pt x="3774" y="2962"/>
                    <a:pt x="3765" y="2944"/>
                  </a:cubicBezTo>
                  <a:lnTo>
                    <a:pt x="3765" y="2944"/>
                  </a:lnTo>
                  <a:lnTo>
                    <a:pt x="4621" y="2115"/>
                  </a:lnTo>
                  <a:cubicBezTo>
                    <a:pt x="4630" y="2124"/>
                    <a:pt x="4648" y="2133"/>
                    <a:pt x="4666" y="2133"/>
                  </a:cubicBezTo>
                  <a:lnTo>
                    <a:pt x="4666" y="2133"/>
                  </a:lnTo>
                  <a:cubicBezTo>
                    <a:pt x="4702" y="2133"/>
                    <a:pt x="4737" y="2106"/>
                    <a:pt x="4755" y="2070"/>
                  </a:cubicBezTo>
                  <a:close/>
                  <a:moveTo>
                    <a:pt x="1017" y="4862"/>
                  </a:moveTo>
                  <a:lnTo>
                    <a:pt x="464" y="3069"/>
                  </a:lnTo>
                  <a:cubicBezTo>
                    <a:pt x="473" y="3069"/>
                    <a:pt x="473" y="3060"/>
                    <a:pt x="482" y="3052"/>
                  </a:cubicBezTo>
                  <a:lnTo>
                    <a:pt x="482" y="3052"/>
                  </a:lnTo>
                  <a:lnTo>
                    <a:pt x="3024" y="4238"/>
                  </a:lnTo>
                  <a:cubicBezTo>
                    <a:pt x="3024" y="4247"/>
                    <a:pt x="3015" y="4265"/>
                    <a:pt x="3015" y="4274"/>
                  </a:cubicBezTo>
                  <a:lnTo>
                    <a:pt x="3015" y="4274"/>
                  </a:lnTo>
                  <a:lnTo>
                    <a:pt x="1089" y="4898"/>
                  </a:lnTo>
                  <a:cubicBezTo>
                    <a:pt x="1071" y="4871"/>
                    <a:pt x="1044" y="4862"/>
                    <a:pt x="1017" y="4862"/>
                  </a:cubicBezTo>
                  <a:close/>
                  <a:moveTo>
                    <a:pt x="3720" y="3087"/>
                  </a:moveTo>
                  <a:lnTo>
                    <a:pt x="4621" y="4131"/>
                  </a:lnTo>
                  <a:cubicBezTo>
                    <a:pt x="4612" y="4140"/>
                    <a:pt x="4612" y="4158"/>
                    <a:pt x="4612" y="4176"/>
                  </a:cubicBezTo>
                  <a:lnTo>
                    <a:pt x="4612" y="4176"/>
                  </a:lnTo>
                  <a:cubicBezTo>
                    <a:pt x="4612" y="4211"/>
                    <a:pt x="4630" y="4247"/>
                    <a:pt x="4666" y="4265"/>
                  </a:cubicBezTo>
                  <a:lnTo>
                    <a:pt x="4666" y="4265"/>
                  </a:lnTo>
                  <a:lnTo>
                    <a:pt x="4639" y="4497"/>
                  </a:lnTo>
                  <a:cubicBezTo>
                    <a:pt x="4621" y="4515"/>
                    <a:pt x="4612" y="4541"/>
                    <a:pt x="4612" y="4568"/>
                  </a:cubicBezTo>
                  <a:lnTo>
                    <a:pt x="4612" y="4568"/>
                  </a:lnTo>
                  <a:cubicBezTo>
                    <a:pt x="4612" y="4568"/>
                    <a:pt x="4612" y="4568"/>
                    <a:pt x="4612" y="4568"/>
                  </a:cubicBezTo>
                  <a:lnTo>
                    <a:pt x="4612" y="4568"/>
                  </a:lnTo>
                  <a:lnTo>
                    <a:pt x="2418" y="6156"/>
                  </a:lnTo>
                  <a:lnTo>
                    <a:pt x="3131" y="4390"/>
                  </a:lnTo>
                  <a:cubicBezTo>
                    <a:pt x="3176" y="4381"/>
                    <a:pt x="3212" y="4336"/>
                    <a:pt x="3212" y="4292"/>
                  </a:cubicBezTo>
                  <a:lnTo>
                    <a:pt x="3212" y="4292"/>
                  </a:lnTo>
                  <a:cubicBezTo>
                    <a:pt x="3212" y="4265"/>
                    <a:pt x="3203" y="4247"/>
                    <a:pt x="3194" y="4229"/>
                  </a:cubicBezTo>
                  <a:lnTo>
                    <a:pt x="3194" y="4229"/>
                  </a:lnTo>
                  <a:lnTo>
                    <a:pt x="3667" y="3096"/>
                  </a:lnTo>
                  <a:cubicBezTo>
                    <a:pt x="3667" y="3096"/>
                    <a:pt x="3676" y="3096"/>
                    <a:pt x="3676" y="3096"/>
                  </a:cubicBezTo>
                  <a:lnTo>
                    <a:pt x="3676" y="3096"/>
                  </a:lnTo>
                  <a:cubicBezTo>
                    <a:pt x="3693" y="3096"/>
                    <a:pt x="3711" y="3087"/>
                    <a:pt x="3720" y="3087"/>
                  </a:cubicBezTo>
                  <a:moveTo>
                    <a:pt x="187" y="4889"/>
                  </a:moveTo>
                  <a:cubicBezTo>
                    <a:pt x="179" y="4862"/>
                    <a:pt x="152" y="4836"/>
                    <a:pt x="125" y="4827"/>
                  </a:cubicBezTo>
                  <a:lnTo>
                    <a:pt x="125" y="4827"/>
                  </a:lnTo>
                  <a:lnTo>
                    <a:pt x="411" y="3123"/>
                  </a:lnTo>
                  <a:lnTo>
                    <a:pt x="955" y="4880"/>
                  </a:lnTo>
                  <a:cubicBezTo>
                    <a:pt x="946" y="4889"/>
                    <a:pt x="928" y="4907"/>
                    <a:pt x="919" y="4916"/>
                  </a:cubicBezTo>
                  <a:lnTo>
                    <a:pt x="919" y="4916"/>
                  </a:lnTo>
                  <a:close/>
                  <a:moveTo>
                    <a:pt x="7512" y="3292"/>
                  </a:moveTo>
                  <a:lnTo>
                    <a:pt x="9608" y="4060"/>
                  </a:lnTo>
                  <a:lnTo>
                    <a:pt x="7654" y="4345"/>
                  </a:lnTo>
                  <a:cubicBezTo>
                    <a:pt x="7637" y="4318"/>
                    <a:pt x="7610" y="4300"/>
                    <a:pt x="7574" y="4300"/>
                  </a:cubicBezTo>
                  <a:lnTo>
                    <a:pt x="7574" y="4300"/>
                  </a:lnTo>
                  <a:cubicBezTo>
                    <a:pt x="7530" y="4300"/>
                    <a:pt x="7494" y="4327"/>
                    <a:pt x="7476" y="4363"/>
                  </a:cubicBezTo>
                  <a:lnTo>
                    <a:pt x="7476" y="4363"/>
                  </a:lnTo>
                  <a:lnTo>
                    <a:pt x="4826" y="4532"/>
                  </a:lnTo>
                  <a:lnTo>
                    <a:pt x="7369" y="3292"/>
                  </a:lnTo>
                  <a:cubicBezTo>
                    <a:pt x="7387" y="3310"/>
                    <a:pt x="7414" y="3328"/>
                    <a:pt x="7440" y="3328"/>
                  </a:cubicBezTo>
                  <a:lnTo>
                    <a:pt x="7440" y="3328"/>
                  </a:lnTo>
                  <a:cubicBezTo>
                    <a:pt x="7467" y="3328"/>
                    <a:pt x="7494" y="3310"/>
                    <a:pt x="7512" y="3292"/>
                  </a:cubicBezTo>
                  <a:close/>
                  <a:moveTo>
                    <a:pt x="9822" y="4131"/>
                  </a:moveTo>
                  <a:cubicBezTo>
                    <a:pt x="9831" y="4122"/>
                    <a:pt x="9840" y="4095"/>
                    <a:pt x="9840" y="4077"/>
                  </a:cubicBezTo>
                  <a:lnTo>
                    <a:pt x="9840" y="4077"/>
                  </a:lnTo>
                  <a:cubicBezTo>
                    <a:pt x="9840" y="4069"/>
                    <a:pt x="9840" y="4069"/>
                    <a:pt x="9840" y="4060"/>
                  </a:cubicBezTo>
                  <a:lnTo>
                    <a:pt x="9840" y="4060"/>
                  </a:lnTo>
                  <a:cubicBezTo>
                    <a:pt x="10420" y="3774"/>
                    <a:pt x="11027" y="3498"/>
                    <a:pt x="11250" y="3444"/>
                  </a:cubicBezTo>
                  <a:lnTo>
                    <a:pt x="11250" y="3444"/>
                  </a:lnTo>
                  <a:cubicBezTo>
                    <a:pt x="11250" y="3453"/>
                    <a:pt x="11258" y="3462"/>
                    <a:pt x="11267" y="3471"/>
                  </a:cubicBezTo>
                  <a:lnTo>
                    <a:pt x="11267" y="3471"/>
                  </a:lnTo>
                  <a:lnTo>
                    <a:pt x="10500" y="5032"/>
                  </a:lnTo>
                  <a:cubicBezTo>
                    <a:pt x="10491" y="5032"/>
                    <a:pt x="10491" y="5032"/>
                    <a:pt x="10482" y="5032"/>
                  </a:cubicBezTo>
                  <a:lnTo>
                    <a:pt x="10482" y="5032"/>
                  </a:lnTo>
                  <a:cubicBezTo>
                    <a:pt x="10473" y="5032"/>
                    <a:pt x="10465" y="5032"/>
                    <a:pt x="10456" y="5032"/>
                  </a:cubicBezTo>
                  <a:lnTo>
                    <a:pt x="10456" y="5032"/>
                  </a:lnTo>
                  <a:close/>
                  <a:moveTo>
                    <a:pt x="7672" y="4408"/>
                  </a:moveTo>
                  <a:lnTo>
                    <a:pt x="9260" y="4176"/>
                  </a:lnTo>
                  <a:lnTo>
                    <a:pt x="9564" y="4131"/>
                  </a:lnTo>
                  <a:lnTo>
                    <a:pt x="6843" y="5567"/>
                  </a:lnTo>
                  <a:lnTo>
                    <a:pt x="7530" y="4488"/>
                  </a:lnTo>
                  <a:cubicBezTo>
                    <a:pt x="7547" y="4488"/>
                    <a:pt x="7556" y="4497"/>
                    <a:pt x="7574" y="4497"/>
                  </a:cubicBezTo>
                  <a:lnTo>
                    <a:pt x="7574" y="4497"/>
                  </a:lnTo>
                  <a:cubicBezTo>
                    <a:pt x="7619" y="4497"/>
                    <a:pt x="7663" y="4452"/>
                    <a:pt x="7672" y="4408"/>
                  </a:cubicBezTo>
                  <a:moveTo>
                    <a:pt x="6860" y="5674"/>
                  </a:moveTo>
                  <a:cubicBezTo>
                    <a:pt x="6860" y="5674"/>
                    <a:pt x="6860" y="5665"/>
                    <a:pt x="6860" y="5656"/>
                  </a:cubicBezTo>
                  <a:lnTo>
                    <a:pt x="6860" y="5656"/>
                  </a:lnTo>
                  <a:cubicBezTo>
                    <a:pt x="6860" y="5648"/>
                    <a:pt x="6860" y="5639"/>
                    <a:pt x="6860" y="5630"/>
                  </a:cubicBezTo>
                  <a:lnTo>
                    <a:pt x="6860" y="5630"/>
                  </a:lnTo>
                  <a:lnTo>
                    <a:pt x="9671" y="4149"/>
                  </a:lnTo>
                  <a:cubicBezTo>
                    <a:pt x="9671" y="4149"/>
                    <a:pt x="9679" y="4149"/>
                    <a:pt x="9679" y="4149"/>
                  </a:cubicBezTo>
                  <a:lnTo>
                    <a:pt x="9679" y="4149"/>
                  </a:lnTo>
                  <a:lnTo>
                    <a:pt x="8689" y="6682"/>
                  </a:lnTo>
                  <a:cubicBezTo>
                    <a:pt x="8689" y="6682"/>
                    <a:pt x="8689" y="6682"/>
                    <a:pt x="8689" y="6682"/>
                  </a:cubicBezTo>
                  <a:lnTo>
                    <a:pt x="8689" y="6682"/>
                  </a:lnTo>
                  <a:cubicBezTo>
                    <a:pt x="8662" y="6682"/>
                    <a:pt x="8645" y="6691"/>
                    <a:pt x="8627" y="6700"/>
                  </a:cubicBezTo>
                  <a:lnTo>
                    <a:pt x="8627" y="6700"/>
                  </a:lnTo>
                  <a:close/>
                  <a:moveTo>
                    <a:pt x="9769" y="4167"/>
                  </a:moveTo>
                  <a:lnTo>
                    <a:pt x="10402" y="5068"/>
                  </a:lnTo>
                  <a:cubicBezTo>
                    <a:pt x="10393" y="5086"/>
                    <a:pt x="10384" y="5103"/>
                    <a:pt x="10384" y="5130"/>
                  </a:cubicBezTo>
                  <a:lnTo>
                    <a:pt x="10384" y="5130"/>
                  </a:lnTo>
                  <a:cubicBezTo>
                    <a:pt x="10384" y="5139"/>
                    <a:pt x="10384" y="5157"/>
                    <a:pt x="10393" y="5166"/>
                  </a:cubicBezTo>
                  <a:lnTo>
                    <a:pt x="10393" y="5166"/>
                  </a:lnTo>
                  <a:lnTo>
                    <a:pt x="8770" y="6665"/>
                  </a:lnTo>
                  <a:lnTo>
                    <a:pt x="9733" y="4176"/>
                  </a:lnTo>
                  <a:cubicBezTo>
                    <a:pt x="9733" y="4176"/>
                    <a:pt x="9742" y="4176"/>
                    <a:pt x="9742" y="4176"/>
                  </a:cubicBezTo>
                  <a:lnTo>
                    <a:pt x="9742" y="4176"/>
                  </a:lnTo>
                  <a:cubicBezTo>
                    <a:pt x="9751" y="4176"/>
                    <a:pt x="9760" y="4176"/>
                    <a:pt x="9769" y="4167"/>
                  </a:cubicBezTo>
                  <a:moveTo>
                    <a:pt x="812" y="6343"/>
                  </a:moveTo>
                  <a:cubicBezTo>
                    <a:pt x="821" y="6334"/>
                    <a:pt x="821" y="6317"/>
                    <a:pt x="821" y="6308"/>
                  </a:cubicBezTo>
                  <a:lnTo>
                    <a:pt x="821" y="6308"/>
                  </a:lnTo>
                  <a:cubicBezTo>
                    <a:pt x="821" y="6272"/>
                    <a:pt x="812" y="6254"/>
                    <a:pt x="794" y="6236"/>
                  </a:cubicBezTo>
                  <a:lnTo>
                    <a:pt x="794" y="6236"/>
                  </a:lnTo>
                  <a:lnTo>
                    <a:pt x="1026" y="5059"/>
                  </a:lnTo>
                  <a:cubicBezTo>
                    <a:pt x="1071" y="5050"/>
                    <a:pt x="1115" y="5014"/>
                    <a:pt x="1115" y="4961"/>
                  </a:cubicBezTo>
                  <a:lnTo>
                    <a:pt x="1115" y="4961"/>
                  </a:lnTo>
                  <a:cubicBezTo>
                    <a:pt x="1115" y="4961"/>
                    <a:pt x="1115" y="4961"/>
                    <a:pt x="1115" y="4952"/>
                  </a:cubicBezTo>
                  <a:lnTo>
                    <a:pt x="1115" y="4952"/>
                  </a:lnTo>
                  <a:lnTo>
                    <a:pt x="3024" y="4336"/>
                  </a:lnTo>
                  <a:cubicBezTo>
                    <a:pt x="3033" y="4354"/>
                    <a:pt x="3051" y="4363"/>
                    <a:pt x="3069" y="4372"/>
                  </a:cubicBezTo>
                  <a:lnTo>
                    <a:pt x="3069" y="4372"/>
                  </a:lnTo>
                  <a:lnTo>
                    <a:pt x="2355" y="6138"/>
                  </a:lnTo>
                  <a:cubicBezTo>
                    <a:pt x="2346" y="6138"/>
                    <a:pt x="2346" y="6138"/>
                    <a:pt x="2346" y="6138"/>
                  </a:cubicBezTo>
                  <a:lnTo>
                    <a:pt x="2346" y="6138"/>
                  </a:lnTo>
                  <a:cubicBezTo>
                    <a:pt x="2293" y="6138"/>
                    <a:pt x="2248" y="6183"/>
                    <a:pt x="2248" y="6236"/>
                  </a:cubicBezTo>
                  <a:lnTo>
                    <a:pt x="2248" y="6236"/>
                  </a:lnTo>
                  <a:cubicBezTo>
                    <a:pt x="2248" y="6281"/>
                    <a:pt x="2275" y="6326"/>
                    <a:pt x="2320" y="6334"/>
                  </a:cubicBezTo>
                  <a:lnTo>
                    <a:pt x="2320" y="6334"/>
                  </a:lnTo>
                  <a:lnTo>
                    <a:pt x="2453" y="7423"/>
                  </a:lnTo>
                  <a:cubicBezTo>
                    <a:pt x="2453" y="7423"/>
                    <a:pt x="2453" y="7423"/>
                    <a:pt x="2453" y="7423"/>
                  </a:cubicBezTo>
                  <a:lnTo>
                    <a:pt x="2453" y="7423"/>
                  </a:lnTo>
                  <a:cubicBezTo>
                    <a:pt x="2195" y="7209"/>
                    <a:pt x="1374" y="6691"/>
                    <a:pt x="812" y="6343"/>
                  </a:cubicBezTo>
                  <a:moveTo>
                    <a:pt x="4800" y="4604"/>
                  </a:moveTo>
                  <a:cubicBezTo>
                    <a:pt x="4800" y="4604"/>
                    <a:pt x="4800" y="4595"/>
                    <a:pt x="4800" y="4595"/>
                  </a:cubicBezTo>
                  <a:lnTo>
                    <a:pt x="4800" y="4595"/>
                  </a:lnTo>
                  <a:lnTo>
                    <a:pt x="7476" y="4425"/>
                  </a:lnTo>
                  <a:cubicBezTo>
                    <a:pt x="7476" y="4434"/>
                    <a:pt x="7485" y="4443"/>
                    <a:pt x="7485" y="4443"/>
                  </a:cubicBezTo>
                  <a:lnTo>
                    <a:pt x="7485" y="4443"/>
                  </a:lnTo>
                  <a:lnTo>
                    <a:pt x="6771" y="5558"/>
                  </a:lnTo>
                  <a:cubicBezTo>
                    <a:pt x="6771" y="5558"/>
                    <a:pt x="6762" y="5558"/>
                    <a:pt x="6762" y="5558"/>
                  </a:cubicBezTo>
                  <a:lnTo>
                    <a:pt x="6762" y="5558"/>
                  </a:lnTo>
                  <a:cubicBezTo>
                    <a:pt x="6736" y="5558"/>
                    <a:pt x="6709" y="5567"/>
                    <a:pt x="6691" y="5585"/>
                  </a:cubicBezTo>
                  <a:lnTo>
                    <a:pt x="6691" y="5585"/>
                  </a:lnTo>
                  <a:close/>
                  <a:moveTo>
                    <a:pt x="2445" y="6236"/>
                  </a:moveTo>
                  <a:cubicBezTo>
                    <a:pt x="2445" y="6236"/>
                    <a:pt x="2445" y="6236"/>
                    <a:pt x="2445" y="6236"/>
                  </a:cubicBezTo>
                  <a:lnTo>
                    <a:pt x="2445" y="6236"/>
                  </a:lnTo>
                  <a:cubicBezTo>
                    <a:pt x="2445" y="6227"/>
                    <a:pt x="2445" y="6227"/>
                    <a:pt x="2445" y="6218"/>
                  </a:cubicBezTo>
                  <a:lnTo>
                    <a:pt x="2445" y="6218"/>
                  </a:lnTo>
                  <a:lnTo>
                    <a:pt x="4630" y="4631"/>
                  </a:lnTo>
                  <a:cubicBezTo>
                    <a:pt x="4648" y="4648"/>
                    <a:pt x="4666" y="4657"/>
                    <a:pt x="4693" y="4666"/>
                  </a:cubicBezTo>
                  <a:lnTo>
                    <a:pt x="4693" y="4666"/>
                  </a:lnTo>
                  <a:lnTo>
                    <a:pt x="6343" y="7048"/>
                  </a:lnTo>
                  <a:cubicBezTo>
                    <a:pt x="6343" y="7048"/>
                    <a:pt x="6343" y="7057"/>
                    <a:pt x="6334" y="7057"/>
                  </a:cubicBezTo>
                  <a:lnTo>
                    <a:pt x="6334" y="7057"/>
                  </a:lnTo>
                  <a:close/>
                  <a:moveTo>
                    <a:pt x="4764" y="4657"/>
                  </a:moveTo>
                  <a:lnTo>
                    <a:pt x="6664" y="5639"/>
                  </a:lnTo>
                  <a:cubicBezTo>
                    <a:pt x="6664" y="5648"/>
                    <a:pt x="6664" y="5656"/>
                    <a:pt x="6664" y="5656"/>
                  </a:cubicBezTo>
                  <a:lnTo>
                    <a:pt x="6664" y="5656"/>
                  </a:lnTo>
                  <a:cubicBezTo>
                    <a:pt x="6664" y="5692"/>
                    <a:pt x="6682" y="5719"/>
                    <a:pt x="6700" y="5737"/>
                  </a:cubicBezTo>
                  <a:lnTo>
                    <a:pt x="6700" y="5737"/>
                  </a:lnTo>
                  <a:lnTo>
                    <a:pt x="6397" y="7012"/>
                  </a:lnTo>
                  <a:cubicBezTo>
                    <a:pt x="6397" y="7012"/>
                    <a:pt x="6397" y="7012"/>
                    <a:pt x="6397" y="7012"/>
                  </a:cubicBezTo>
                  <a:lnTo>
                    <a:pt x="6397" y="7012"/>
                  </a:lnTo>
                  <a:close/>
                  <a:moveTo>
                    <a:pt x="152" y="5005"/>
                  </a:moveTo>
                  <a:cubicBezTo>
                    <a:pt x="170" y="4987"/>
                    <a:pt x="179" y="4970"/>
                    <a:pt x="187" y="4952"/>
                  </a:cubicBezTo>
                  <a:lnTo>
                    <a:pt x="187" y="4952"/>
                  </a:lnTo>
                  <a:lnTo>
                    <a:pt x="919" y="4978"/>
                  </a:lnTo>
                  <a:cubicBezTo>
                    <a:pt x="919" y="5005"/>
                    <a:pt x="937" y="5032"/>
                    <a:pt x="964" y="5041"/>
                  </a:cubicBezTo>
                  <a:lnTo>
                    <a:pt x="964" y="5041"/>
                  </a:lnTo>
                  <a:lnTo>
                    <a:pt x="732" y="6210"/>
                  </a:lnTo>
                  <a:cubicBezTo>
                    <a:pt x="732" y="6210"/>
                    <a:pt x="723" y="6201"/>
                    <a:pt x="723" y="6201"/>
                  </a:cubicBezTo>
                  <a:lnTo>
                    <a:pt x="723" y="6201"/>
                  </a:lnTo>
                  <a:cubicBezTo>
                    <a:pt x="723" y="6201"/>
                    <a:pt x="714" y="6201"/>
                    <a:pt x="714" y="6210"/>
                  </a:cubicBezTo>
                  <a:lnTo>
                    <a:pt x="714" y="6210"/>
                  </a:lnTo>
                  <a:close/>
                  <a:moveTo>
                    <a:pt x="6825" y="5728"/>
                  </a:moveTo>
                  <a:lnTo>
                    <a:pt x="8591" y="6763"/>
                  </a:lnTo>
                  <a:cubicBezTo>
                    <a:pt x="8591" y="6763"/>
                    <a:pt x="8591" y="6772"/>
                    <a:pt x="8591" y="6780"/>
                  </a:cubicBezTo>
                  <a:lnTo>
                    <a:pt x="8591" y="6780"/>
                  </a:lnTo>
                  <a:cubicBezTo>
                    <a:pt x="8591" y="6789"/>
                    <a:pt x="8591" y="6798"/>
                    <a:pt x="8591" y="6807"/>
                  </a:cubicBezTo>
                  <a:lnTo>
                    <a:pt x="8591" y="6807"/>
                  </a:lnTo>
                  <a:lnTo>
                    <a:pt x="6075" y="8707"/>
                  </a:lnTo>
                  <a:cubicBezTo>
                    <a:pt x="6075" y="8707"/>
                    <a:pt x="6066" y="8707"/>
                    <a:pt x="6066" y="8707"/>
                  </a:cubicBezTo>
                  <a:lnTo>
                    <a:pt x="6066" y="8707"/>
                  </a:lnTo>
                  <a:lnTo>
                    <a:pt x="6423" y="7209"/>
                  </a:lnTo>
                  <a:cubicBezTo>
                    <a:pt x="6423" y="7209"/>
                    <a:pt x="6423" y="7209"/>
                    <a:pt x="6423" y="7209"/>
                  </a:cubicBezTo>
                  <a:lnTo>
                    <a:pt x="6423" y="7209"/>
                  </a:lnTo>
                  <a:cubicBezTo>
                    <a:pt x="6477" y="7209"/>
                    <a:pt x="6521" y="7164"/>
                    <a:pt x="6521" y="7111"/>
                  </a:cubicBezTo>
                  <a:lnTo>
                    <a:pt x="6521" y="7111"/>
                  </a:lnTo>
                  <a:cubicBezTo>
                    <a:pt x="6521" y="7075"/>
                    <a:pt x="6504" y="7039"/>
                    <a:pt x="6477" y="7021"/>
                  </a:cubicBezTo>
                  <a:lnTo>
                    <a:pt x="6477" y="7021"/>
                  </a:lnTo>
                  <a:lnTo>
                    <a:pt x="6762" y="5755"/>
                  </a:lnTo>
                  <a:cubicBezTo>
                    <a:pt x="6762" y="5755"/>
                    <a:pt x="6762" y="5755"/>
                    <a:pt x="6762" y="5755"/>
                  </a:cubicBezTo>
                  <a:lnTo>
                    <a:pt x="6762" y="5755"/>
                  </a:lnTo>
                  <a:cubicBezTo>
                    <a:pt x="6789" y="5755"/>
                    <a:pt x="6807" y="5746"/>
                    <a:pt x="6825" y="5728"/>
                  </a:cubicBezTo>
                  <a:moveTo>
                    <a:pt x="2596" y="7512"/>
                  </a:moveTo>
                  <a:cubicBezTo>
                    <a:pt x="2596" y="7512"/>
                    <a:pt x="2596" y="7512"/>
                    <a:pt x="2596" y="7512"/>
                  </a:cubicBezTo>
                  <a:lnTo>
                    <a:pt x="2596" y="7512"/>
                  </a:lnTo>
                  <a:cubicBezTo>
                    <a:pt x="2596" y="7458"/>
                    <a:pt x="2560" y="7423"/>
                    <a:pt x="2516" y="7414"/>
                  </a:cubicBezTo>
                  <a:lnTo>
                    <a:pt x="2516" y="7414"/>
                  </a:lnTo>
                  <a:lnTo>
                    <a:pt x="2382" y="6326"/>
                  </a:lnTo>
                  <a:cubicBezTo>
                    <a:pt x="2400" y="6317"/>
                    <a:pt x="2409" y="6308"/>
                    <a:pt x="2418" y="6299"/>
                  </a:cubicBezTo>
                  <a:lnTo>
                    <a:pt x="2418" y="6299"/>
                  </a:lnTo>
                  <a:lnTo>
                    <a:pt x="6316" y="7119"/>
                  </a:lnTo>
                  <a:lnTo>
                    <a:pt x="4113" y="8003"/>
                  </a:lnTo>
                  <a:cubicBezTo>
                    <a:pt x="4095" y="7976"/>
                    <a:pt x="4068" y="7967"/>
                    <a:pt x="4032" y="7967"/>
                  </a:cubicBezTo>
                  <a:lnTo>
                    <a:pt x="4032" y="7967"/>
                  </a:lnTo>
                  <a:cubicBezTo>
                    <a:pt x="4006" y="7967"/>
                    <a:pt x="3979" y="7976"/>
                    <a:pt x="3961" y="8003"/>
                  </a:cubicBezTo>
                  <a:lnTo>
                    <a:pt x="3961" y="8003"/>
                  </a:lnTo>
                  <a:close/>
                  <a:moveTo>
                    <a:pt x="4131" y="8074"/>
                  </a:moveTo>
                  <a:cubicBezTo>
                    <a:pt x="4131" y="8065"/>
                    <a:pt x="4131" y="8065"/>
                    <a:pt x="4131" y="8065"/>
                  </a:cubicBezTo>
                  <a:lnTo>
                    <a:pt x="4131" y="8065"/>
                  </a:lnTo>
                  <a:cubicBezTo>
                    <a:pt x="4131" y="8065"/>
                    <a:pt x="4131" y="8056"/>
                    <a:pt x="4131" y="8056"/>
                  </a:cubicBezTo>
                  <a:lnTo>
                    <a:pt x="4131" y="8056"/>
                  </a:lnTo>
                  <a:lnTo>
                    <a:pt x="6343" y="7173"/>
                  </a:lnTo>
                  <a:cubicBezTo>
                    <a:pt x="6352" y="7173"/>
                    <a:pt x="6352" y="7182"/>
                    <a:pt x="6361" y="7182"/>
                  </a:cubicBezTo>
                  <a:lnTo>
                    <a:pt x="6361" y="7182"/>
                  </a:lnTo>
                  <a:lnTo>
                    <a:pt x="6004" y="8690"/>
                  </a:lnTo>
                  <a:cubicBezTo>
                    <a:pt x="5977" y="8699"/>
                    <a:pt x="5959" y="8707"/>
                    <a:pt x="5942" y="8725"/>
                  </a:cubicBezTo>
                  <a:lnTo>
                    <a:pt x="5942" y="8725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3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6" name="Google Shape;915;p48">
            <a:extLst>
              <a:ext uri="{FF2B5EF4-FFF2-40B4-BE49-F238E27FC236}">
                <a16:creationId xmlns:a16="http://schemas.microsoft.com/office/drawing/2014/main" id="{DCCDAFA0-F3CB-4393-B20B-96E06E2E9141}"/>
              </a:ext>
            </a:extLst>
          </p:cNvPr>
          <p:cNvSpPr/>
          <p:nvPr/>
        </p:nvSpPr>
        <p:spPr>
          <a:xfrm>
            <a:off x="7023053" y="3879017"/>
            <a:ext cx="660023" cy="660100"/>
          </a:xfrm>
          <a:custGeom>
            <a:avLst/>
            <a:gdLst/>
            <a:ahLst/>
            <a:cxnLst/>
            <a:rect l="l" t="t" r="r" b="b"/>
            <a:pathLst>
              <a:path w="4809" h="4810" extrusionOk="0">
                <a:moveTo>
                  <a:pt x="4345" y="1571"/>
                </a:moveTo>
                <a:cubicBezTo>
                  <a:pt x="4809" y="2641"/>
                  <a:pt x="4309" y="3890"/>
                  <a:pt x="3239" y="4345"/>
                </a:cubicBezTo>
                <a:cubicBezTo>
                  <a:pt x="2168" y="4809"/>
                  <a:pt x="919" y="4319"/>
                  <a:pt x="464" y="3248"/>
                </a:cubicBezTo>
                <a:cubicBezTo>
                  <a:pt x="0" y="2169"/>
                  <a:pt x="491" y="929"/>
                  <a:pt x="1571" y="465"/>
                </a:cubicBezTo>
                <a:cubicBezTo>
                  <a:pt x="2641" y="1"/>
                  <a:pt x="3881" y="500"/>
                  <a:pt x="4345" y="1571"/>
                </a:cubicBezTo>
              </a:path>
            </a:pathLst>
          </a:custGeom>
          <a:gradFill>
            <a:gsLst>
              <a:gs pos="0">
                <a:schemeClr val="dk2"/>
              </a:gs>
              <a:gs pos="57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917;p48">
            <a:extLst>
              <a:ext uri="{FF2B5EF4-FFF2-40B4-BE49-F238E27FC236}">
                <a16:creationId xmlns:a16="http://schemas.microsoft.com/office/drawing/2014/main" id="{125C988D-F928-4330-A875-3F1BB409361A}"/>
              </a:ext>
            </a:extLst>
          </p:cNvPr>
          <p:cNvSpPr/>
          <p:nvPr/>
        </p:nvSpPr>
        <p:spPr>
          <a:xfrm>
            <a:off x="7063572" y="552665"/>
            <a:ext cx="238346" cy="238372"/>
          </a:xfrm>
          <a:custGeom>
            <a:avLst/>
            <a:gdLst/>
            <a:ahLst/>
            <a:cxnLst/>
            <a:rect l="l" t="t" r="r" b="b"/>
            <a:pathLst>
              <a:path w="4809" h="4810" extrusionOk="0">
                <a:moveTo>
                  <a:pt x="4345" y="1571"/>
                </a:moveTo>
                <a:cubicBezTo>
                  <a:pt x="4809" y="2641"/>
                  <a:pt x="4309" y="3890"/>
                  <a:pt x="3239" y="4345"/>
                </a:cubicBezTo>
                <a:cubicBezTo>
                  <a:pt x="2168" y="4809"/>
                  <a:pt x="919" y="4319"/>
                  <a:pt x="464" y="3248"/>
                </a:cubicBezTo>
                <a:cubicBezTo>
                  <a:pt x="0" y="2169"/>
                  <a:pt x="491" y="929"/>
                  <a:pt x="1571" y="465"/>
                </a:cubicBezTo>
                <a:cubicBezTo>
                  <a:pt x="2641" y="1"/>
                  <a:pt x="3881" y="500"/>
                  <a:pt x="4345" y="1571"/>
                </a:cubicBezTo>
              </a:path>
            </a:pathLst>
          </a:custGeom>
          <a:gradFill>
            <a:gsLst>
              <a:gs pos="0">
                <a:schemeClr val="dk2"/>
              </a:gs>
              <a:gs pos="57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929;p48">
            <a:extLst>
              <a:ext uri="{FF2B5EF4-FFF2-40B4-BE49-F238E27FC236}">
                <a16:creationId xmlns:a16="http://schemas.microsoft.com/office/drawing/2014/main" id="{0BEFD014-D72D-409C-AB8E-CDF1BC0134E6}"/>
              </a:ext>
            </a:extLst>
          </p:cNvPr>
          <p:cNvSpPr/>
          <p:nvPr/>
        </p:nvSpPr>
        <p:spPr>
          <a:xfrm>
            <a:off x="7464915" y="1230392"/>
            <a:ext cx="660023" cy="660100"/>
          </a:xfrm>
          <a:custGeom>
            <a:avLst/>
            <a:gdLst/>
            <a:ahLst/>
            <a:cxnLst/>
            <a:rect l="l" t="t" r="r" b="b"/>
            <a:pathLst>
              <a:path w="4809" h="4810" extrusionOk="0">
                <a:moveTo>
                  <a:pt x="4345" y="1571"/>
                </a:moveTo>
                <a:cubicBezTo>
                  <a:pt x="4809" y="2641"/>
                  <a:pt x="4309" y="3890"/>
                  <a:pt x="3239" y="4345"/>
                </a:cubicBezTo>
                <a:cubicBezTo>
                  <a:pt x="2168" y="4809"/>
                  <a:pt x="919" y="4319"/>
                  <a:pt x="464" y="3248"/>
                </a:cubicBezTo>
                <a:cubicBezTo>
                  <a:pt x="0" y="2169"/>
                  <a:pt x="491" y="929"/>
                  <a:pt x="1571" y="465"/>
                </a:cubicBezTo>
                <a:cubicBezTo>
                  <a:pt x="2641" y="1"/>
                  <a:pt x="3881" y="500"/>
                  <a:pt x="4345" y="1571"/>
                </a:cubicBezTo>
              </a:path>
            </a:pathLst>
          </a:custGeom>
          <a:gradFill>
            <a:gsLst>
              <a:gs pos="0">
                <a:schemeClr val="dk2"/>
              </a:gs>
              <a:gs pos="57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930;p48">
            <a:extLst>
              <a:ext uri="{FF2B5EF4-FFF2-40B4-BE49-F238E27FC236}">
                <a16:creationId xmlns:a16="http://schemas.microsoft.com/office/drawing/2014/main" id="{F4207645-77DA-424E-B625-75851A9174B1}"/>
              </a:ext>
            </a:extLst>
          </p:cNvPr>
          <p:cNvSpPr/>
          <p:nvPr/>
        </p:nvSpPr>
        <p:spPr>
          <a:xfrm>
            <a:off x="5062740" y="3110817"/>
            <a:ext cx="660023" cy="660100"/>
          </a:xfrm>
          <a:custGeom>
            <a:avLst/>
            <a:gdLst/>
            <a:ahLst/>
            <a:cxnLst/>
            <a:rect l="l" t="t" r="r" b="b"/>
            <a:pathLst>
              <a:path w="4809" h="4810" extrusionOk="0">
                <a:moveTo>
                  <a:pt x="4345" y="1571"/>
                </a:moveTo>
                <a:cubicBezTo>
                  <a:pt x="4809" y="2641"/>
                  <a:pt x="4309" y="3890"/>
                  <a:pt x="3239" y="4345"/>
                </a:cubicBezTo>
                <a:cubicBezTo>
                  <a:pt x="2168" y="4809"/>
                  <a:pt x="919" y="4319"/>
                  <a:pt x="464" y="3248"/>
                </a:cubicBezTo>
                <a:cubicBezTo>
                  <a:pt x="0" y="2169"/>
                  <a:pt x="491" y="929"/>
                  <a:pt x="1571" y="465"/>
                </a:cubicBezTo>
                <a:cubicBezTo>
                  <a:pt x="2641" y="1"/>
                  <a:pt x="3881" y="500"/>
                  <a:pt x="4345" y="1571"/>
                </a:cubicBezTo>
              </a:path>
            </a:pathLst>
          </a:custGeom>
          <a:gradFill>
            <a:gsLst>
              <a:gs pos="0">
                <a:schemeClr val="dk2"/>
              </a:gs>
              <a:gs pos="57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932;p48">
            <a:extLst>
              <a:ext uri="{FF2B5EF4-FFF2-40B4-BE49-F238E27FC236}">
                <a16:creationId xmlns:a16="http://schemas.microsoft.com/office/drawing/2014/main" id="{EC371FEB-247D-497C-85AE-A7C2D76D3AF3}"/>
              </a:ext>
            </a:extLst>
          </p:cNvPr>
          <p:cNvSpPr/>
          <p:nvPr/>
        </p:nvSpPr>
        <p:spPr>
          <a:xfrm>
            <a:off x="5260079" y="372478"/>
            <a:ext cx="945630" cy="945730"/>
          </a:xfrm>
          <a:custGeom>
            <a:avLst/>
            <a:gdLst/>
            <a:ahLst/>
            <a:cxnLst/>
            <a:rect l="l" t="t" r="r" b="b"/>
            <a:pathLst>
              <a:path w="4809" h="4810" extrusionOk="0">
                <a:moveTo>
                  <a:pt x="4345" y="1571"/>
                </a:moveTo>
                <a:cubicBezTo>
                  <a:pt x="4809" y="2641"/>
                  <a:pt x="4309" y="3890"/>
                  <a:pt x="3239" y="4345"/>
                </a:cubicBezTo>
                <a:cubicBezTo>
                  <a:pt x="2168" y="4809"/>
                  <a:pt x="919" y="4319"/>
                  <a:pt x="464" y="3248"/>
                </a:cubicBezTo>
                <a:cubicBezTo>
                  <a:pt x="0" y="2169"/>
                  <a:pt x="491" y="929"/>
                  <a:pt x="1571" y="465"/>
                </a:cubicBezTo>
                <a:cubicBezTo>
                  <a:pt x="2641" y="1"/>
                  <a:pt x="3881" y="500"/>
                  <a:pt x="4345" y="1571"/>
                </a:cubicBezTo>
              </a:path>
            </a:pathLst>
          </a:custGeom>
          <a:gradFill>
            <a:gsLst>
              <a:gs pos="0">
                <a:schemeClr val="dk2"/>
              </a:gs>
              <a:gs pos="57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933;p48">
            <a:extLst>
              <a:ext uri="{FF2B5EF4-FFF2-40B4-BE49-F238E27FC236}">
                <a16:creationId xmlns:a16="http://schemas.microsoft.com/office/drawing/2014/main" id="{56ECC88D-5D92-415B-961F-A3DE363F8846}"/>
              </a:ext>
            </a:extLst>
          </p:cNvPr>
          <p:cNvSpPr/>
          <p:nvPr/>
        </p:nvSpPr>
        <p:spPr>
          <a:xfrm>
            <a:off x="5062747" y="1480390"/>
            <a:ext cx="238346" cy="238372"/>
          </a:xfrm>
          <a:custGeom>
            <a:avLst/>
            <a:gdLst/>
            <a:ahLst/>
            <a:cxnLst/>
            <a:rect l="l" t="t" r="r" b="b"/>
            <a:pathLst>
              <a:path w="4809" h="4810" extrusionOk="0">
                <a:moveTo>
                  <a:pt x="4345" y="1571"/>
                </a:moveTo>
                <a:cubicBezTo>
                  <a:pt x="4809" y="2641"/>
                  <a:pt x="4309" y="3890"/>
                  <a:pt x="3239" y="4345"/>
                </a:cubicBezTo>
                <a:cubicBezTo>
                  <a:pt x="2168" y="4809"/>
                  <a:pt x="919" y="4319"/>
                  <a:pt x="464" y="3248"/>
                </a:cubicBezTo>
                <a:cubicBezTo>
                  <a:pt x="0" y="2169"/>
                  <a:pt x="491" y="929"/>
                  <a:pt x="1571" y="465"/>
                </a:cubicBezTo>
                <a:cubicBezTo>
                  <a:pt x="2641" y="1"/>
                  <a:pt x="3881" y="500"/>
                  <a:pt x="4345" y="1571"/>
                </a:cubicBezTo>
              </a:path>
            </a:pathLst>
          </a:custGeom>
          <a:gradFill>
            <a:gsLst>
              <a:gs pos="0">
                <a:schemeClr val="dk2"/>
              </a:gs>
              <a:gs pos="57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2" name="Google Shape;3399;p63">
            <a:extLst>
              <a:ext uri="{FF2B5EF4-FFF2-40B4-BE49-F238E27FC236}">
                <a16:creationId xmlns:a16="http://schemas.microsoft.com/office/drawing/2014/main" id="{5F5F3C45-D8A9-4EA5-A99D-3383A61F1183}"/>
              </a:ext>
            </a:extLst>
          </p:cNvPr>
          <p:cNvGrpSpPr/>
          <p:nvPr/>
        </p:nvGrpSpPr>
        <p:grpSpPr>
          <a:xfrm>
            <a:off x="1697684" y="1271632"/>
            <a:ext cx="1673234" cy="1059915"/>
            <a:chOff x="-27721750" y="3598250"/>
            <a:chExt cx="297750" cy="191400"/>
          </a:xfrm>
        </p:grpSpPr>
        <p:sp>
          <p:nvSpPr>
            <p:cNvPr id="83" name="Google Shape;3400;p63">
              <a:extLst>
                <a:ext uri="{FF2B5EF4-FFF2-40B4-BE49-F238E27FC236}">
                  <a16:creationId xmlns:a16="http://schemas.microsoft.com/office/drawing/2014/main" id="{2EE2158B-7A93-49A7-99D0-89F039FD9281}"/>
                </a:ext>
              </a:extLst>
            </p:cNvPr>
            <p:cNvSpPr/>
            <p:nvPr/>
          </p:nvSpPr>
          <p:spPr>
            <a:xfrm>
              <a:off x="-27616200" y="3651800"/>
              <a:ext cx="86650" cy="86675"/>
            </a:xfrm>
            <a:custGeom>
              <a:avLst/>
              <a:gdLst/>
              <a:ahLst/>
              <a:cxnLst/>
              <a:rect l="l" t="t" r="r" b="b"/>
              <a:pathLst>
                <a:path w="3466" h="3467" extrusionOk="0">
                  <a:moveTo>
                    <a:pt x="1386" y="662"/>
                  </a:moveTo>
                  <a:cubicBezTo>
                    <a:pt x="1764" y="662"/>
                    <a:pt x="2079" y="977"/>
                    <a:pt x="2079" y="1387"/>
                  </a:cubicBezTo>
                  <a:cubicBezTo>
                    <a:pt x="2079" y="1765"/>
                    <a:pt x="1764" y="2080"/>
                    <a:pt x="1386" y="2080"/>
                  </a:cubicBezTo>
                  <a:cubicBezTo>
                    <a:pt x="977" y="2080"/>
                    <a:pt x="662" y="1765"/>
                    <a:pt x="662" y="1387"/>
                  </a:cubicBezTo>
                  <a:cubicBezTo>
                    <a:pt x="662" y="977"/>
                    <a:pt x="977" y="662"/>
                    <a:pt x="1386" y="662"/>
                  </a:cubicBezTo>
                  <a:close/>
                  <a:moveTo>
                    <a:pt x="1733" y="1"/>
                  </a:moveTo>
                  <a:cubicBezTo>
                    <a:pt x="788" y="1"/>
                    <a:pt x="0" y="788"/>
                    <a:pt x="0" y="1733"/>
                  </a:cubicBezTo>
                  <a:cubicBezTo>
                    <a:pt x="0" y="2679"/>
                    <a:pt x="788" y="3466"/>
                    <a:pt x="1733" y="3466"/>
                  </a:cubicBezTo>
                  <a:cubicBezTo>
                    <a:pt x="2678" y="3466"/>
                    <a:pt x="3466" y="2679"/>
                    <a:pt x="3466" y="1733"/>
                  </a:cubicBezTo>
                  <a:cubicBezTo>
                    <a:pt x="3466" y="788"/>
                    <a:pt x="2678" y="1"/>
                    <a:pt x="173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3401;p63">
              <a:extLst>
                <a:ext uri="{FF2B5EF4-FFF2-40B4-BE49-F238E27FC236}">
                  <a16:creationId xmlns:a16="http://schemas.microsoft.com/office/drawing/2014/main" id="{6BEEFB00-DDF8-4B93-8EBE-9FF228BC56DF}"/>
                </a:ext>
              </a:extLst>
            </p:cNvPr>
            <p:cNvSpPr/>
            <p:nvPr/>
          </p:nvSpPr>
          <p:spPr>
            <a:xfrm>
              <a:off x="-27721750" y="3598250"/>
              <a:ext cx="297750" cy="191400"/>
            </a:xfrm>
            <a:custGeom>
              <a:avLst/>
              <a:gdLst/>
              <a:ahLst/>
              <a:cxnLst/>
              <a:rect l="l" t="t" r="r" b="b"/>
              <a:pathLst>
                <a:path w="11910" h="7656" extrusionOk="0">
                  <a:moveTo>
                    <a:pt x="5955" y="1418"/>
                  </a:moveTo>
                  <a:cubicBezTo>
                    <a:pt x="7278" y="1418"/>
                    <a:pt x="8381" y="2521"/>
                    <a:pt x="8381" y="3875"/>
                  </a:cubicBezTo>
                  <a:cubicBezTo>
                    <a:pt x="8381" y="5199"/>
                    <a:pt x="7278" y="6301"/>
                    <a:pt x="5955" y="6301"/>
                  </a:cubicBezTo>
                  <a:cubicBezTo>
                    <a:pt x="4600" y="6301"/>
                    <a:pt x="3497" y="5199"/>
                    <a:pt x="3497" y="3875"/>
                  </a:cubicBezTo>
                  <a:cubicBezTo>
                    <a:pt x="3497" y="2521"/>
                    <a:pt x="4600" y="1418"/>
                    <a:pt x="5955" y="1418"/>
                  </a:cubicBezTo>
                  <a:close/>
                  <a:moveTo>
                    <a:pt x="5955" y="0"/>
                  </a:moveTo>
                  <a:cubicBezTo>
                    <a:pt x="2710" y="0"/>
                    <a:pt x="189" y="3466"/>
                    <a:pt x="95" y="3623"/>
                  </a:cubicBezTo>
                  <a:cubicBezTo>
                    <a:pt x="0" y="3749"/>
                    <a:pt x="0" y="3907"/>
                    <a:pt x="95" y="4033"/>
                  </a:cubicBezTo>
                  <a:cubicBezTo>
                    <a:pt x="189" y="4190"/>
                    <a:pt x="2773" y="7656"/>
                    <a:pt x="5955" y="7656"/>
                  </a:cubicBezTo>
                  <a:cubicBezTo>
                    <a:pt x="9137" y="7656"/>
                    <a:pt x="11689" y="4190"/>
                    <a:pt x="11815" y="4033"/>
                  </a:cubicBezTo>
                  <a:cubicBezTo>
                    <a:pt x="11909" y="3907"/>
                    <a:pt x="11909" y="3749"/>
                    <a:pt x="11815" y="3623"/>
                  </a:cubicBezTo>
                  <a:cubicBezTo>
                    <a:pt x="11689" y="3466"/>
                    <a:pt x="9168" y="0"/>
                    <a:pt x="595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233703031"/>
      </p:ext>
    </p:extLst>
  </p:cSld>
  <p:clrMapOvr>
    <a:masterClrMapping/>
  </p:clrMapOvr>
</p:sld>
</file>

<file path=ppt/theme/theme1.xml><?xml version="1.0" encoding="utf-8"?>
<a:theme xmlns:a="http://schemas.openxmlformats.org/drawingml/2006/main" name="AI App Pitch Deck Green Variant by Slidesgo">
  <a:themeElements>
    <a:clrScheme name="Simple Light">
      <a:dk1>
        <a:srgbClr val="FFFFFF"/>
      </a:dk1>
      <a:lt1>
        <a:srgbClr val="051716"/>
      </a:lt1>
      <a:dk2>
        <a:srgbClr val="B7FBF6"/>
      </a:dk2>
      <a:lt2>
        <a:srgbClr val="63E6DB"/>
      </a:lt2>
      <a:accent1>
        <a:srgbClr val="1A524E"/>
      </a:accent1>
      <a:accent2>
        <a:srgbClr val="398EB6"/>
      </a:accent2>
      <a:accent3>
        <a:srgbClr val="63DD95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1185</Words>
  <Application>Microsoft Office PowerPoint</Application>
  <PresentationFormat>Экран (16:9)</PresentationFormat>
  <Paragraphs>261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Bahnschrift</vt:lpstr>
      <vt:lpstr>Century Gothic</vt:lpstr>
      <vt:lpstr>Arial</vt:lpstr>
      <vt:lpstr>Maven Pro</vt:lpstr>
      <vt:lpstr>Bahnschrift SemiBold</vt:lpstr>
      <vt:lpstr>Trispace</vt:lpstr>
      <vt:lpstr>AI App Pitch Deck Green Variant by Slidesgo</vt:lpstr>
      <vt:lpstr>Презентация PowerPoint</vt:lpstr>
      <vt:lpstr>ПРОБЛЕМА_</vt:lpstr>
      <vt:lpstr>ПОДВЕРЖДЕНИЕ ПРОБЛЕМЫ</vt:lpstr>
      <vt:lpstr>Презентация PowerPoint</vt:lpstr>
      <vt:lpstr>ТЕХНОЛОГИЯ</vt:lpstr>
      <vt:lpstr>Презентация PowerPoint</vt:lpstr>
      <vt:lpstr>ПОТРЕБИТЕЛИ</vt:lpstr>
      <vt:lpstr>КОНКУРЕНТЫ_</vt:lpstr>
      <vt:lpstr>МОНЕТИЗАЦИЯ_</vt:lpstr>
      <vt:lpstr>СОКРАЩЁННАЯ КАРТА ПРОЕКТА_</vt:lpstr>
      <vt:lpstr>КОМАНДА_</vt:lpstr>
      <vt:lpstr>ЗАПРОС_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OZITECH</dc:creator>
  <cp:lastModifiedBy>Asoria Sora</cp:lastModifiedBy>
  <cp:revision>2</cp:revision>
  <dcterms:modified xsi:type="dcterms:W3CDTF">2024-12-06T22:43:20Z</dcterms:modified>
</cp:coreProperties>
</file>