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84" r:id="rId4"/>
    <p:sldId id="283" r:id="rId5"/>
    <p:sldId id="282" r:id="rId6"/>
    <p:sldId id="276" r:id="rId7"/>
    <p:sldId id="277" r:id="rId8"/>
    <p:sldId id="28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4835" y="3421925"/>
            <a:ext cx="6366571" cy="218122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Онлайн-школа Таро и Астрологии</a:t>
            </a:r>
            <a:endParaRPr lang="ru-R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446711"/>
            <a:ext cx="8555242" cy="5040902"/>
          </a:xfrm>
        </p:spPr>
        <p:txBody>
          <a:bodyPr>
            <a:noAutofit/>
          </a:bodyPr>
          <a:lstStyle/>
          <a:p>
            <a:pPr algn="just"/>
            <a:r>
              <a:rPr lang="ru-RU" sz="1200" dirty="0"/>
              <a:t>В эпоху глобальных перемен и нестабильности всё больше людей обращаются к эзотерике и астрологии за советами и самопознанием. Онлайн-школа Таро и Астрологии помогает каждому найти ответы на волнующие вопросы, развивая осознанность и понимание мира.</a:t>
            </a:r>
          </a:p>
          <a:p>
            <a:r>
              <a:rPr lang="ru-RU" sz="1200" dirty="0"/>
              <a:t>Онлайн-школы в области Таро и астрологии предлагают знания и навыки, которые потенциально могут помочь людям: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Лучше разобраться в себе, своих сильных сторонах и проблемах.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Найти новые способы принимать решения (анализировать текущие и прогнозировать будущие ситуации).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Освоить востребованную профессию (например, </a:t>
            </a:r>
            <a:r>
              <a:rPr lang="ru-RU" sz="1200" dirty="0" err="1"/>
              <a:t>таролог</a:t>
            </a:r>
            <a:r>
              <a:rPr lang="ru-RU" sz="1200" dirty="0"/>
              <a:t> или консультант по астрологии).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Углубить знания в эзотерике и различных формах самопознания.</a:t>
            </a:r>
            <a:br>
              <a:rPr lang="ru-RU" sz="1200" dirty="0"/>
            </a:br>
            <a:endParaRPr lang="ru-RU" sz="1200" dirty="0"/>
          </a:p>
          <a:p>
            <a:r>
              <a:rPr lang="ru-RU" sz="1200" dirty="0"/>
              <a:t>Популярность Таро и астрологии продолжает расти, особенно в интернете. Это связано с двумя основными факторами: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Люди все больше стремятся к самопознанию в условиях современной нестабильности (пандемии, экономические кризисы, локдауны).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Онлайн-формат позволяет экономить время, проходить курсы в удобное время, где бы человек ни находился .</a:t>
            </a:r>
          </a:p>
          <a:p>
            <a:endParaRPr lang="ru-RU" sz="1200" dirty="0"/>
          </a:p>
          <a:p>
            <a:r>
              <a:rPr lang="ru-RU" sz="1200" dirty="0"/>
              <a:t>Актуальность особенно высока среди следующих групп: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Женщины (в особенности 25–45 лет), которые интересуются эзотерическими практиками и развитием интуиции.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Люди, изучающие психологию и ищущие инструменты для работы с подсознанием.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Профессионалы, желающие освоить дополнительную профессию на основе востребованного направления.</a:t>
            </a:r>
            <a:br>
              <a:rPr lang="ru-RU" sz="1200" dirty="0"/>
            </a:br>
            <a:endParaRPr 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Проблемы аудитории: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Недостаток качественных и структурированных знаний: Большинство новичков сталкиваются с запутанными и поверхностными материалами.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Сложности в систематическом обучении: Традиционным учебным форматам часто не хватает гибкости. Люди ищут курсы с комбинацией теории, практики и поддержки наставников.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Отсутствие сертификации: Люди, желающие консультировать других, часто не имеют подтвержденных навыков или документов, что затрудняет монетизацию консультаций.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Недоверие к курсам в сфере эзотерики: Существует стереотип о мошенничестве или некачественном обучении эзотерическим навыкам.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Ограниченная практика: Многим не хватает опыта в решении реальных кейсов.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356" y="925458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клиента, которую вы решаете.</a:t>
            </a: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00268" y="1421990"/>
            <a:ext cx="8247062" cy="52197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уникального образовательного контента: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 основано на проверенных методиках с реальными кейсами, чтобы выделиться среди конкурентов .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Включение современных направлений: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таро+психология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астро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-профориентация, астрология здоровья и др.</a:t>
            </a:r>
          </a:p>
          <a:p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Фокус на практических навыках: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Консультации под руководством наставников, практика в чатах с анализом раскладов и астрологических карт .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Автоматизация проверки знаний (тесты, задания).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сертификатов: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Именные документы с международным статусом позволят ученикам монетизировать знания.</a:t>
            </a:r>
          </a:p>
          <a:p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Доверие к школе: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Регулярные бесплатные вебинары для популяризации эзотерики и повышения доверия (например, интенсивы «Как читать расклады» или «Базовая астрология за 2 часа»).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Публикация отзывов от учеников и кейсов.</a:t>
            </a:r>
          </a:p>
          <a:p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Персонализация обучения: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Личный куратор или чат поддержки для каждого учащегося.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Индивидуальный график освоения материала.</a:t>
            </a:r>
          </a:p>
          <a:p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Инновационные технологии:</a:t>
            </a:r>
          </a:p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мобильного приложения и интерактивных материалов (например, симуляторы раскладов или тренажеры по интерпретации астрологических карт).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Потребительский рынок онлайн-школ по Таро и астрологии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Целевая аудитория: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Возраст: 20–45 лет, в основном женщины.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География: преимущественно крупные города (Россия, СНГ), но из-за формата онлайн охватывается и международная аудитория.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Интересы: эзотерика, психология, коучинг, самопознание, нестандартные способы решения жизненных задач.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Тенденции рынка: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70% аудитории эзотерических курсов возвращаются за углублением знаний.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Ежегодное увеличение интереса к эзотерике на 15% в странах СНГ.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Рост интереса к профессиям в сфере эзотерики благодаря популярности консультаций через мессенджеры и соцсети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1364593"/>
            <a:ext cx="6215164" cy="3819525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школы по Таро и астрологии можно предложить гибридную модель: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Доходы: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Базовые и продвинутые курсы Таро и астрологии: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Базовый курс (разовый платеж): от 5 000–20 000 руб.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Продвинутый курс (абонемент): от 10 000–50 000 руб.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Индивидуальные сессии с наставниками: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Личный коучинг или коррекции от 3 000–15 000 руб. за консультацию.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Программы подписки: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Месячная подписка на дополнительные материалы или вебинары (1 000–5 000 руб.)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Прямые трансляции: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Платные онлайн-интенсивы и мастер-классы от 2 000 руб./участника.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Партнерские программы: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Продажа рекомендованных материалов (колод, астрологических книг).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1D99E3-9D4C-1AA9-F40A-DBF50439041A}"/>
              </a:ext>
            </a:extLst>
          </p:cNvPr>
          <p:cNvSpPr txBox="1"/>
          <p:nvPr/>
        </p:nvSpPr>
        <p:spPr>
          <a:xfrm>
            <a:off x="6331974" y="2566219"/>
            <a:ext cx="4227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Расходы:</a:t>
            </a:r>
          </a:p>
          <a:p>
            <a:endParaRPr lang="ru-RU" dirty="0"/>
          </a:p>
          <a:p>
            <a:r>
              <a:rPr lang="ru-RU" dirty="0"/>
              <a:t>Разработка и запуск контента (видео-лекции, приложения).</a:t>
            </a:r>
          </a:p>
          <a:p>
            <a:r>
              <a:rPr lang="ru-RU" dirty="0"/>
              <a:t>Маркетинг (таргетированная реклама в соцсетях, SEO).</a:t>
            </a:r>
          </a:p>
          <a:p>
            <a:r>
              <a:rPr lang="ru-RU" dirty="0"/>
              <a:t>Заработные платы преподавателям.</a:t>
            </a:r>
          </a:p>
          <a:p>
            <a:r>
              <a:rPr lang="ru-RU" dirty="0"/>
              <a:t>Расходы на платформу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379697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2" y="2070919"/>
            <a:ext cx="8247062" cy="3819525"/>
          </a:xfrm>
        </p:spPr>
        <p:txBody>
          <a:bodyPr>
            <a:norm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Академия Кайдзен: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Бесплатные вводные курсы для привлечения покупателей, после которых слушатели возвращаются за премиум-обучением. Основной упор на практике и простоте изложения .</a:t>
            </a:r>
          </a:p>
          <a:p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Русская Школа Таро: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Гибкий формат обучения (видеоуроки + консультации с наставниками). Сильный акцент на интуитивной работе с картами .</a:t>
            </a:r>
          </a:p>
          <a:p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«Стань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тарологом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3 дня» от школы Happy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Witch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(волшебных искусств):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Мини-курс с глубокими техниками «без воды» позволяет быстро научить основам.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289356" y="262459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9356" y="830951"/>
            <a:ext cx="8247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</p:spTree>
    <p:extLst>
      <p:ext uri="{BB962C8B-B14F-4D97-AF65-F5344CB8AC3E}">
        <p14:creationId xmlns:p14="http://schemas.microsoft.com/office/powerpoint/2010/main" val="2711108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376516"/>
            <a:ext cx="9017358" cy="5481484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Расширение продуктовой линейки: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курсов для детей и подростков (например, основы астрономии через призму астрологии).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Курсы «по запросу» (например, карьера через астрологию, диагностика здоровья).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Технологический рост: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Интеграция искусственного интеллекта для помощи в раскладах (анализ раскладов Таро или астрологических карт).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мобильного приложения для учеников с компактными уроками.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Глобализация: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Выход на международный рынок (например, европейская аудитория благодаря переводам).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Сообщество выпускников: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профессионального клуба для обмена опытом, привлечения клиентов и работы в коллаборации.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Марафоны и коллаборации: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совместных мероприятий с известными коучами, психологами, астрологами.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стандарта профессиональной сертификации: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Выдача лицензий ученикам, позволяя им реализовать свои знания официально.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br>
              <a:rPr lang="ru-RU" cap="all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917</Words>
  <Application>Microsoft Office PowerPoint</Application>
  <PresentationFormat>Широкоэкранный</PresentationFormat>
  <Paragraphs>109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Tahoma</vt:lpstr>
      <vt:lpstr>Тема Office</vt:lpstr>
      <vt:lpstr>Онлайн-школа Таро и Астрологии</vt:lpstr>
      <vt:lpstr>Актуальность проекта </vt:lpstr>
      <vt:lpstr>ПРОБЛЕМА </vt:lpstr>
      <vt:lpstr>Презентация PowerPoint</vt:lpstr>
      <vt:lpstr>РЫНОК </vt:lpstr>
      <vt:lpstr>БИЗНЕС-МОДЕЛЬ 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Денис Санин</cp:lastModifiedBy>
  <cp:revision>16</cp:revision>
  <dcterms:created xsi:type="dcterms:W3CDTF">2024-10-28T15:31:12Z</dcterms:created>
  <dcterms:modified xsi:type="dcterms:W3CDTF">2024-12-01T18:58:34Z</dcterms:modified>
</cp:coreProperties>
</file>