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def="{5C22544A-7EE6-4342-B048-85BDC9FD1C3A}">
  <a:tblStyle styleId="{2708684C-4D16-4618-839F-0558EEFCDFE6}" styleName="">
    <a:wholeTbl>
      <a:tcTxStyle b="off" i="off">
        <a:fontRef idx="minor"/>
        <a:srgbClr val="000000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fill>
          <a:solidFill>
            <a:srgbClr val="E6E6E6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381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381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000000"/>
          </a:solidFill>
        </a:fill>
      </a:tcStyle>
    </a:firstRow>
  </a:tblStyle>
  <a:tblStyle styleId="{33BA23B1-9221-436E-865A-0063620EA4FD}" styleName="">
    <a:wholeTbl>
      <a:tcTxStyle b="off" i="off">
        <a:fontRef idx="minor"/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fill>
          <a:solidFill>
            <a:srgbClr val="FFFFFF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/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50800">
              <a:solidFill>
                <a:srgbClr val="000000"/>
              </a:solidFill>
              <a:prstDash val="solid"/>
            </a:ln>
          </a:top>
          <a:bottom>
            <a:ln w="25400">
              <a:solidFill>
                <a:srgbClr val="000000"/>
              </a:solidFill>
              <a:prstDash val="solid"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25400">
              <a:solidFill>
                <a:srgbClr val="000000"/>
              </a:solidFill>
              <a:prstDash val="solid"/>
            </a:ln>
          </a:top>
          <a:bottom>
            <a:ln w="25400">
              <a:solidFill>
                <a:srgbClr val="000000"/>
              </a:solidFill>
              <a:prstDash val="solid"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4C3C2611-4C71-4FC5-86AE-919BDF0F9419}" styleName="">
    <a:wholeTbl>
      <a:tcTxStyle b="off" i="off">
        <a:fontRef idx="major"/>
        <a:srgbClr val="000000"/>
      </a:tcTxStyle>
      <a:tcStyle>
        <a:tcBdr>
          <a:left>
            <a:ln w="6350">
              <a:solidFill>
                <a:schemeClr val="accent1"/>
              </a:solidFill>
              <a:prstDash val="solid"/>
            </a:ln>
          </a:left>
          <a:right>
            <a:ln w="6350">
              <a:solidFill>
                <a:schemeClr val="accent1"/>
              </a:solidFill>
              <a:prstDash val="solid"/>
            </a:ln>
          </a:right>
          <a:top>
            <a:ln w="6350">
              <a:solidFill>
                <a:schemeClr val="accent1"/>
              </a:solidFill>
              <a:prstDash val="solid"/>
            </a:ln>
          </a:top>
          <a:bottom>
            <a:ln w="6350">
              <a:solidFill>
                <a:schemeClr val="accent1"/>
              </a:solidFill>
              <a:prstDash val="solid"/>
            </a:ln>
          </a:bottom>
          <a:insideH>
            <a:ln w="6350">
              <a:solidFill>
                <a:schemeClr val="accent1"/>
              </a:solidFill>
              <a:prstDash val="solid"/>
            </a:ln>
          </a:insideH>
          <a:insideV>
            <a:ln w="635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 b="def" i="def"/>
      <a:tcStyle>
        <a:fill>
          <a:solidFill>
            <a:srgbClr val="FFFFFF"/>
          </a:solidFill>
        </a:fill>
      </a:tcStyle>
    </a:band2H>
    <a:firstCol>
      <a:tcTxStyle b="on" i="off">
        <a:fontRef idx="major"/>
        <a:srgbClr val="000000"/>
      </a:tcTxStyle>
      <a:tcStyle>
        <a:tcBdr>
          <a:left>
            <a:ln w="635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6350">
              <a:solidFill>
                <a:schemeClr val="accent1"/>
              </a:solidFill>
              <a:prstDash val="solid"/>
            </a:ln>
          </a:top>
          <a:bottom>
            <a:ln w="6350">
              <a:solidFill>
                <a:schemeClr val="accent1"/>
              </a:solidFill>
              <a:prstDash val="solid"/>
            </a:ln>
          </a:bottom>
          <a:insideH>
            <a:ln w="6350">
              <a:solidFill>
                <a:schemeClr val="accent1"/>
              </a:solidFill>
              <a:prstDash val="solid"/>
            </a:ln>
          </a:insideH>
          <a:insideV>
            <a:ln w="635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/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lastRow>
    <a:firstRow>
      <a:tcTxStyle b="on" i="off">
        <a:fontRef idx="major"/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635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 b="def" i="def">
        <a:fontRef idx="minor"/>
        <a:schemeClr val="tx1"/>
      </a:tcTxStyle>
      <a:tcStyle>
        <a:tcBdr>
          <a:left>
            <a:ln w="12700">
              <a:solidFill>
                <a:schemeClr val="tx1"/>
              </a:solidFill>
              <a:prstDash val="solid"/>
            </a:ln>
          </a:left>
          <a:right>
            <a:ln w="12700">
              <a:solidFill>
                <a:schemeClr val="tx1"/>
              </a:solidFill>
              <a:prstDash val="solid"/>
            </a:ln>
          </a:right>
          <a:top>
            <a:ln w="12700">
              <a:solidFill>
                <a:schemeClr val="tx1"/>
              </a:solidFill>
              <a:prstDash val="solid"/>
            </a:ln>
          </a:top>
          <a:bottom>
            <a:ln w="12700">
              <a:solidFill>
                <a:schemeClr val="tx1"/>
              </a:solidFill>
              <a:prstDash val="solid"/>
            </a:ln>
          </a:bottom>
          <a:insideH>
            <a:ln w="12700">
              <a:solidFill>
                <a:schemeClr val="tx1"/>
              </a:solidFill>
              <a:prstDash val="solid"/>
            </a:ln>
          </a:insideH>
          <a:insideV>
            <a:ln w="12700">
              <a:solidFill>
                <a:schemeClr val="tx1"/>
              </a:solidFill>
              <a:prstDash val="solid"/>
            </a:ln>
          </a:insideV>
        </a:tcBdr>
        <a:fill>
          <a:noFill/>
        </a:fill>
      </a:tcStyle>
    </a:wholeTbl>
  </a:tblStyle>
  <a:tblStyle styleId="{C7B018BB-80A7-4F77-B60F-C8B233D01FF8}" styleName="">
    <a:wholeTbl>
      <a:tcTxStyle b="off" i="off">
        <a:fontRef idx="minor"/>
        <a:srgbClr val="000000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fill>
          <a:solidFill>
            <a:srgbClr val="E8EBF5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381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381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wholeTbl>
      <a:tcTxStyle b="off" i="off">
        <a:fontRef idx="minor"/>
        <a:srgbClr val="000000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fill>
          <a:solidFill>
            <a:srgbClr val="EBF1E8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381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381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6"/>
          </a:solidFill>
        </a:fill>
      </a:tcStyle>
    </a:firstRow>
  </a:tblStyle>
  <a:tblStyle styleId="{EEE7283C-3CF3-47DC-8721-378D4A62B228}" styleName="">
    <a:wholeTbl>
      <a:tcTxStyle b="off" i="off">
        <a:fontRef idx="minor"/>
        <a:srgbClr val="000000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fill>
          <a:solidFill>
            <a:srgbClr val="F0F0F0"/>
          </a:solidFill>
        </a:fill>
      </a:tcStyle>
    </a:band2H>
    <a:firstCol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38100">
              <a:solidFill>
                <a:srgbClr val="FFFFFF"/>
              </a:solidFill>
              <a:prstDash val="solid"/>
            </a:ln>
          </a:top>
          <a:bottom>
            <a:ln w="127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/>
        <a:srgbClr val="FFFFFF"/>
      </a:tcTxStyle>
      <a:tcStyle>
        <a:tcBdr>
          <a:left>
            <a:ln w="12700">
              <a:solidFill>
                <a:srgbClr val="FFFFFF"/>
              </a:solidFill>
              <a:prstDash val="solid"/>
            </a:ln>
          </a:left>
          <a:right>
            <a:ln w="12700">
              <a:solidFill>
                <a:srgbClr val="FFFFFF"/>
              </a:solidFill>
              <a:prstDash val="solid"/>
            </a:ln>
          </a:right>
          <a:top>
            <a:ln w="12700">
              <a:solidFill>
                <a:srgbClr val="FFFFFF"/>
              </a:solidFill>
              <a:prstDash val="solid"/>
            </a:ln>
          </a:top>
          <a:bottom>
            <a:ln w="38100">
              <a:solidFill>
                <a:srgbClr val="FFFFFF"/>
              </a:solidFill>
              <a:prstDash val="solid"/>
            </a:ln>
          </a:bottom>
          <a:insideH>
            <a:ln w="12700">
              <a:solidFill>
                <a:srgbClr val="FFFFFF"/>
              </a:solidFill>
              <a:prstDash val="solid"/>
            </a:ln>
          </a:insideH>
          <a:insideV>
            <a:ln w="12700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_rels/presentation.xml.rels><?xml version="1.0" encoding="UTF-8" standalone="no" ?>
<Relationships xmlns="http://schemas.openxmlformats.org/package/2006/relationships">
  <Relationship Id="rId6" Target="tableStyles.xml" Type="http://schemas.openxmlformats.org/officeDocument/2006/relationships/tableStyles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2" Target="../slideMasters/slideMaster1.xml" Type="http://schemas.openxmlformats.org/officeDocument/2006/relationships/slideMaster"/>
  <Relationship Id="rId1" Target="../media/1.png" Type="http://schemas.openxmlformats.org/officeDocument/2006/relationships/image"/>
</Relationships>

</file>

<file path=ppt/slideLayouts/_rels/slideLayout3.xml.rels><?xml version="1.0" encoding="UTF-8" standalone="no" ?>
<Relationships xmlns="http://schemas.openxmlformats.org/package/2006/relationships">
  <Relationship Id="rId4" Target="../slideMasters/slideMaster1.xml" Type="http://schemas.openxmlformats.org/officeDocument/2006/relationships/slideMaster"/>
  <Relationship Id="rId3" Target="../media/4.png" Type="http://schemas.openxmlformats.org/officeDocument/2006/relationships/image"/>
  <Relationship Id="rId2" Target="../media/3.png" Type="http://schemas.openxmlformats.org/officeDocument/2006/relationships/image"/>
  <Relationship Id="rId1" Target="../media/2.jpeg" Type="http://schemas.openxmlformats.org/officeDocument/2006/relationships/image"/>
</Relationships>

</file>

<file path=ppt/slideLayouts/_rels/slideLayout4.xml.rels><?xml version="1.0" encoding="UTF-8" standalone="no" ?>
<Relationships xmlns="http://schemas.openxmlformats.org/package/2006/relationships">
  <Relationship Id="rId3" Target="../slideMasters/slideMaster1.xml" Type="http://schemas.openxmlformats.org/officeDocument/2006/relationships/slideMaster"/>
  <Relationship Id="rId2" Target="../media/6.png" Type="http://schemas.openxmlformats.org/officeDocument/2006/relationships/image"/>
  <Relationship Id="rId1" Target="../media/5.png" Type="http://schemas.openxmlformats.org/officeDocument/2006/relationships/image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2" Target="../slideMasters/slideMaster1.xml" Type="http://schemas.openxmlformats.org/officeDocument/2006/relationships/slideMaster"/>
  <Relationship Id="rId1" Target="../media/7.png" Type="http://schemas.openxmlformats.org/officeDocument/2006/relationships/image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98" name="GroupShape 9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9" name="Shape 99"/>
          <p:cNvSpPr txBox="true"/>
          <p:nvPr isPhoto="false">
            <p:ph idx="0" type="title"/>
          </p:nvPr>
        </p:nvSpPr>
        <p:spPr>
          <a:xfrm flipH="false" flipV="false" rot="0">
            <a:off x="1524000" y="1122362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hidden="false" id="100" name="Shape 100"/>
          <p:cNvSpPr txBox="true"/>
          <p:nvPr isPhoto="false">
            <p:ph idx="1" type="body"/>
          </p:nvPr>
        </p:nvSpPr>
        <p:spPr>
          <a:xfrm flipH="false" flipV="false" rot="0"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0">
              <a:buNone/>
              <a:defRPr sz="2400"/>
            </a:lvl2pPr>
            <a:lvl3pPr algn="ctr" indent="0" lvl="2" marL="0">
              <a:buNone/>
              <a:defRPr sz="2400"/>
            </a:lvl3pPr>
            <a:lvl4pPr algn="ctr" indent="0" lvl="3" marL="0">
              <a:buNone/>
              <a:defRPr sz="2400"/>
            </a:lvl4pPr>
            <a:lvl5pPr algn="ctr" indent="0" lvl="4" marL="0"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hidden="false" id="101" name="Shape 10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Объект с подписью">
    <p:spTree>
      <p:nvGrpSpPr>
        <p:cNvPr hidden="false" id="5" name="GroupShape 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" name="Shape 6"/>
          <p:cNvSpPr txBox="false"/>
          <p:nvPr isPhoto="false"/>
        </p:nvSpPr>
        <p:spPr>
          <a:xfrm flipH="false" flipV="false" rot="0"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prstDash val="solid"/>
          </a:ln>
        </p:spPr>
        <p:txBody>
          <a:bodyPr anchor="ctr" bIns="45718" lIns="45718" rIns="45718" tIns="45718"/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800" u="none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7" name="Shape 7"/>
          <p:cNvSpPr txBox="true"/>
          <p:nvPr isPhoto="false"/>
        </p:nvSpPr>
        <p:spPr>
          <a:xfrm flipH="false" flipV="false" rot="0">
            <a:off x="540509" y="836534"/>
            <a:ext cx="6518934" cy="701037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ct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4800" u="none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ЗАГОЛОВОК СЛАЙДА</a:t>
            </a:r>
          </a:p>
        </p:txBody>
      </p:sp>
      <p:pic>
        <p:nvPicPr>
          <p:cNvPr hidden="false" id="9" name="Picture 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9329611" y="-25758"/>
            <a:ext cx="2156114" cy="1212813"/>
          </a:xfrm>
          <a:prstGeom prst="rect">
            <a:avLst/>
          </a:prstGeom>
          <a:ln w="12700">
            <a:prstDash val="solid"/>
          </a:ln>
        </p:spPr>
      </p:pic>
      <p:graphicFrame>
        <p:nvGraphicFramePr>
          <p:cNvPr hidden="false" id="10" name="Table 10"/>
          <p:cNvGraphicFramePr/>
          <p:nvPr isPhoto="false"/>
        </p:nvGraphicFramePr>
        <p:xfrm flipH="false" flipV="false" rot="0">
          <a:off x="623887" y="1633920"/>
          <a:ext cx="10712586" cy="4389600"/>
        </p:xfrm>
        <a:graphic>
          <a:graphicData uri="http://schemas.openxmlformats.org/drawingml/2006/table">
            <a:tbl>
              <a:tblPr bandCol="false" bandRow="false" firstCol="false" firstRow="true" lastCol="false" lastRow="false">
                <a:tableStyleId>{4C3C2611-4C71-4FC5-86AE-919BDF0F9419}</a:tableStyleId>
              </a:tblPr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prstDash val="solid"/>
                    </a:lnT>
                    <a:lnB w="12700">
                      <a:prstDash val="solid"/>
                    </a:lnB>
                    <a:solidFill>
                      <a:srgbClr val="FFAFC1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prstDash val="solid"/>
                    </a:lnT>
                    <a:lnB w="12700">
                      <a:prstDash val="solid"/>
                    </a:lnB>
                    <a:solidFill>
                      <a:srgbClr val="FFAFC1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prstDash val="solid"/>
                    </a:lnT>
                    <a:lnB w="12700">
                      <a:prstDash val="solid"/>
                    </a:lnB>
                    <a:solidFill>
                      <a:srgbClr val="FFAFC1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prstDash val="solid"/>
                    </a:lnT>
                    <a:lnB w="12700">
                      <a:prstDash val="solid"/>
                    </a:lnB>
                    <a:solidFill>
                      <a:srgbClr val="FFAFC1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prstDash val="solid"/>
                    </a:lnT>
                    <a:lnB w="12700">
                      <a:prstDash val="solid"/>
                    </a:lnB>
                    <a:solidFill>
                      <a:srgbClr val="FFAFC1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FFFF"/>
                      </a:solidFill>
                      <a:prstDash val="solid"/>
                    </a:lnL>
                    <a:lnT w="12700">
                      <a:prstDash val="solid"/>
                    </a:lnT>
                    <a:lnB w="12700">
                      <a:prstDash val="solid"/>
                    </a:lnB>
                    <a:solidFill>
                      <a:srgbClr val="FFAFC1"/>
                    </a:solidFill>
                  </a:tcPr>
                </a:tc>
              </a:tr>
              <a:tr h="731600"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12700"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12700"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12700"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12700"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12700"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12700"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12700">
                      <a:prstDash val="solid"/>
                    </a:lnR>
                    <a:lnT w="12700"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600"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12700"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12700"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600"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12700"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12700"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600"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12700"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12700"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3810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600"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12700"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12700"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12700"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12700"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12700"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38100">
                      <a:solidFill>
                        <a:srgbClr val="FFAFC1"/>
                      </a:solidFill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12700"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algn="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r" indent="0" lvl="1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r" indent="0" lvl="2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r" indent="0" lvl="3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r" indent="0" lvl="4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r" indent="0" lvl="5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r" indent="0" lvl="6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r" indent="0" lvl="7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r" indent="0" lvl="8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false" baseline="0" cap="none" i="false" spc="0" strike="noStrike" sz="1200" u="none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sz="1600"/>
                    </a:p>
                  </a:txBody>
                  <a:tcPr anchor="t" anchorCtr="false" marB="40509" marL="40509" marR="40509" marT="40509" vert="horz">
                    <a:lnL w="38100">
                      <a:solidFill>
                        <a:srgbClr val="FFAFC1"/>
                      </a:solidFill>
                      <a:prstDash val="solid"/>
                    </a:lnL>
                    <a:lnR w="12700">
                      <a:prstDash val="solid"/>
                    </a:lnR>
                    <a:lnT w="38100">
                      <a:solidFill>
                        <a:srgbClr val="FFAFC1"/>
                      </a:solidFill>
                      <a:prstDash val="solid"/>
                    </a:lnT>
                    <a:lnB w="12700"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hidden="false" id="11" name="Shape 11"/>
          <p:cNvGrpSpPr/>
          <p:nvPr isPhoto="false"/>
        </p:nvGrpSpPr>
        <p:grpSpPr>
          <a:xfrm flipH="false" flipV="false" rot="0">
            <a:off x="9488632" y="6157385"/>
            <a:ext cx="2343181" cy="705154"/>
            <a:chOff x="0" y="0"/>
            <a:chExt cx="2343181" cy="705154"/>
          </a:xfrm>
        </p:grpSpPr>
        <p:sp>
          <p:nvSpPr>
            <p:cNvPr hidden="false" id="12" name="Shape 12"/>
            <p:cNvSpPr txBox="false"/>
            <p:nvPr isPhoto="false"/>
          </p:nvSpPr>
          <p:spPr>
            <a:xfrm flipH="false" flipV="false" rot="0">
              <a:off x="-1" y="-1"/>
              <a:ext cx="2343183" cy="705156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ctr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hidden="false" id="13" name="Shape 13"/>
            <p:cNvSpPr txBox="true"/>
            <p:nvPr isPhoto="false"/>
          </p:nvSpPr>
          <p:spPr>
            <a:xfrm flipH="false" flipV="false" rot="0">
              <a:off x="45720" y="206524"/>
              <a:ext cx="2251742" cy="292097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ctr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600" u="none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hidden="false" id="14" name="Shape 14"/>
          <p:cNvGrpSpPr/>
          <p:nvPr isPhoto="false"/>
        </p:nvGrpSpPr>
        <p:grpSpPr>
          <a:xfrm flipH="false" flipV="false" rot="0">
            <a:off x="616791" y="6235378"/>
            <a:ext cx="669072" cy="625373"/>
            <a:chOff x="0" y="0"/>
            <a:chExt cx="669072" cy="625373"/>
          </a:xfrm>
        </p:grpSpPr>
        <p:sp>
          <p:nvSpPr>
            <p:cNvPr hidden="false" id="15" name="Shape 15"/>
            <p:cNvSpPr txBox="false"/>
            <p:nvPr isPhoto="false"/>
          </p:nvSpPr>
          <p:spPr>
            <a:xfrm flipH="false" flipV="false" rot="0">
              <a:off x="-1" y="-1"/>
              <a:ext cx="669075" cy="625374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ctr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hidden="false" id="16" name="Shape 16"/>
            <p:cNvSpPr txBox="true"/>
            <p:nvPr isPhoto="false"/>
          </p:nvSpPr>
          <p:spPr>
            <a:xfrm flipH="false" flipV="false" rot="0">
              <a:off x="45720" y="146139"/>
              <a:ext cx="577630" cy="333084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ctr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4</a:t>
              </a:r>
            </a:p>
          </p:txBody>
        </p:sp>
      </p:grpSp>
      <p:grpSp>
        <p:nvGrpSpPr>
          <p:cNvPr hidden="false" id="17" name="Shape 17"/>
          <p:cNvGrpSpPr/>
          <p:nvPr isPhoto="false"/>
        </p:nvGrpSpPr>
        <p:grpSpPr>
          <a:xfrm flipH="false" flipV="false" rot="0">
            <a:off x="629426" y="-2450"/>
            <a:ext cx="2730092" cy="506841"/>
            <a:chOff x="0" y="0"/>
            <a:chExt cx="2730092" cy="506841"/>
          </a:xfrm>
        </p:grpSpPr>
        <p:sp>
          <p:nvSpPr>
            <p:cNvPr hidden="false" id="18" name="Shape 18"/>
            <p:cNvSpPr txBox="false"/>
            <p:nvPr isPhoto="false"/>
          </p:nvSpPr>
          <p:spPr>
            <a:xfrm flipH="false" flipV="false" rot="0">
              <a:off x="-1" y="-1"/>
              <a:ext cx="2730093" cy="506843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Gilroy-Light"/>
                <a:ea typeface="Gilroy-Light"/>
                <a:cs typeface="Gilroy-Light"/>
              </a:endParaRPr>
            </a:p>
          </p:txBody>
        </p:sp>
        <p:sp>
          <p:nvSpPr>
            <p:cNvPr hidden="false" id="19" name="Shape 19"/>
            <p:cNvSpPr txBox="true"/>
            <p:nvPr isPhoto="false"/>
          </p:nvSpPr>
          <p:spPr>
            <a:xfrm flipH="false" flipV="false" rot="0">
              <a:off x="45721" y="90857"/>
              <a:ext cx="2638652" cy="325119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l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НАЗВАНИЕ РАЗДЕЛА</a:t>
              </a:r>
            </a:p>
          </p:txBody>
        </p:sp>
      </p:grpSp>
      <p:sp>
        <p:nvSpPr>
          <p:cNvPr hidden="false" id="20" name="Shape 2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Рисунок с подписью">
    <p:spTree>
      <p:nvGrpSpPr>
        <p:cNvPr hidden="false" id="21" name="GroupShape 2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3" name="Picture 2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8067" y="-3"/>
            <a:ext cx="4880971" cy="6858004"/>
          </a:xfrm>
          <a:prstGeom prst="rect">
            <a:avLst/>
          </a:prstGeom>
          <a:ln w="12700">
            <a:prstDash val="solid"/>
          </a:ln>
        </p:spPr>
      </p:pic>
      <p:pic>
        <p:nvPicPr>
          <p:cNvPr hidden="false" id="25" name="Picture 25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9329611" y="-25758"/>
            <a:ext cx="2156114" cy="1212813"/>
          </a:xfrm>
          <a:prstGeom prst="rect">
            <a:avLst/>
          </a:prstGeom>
          <a:ln w="12700">
            <a:prstDash val="solid"/>
          </a:ln>
        </p:spPr>
      </p:pic>
      <p:sp>
        <p:nvSpPr>
          <p:cNvPr hidden="false" id="26" name="Shape 26"/>
          <p:cNvSpPr txBox="true"/>
          <p:nvPr isPhoto="false"/>
        </p:nvSpPr>
        <p:spPr>
          <a:xfrm flipH="false" flipV="false" rot="0">
            <a:off x="566087" y="1544952"/>
            <a:ext cx="3774042" cy="1463036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4800" u="none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ЗАГОЛОВОК СЛАЙДА</a:t>
            </a:r>
          </a:p>
        </p:txBody>
      </p:sp>
      <p:sp>
        <p:nvSpPr>
          <p:cNvPr hidden="false" id="27" name="Shape 27"/>
          <p:cNvSpPr txBox="false"/>
          <p:nvPr isPhoto="false"/>
        </p:nvSpPr>
        <p:spPr>
          <a:xfrm flipH="false" flipV="false" rot="0"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prstDash val="solid"/>
          </a:ln>
        </p:spPr>
        <p:txBody>
          <a:bodyPr anchor="ctr" bIns="45718" lIns="45718" rIns="45718" tIns="45718"/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800" u="none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29" name="Picture 29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9329611" y="-25758"/>
            <a:ext cx="2156114" cy="1212813"/>
          </a:xfrm>
          <a:prstGeom prst="rect">
            <a:avLst/>
          </a:prstGeom>
          <a:ln w="12700">
            <a:prstDash val="solid"/>
          </a:ln>
        </p:spPr>
      </p:pic>
      <p:grpSp>
        <p:nvGrpSpPr>
          <p:cNvPr hidden="false" id="30" name="Shape 30"/>
          <p:cNvGrpSpPr/>
          <p:nvPr isPhoto="false"/>
        </p:nvGrpSpPr>
        <p:grpSpPr>
          <a:xfrm flipH="false" flipV="false" rot="0">
            <a:off x="9488632" y="6157385"/>
            <a:ext cx="2343181" cy="705154"/>
            <a:chOff x="0" y="0"/>
            <a:chExt cx="2343181" cy="705154"/>
          </a:xfrm>
        </p:grpSpPr>
        <p:sp>
          <p:nvSpPr>
            <p:cNvPr hidden="false" id="31" name="Shape 31"/>
            <p:cNvSpPr txBox="false"/>
            <p:nvPr isPhoto="false"/>
          </p:nvSpPr>
          <p:spPr>
            <a:xfrm flipH="false" flipV="false" rot="0">
              <a:off x="-1" y="-1"/>
              <a:ext cx="2343183" cy="705156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ctr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hidden="false" id="32" name="Shape 32"/>
            <p:cNvSpPr txBox="true"/>
            <p:nvPr isPhoto="false"/>
          </p:nvSpPr>
          <p:spPr>
            <a:xfrm flipH="false" flipV="false" rot="0">
              <a:off x="45720" y="206524"/>
              <a:ext cx="2251742" cy="292097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ctr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600" u="none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hidden="false" id="33" name="Shape 33"/>
          <p:cNvGrpSpPr/>
          <p:nvPr isPhoto="false"/>
        </p:nvGrpSpPr>
        <p:grpSpPr>
          <a:xfrm flipH="false" flipV="false" rot="0">
            <a:off x="616791" y="6235378"/>
            <a:ext cx="669072" cy="625373"/>
            <a:chOff x="0" y="0"/>
            <a:chExt cx="669072" cy="625373"/>
          </a:xfrm>
        </p:grpSpPr>
        <p:sp>
          <p:nvSpPr>
            <p:cNvPr hidden="false" id="34" name="Shape 34"/>
            <p:cNvSpPr txBox="false"/>
            <p:nvPr isPhoto="false"/>
          </p:nvSpPr>
          <p:spPr>
            <a:xfrm flipH="false" flipV="false" rot="0">
              <a:off x="-1" y="-1"/>
              <a:ext cx="669075" cy="625374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ctr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hidden="false" id="35" name="Shape 35"/>
            <p:cNvSpPr txBox="true"/>
            <p:nvPr isPhoto="false"/>
          </p:nvSpPr>
          <p:spPr>
            <a:xfrm flipH="false" flipV="false" rot="0">
              <a:off x="45720" y="146139"/>
              <a:ext cx="577630" cy="333084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ctr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7</a:t>
              </a:r>
            </a:p>
          </p:txBody>
        </p:sp>
      </p:grpSp>
      <p:grpSp>
        <p:nvGrpSpPr>
          <p:cNvPr hidden="false" id="36" name="Shape 36"/>
          <p:cNvGrpSpPr/>
          <p:nvPr isPhoto="false"/>
        </p:nvGrpSpPr>
        <p:grpSpPr>
          <a:xfrm flipH="false" flipV="false" rot="0">
            <a:off x="629426" y="-2450"/>
            <a:ext cx="2730092" cy="506841"/>
            <a:chOff x="0" y="0"/>
            <a:chExt cx="2730092" cy="506841"/>
          </a:xfrm>
        </p:grpSpPr>
        <p:sp>
          <p:nvSpPr>
            <p:cNvPr hidden="false" id="37" name="Shape 37"/>
            <p:cNvSpPr txBox="false"/>
            <p:nvPr isPhoto="false"/>
          </p:nvSpPr>
          <p:spPr>
            <a:xfrm flipH="false" flipV="false" rot="0">
              <a:off x="-1" y="-1"/>
              <a:ext cx="2730093" cy="506843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Gilroy-Light"/>
                <a:ea typeface="Gilroy-Light"/>
                <a:cs typeface="Gilroy-Light"/>
              </a:endParaRPr>
            </a:p>
          </p:txBody>
        </p:sp>
        <p:sp>
          <p:nvSpPr>
            <p:cNvPr hidden="false" id="38" name="Shape 38"/>
            <p:cNvSpPr txBox="true"/>
            <p:nvPr isPhoto="false"/>
          </p:nvSpPr>
          <p:spPr>
            <a:xfrm flipH="false" flipV="false" rot="0">
              <a:off x="45721" y="90857"/>
              <a:ext cx="2638652" cy="325119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l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НАЗВАНИЕ РАЗДЕЛА</a:t>
              </a:r>
            </a:p>
          </p:txBody>
        </p:sp>
      </p:grpSp>
      <p:sp>
        <p:nvSpPr>
          <p:cNvPr hidden="false" id="39" name="Shape 39"/>
          <p:cNvSpPr txBox="true"/>
          <p:nvPr isPhoto="false"/>
        </p:nvSpPr>
        <p:spPr>
          <a:xfrm flipH="false" flipV="false" rot="0">
            <a:off x="609152" y="3188385"/>
            <a:ext cx="4782191" cy="1981197"/>
          </a:xfrm>
          <a:prstGeom prst="rect">
            <a:avLst/>
          </a:prstGeom>
          <a:ln w="12700">
            <a:prstDash val="solid"/>
          </a:ln>
        </p:spPr>
        <p:txBody>
          <a:bodyPr bIns="45718" lIns="45718" rIns="45718" tIns="45718">
            <a:spAutoFit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 ответу! </a:t>
            </a:r>
            <a:endParaRPr b="false" baseline="0" cap="none" i="false" spc="0" strike="noStrike" sz="1200" u="none">
              <a:solidFill>
                <a:srgbClr val="888888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 целом, конечно, базовый вектор развития позволяет выполнить важные задания 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 разработке системы обучения кадров, соответствующей насущным потребностям 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hidden="false" id="40" name="Shape 4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Сравнение">
    <p:spTree>
      <p:nvGrpSpPr>
        <p:cNvPr hidden="false" id="41" name="GroupShape 4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2" name="Shape 42"/>
          <p:cNvSpPr txBox="false"/>
          <p:nvPr isPhoto="false"/>
        </p:nvSpPr>
        <p:spPr>
          <a:xfrm flipH="false" flipV="false" rot="0"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prstDash val="solid"/>
          </a:ln>
        </p:spPr>
        <p:txBody>
          <a:bodyPr anchor="ctr" bIns="45718" lIns="45718" rIns="45718" tIns="45718"/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800" u="none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43" name="Shape 43"/>
          <p:cNvSpPr txBox="true"/>
          <p:nvPr isPhoto="false"/>
        </p:nvSpPr>
        <p:spPr>
          <a:xfrm flipH="false" flipV="false" rot="0">
            <a:off x="566087" y="1544952"/>
            <a:ext cx="3774042" cy="1463036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4800" u="none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ЗАГОЛОВОК СЛАЙДА</a:t>
            </a:r>
          </a:p>
        </p:txBody>
      </p:sp>
      <p:pic>
        <p:nvPicPr>
          <p:cNvPr hidden="false" id="45" name="Picture 4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9329611" y="-25758"/>
            <a:ext cx="2156114" cy="1212813"/>
          </a:xfrm>
          <a:prstGeom prst="rect">
            <a:avLst/>
          </a:prstGeom>
          <a:ln w="12700">
            <a:prstDash val="solid"/>
          </a:ln>
        </p:spPr>
      </p:pic>
      <p:sp>
        <p:nvSpPr>
          <p:cNvPr hidden="false" id="46" name="Shape 46"/>
          <p:cNvSpPr txBox="true"/>
          <p:nvPr isPhoto="false"/>
        </p:nvSpPr>
        <p:spPr>
          <a:xfrm flipH="false" flipV="false" rot="0">
            <a:off x="6249911" y="227512"/>
            <a:ext cx="759795" cy="1615437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2000" u="none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</a:t>
            </a:r>
          </a:p>
        </p:txBody>
      </p:sp>
      <p:sp>
        <p:nvSpPr>
          <p:cNvPr hidden="false" id="47" name="Shape 47"/>
          <p:cNvSpPr txBox="true"/>
          <p:nvPr isPhoto="false"/>
        </p:nvSpPr>
        <p:spPr>
          <a:xfrm flipH="false" flipV="false" rot="0">
            <a:off x="6141718" y="3165168"/>
            <a:ext cx="759794" cy="1615437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2000" u="none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3</a:t>
            </a:r>
          </a:p>
        </p:txBody>
      </p:sp>
      <p:sp>
        <p:nvSpPr>
          <p:cNvPr hidden="false" id="48" name="Shape 48"/>
          <p:cNvSpPr txBox="true"/>
          <p:nvPr isPhoto="false"/>
        </p:nvSpPr>
        <p:spPr>
          <a:xfrm flipH="false" flipV="false" rot="0">
            <a:off x="9319724" y="1625929"/>
            <a:ext cx="759793" cy="1615437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2000" u="none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</a:t>
            </a:r>
          </a:p>
        </p:txBody>
      </p:sp>
      <p:sp>
        <p:nvSpPr>
          <p:cNvPr hidden="false" id="49" name="Shape 49"/>
          <p:cNvSpPr txBox="true"/>
          <p:nvPr isPhoto="false"/>
        </p:nvSpPr>
        <p:spPr>
          <a:xfrm flipH="false" flipV="false" rot="0">
            <a:off x="9832523" y="4088596"/>
            <a:ext cx="759793" cy="1615437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2000" u="none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4</a:t>
            </a:r>
          </a:p>
        </p:txBody>
      </p:sp>
      <p:sp>
        <p:nvSpPr>
          <p:cNvPr hidden="false" id="50" name="Shape 50"/>
          <p:cNvSpPr txBox="true"/>
          <p:nvPr isPhoto="false"/>
        </p:nvSpPr>
        <p:spPr>
          <a:xfrm flipH="false" flipV="false" rot="0">
            <a:off x="6207392" y="4738556"/>
            <a:ext cx="1565011" cy="774696"/>
          </a:xfrm>
          <a:prstGeom prst="rect">
            <a:avLst/>
          </a:prstGeom>
          <a:ln w="12700">
            <a:prstDash val="solid"/>
          </a:ln>
        </p:spPr>
        <p:txBody>
          <a:bodyPr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Имеется спорная точка зрения, </a:t>
            </a:r>
          </a:p>
        </p:txBody>
      </p:sp>
      <p:sp>
        <p:nvSpPr>
          <p:cNvPr hidden="false" id="51" name="Shape 51"/>
          <p:cNvSpPr txBox="true"/>
          <p:nvPr isPhoto="false"/>
        </p:nvSpPr>
        <p:spPr>
          <a:xfrm flipH="false" flipV="false" rot="0">
            <a:off x="6297379" y="1736275"/>
            <a:ext cx="1565012" cy="774696"/>
          </a:xfrm>
          <a:prstGeom prst="rect">
            <a:avLst/>
          </a:prstGeom>
          <a:ln w="12700">
            <a:prstDash val="solid"/>
          </a:ln>
        </p:spPr>
        <p:txBody>
          <a:bodyPr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Имеется спорная точка зрения, </a:t>
            </a:r>
          </a:p>
        </p:txBody>
      </p:sp>
      <p:sp>
        <p:nvSpPr>
          <p:cNvPr hidden="false" id="52" name="Shape 52"/>
          <p:cNvSpPr txBox="true"/>
          <p:nvPr isPhoto="false"/>
        </p:nvSpPr>
        <p:spPr>
          <a:xfrm flipH="false" flipV="false" rot="0">
            <a:off x="9353136" y="3153597"/>
            <a:ext cx="1565010" cy="774696"/>
          </a:xfrm>
          <a:prstGeom prst="rect">
            <a:avLst/>
          </a:prstGeom>
          <a:ln w="12700">
            <a:prstDash val="solid"/>
          </a:ln>
        </p:spPr>
        <p:txBody>
          <a:bodyPr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Имеется спорная точка зрения, </a:t>
            </a:r>
          </a:p>
        </p:txBody>
      </p:sp>
      <p:sp>
        <p:nvSpPr>
          <p:cNvPr hidden="false" id="53" name="Shape 53"/>
          <p:cNvSpPr txBox="true"/>
          <p:nvPr isPhoto="false"/>
        </p:nvSpPr>
        <p:spPr>
          <a:xfrm flipH="false" flipV="false" rot="0">
            <a:off x="9901276" y="5614599"/>
            <a:ext cx="1565010" cy="774696"/>
          </a:xfrm>
          <a:prstGeom prst="rect">
            <a:avLst/>
          </a:prstGeom>
          <a:ln w="12700">
            <a:prstDash val="solid"/>
          </a:ln>
        </p:spPr>
        <p:txBody>
          <a:bodyPr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Имеется спорная точка зрения, </a:t>
            </a:r>
          </a:p>
        </p:txBody>
      </p:sp>
      <p:sp>
        <p:nvSpPr>
          <p:cNvPr hidden="false" id="54" name="Shape 54"/>
          <p:cNvSpPr txBox="false"/>
          <p:nvPr isPhoto="false"/>
        </p:nvSpPr>
        <p:spPr>
          <a:xfrm flipH="false" flipV="false" rot="0"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prstDash val="solid"/>
          </a:ln>
        </p:spPr>
        <p:txBody>
          <a:bodyPr anchor="ctr" bIns="45718" lIns="45718" rIns="45718" tIns="45718"/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800" u="none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hidden="false" id="56" name="Picture 56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9329611" y="-25758"/>
            <a:ext cx="2156114" cy="1212813"/>
          </a:xfrm>
          <a:prstGeom prst="rect">
            <a:avLst/>
          </a:prstGeom>
          <a:ln w="12700">
            <a:prstDash val="solid"/>
          </a:ln>
        </p:spPr>
      </p:pic>
      <p:grpSp>
        <p:nvGrpSpPr>
          <p:cNvPr hidden="false" id="57" name="Shape 57"/>
          <p:cNvGrpSpPr/>
          <p:nvPr isPhoto="false"/>
        </p:nvGrpSpPr>
        <p:grpSpPr>
          <a:xfrm flipH="false" flipV="false" rot="0">
            <a:off x="616791" y="6235378"/>
            <a:ext cx="669072" cy="625373"/>
            <a:chOff x="0" y="0"/>
            <a:chExt cx="669072" cy="625373"/>
          </a:xfrm>
        </p:grpSpPr>
        <p:sp>
          <p:nvSpPr>
            <p:cNvPr hidden="false" id="58" name="Shape 58"/>
            <p:cNvSpPr txBox="false"/>
            <p:nvPr isPhoto="false"/>
          </p:nvSpPr>
          <p:spPr>
            <a:xfrm flipH="false" flipV="false" rot="0">
              <a:off x="-1" y="-1"/>
              <a:ext cx="669075" cy="625374"/>
            </a:xfrm>
            <a:prstGeom prst="rect">
              <a:avLst/>
            </a:prstGeom>
            <a:solidFill>
              <a:srgbClr val="A24EF7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ctr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hidden="false" id="59" name="Shape 59"/>
            <p:cNvSpPr txBox="true"/>
            <p:nvPr isPhoto="false"/>
          </p:nvSpPr>
          <p:spPr>
            <a:xfrm flipH="false" flipV="false" rot="0">
              <a:off x="45720" y="146139"/>
              <a:ext cx="577630" cy="333084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ctr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6</a:t>
              </a:r>
            </a:p>
          </p:txBody>
        </p:sp>
      </p:grpSp>
      <p:grpSp>
        <p:nvGrpSpPr>
          <p:cNvPr hidden="false" id="60" name="Shape 60"/>
          <p:cNvGrpSpPr/>
          <p:nvPr isPhoto="false"/>
        </p:nvGrpSpPr>
        <p:grpSpPr>
          <a:xfrm flipH="false" flipV="false" rot="0">
            <a:off x="629426" y="-2450"/>
            <a:ext cx="2730092" cy="506841"/>
            <a:chOff x="0" y="0"/>
            <a:chExt cx="2730092" cy="506841"/>
          </a:xfrm>
        </p:grpSpPr>
        <p:sp>
          <p:nvSpPr>
            <p:cNvPr hidden="false" id="61" name="Shape 61"/>
            <p:cNvSpPr txBox="false"/>
            <p:nvPr isPhoto="false"/>
          </p:nvSpPr>
          <p:spPr>
            <a:xfrm flipH="false" flipV="false" rot="0">
              <a:off x="-1" y="-1"/>
              <a:ext cx="2730093" cy="506843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Gilroy-Light"/>
                <a:ea typeface="Gilroy-Light"/>
                <a:cs typeface="Gilroy-Light"/>
              </a:endParaRPr>
            </a:p>
          </p:txBody>
        </p:sp>
        <p:sp>
          <p:nvSpPr>
            <p:cNvPr hidden="false" id="62" name="Shape 62"/>
            <p:cNvSpPr txBox="true"/>
            <p:nvPr isPhoto="false"/>
          </p:nvSpPr>
          <p:spPr>
            <a:xfrm flipH="false" flipV="false" rot="0">
              <a:off x="45721" y="90857"/>
              <a:ext cx="2638652" cy="325119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l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НАЗВАНИЕ РАЗДЕЛА</a:t>
              </a:r>
            </a:p>
          </p:txBody>
        </p:sp>
      </p:grpSp>
      <p:sp>
        <p:nvSpPr>
          <p:cNvPr hidden="false" id="63" name="Shape 63"/>
          <p:cNvSpPr txBox="true"/>
          <p:nvPr isPhoto="false"/>
        </p:nvSpPr>
        <p:spPr>
          <a:xfrm flipH="false" flipV="false" rot="0">
            <a:off x="609152" y="3188385"/>
            <a:ext cx="4782191" cy="1981197"/>
          </a:xfrm>
          <a:prstGeom prst="rect">
            <a:avLst/>
          </a:prstGeom>
          <a:ln w="12700">
            <a:prstDash val="solid"/>
          </a:ln>
        </p:spPr>
        <p:txBody>
          <a:bodyPr bIns="45718" lIns="45718" rIns="45718" tIns="45718">
            <a:spAutoFit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 ответу! </a:t>
            </a:r>
            <a:endParaRPr b="false" baseline="0" cap="none" i="false" spc="0" strike="noStrike" sz="1200" u="none">
              <a:solidFill>
                <a:srgbClr val="888888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 целом, конечно, базовый вектор развития позволяет выполнить важные задания 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 разработке системы обучения кадров, соответствующей насущным потребностям 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hidden="false" id="64" name="Shape 64"/>
          <p:cNvSpPr txBox="false"/>
          <p:nvPr isPhoto="false"/>
        </p:nvSpPr>
        <p:spPr>
          <a:xfrm flipH="false" flipV="false" rot="0">
            <a:off x="7111999" y="1187053"/>
            <a:ext cx="2162013" cy="1323928"/>
          </a:xfrm>
          <a:custGeom>
            <a:avLst/>
            <a:gdLst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21600" name="ODFRight"/>
              <a:gd fmla="val 21600" name="ODFBottom"/>
              <a:gd fmla="val 21600" name="ODFWidth"/>
              <a:gd fmla="val 21600" name="ODFHeight"/>
            </a:gdLst>
            <a:rect b="OXMLTextRectB" l="OXMLTextRectL" r="OXMLTextRectR" t="OXMLTextRectT"/>
            <a:pathLst>
              <a:path fill="norm" h="21600" stroke="true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prstDash val="solid"/>
            <a:tailEnd len="med" type="triangle" w="med"/>
          </a:ln>
        </p:spPr>
        <p:txBody>
          <a:bodyPr anchor="ctr" bIns="45718" lIns="45718" rIns="45718" tIns="45718"/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800" u="none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65" name="Shape 65"/>
          <p:cNvSpPr txBox="false"/>
          <p:nvPr isPhoto="false"/>
        </p:nvSpPr>
        <p:spPr>
          <a:xfrm flipH="false" flipV="true" rot="10800000">
            <a:off x="7298266" y="2878664"/>
            <a:ext cx="1828804" cy="1066804"/>
          </a:xfrm>
          <a:custGeom>
            <a:avLst/>
            <a:gdLst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21600" name="ODFRight"/>
              <a:gd fmla="val 21600" name="ODFBottom"/>
              <a:gd fmla="val 21600" name="ODFWidth"/>
              <a:gd fmla="val 21600" name="ODFHeight"/>
            </a:gdLst>
            <a:rect b="OXMLTextRectB" l="OXMLTextRectL" r="OXMLTextRectR" t="OXMLTextRectT"/>
            <a:pathLst>
              <a:path fill="norm" h="21600" stroke="true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prstDash val="solid"/>
            <a:tailEnd len="med" type="triangle" w="med"/>
          </a:ln>
        </p:spPr>
        <p:txBody>
          <a:bodyPr anchor="ctr" bIns="45718" lIns="45718" rIns="45718" tIns="45718"/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800" u="none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66" name="Shape 66"/>
          <p:cNvSpPr txBox="false"/>
          <p:nvPr isPhoto="false"/>
        </p:nvSpPr>
        <p:spPr>
          <a:xfrm flipH="false" flipV="false" rot="0">
            <a:off x="7298266" y="4347023"/>
            <a:ext cx="2319867" cy="822569"/>
          </a:xfrm>
          <a:custGeom>
            <a:avLst/>
            <a:gdLst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21600" name="ODFRight"/>
              <a:gd fmla="val 21600" name="ODFBottom"/>
              <a:gd fmla="val 21600" name="ODFWidth"/>
              <a:gd fmla="val 21600" name="ODFHeight"/>
            </a:gdLst>
            <a:rect b="OXMLTextRectB" l="OXMLTextRectL" r="OXMLTextRectR" t="OXMLTextRectT"/>
            <a:pathLst>
              <a:path fill="norm" h="21600" stroke="true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prstDash val="solid"/>
            <a:tailEnd len="med" type="triangle" w="med"/>
          </a:ln>
        </p:spPr>
        <p:txBody>
          <a:bodyPr anchor="ctr" bIns="45718" lIns="45718" rIns="45718" tIns="45718"/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800" u="none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hidden="false" id="67" name="Shape 6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Пустой слайд">
    <p:spTree>
      <p:nvGrpSpPr>
        <p:cNvPr hidden="false" id="68" name="GroupShape 6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Заголовок и объект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Текст заголовка</a:t>
            </a:r>
          </a:p>
        </p:txBody>
      </p:sp>
      <p:sp>
        <p:nvSpPr>
          <p:cNvPr hidden="false" id="72" name="Shape 7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hidden="false" id="73" name="Shape 7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Два объекта">
    <p:spTree>
      <p:nvGrpSpPr>
        <p:cNvPr hidden="false" id="74" name="GroupShape 7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5" name="Shape 75"/>
          <p:cNvSpPr txBox="true"/>
          <p:nvPr isPhoto="false"/>
        </p:nvSpPr>
        <p:spPr>
          <a:xfrm flipH="false" flipV="false" rot="0">
            <a:off x="510702" y="1925952"/>
            <a:ext cx="6518934" cy="701037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ct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4800" u="none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ЗАГОЛОВОК СЛАЙДА</a:t>
            </a:r>
          </a:p>
        </p:txBody>
      </p:sp>
      <p:sp>
        <p:nvSpPr>
          <p:cNvPr hidden="false" id="76" name="Shape 76"/>
          <p:cNvSpPr txBox="true"/>
          <p:nvPr isPhoto="false"/>
        </p:nvSpPr>
        <p:spPr>
          <a:xfrm flipH="false" flipV="false" rot="0">
            <a:off x="609152" y="3188385"/>
            <a:ext cx="4782191" cy="1981197"/>
          </a:xfrm>
          <a:prstGeom prst="rect">
            <a:avLst/>
          </a:prstGeom>
          <a:ln w="12700">
            <a:prstDash val="solid"/>
          </a:ln>
        </p:spPr>
        <p:txBody>
          <a:bodyPr bIns="45718" lIns="45718" rIns="45718" tIns="45718">
            <a:spAutoFit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 ответу! </a:t>
            </a:r>
            <a:endParaRPr b="false" baseline="0" cap="none" i="false" spc="0" strike="noStrike" sz="1200" u="none">
              <a:solidFill>
                <a:srgbClr val="888888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 целом, конечно, базовый вектор развития позволяет выполнить важные задания 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 разработке системы обучения кадров, соответствующей насущным потребностям 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hidden="false" id="77" name="Shape 77"/>
          <p:cNvSpPr txBox="true"/>
          <p:nvPr isPhoto="false"/>
        </p:nvSpPr>
        <p:spPr>
          <a:xfrm flipH="false" flipV="false" rot="0">
            <a:off x="6944993" y="3175193"/>
            <a:ext cx="4345769" cy="1158237"/>
          </a:xfrm>
          <a:prstGeom prst="rect">
            <a:avLst/>
          </a:prstGeom>
          <a:ln w="12700">
            <a:prstDash val="solid"/>
          </a:ln>
        </p:spPr>
        <p:txBody>
          <a:bodyPr bIns="45718" lIns="45718" rIns="45718" tIns="45718">
            <a:spAutoFit/>
          </a:bodyPr>
          <a:lstStyle>
            <a:defPPr/>
            <a:lvl1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 marL="285750">
              <a:buSzPts val="1800"/>
              <a:buFont typeface="Arial"/>
              <a:buChar char="•"/>
            </a:pPr>
            <a:r>
              <a: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Плюсы</a:t>
            </a:r>
            <a:endParaRPr sz="1200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  <a:p>
            <a:endParaRPr sz="1200">
              <a:solidFill>
                <a:srgbClr val="8F00FF"/>
              </a:solidFill>
              <a:latin typeface="Gilroy-Light"/>
              <a:ea typeface="Gilroy-Light"/>
              <a:cs typeface="Gilroy-Light"/>
            </a:endParaRPr>
          </a:p>
          <a:p>
            <a:pPr indent="-285750" marL="285750">
              <a:buSzPts val="1800"/>
              <a:buFont typeface="Arial"/>
              <a:buChar char="•"/>
            </a:pPr>
            <a:r>
              <a: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Минусы</a:t>
            </a:r>
            <a:endParaRPr sz="1200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  <a:p>
            <a:endParaRPr sz="1200">
              <a:solidFill>
                <a:srgbClr val="8F00FF"/>
              </a:solidFill>
              <a:latin typeface="Gilroy-Light"/>
              <a:ea typeface="Gilroy-Light"/>
              <a:cs typeface="Gilroy-Light"/>
            </a:endParaRPr>
          </a:p>
          <a:p>
            <a:pPr indent="-285750" marL="285750">
              <a:buSzPts val="1800"/>
              <a:buFont typeface="Arial"/>
              <a:buChar char="•"/>
            </a:pPr>
            <a:r>
              <a: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Сомнительные моменты</a:t>
            </a:r>
            <a:endParaRPr sz="1600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hidden="false" id="78" name="Shape 78"/>
          <p:cNvSpPr txBox="false"/>
          <p:nvPr isPhoto="false"/>
        </p:nvSpPr>
        <p:spPr>
          <a:xfrm flipH="false" flipV="false" rot="0"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prstDash val="solid"/>
          </a:ln>
        </p:spPr>
        <p:txBody>
          <a:bodyPr anchor="ctr" bIns="45718" lIns="45718" rIns="45718" tIns="45718"/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800" u="none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hidden="false" id="79" name="Shape 79"/>
          <p:cNvGrpSpPr/>
          <p:nvPr isPhoto="false"/>
        </p:nvGrpSpPr>
        <p:grpSpPr>
          <a:xfrm flipH="false" flipV="false" rot="0">
            <a:off x="9488632" y="6157385"/>
            <a:ext cx="2343181" cy="705154"/>
            <a:chOff x="0" y="0"/>
            <a:chExt cx="2343181" cy="705154"/>
          </a:xfrm>
        </p:grpSpPr>
        <p:sp>
          <p:nvSpPr>
            <p:cNvPr hidden="false" id="80" name="Shape 80"/>
            <p:cNvSpPr txBox="false"/>
            <p:nvPr isPhoto="false"/>
          </p:nvSpPr>
          <p:spPr>
            <a:xfrm flipH="false" flipV="false" rot="0">
              <a:off x="-1" y="-1"/>
              <a:ext cx="2343183" cy="705156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ctr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hidden="false" id="81" name="Shape 81"/>
            <p:cNvSpPr txBox="true"/>
            <p:nvPr isPhoto="false"/>
          </p:nvSpPr>
          <p:spPr>
            <a:xfrm flipH="false" flipV="false" rot="0">
              <a:off x="45720" y="206524"/>
              <a:ext cx="2251742" cy="292097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ctr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600" u="none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НАЗВАНИЕ ДОКЛАДА</a:t>
              </a:r>
            </a:p>
          </p:txBody>
        </p:sp>
      </p:grpSp>
      <p:pic>
        <p:nvPicPr>
          <p:cNvPr hidden="false" id="83" name="Picture 8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9329611" y="-25758"/>
            <a:ext cx="2156114" cy="1212813"/>
          </a:xfrm>
          <a:prstGeom prst="rect">
            <a:avLst/>
          </a:prstGeom>
          <a:ln w="12700">
            <a:prstDash val="solid"/>
          </a:ln>
        </p:spPr>
      </p:pic>
      <p:grpSp>
        <p:nvGrpSpPr>
          <p:cNvPr hidden="false" id="84" name="Shape 84"/>
          <p:cNvGrpSpPr/>
          <p:nvPr isPhoto="false"/>
        </p:nvGrpSpPr>
        <p:grpSpPr>
          <a:xfrm flipH="false" flipV="false" rot="0">
            <a:off x="616791" y="6235378"/>
            <a:ext cx="669072" cy="625373"/>
            <a:chOff x="0" y="0"/>
            <a:chExt cx="669072" cy="625373"/>
          </a:xfrm>
        </p:grpSpPr>
        <p:sp>
          <p:nvSpPr>
            <p:cNvPr hidden="false" id="85" name="Shape 85"/>
            <p:cNvSpPr txBox="false"/>
            <p:nvPr isPhoto="false"/>
          </p:nvSpPr>
          <p:spPr>
            <a:xfrm flipH="false" flipV="false" rot="0">
              <a:off x="-1" y="-1"/>
              <a:ext cx="669075" cy="625374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ctr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hidden="false" id="86" name="Shape 86"/>
            <p:cNvSpPr txBox="true"/>
            <p:nvPr isPhoto="false"/>
          </p:nvSpPr>
          <p:spPr>
            <a:xfrm flipH="false" flipV="false" rot="0">
              <a:off x="45720" y="146139"/>
              <a:ext cx="577630" cy="333084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ctr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3</a:t>
              </a:r>
            </a:p>
          </p:txBody>
        </p:sp>
      </p:grpSp>
      <p:grpSp>
        <p:nvGrpSpPr>
          <p:cNvPr hidden="false" id="87" name="Shape 87"/>
          <p:cNvGrpSpPr/>
          <p:nvPr isPhoto="false"/>
        </p:nvGrpSpPr>
        <p:grpSpPr>
          <a:xfrm flipH="false" flipV="false" rot="0">
            <a:off x="629426" y="-2450"/>
            <a:ext cx="2730092" cy="506841"/>
            <a:chOff x="0" y="0"/>
            <a:chExt cx="2730092" cy="506841"/>
          </a:xfrm>
        </p:grpSpPr>
        <p:sp>
          <p:nvSpPr>
            <p:cNvPr hidden="false" id="88" name="Shape 88"/>
            <p:cNvSpPr txBox="false"/>
            <p:nvPr isPhoto="false"/>
          </p:nvSpPr>
          <p:spPr>
            <a:xfrm flipH="false" flipV="false" rot="0">
              <a:off x="-1" y="-1"/>
              <a:ext cx="2730093" cy="506843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Gilroy-Light"/>
                <a:ea typeface="Gilroy-Light"/>
                <a:cs typeface="Gilroy-Light"/>
              </a:endParaRPr>
            </a:p>
          </p:txBody>
        </p:sp>
        <p:sp>
          <p:nvSpPr>
            <p:cNvPr hidden="false" id="89" name="Shape 89"/>
            <p:cNvSpPr txBox="true"/>
            <p:nvPr isPhoto="false"/>
          </p:nvSpPr>
          <p:spPr>
            <a:xfrm flipH="false" flipV="false" rot="0">
              <a:off x="45721" y="90857"/>
              <a:ext cx="2638652" cy="325119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spAutoFit/>
            </a:bodyPr>
            <a:lstStyle>
              <a:defPPr/>
              <a:lvl1pPr algn="l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НАЗВАНИЕ РАЗДЕЛА</a:t>
              </a:r>
            </a:p>
          </p:txBody>
        </p:sp>
      </p:grpSp>
      <p:sp>
        <p:nvSpPr>
          <p:cNvPr hidden="false" id="90" name="Shape 9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Только заголовок">
    <p:spTree>
      <p:nvGrpSpPr>
        <p:cNvPr hidden="false" id="91" name="GroupShape 9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2" name="Shape 92"/>
          <p:cNvSpPr txBox="true"/>
          <p:nvPr isPhoto="false"/>
        </p:nvSpPr>
        <p:spPr>
          <a:xfrm flipH="false" flipV="false" rot="0">
            <a:off x="498318" y="1526966"/>
            <a:ext cx="9290344" cy="1547813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normAutofit fontScale="100%" lnSpcReduction="0%"/>
          </a:bodyPr>
          <a:lstStyle>
            <a:defPPr/>
            <a:lvl1pPr algn="ct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7200" u="none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НАЗВАНИЕ  РАЗДЕЛА</a:t>
            </a:r>
          </a:p>
        </p:txBody>
      </p:sp>
      <p:sp>
        <p:nvSpPr>
          <p:cNvPr hidden="false" id="93" name="Shape 9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Заголовок раздела">
    <p:spTree>
      <p:nvGrpSpPr>
        <p:cNvPr hidden="false" id="94" name="GroupShape 9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5" name="Shape 95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hidden="false" id="96" name="Shape 96"/>
          <p:cNvSpPr txBox="true"/>
          <p:nvPr isPhoto="false">
            <p:ph idx="1" type="body"/>
          </p:nvPr>
        </p:nvSpPr>
        <p:spPr>
          <a:xfrm flipH="false" flipV="false" rot="0"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rgbClr val="888888"/>
                </a:solidFill>
              </a:defRPr>
            </a:lvl1pPr>
            <a:lvl2pPr indent="0" lvl="1" marL="0">
              <a:buNone/>
              <a:defRPr sz="2400">
                <a:solidFill>
                  <a:srgbClr val="888888"/>
                </a:solidFill>
              </a:defRPr>
            </a:lvl2pPr>
            <a:lvl3pPr indent="0" lvl="2" marL="0">
              <a:buNone/>
              <a:defRPr sz="2400">
                <a:solidFill>
                  <a:srgbClr val="888888"/>
                </a:solidFill>
              </a:defRPr>
            </a:lvl3pPr>
            <a:lvl4pPr indent="0" lvl="3" marL="0">
              <a:buNone/>
              <a:defRPr sz="2400">
                <a:solidFill>
                  <a:srgbClr val="888888"/>
                </a:solidFill>
              </a:defRPr>
            </a:lvl4pPr>
            <a:lvl5pPr indent="0" lvl="4" marL="0"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hidden="false" id="97" name="Shape 9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rgbClr val="FFFFFF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normAutofit fontScale="100%" lnSpcReduction="0%"/>
          </a:bodyPr>
          <a:p>
            <a:r>
              <a:t>Текст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  <a:ln w="12700">
            <a:prstDash val="solid"/>
          </a:ln>
        </p:spPr>
        <p:txBody>
          <a:bodyPr bIns="45718" lIns="45718" rIns="45718" tIns="45718">
            <a:normAutofit fontScale="100%" lnSpcReduction="0%"/>
          </a:bodyPr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hidden="false" id="4" name="Shape 4"/>
          <p:cNvSpPr txBox="true"/>
          <p:nvPr isPhoto="false">
            <p:ph idx="4" type="sldNum"/>
          </p:nvPr>
        </p:nvSpPr>
        <p:spPr>
          <a:xfrm flipH="false" flipV="false" rot="0">
            <a:off x="11095181" y="6414762"/>
            <a:ext cx="258619" cy="248301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 wrap="none">
            <a:spAutoFit/>
          </a:bodyPr>
          <a:lstStyle>
            <a:defPPr/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200" u="none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defPPr/>
      <a:lvl1pPr algn="l" indent="0" lvl="0" marL="0" marR="0">
        <a:lnSpc>
          <a:spcPct val="90000"/>
        </a:lnSpc>
        <a:spcBef>
          <a:spcPts val="0"/>
        </a:spcBef>
        <a:spcAft>
          <a:spcPts val="0"/>
        </a:spcAft>
        <a:buNone/>
        <a:defRPr b="false" baseline="0" cap="none" i="false" spc="0" strike="noStrike" sz="4400" u="none">
          <a:solidFill>
            <a:srgbClr val="000000"/>
          </a:solidFill>
          <a:latin typeface="Calibri Light"/>
          <a:ea typeface="Calibri Light"/>
          <a:cs typeface="Calibri Light"/>
        </a:defRPr>
      </a:lvl1pPr>
      <a:lvl2pPr algn="l" indent="0" lvl="1" marL="0" marR="0">
        <a:lnSpc>
          <a:spcPct val="90000"/>
        </a:lnSpc>
        <a:spcBef>
          <a:spcPts val="0"/>
        </a:spcBef>
        <a:spcAft>
          <a:spcPts val="0"/>
        </a:spcAft>
        <a:buNone/>
        <a:defRPr b="false" baseline="0" cap="none" i="false" spc="0" strike="noStrike" sz="4400" u="none">
          <a:solidFill>
            <a:srgbClr val="000000"/>
          </a:solidFill>
          <a:latin typeface="Calibri Light"/>
          <a:ea typeface="Calibri Light"/>
          <a:cs typeface="Calibri Light"/>
        </a:defRPr>
      </a:lvl2pPr>
      <a:lvl3pPr algn="l" indent="0" lvl="2" marL="0" marR="0">
        <a:lnSpc>
          <a:spcPct val="90000"/>
        </a:lnSpc>
        <a:spcBef>
          <a:spcPts val="0"/>
        </a:spcBef>
        <a:spcAft>
          <a:spcPts val="0"/>
        </a:spcAft>
        <a:buNone/>
        <a:defRPr b="false" baseline="0" cap="none" i="false" spc="0" strike="noStrike" sz="4400" u="none">
          <a:solidFill>
            <a:srgbClr val="000000"/>
          </a:solidFill>
          <a:latin typeface="Calibri Light"/>
          <a:ea typeface="Calibri Light"/>
          <a:cs typeface="Calibri Light"/>
        </a:defRPr>
      </a:lvl3pPr>
      <a:lvl4pPr algn="l" indent="0" lvl="3" marL="0" marR="0">
        <a:lnSpc>
          <a:spcPct val="90000"/>
        </a:lnSpc>
        <a:spcBef>
          <a:spcPts val="0"/>
        </a:spcBef>
        <a:spcAft>
          <a:spcPts val="0"/>
        </a:spcAft>
        <a:buNone/>
        <a:defRPr b="false" baseline="0" cap="none" i="false" spc="0" strike="noStrike" sz="4400" u="none">
          <a:solidFill>
            <a:srgbClr val="000000"/>
          </a:solidFill>
          <a:latin typeface="Calibri Light"/>
          <a:ea typeface="Calibri Light"/>
          <a:cs typeface="Calibri Light"/>
        </a:defRPr>
      </a:lvl4pPr>
      <a:lvl5pPr algn="l" indent="0" lvl="4" marL="0" marR="0">
        <a:lnSpc>
          <a:spcPct val="90000"/>
        </a:lnSpc>
        <a:spcBef>
          <a:spcPts val="0"/>
        </a:spcBef>
        <a:spcAft>
          <a:spcPts val="0"/>
        </a:spcAft>
        <a:buNone/>
        <a:defRPr b="false" baseline="0" cap="none" i="false" spc="0" strike="noStrike" sz="4400" u="none">
          <a:solidFill>
            <a:srgbClr val="000000"/>
          </a:solidFill>
          <a:latin typeface="Calibri Light"/>
          <a:ea typeface="Calibri Light"/>
          <a:cs typeface="Calibri Light"/>
        </a:defRPr>
      </a:lvl5pPr>
      <a:lvl6pPr algn="l" indent="0" lvl="5" marL="0" marR="0">
        <a:lnSpc>
          <a:spcPct val="90000"/>
        </a:lnSpc>
        <a:spcBef>
          <a:spcPts val="0"/>
        </a:spcBef>
        <a:spcAft>
          <a:spcPts val="0"/>
        </a:spcAft>
        <a:buNone/>
        <a:defRPr b="false" baseline="0" cap="none" i="false" spc="0" strike="noStrike" sz="4400" u="none">
          <a:solidFill>
            <a:srgbClr val="000000"/>
          </a:solidFill>
          <a:latin typeface="Calibri Light"/>
          <a:ea typeface="Calibri Light"/>
          <a:cs typeface="Calibri Light"/>
        </a:defRPr>
      </a:lvl6pPr>
      <a:lvl7pPr algn="l" indent="0" lvl="6" marL="0" marR="0">
        <a:lnSpc>
          <a:spcPct val="90000"/>
        </a:lnSpc>
        <a:spcBef>
          <a:spcPts val="0"/>
        </a:spcBef>
        <a:spcAft>
          <a:spcPts val="0"/>
        </a:spcAft>
        <a:buNone/>
        <a:defRPr b="false" baseline="0" cap="none" i="false" spc="0" strike="noStrike" sz="4400" u="none">
          <a:solidFill>
            <a:srgbClr val="000000"/>
          </a:solidFill>
          <a:latin typeface="Calibri Light"/>
          <a:ea typeface="Calibri Light"/>
          <a:cs typeface="Calibri Light"/>
        </a:defRPr>
      </a:lvl7pPr>
      <a:lvl8pPr algn="l" indent="0" lvl="7" marL="0" marR="0">
        <a:lnSpc>
          <a:spcPct val="90000"/>
        </a:lnSpc>
        <a:spcBef>
          <a:spcPts val="0"/>
        </a:spcBef>
        <a:spcAft>
          <a:spcPts val="0"/>
        </a:spcAft>
        <a:buNone/>
        <a:defRPr b="false" baseline="0" cap="none" i="false" spc="0" strike="noStrike" sz="4400" u="none">
          <a:solidFill>
            <a:srgbClr val="000000"/>
          </a:solidFill>
          <a:latin typeface="Calibri Light"/>
          <a:ea typeface="Calibri Light"/>
          <a:cs typeface="Calibri Light"/>
        </a:defRPr>
      </a:lvl8pPr>
      <a:lvl9pPr algn="l" indent="0" lvl="8" marL="0" marR="0">
        <a:lnSpc>
          <a:spcPct val="90000"/>
        </a:lnSpc>
        <a:spcBef>
          <a:spcPts val="0"/>
        </a:spcBef>
        <a:spcAft>
          <a:spcPts val="0"/>
        </a:spcAft>
        <a:buNone/>
        <a:defRPr b="false" baseline="0" cap="none" i="false" spc="0" strike="noStrike" sz="4400" u="none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defPPr/>
      <a:lvl1pPr algn="l" indent="-228600" lvl="0" marL="228600" marR="0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b="false" baseline="0" cap="none" i="false" spc="0" strike="noStrike" sz="2800" u="none">
          <a:solidFill>
            <a:srgbClr val="000000"/>
          </a:solidFill>
          <a:latin typeface="+mj-lt"/>
          <a:ea typeface="+mj-ea"/>
          <a:cs typeface="+mj-cs"/>
        </a:defRPr>
      </a:lvl1pPr>
      <a:lvl2pPr algn="l" indent="-266700" lvl="1" marL="723900" marR="0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b="false" baseline="0" cap="none" i="false" spc="0" strike="noStrike" sz="2800" u="none">
          <a:solidFill>
            <a:srgbClr val="000000"/>
          </a:solidFill>
          <a:latin typeface="+mj-lt"/>
          <a:ea typeface="+mj-ea"/>
          <a:cs typeface="+mj-cs"/>
        </a:defRPr>
      </a:lvl2pPr>
      <a:lvl3pPr algn="l" indent="-320038" lvl="2" marL="1234438" marR="0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b="false" baseline="0" cap="none" i="false" spc="0" strike="noStrike" sz="2800" u="none">
          <a:solidFill>
            <a:srgbClr val="000000"/>
          </a:solidFill>
          <a:latin typeface="+mj-lt"/>
          <a:ea typeface="+mj-ea"/>
          <a:cs typeface="+mj-cs"/>
        </a:defRPr>
      </a:lvl3pPr>
      <a:lvl4pPr algn="l" indent="-355600" lvl="3" marL="1727200" marR="0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b="false" baseline="0" cap="none" i="false" spc="0" strike="noStrike" sz="2800" u="none">
          <a:solidFill>
            <a:srgbClr val="000000"/>
          </a:solidFill>
          <a:latin typeface="+mj-lt"/>
          <a:ea typeface="+mj-ea"/>
          <a:cs typeface="+mj-cs"/>
        </a:defRPr>
      </a:lvl4pPr>
      <a:lvl5pPr algn="l" indent="-355600" lvl="4" marL="2184400" marR="0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b="false" baseline="0" cap="none" i="false" spc="0" strike="noStrike" sz="2800" u="none">
          <a:solidFill>
            <a:srgbClr val="000000"/>
          </a:solidFill>
          <a:latin typeface="+mj-lt"/>
          <a:ea typeface="+mj-ea"/>
          <a:cs typeface="+mj-cs"/>
        </a:defRPr>
      </a:lvl5pPr>
      <a:lvl6pPr algn="l" indent="-355600" lvl="5" marL="2641600" marR="0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b="false" baseline="0" cap="none" i="false" spc="0" strike="noStrike" sz="2800" u="none">
          <a:solidFill>
            <a:srgbClr val="000000"/>
          </a:solidFill>
          <a:latin typeface="+mj-lt"/>
          <a:ea typeface="+mj-ea"/>
          <a:cs typeface="+mj-cs"/>
        </a:defRPr>
      </a:lvl6pPr>
      <a:lvl7pPr algn="l" indent="-355600" lvl="6" marL="3098800" marR="0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b="false" baseline="0" cap="none" i="false" spc="0" strike="noStrike" sz="2800" u="none">
          <a:solidFill>
            <a:srgbClr val="000000"/>
          </a:solidFill>
          <a:latin typeface="+mj-lt"/>
          <a:ea typeface="+mj-ea"/>
          <a:cs typeface="+mj-cs"/>
        </a:defRPr>
      </a:lvl7pPr>
      <a:lvl8pPr algn="l" indent="-355600" lvl="7" marL="3556000" marR="0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b="false" baseline="0" cap="none" i="false" spc="0" strike="noStrike" sz="2800" u="none">
          <a:solidFill>
            <a:srgbClr val="000000"/>
          </a:solidFill>
          <a:latin typeface="+mj-lt"/>
          <a:ea typeface="+mj-ea"/>
          <a:cs typeface="+mj-cs"/>
        </a:defRPr>
      </a:lvl8pPr>
      <a:lvl9pPr algn="l" indent="-355600" lvl="8" marL="4013200" marR="0">
        <a:lnSpc>
          <a:spcPct val="90000"/>
        </a:lnSpc>
        <a:spcBef>
          <a:spcPts val="1000"/>
        </a:spcBef>
        <a:spcAft>
          <a:spcPts val="0"/>
        </a:spcAft>
        <a:buSzPts val="2800"/>
        <a:buFont typeface="Arial"/>
        <a:buChar char="•"/>
        <a:defRPr b="false" baseline="0" cap="none" i="false" spc="0" strike="noStrike" sz="2800" u="none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defPPr/>
      <a:lvl1pPr algn="r" indent="0" lvl="0" marL="0" marR="0">
        <a:lnSpc>
          <a:spcPct val="100000"/>
        </a:lnSpc>
        <a:spcBef>
          <a:spcPts val="0"/>
        </a:spcBef>
        <a:spcAft>
          <a:spcPts val="0"/>
        </a:spcAft>
        <a:buNone/>
        <a:defRPr b="false" baseline="0" cap="none" i="false" spc="0" strike="noStrike" sz="1200" u="none">
          <a:solidFill>
            <a:schemeClr val="tx1"/>
          </a:solidFill>
          <a:latin typeface="+mn-lt"/>
          <a:ea typeface="+mn-ea"/>
          <a:cs typeface="+mn-cs"/>
        </a:defRPr>
      </a:lvl1pPr>
      <a:lvl2pPr algn="r" indent="0" lvl="1" marL="0" marR="0">
        <a:lnSpc>
          <a:spcPct val="100000"/>
        </a:lnSpc>
        <a:spcBef>
          <a:spcPts val="0"/>
        </a:spcBef>
        <a:spcAft>
          <a:spcPts val="0"/>
        </a:spcAft>
        <a:buNone/>
        <a:defRPr b="false" baseline="0" cap="none" i="false" spc="0" strike="noStrike" sz="1200" u="none">
          <a:solidFill>
            <a:schemeClr val="tx1"/>
          </a:solidFill>
          <a:latin typeface="+mn-lt"/>
          <a:ea typeface="+mn-ea"/>
          <a:cs typeface="+mn-cs"/>
        </a:defRPr>
      </a:lvl2pPr>
      <a:lvl3pPr algn="r" indent="0" lvl="2" marL="0" marR="0">
        <a:lnSpc>
          <a:spcPct val="100000"/>
        </a:lnSpc>
        <a:spcBef>
          <a:spcPts val="0"/>
        </a:spcBef>
        <a:spcAft>
          <a:spcPts val="0"/>
        </a:spcAft>
        <a:buNone/>
        <a:defRPr b="false" baseline="0" cap="none" i="false" spc="0" strike="noStrike" sz="1200" u="none">
          <a:solidFill>
            <a:schemeClr val="tx1"/>
          </a:solidFill>
          <a:latin typeface="+mn-lt"/>
          <a:ea typeface="+mn-ea"/>
          <a:cs typeface="+mn-cs"/>
        </a:defRPr>
      </a:lvl3pPr>
      <a:lvl4pPr algn="r" indent="0" lvl="3" marL="0" marR="0">
        <a:lnSpc>
          <a:spcPct val="100000"/>
        </a:lnSpc>
        <a:spcBef>
          <a:spcPts val="0"/>
        </a:spcBef>
        <a:spcAft>
          <a:spcPts val="0"/>
        </a:spcAft>
        <a:buNone/>
        <a:defRPr b="false" baseline="0" cap="none" i="false" spc="0" strike="noStrike" sz="1200" u="none">
          <a:solidFill>
            <a:schemeClr val="tx1"/>
          </a:solidFill>
          <a:latin typeface="+mn-lt"/>
          <a:ea typeface="+mn-ea"/>
          <a:cs typeface="+mn-cs"/>
        </a:defRPr>
      </a:lvl4pPr>
      <a:lvl5pPr algn="r" indent="0" lvl="4" marL="0" marR="0">
        <a:lnSpc>
          <a:spcPct val="100000"/>
        </a:lnSpc>
        <a:spcBef>
          <a:spcPts val="0"/>
        </a:spcBef>
        <a:spcAft>
          <a:spcPts val="0"/>
        </a:spcAft>
        <a:buNone/>
        <a:defRPr b="false" baseline="0" cap="none" i="false" spc="0" strike="noStrike" sz="1200" u="none">
          <a:solidFill>
            <a:schemeClr val="tx1"/>
          </a:solidFill>
          <a:latin typeface="+mn-lt"/>
          <a:ea typeface="+mn-ea"/>
          <a:cs typeface="+mn-cs"/>
        </a:defRPr>
      </a:lvl5pPr>
      <a:lvl6pPr algn="r" indent="0" lvl="5" marL="0" marR="0">
        <a:lnSpc>
          <a:spcPct val="100000"/>
        </a:lnSpc>
        <a:spcBef>
          <a:spcPts val="0"/>
        </a:spcBef>
        <a:spcAft>
          <a:spcPts val="0"/>
        </a:spcAft>
        <a:buNone/>
        <a:defRPr b="false" baseline="0" cap="none" i="false" spc="0" strike="noStrike" sz="1200" u="none">
          <a:solidFill>
            <a:schemeClr val="tx1"/>
          </a:solidFill>
          <a:latin typeface="+mn-lt"/>
          <a:ea typeface="+mn-ea"/>
          <a:cs typeface="+mn-cs"/>
        </a:defRPr>
      </a:lvl6pPr>
      <a:lvl7pPr algn="r" indent="0" lvl="6" marL="0" marR="0">
        <a:lnSpc>
          <a:spcPct val="100000"/>
        </a:lnSpc>
        <a:spcBef>
          <a:spcPts val="0"/>
        </a:spcBef>
        <a:spcAft>
          <a:spcPts val="0"/>
        </a:spcAft>
        <a:buNone/>
        <a:defRPr b="false" baseline="0" cap="none" i="false" spc="0" strike="noStrike" sz="1200" u="none">
          <a:solidFill>
            <a:schemeClr val="tx1"/>
          </a:solidFill>
          <a:latin typeface="+mn-lt"/>
          <a:ea typeface="+mn-ea"/>
          <a:cs typeface="+mn-cs"/>
        </a:defRPr>
      </a:lvl7pPr>
      <a:lvl8pPr algn="r" indent="0" lvl="7" marL="0" marR="0">
        <a:lnSpc>
          <a:spcPct val="100000"/>
        </a:lnSpc>
        <a:spcBef>
          <a:spcPts val="0"/>
        </a:spcBef>
        <a:spcAft>
          <a:spcPts val="0"/>
        </a:spcAft>
        <a:buNone/>
        <a:defRPr b="false" baseline="0" cap="none" i="false" spc="0" strike="noStrike" sz="1200" u="none">
          <a:solidFill>
            <a:schemeClr val="tx1"/>
          </a:solidFill>
          <a:latin typeface="+mn-lt"/>
          <a:ea typeface="+mn-ea"/>
          <a:cs typeface="+mn-cs"/>
        </a:defRPr>
      </a:lvl8pPr>
      <a:lvl9pPr algn="r" indent="0" lvl="8" marL="0" marR="0">
        <a:lnSpc>
          <a:spcPct val="100000"/>
        </a:lnSpc>
        <a:spcBef>
          <a:spcPts val="0"/>
        </a:spcBef>
        <a:spcAft>
          <a:spcPts val="0"/>
        </a:spcAft>
        <a:buNone/>
        <a:defRPr b="false" baseline="0" cap="none" i="false" spc="0" strike="noStrike" sz="1200" u="none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02" name="GroupShape 10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3" name="Shape 103"/>
          <p:cNvSpPr txBox="true"/>
          <p:nvPr isPhoto="false"/>
        </p:nvSpPr>
        <p:spPr>
          <a:xfrm flipH="false" flipV="false" rot="0">
            <a:off x="687481" y="453321"/>
            <a:ext cx="8240208" cy="4529333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normAutofit fontScale="100%" lnSpcReduction="0%"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4400" u="none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Дроны для деревьев</a:t>
            </a:r>
            <a:endParaRPr b="false" baseline="0" cap="none" i="false" spc="0" strike="noStrike" sz="4400" u="none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  <a:p>
            <a:pPr algn="l" indent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600" u="none">
              <a:solidFill>
                <a:srgbClr val="8F00FF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3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Вуз: ФГБОУ ВО "Кузбасская государственная сельскохозяйственная академия" </a:t>
            </a:r>
            <a:endParaRPr b="false" baseline="0" cap="none" i="false" spc="0" strike="noStrike" sz="23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23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04" name="GroupShape 10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5" name="Shape 105"/>
          <p:cNvSpPr txBox="true"/>
          <p:nvPr isPhoto="false"/>
        </p:nvSpPr>
        <p:spPr>
          <a:xfrm flipH="false" flipV="false" rot="0">
            <a:off x="336583" y="1140217"/>
            <a:ext cx="4989789" cy="4708977"/>
          </a:xfrm>
          <a:prstGeom prst="rect">
            <a:avLst/>
          </a:prstGeom>
          <a:ln w="12700">
            <a:solidFill>
              <a:srgbClr val="9F00FF"/>
            </a:solidFill>
            <a:prstDash val="solid"/>
          </a:ln>
        </p:spPr>
        <p:txBody>
          <a:bodyPr anchor="t" bIns="45718" lIns="45718" rIns="45718" tIns="45718">
            <a:spAutoFit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baseline="0" cap="none" i="false" spc="0" strike="noStrike" sz="2000" u="none">
                <a:solidFill>
                  <a:srgbClr val="9F00FF"/>
                </a:solidFill>
                <a:latin typeface="Gilroy-Light"/>
                <a:ea typeface="Gilroy-Light"/>
                <a:cs typeface="Gilroy-Light"/>
              </a:rPr>
              <a:t>Какую проблему решаем:</a:t>
            </a:r>
            <a:endParaRPr b="true" baseline="0" cap="none" i="false" spc="0" strike="noStrike" sz="2000" u="none">
              <a:solidFill>
                <a:srgbClr val="9F00FF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20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Департамент лесного комплекса Кузбасса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Желает оптимизировать </a:t>
            </a: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возобновляемость</a:t>
            </a: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лесных массивов </a:t>
            </a:r>
            <a:endParaRPr b="false" baseline="0" cap="none" i="false" spc="0" strike="noStrike" sz="20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но не может, так как картирование </a:t>
            </a: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местости</a:t>
            </a: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с отсутствием древесных насаждений производится людьми достаточной сложный и долгий процесс.  </a:t>
            </a:r>
            <a:endParaRPr b="false" baseline="0" cap="none" i="false" spc="0" strike="noStrike" sz="20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а существующее решение посадки вручную нецелесообразно, так как массовая вырубка идет намного быстрее и активнее, чем посадка.</a:t>
            </a:r>
            <a:endParaRPr b="false" baseline="0" cap="none" i="false" spc="0" strike="noStrike" sz="20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И потому не позволяют эти барьеры преодолеть.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grpSp>
        <p:nvGrpSpPr>
          <p:cNvPr hidden="false" id="106" name="Shape 106"/>
          <p:cNvGrpSpPr/>
          <p:nvPr isPhoto="false"/>
        </p:nvGrpSpPr>
        <p:grpSpPr>
          <a:xfrm flipH="false" flipV="false" rot="0">
            <a:off x="-18521" y="6358526"/>
            <a:ext cx="542260" cy="506841"/>
            <a:chOff x="0" y="0"/>
            <a:chExt cx="542260" cy="506841"/>
          </a:xfrm>
        </p:grpSpPr>
        <p:sp>
          <p:nvSpPr>
            <p:cNvPr hidden="false" id="107" name="Shape 107"/>
            <p:cNvSpPr txBox="false"/>
            <p:nvPr isPhoto="false"/>
          </p:nvSpPr>
          <p:spPr>
            <a:xfrm flipH="false" flipV="false" rot="0">
              <a:off x="-1" y="0"/>
              <a:ext cx="542262" cy="506843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ctr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hidden="false" id="108" name="Shape 108"/>
            <p:cNvSpPr txBox="true"/>
            <p:nvPr isPhoto="false"/>
          </p:nvSpPr>
          <p:spPr>
            <a:xfrm flipH="false" flipV="false" rot="0">
              <a:off x="37054" y="153867"/>
              <a:ext cx="468150" cy="19910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lstStyle>
              <a:defPPr/>
              <a:lvl1pPr algn="ctr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200" u="none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2</a:t>
              </a:r>
            </a:p>
          </p:txBody>
        </p:sp>
      </p:grpSp>
      <p:sp>
        <p:nvSpPr>
          <p:cNvPr hidden="false" id="109" name="Shape 109"/>
          <p:cNvSpPr txBox="true"/>
          <p:nvPr isPhoto="false"/>
        </p:nvSpPr>
        <p:spPr>
          <a:xfrm flipH="false" flipV="false" rot="0">
            <a:off x="6251660" y="1420954"/>
            <a:ext cx="4989790" cy="4278090"/>
          </a:xfrm>
          <a:prstGeom prst="rect">
            <a:avLst/>
          </a:prstGeom>
          <a:ln w="12700">
            <a:solidFill>
              <a:srgbClr val="9F00FF"/>
            </a:solidFill>
            <a:prstDash val="solid"/>
          </a:ln>
        </p:spPr>
        <p:txBody>
          <a:bodyPr anchor="t" bIns="45718" lIns="45718" rIns="45718" tIns="45718">
            <a:spAutoFit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baseline="0" cap="none" i="false" spc="0" strike="noStrike" sz="2000" u="none">
                <a:solidFill>
                  <a:srgbClr val="9F00FF"/>
                </a:solidFill>
                <a:latin typeface="Gilroy-Light"/>
                <a:ea typeface="Gilroy-Light"/>
                <a:cs typeface="Gilroy-Light"/>
              </a:rPr>
              <a:t>Какое решение предлагаем:</a:t>
            </a:r>
            <a:endParaRPr b="true" baseline="0" cap="none" i="false" spc="0" strike="noStrike" sz="2000" u="none">
              <a:solidFill>
                <a:srgbClr val="9F00FF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Для Департамента лесного комплекса </a:t>
            </a:r>
            <a:endParaRPr b="false" baseline="0" cap="none" i="false" spc="0" strike="noStrike" sz="20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Решение создания специальной программы для посадки семян с помощью дронов </a:t>
            </a:r>
            <a:endParaRPr b="false" baseline="0" cap="none" i="false" spc="0" strike="noStrike" sz="20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будет выполнять основную часть посадок деревьев, в том числе и на труднодоступных территориях.</a:t>
            </a:r>
            <a:endParaRPr b="false" baseline="0" cap="none" i="false" spc="0" strike="noStrike" sz="20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 отличии от ручной посадки </a:t>
            </a:r>
            <a:endParaRPr b="false" baseline="0" cap="none" i="false" spc="0" strike="noStrike" sz="20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будет иметь </a:t>
            </a: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приемущества</a:t>
            </a: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, такие как :</a:t>
            </a:r>
            <a:endParaRPr b="false" baseline="0" cap="none" i="false" spc="0" strike="noStrike" sz="20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0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Высокая скорость и эффективность изменения статуса зеленого покрова на территории области.</a:t>
            </a:r>
            <a:r>
              <a:rPr b="false" baseline="0" cap="none" i="false" spc="0" strike="noStrike" sz="16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 </a:t>
            </a: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hidden="false" id="110" name="Shape 110"/>
          <p:cNvSpPr txBox="true"/>
          <p:nvPr isPhoto="false"/>
        </p:nvSpPr>
        <p:spPr>
          <a:xfrm flipH="false" flipV="false" rot="0">
            <a:off x="420955" y="353951"/>
            <a:ext cx="6518934" cy="338550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ct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4800" u="none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cap="all" sz="1600">
                <a:solidFill>
                  <a:schemeClr val="tx1"/>
                </a:solidFill>
              </a:rPr>
              <a:t>Проблема и ее решение</a:t>
            </a:r>
            <a:endParaRPr cap="all" sz="1600">
              <a:solidFill>
                <a:schemeClr val="tx1"/>
              </a:solidFill>
            </a:endParaRPr>
          </a:p>
        </p:txBody>
      </p:sp>
      <p:grpSp>
        <p:nvGrpSpPr>
          <p:cNvPr hidden="false" id="111" name="Shape 111"/>
          <p:cNvGrpSpPr/>
          <p:nvPr isPhoto="false"/>
        </p:nvGrpSpPr>
        <p:grpSpPr>
          <a:xfrm flipH="false" flipV="false" rot="0">
            <a:off x="0" y="692501"/>
            <a:ext cx="2624903" cy="97077"/>
            <a:chOff x="0" y="0"/>
            <a:chExt cx="2624903" cy="97077"/>
          </a:xfrm>
        </p:grpSpPr>
        <p:sp>
          <p:nvSpPr>
            <p:cNvPr hidden="false" id="112" name="Shape 112"/>
            <p:cNvSpPr txBox="false"/>
            <p:nvPr isPhoto="false"/>
          </p:nvSpPr>
          <p:spPr>
            <a:xfrm flipH="false" flipV="false" rot="0">
              <a:off x="0" y="0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13" name="Shape 113"/>
            <p:cNvSpPr txBox="false"/>
            <p:nvPr isPhoto="false"/>
          </p:nvSpPr>
          <p:spPr>
            <a:xfrm flipH="false" flipV="false" rot="0">
              <a:off x="336583" y="0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14" name="Shape 114"/>
            <p:cNvSpPr txBox="false"/>
            <p:nvPr isPhoto="false"/>
          </p:nvSpPr>
          <p:spPr>
            <a:xfrm flipH="false" flipV="false" rot="0">
              <a:off x="673166" y="0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15" name="Shape 115"/>
            <p:cNvSpPr txBox="false"/>
            <p:nvPr isPhoto="false"/>
          </p:nvSpPr>
          <p:spPr>
            <a:xfrm flipH="false" flipV="false" rot="0">
              <a:off x="993857" y="0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16" name="Shape 116"/>
            <p:cNvSpPr txBox="false"/>
            <p:nvPr isPhoto="false"/>
          </p:nvSpPr>
          <p:spPr>
            <a:xfrm flipH="false" flipV="false" rot="0">
              <a:off x="1330440" y="0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17" name="GroupShape 11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grpSp>
        <p:nvGrpSpPr>
          <p:cNvPr hidden="false" id="118" name="Shape 118"/>
          <p:cNvGrpSpPr/>
          <p:nvPr isPhoto="false"/>
        </p:nvGrpSpPr>
        <p:grpSpPr>
          <a:xfrm flipH="false" flipV="false" rot="0">
            <a:off x="-18521" y="6358526"/>
            <a:ext cx="542260" cy="506841"/>
            <a:chOff x="0" y="0"/>
            <a:chExt cx="542260" cy="506841"/>
          </a:xfrm>
        </p:grpSpPr>
        <p:sp>
          <p:nvSpPr>
            <p:cNvPr hidden="false" id="119" name="Shape 119"/>
            <p:cNvSpPr txBox="false"/>
            <p:nvPr isPhoto="false"/>
          </p:nvSpPr>
          <p:spPr>
            <a:xfrm flipH="false" flipV="false" rot="0">
              <a:off x="-1" y="0"/>
              <a:ext cx="542262" cy="506843"/>
            </a:xfrm>
            <a:prstGeom prst="rect">
              <a:avLst/>
            </a:prstGeom>
            <a:solidFill>
              <a:srgbClr val="FCAF17"/>
            </a:solidFill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p>
              <a:pPr algn="ctr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FFFFFF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hidden="false" id="120" name="Shape 120"/>
            <p:cNvSpPr txBox="true"/>
            <p:nvPr isPhoto="false"/>
          </p:nvSpPr>
          <p:spPr>
            <a:xfrm flipH="false" flipV="false" rot="0">
              <a:off x="37054" y="153867"/>
              <a:ext cx="468150" cy="19910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bIns="45718" lIns="45718" rIns="45718" tIns="45718" wrap="square">
              <a:noAutofit/>
            </a:bodyPr>
            <a:lstStyle>
              <a:defPPr/>
              <a:lvl1pPr algn="ctr" indent="0" lvl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200" u="none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  <a:lvl2pPr algn="l" indent="0" lvl="1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algn="l" indent="0" lvl="2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algn="l" indent="0" lvl="3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algn="l" indent="0" lvl="4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algn="l" indent="0" lvl="5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algn="l" indent="0" lvl="6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algn="l" indent="0" lvl="7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algn="l" indent="0" lvl="8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b="false" baseline="0" cap="none" i="false" spc="0" strike="noStrike" sz="1800" u="none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3</a:t>
              </a:r>
            </a:p>
          </p:txBody>
        </p:sp>
      </p:grpSp>
      <p:sp>
        <p:nvSpPr>
          <p:cNvPr hidden="false" id="121" name="Shape 121"/>
          <p:cNvSpPr txBox="true"/>
          <p:nvPr isPhoto="false"/>
        </p:nvSpPr>
        <p:spPr>
          <a:xfrm flipH="false" flipV="false" rot="0">
            <a:off x="117840" y="200080"/>
            <a:ext cx="6518934" cy="338550"/>
          </a:xfrm>
          <a:prstGeom prst="rect">
            <a:avLst/>
          </a:prstGeom>
          <a:ln w="12700">
            <a:prstDash val="solid"/>
          </a:ln>
        </p:spPr>
        <p:txBody>
          <a:bodyPr anchor="ctr" bIns="45718" lIns="45718" rIns="45718" tIns="45718">
            <a:spAutoFit/>
          </a:bodyPr>
          <a:lstStyle>
            <a:defPPr/>
            <a:lvl1pPr algn="ct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4800" u="none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  <a:lvl2pPr algn="l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cap="all" sz="1600">
                <a:solidFill>
                  <a:schemeClr val="tx1"/>
                </a:solidFill>
              </a:rPr>
              <a:t>Цель и Команда проекта</a:t>
            </a:r>
            <a:endParaRPr cap="all" sz="1600">
              <a:solidFill>
                <a:schemeClr val="tx1"/>
              </a:solidFill>
            </a:endParaRPr>
          </a:p>
        </p:txBody>
      </p:sp>
      <p:grpSp>
        <p:nvGrpSpPr>
          <p:cNvPr hidden="false" id="122" name="Shape 122"/>
          <p:cNvGrpSpPr/>
          <p:nvPr isPhoto="false"/>
        </p:nvGrpSpPr>
        <p:grpSpPr>
          <a:xfrm flipH="false" flipV="false" rot="0">
            <a:off x="0" y="692501"/>
            <a:ext cx="2624903" cy="97077"/>
            <a:chOff x="0" y="0"/>
            <a:chExt cx="2624903" cy="97077"/>
          </a:xfrm>
        </p:grpSpPr>
        <p:sp>
          <p:nvSpPr>
            <p:cNvPr hidden="false" id="123" name="Shape 123"/>
            <p:cNvSpPr txBox="false"/>
            <p:nvPr isPhoto="false"/>
          </p:nvSpPr>
          <p:spPr>
            <a:xfrm flipH="false" flipV="false" rot="0">
              <a:off x="0" y="0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24" name="Shape 124"/>
            <p:cNvSpPr txBox="false"/>
            <p:nvPr isPhoto="false"/>
          </p:nvSpPr>
          <p:spPr>
            <a:xfrm flipH="false" flipV="false" rot="0">
              <a:off x="336583" y="0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25" name="Shape 125"/>
            <p:cNvSpPr txBox="false"/>
            <p:nvPr isPhoto="false"/>
          </p:nvSpPr>
          <p:spPr>
            <a:xfrm flipH="false" flipV="false" rot="0">
              <a:off x="673166" y="0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26" name="Shape 126"/>
            <p:cNvSpPr txBox="false"/>
            <p:nvPr isPhoto="false"/>
          </p:nvSpPr>
          <p:spPr>
            <a:xfrm flipH="false" flipV="false" rot="0">
              <a:off x="993857" y="0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27" name="Shape 127"/>
            <p:cNvSpPr txBox="false"/>
            <p:nvPr isPhoto="false"/>
          </p:nvSpPr>
          <p:spPr>
            <a:xfrm flipH="false" flipV="false" rot="0">
              <a:off x="1330440" y="0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>
              <a:prstDash val="solid"/>
            </a:ln>
          </p:spPr>
          <p:txBody>
            <a:bodyPr anchor="ctr" bIns="45718" lIns="45718" rIns="45718" tIns="45718" vert="horz" wrap="square">
              <a:sp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hidden="false" id="128" name="Shape 128"/>
          <p:cNvSpPr txBox="true"/>
          <p:nvPr isPhoto="false"/>
        </p:nvSpPr>
        <p:spPr>
          <a:xfrm flipH="false" flipV="false" rot="0">
            <a:off x="486684" y="2910567"/>
            <a:ext cx="6150090" cy="3785647"/>
          </a:xfrm>
          <a:prstGeom prst="rect">
            <a:avLst/>
          </a:prstGeom>
          <a:ln w="12700">
            <a:prstDash val="solid"/>
          </a:ln>
        </p:spPr>
        <p:txBody>
          <a:bodyPr anchor="t" bIns="45718" lIns="45718" rIns="45718" tIns="45718" wrap="square">
            <a:spAutoFit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4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Команда:</a:t>
            </a:r>
            <a:endParaRPr b="false" baseline="0" cap="none" i="false" spc="0" strike="noStrike" sz="24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4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Ошова</a:t>
            </a:r>
            <a:r>
              <a:rPr b="false" baseline="0" cap="none" i="false" spc="0" strike="noStrike" sz="24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София Александровна - лидер   </a:t>
            </a:r>
            <a:endParaRPr b="false" baseline="0" cap="none" i="false" spc="0" strike="noStrike" sz="24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24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4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ФИО – Салчак Алдын-Сай Самдар-ооловна</a:t>
            </a:r>
            <a:endParaRPr b="false" baseline="0" cap="none" i="false" spc="0" strike="noStrike" sz="24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4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ФИО - роль человека в команде. Ожидания от акселератора</a:t>
            </a:r>
            <a:endParaRPr b="false" baseline="0" cap="none" i="false" spc="0" strike="noStrike" sz="24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400" u="none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………</a:t>
            </a:r>
            <a:endParaRPr b="false" baseline="0" cap="none" i="false" spc="0" strike="noStrike" sz="24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b="false" baseline="0" cap="none" i="false" spc="0" strike="noStrike" sz="1600" u="none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hidden="false" id="129" name="Shape 129"/>
          <p:cNvSpPr txBox="true"/>
          <p:nvPr isPhoto="false"/>
        </p:nvSpPr>
        <p:spPr>
          <a:xfrm flipH="false" flipV="false" rot="0">
            <a:off x="483634" y="951512"/>
            <a:ext cx="6761963" cy="1235647"/>
          </a:xfrm>
          <a:prstGeom prst="rect">
            <a:avLst/>
          </a:prstGeom>
          <a:noFill/>
          <a:ln>
            <a:noFill/>
          </a:ln>
        </p:spPr>
        <p:txBody>
          <a:bodyPr anchor="t" bIns="91425" lIns="91425" rIns="91425" tIns="91425" wrap="square">
            <a:noAutofit/>
          </a:bodyPr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baseline="0" cap="none" i="false" spc="0" strike="noStrike" sz="2400" u="none">
                <a:solidFill>
                  <a:srgbClr val="000000"/>
                </a:solidFill>
                <a:latin typeface="Gilroy-Light"/>
                <a:ea typeface="Gilroy-Light"/>
                <a:cs typeface="Gilroy-Light"/>
              </a:rPr>
              <a:t>Цель:</a:t>
            </a:r>
            <a:endParaRPr b="true" baseline="0" cap="none" i="false" spc="0" strike="noStrike" sz="2400" u="none">
              <a:solidFill>
                <a:srgbClr val="000000"/>
              </a:solidFill>
              <a:latin typeface="Gilroy-Light"/>
              <a:ea typeface="Gilroy-Light"/>
              <a:cs typeface="Gilroy-Light"/>
            </a:endParaRPr>
          </a:p>
          <a:p>
            <a:pPr algn="l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false" baseline="0" cap="none" i="false" spc="0" strike="noStrike" sz="2400" u="none">
                <a:solidFill>
                  <a:srgbClr val="000000"/>
                </a:solidFill>
                <a:latin typeface="Gilroy-Light"/>
                <a:ea typeface="Gilroy-Light"/>
                <a:cs typeface="Gilroy-Light"/>
              </a:rPr>
              <a:t>Получение необходимых навыков от программы Акселератора. Развитие темы проекта  и проработка рисков. Командная работа, развитие идеи.</a:t>
            </a:r>
            <a:endParaRPr b="false" baseline="0" cap="none" i="false" spc="0" strike="noStrike" sz="2400" u="none">
              <a:solidFill>
                <a:srgbClr val="000000"/>
              </a:solidFill>
              <a:latin typeface="Gilroy-Light"/>
              <a:ea typeface="Gilroy-Light"/>
              <a:cs typeface="Gilroy-Light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"/>
        <a:cs typeface=""/>
      </a:majorFont>
      <a:minorFont>
        <a:latin typeface="Helvetica"/>
        <a:ea typeface=""/>
        <a:cs typeface="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4999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MyOffice-CoreFramework-Android/30-1057.739.7919.691.1@89f4a034c81d4209c3ded56ae0069fc9a02e31e4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2023-10-11T07:50:20Z</dcterms:modified>
</cp:coreProperties>
</file>