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 SemiBold"/>
      <p:regular r:id="rId21"/>
      <p:bold r:id="rId22"/>
      <p:italic r:id="rId23"/>
      <p:boldItalic r:id="rId24"/>
    </p:embeddedFont>
    <p:embeddedFont>
      <p:font typeface="Raleway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EB5156-FB9D-455F-B165-E37DA6257C9D}">
  <a:tblStyle styleId="{1CEB5156-FB9D-455F-B165-E37DA6257C9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SemiBold-bold.fntdata"/><Relationship Id="rId21" Type="http://schemas.openxmlformats.org/officeDocument/2006/relationships/font" Target="fonts/RalewaySemiBold-regular.fntdata"/><Relationship Id="rId24" Type="http://schemas.openxmlformats.org/officeDocument/2006/relationships/font" Target="fonts/RalewaySemiBold-boldItalic.fntdata"/><Relationship Id="rId23" Type="http://schemas.openxmlformats.org/officeDocument/2006/relationships/font" Target="fonts/Raleway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4.jp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60875" y="1241250"/>
            <a:ext cx="4311000" cy="21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chemeClr val="dk1"/>
                </a:solidFill>
              </a:rPr>
              <a:t>Разработка Программный комплекс</a:t>
            </a:r>
            <a:r>
              <a:rPr lang="ru" sz="3100">
                <a:solidFill>
                  <a:schemeClr val="dk1"/>
                </a:solidFill>
              </a:rPr>
              <a:t> «</a:t>
            </a:r>
            <a:r>
              <a:rPr b="1" lang="ru" sz="3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Мамина забота</a:t>
            </a:r>
            <a:r>
              <a:rPr lang="ru" sz="3100">
                <a:solidFill>
                  <a:schemeClr val="dk1"/>
                </a:solidFill>
              </a:rPr>
              <a:t>»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-813850" y="1017000"/>
            <a:ext cx="77754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стартап-проекта "Мамина забота" заключается в растущем интересе к здоровью и благополучию женщин, а также в необходимости доступа к надежной информации и удобным инструментам для заботы о своем здоровье.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точки зрения здравоохранения, осведомленность, регулярный мониторинг и проактивная забота о женском здоровье являются ключевыми факторами для предотвращения и выявления заболеваний на ранних стадиях, а также для поддержания общего благополучия и качества жизни.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Оно облегчает доступ к информации и предоставляет удобный инструмент для женщин, помогая им понять и контролировать свое здоровье, принимать информированные решения и заботиться о себе. Время, потраченное на заботу о собственном здоровье, становится все более ценным, и "Мамина забота" обеспечивает легкий и эффективный путь к достижению этой цели.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56825" y="4743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27897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Женщины после родов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Женщины с хроническим заболеванием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Девушки, которые готовятся к вынашиванию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568881"/>
            <a:ext cx="65682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некоторых регионах России ограничен доступ к качественной медицинской помощи для женщин, связан с низкой осведомленностью о женском здоровье и отсутствием профилактических программ. Социальные и культурные факторы также влияют на доступ к медицинским услугам из-за стереотипов, предрассудков и стигматизации, особенно в области репродуктивного здоровья и психического благополучия.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6818" y="2626031"/>
            <a:ext cx="7993200" cy="15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Алгоритмы расчета данных для получения персонализированных консультаций, уведомлений; Создание базы данных и её хранения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Концепция технологии сформулированы. Подготовлено предварительное техническое задание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База данных; считывание и анализирование, полученных </a:t>
            </a:r>
            <a:r>
              <a:rPr lang="ru">
                <a:solidFill>
                  <a:srgbClr val="132C40"/>
                </a:solidFill>
              </a:rPr>
              <a:t>данных</a:t>
            </a:r>
            <a:r>
              <a:rPr lang="ru">
                <a:solidFill>
                  <a:srgbClr val="132C40"/>
                </a:solidFill>
              </a:rPr>
              <a:t> от клиента; консультации с врачами; получения </a:t>
            </a:r>
            <a:r>
              <a:rPr lang="ru">
                <a:solidFill>
                  <a:srgbClr val="132C40"/>
                </a:solidFill>
              </a:rPr>
              <a:t>специализированных уведомлений и советов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Ценностное предложение приложения "Забота о женщинах" заключается в предоставлении надежной, персонализированной и удобной платформы для ухода за здоровьем женщин.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432325" y="1846236"/>
            <a:ext cx="7743900" cy="24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Женщины с хроническими заболеваниями тратят много времени и средств на получения и расшифровку результатов анализов, более того они и забывают об этом, либо откладывают на потом, мы через приложения берём роль мамы, которая заботливо, но настойчиво напоминает о необходимости пройти обследование и расшифровывает, при этом сэкономит время и деньги на поход к врачу, если это не требуется.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Девушки, которое планируют материнство и тревожные беременные они хотят держать всё под контролем, но им не хватает времени и личных ресурсов, мы через приложения берём роль мамы, которая заботливо, но настойчиво напоминает о необходимости посетить врача и расшифровывает, при этом сэкономит время, деньги и сохранит психологическое спокойствие будущей мамы.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1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HEALTHNET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PAM 2 трлн $ рынок медицинских услуг в мире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3 трлн Р рынок медицинских услуг в РФ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15 млрд Р рынок медицинских технологий в РФ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2"/>
          <p:cNvSpPr txBox="1"/>
          <p:nvPr/>
        </p:nvSpPr>
        <p:spPr>
          <a:xfrm>
            <a:off x="496719" y="1959588"/>
            <a:ext cx="69366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Программный комплекс «Flo» - Приложение-форум создано для того, чтобы следить за здоровьем, циклом, переменами в настроении, а также обсуждать любую насущную проблему.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нём отсутствуют индивидуальные рекомендации и профилактики в зависимости от состояния пациента, приложение нацелено на обсуждение проблемы, а не на решение.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Государственные клиники: реагируют по факту обращения к ним, цепочка взаимодействия с врачами и получения информации составляет длинный цикл, но не профилактику; диспансеризация рассмотреть (партнерство).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Частные клиники: реагируют по факту обращения к ним, быстрота действий, но дорогое обслуживание.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/>
        </p:nvSpPr>
        <p:spPr>
          <a:xfrm>
            <a:off x="456826" y="1320800"/>
            <a:ext cx="8091600" cy="3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Монетизация: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Продажа подписки на приложение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Ключевые виды деятельности: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Обеспечение безопасности данных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Обеспечение связи с клиентами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Обеспечение обновления информации в приложении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Обученный чат-бот или библиотека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Ключевые ресурсы: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Собственные: компетенции команды, библиотеки, чат-бот, сервер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Привлеченные инвестиции: НИР, студенческий стартап, грант “УМНИК”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Ресурсы партнеров: ЕМИАС, подключение к медицинским библиотекам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Отношения с покупателями: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Автоматизированное обслуживание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Участие в маркетинговых активностях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26" y="607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26" y="581200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Сформулирована техническая концепция, установлены возможные области применения разработка</a:t>
            </a:r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35"/>
          <p:cNvGraphicFramePr/>
          <p:nvPr/>
        </p:nvGraphicFramePr>
        <p:xfrm>
          <a:off x="401735" y="9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{1CEB5156-FB9D-455F-B165-E37DA6257C9D}</a:tableStyleId>
              </a:tblPr>
              <a:tblGrid>
                <a:gridCol w="2547200"/>
                <a:gridCol w="2163600"/>
                <a:gridCol w="3210400"/>
              </a:tblGrid>
              <a:tr h="75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678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Ильина Ксения Анатольевна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8" name="Google Shape;248;p35"/>
          <p:cNvPicPr preferRelativeResize="0"/>
          <p:nvPr/>
        </p:nvPicPr>
        <p:blipFill rotWithShape="1">
          <a:blip r:embed="rId3">
            <a:alphaModFix/>
          </a:blip>
          <a:srcRect b="30896" l="0" r="0" t="0"/>
          <a:stretch/>
        </p:blipFill>
        <p:spPr>
          <a:xfrm>
            <a:off x="5385900" y="1826051"/>
            <a:ext cx="2630950" cy="2424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1451367" y="7699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 txBox="1"/>
          <p:nvPr>
            <p:ph idx="1" type="body"/>
          </p:nvPr>
        </p:nvSpPr>
        <p:spPr>
          <a:xfrm>
            <a:off x="456825" y="2156300"/>
            <a:ext cx="5704500" cy="18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и вывод на рынок программного комплекса «Мамина забота»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Поддержка программного комплекса «Мамина забота» после выхода на рынок: продвижение через специализированные семинары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Географическое масштабирование применения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7610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3" y="8350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@ksunia_ilina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+79023353140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Ильина Ксения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