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5" r:id="rId1"/>
  </p:sldMasterIdLst>
  <p:sldIdLst>
    <p:sldId id="267" r:id="rId2"/>
    <p:sldId id="262" r:id="rId3"/>
    <p:sldId id="269" r:id="rId4"/>
    <p:sldId id="265" r:id="rId5"/>
    <p:sldId id="264" r:id="rId6"/>
    <p:sldId id="270" r:id="rId7"/>
    <p:sldId id="260" r:id="rId8"/>
    <p:sldId id="261" r:id="rId9"/>
    <p:sldId id="271" r:id="rId10"/>
    <p:sldId id="268" r:id="rId11"/>
    <p:sldId id="272" r:id="rId12"/>
    <p:sldId id="273" r:id="rId13"/>
  </p:sldIdLst>
  <p:sldSz cx="20104100" cy="11315700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4C8604-713C-49CB-8D93-A095D3B2E097}" v="369" dt="2023-12-04T05:56:56.216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20"/>
    <p:restoredTop sz="93388" autoAdjust="0"/>
  </p:normalViewPr>
  <p:slideViewPr>
    <p:cSldViewPr snapToGrid="0">
      <p:cViewPr varScale="1">
        <p:scale>
          <a:sx n="47" d="100"/>
          <a:sy n="47" d="100"/>
        </p:scale>
        <p:origin x="58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астасия Евстратенко" userId="4e6aa5c95117b952" providerId="LiveId" clId="{EC19DA46-3869-4FC4-BBED-4BC1BCCF1824}"/>
    <pc:docChg chg="custSel modSld sldOrd">
      <pc:chgData name="Анастасия Евстратенко" userId="4e6aa5c95117b952" providerId="LiveId" clId="{EC19DA46-3869-4FC4-BBED-4BC1BCCF1824}" dt="2023-11-23T14:23:23.675" v="432"/>
      <pc:docMkLst>
        <pc:docMk/>
      </pc:docMkLst>
      <pc:sldChg chg="modSp mod ord">
        <pc:chgData name="Анастасия Евстратенко" userId="4e6aa5c95117b952" providerId="LiveId" clId="{EC19DA46-3869-4FC4-BBED-4BC1BCCF1824}" dt="2023-11-23T14:22:34.195" v="427" actId="20577"/>
        <pc:sldMkLst>
          <pc:docMk/>
          <pc:sldMk cId="0" sldId="260"/>
        </pc:sldMkLst>
        <pc:graphicFrameChg chg="modGraphic">
          <ac:chgData name="Анастасия Евстратенко" userId="4e6aa5c95117b952" providerId="LiveId" clId="{EC19DA46-3869-4FC4-BBED-4BC1BCCF1824}" dt="2023-11-23T14:22:34.195" v="427" actId="20577"/>
          <ac:graphicFrameMkLst>
            <pc:docMk/>
            <pc:sldMk cId="0" sldId="260"/>
            <ac:graphicFrameMk id="4" creationId="{00000000-0000-0000-0000-000000000000}"/>
          </ac:graphicFrameMkLst>
        </pc:graphicFrameChg>
      </pc:sldChg>
      <pc:sldChg chg="modSp mod">
        <pc:chgData name="Анастасия Евстратенко" userId="4e6aa5c95117b952" providerId="LiveId" clId="{EC19DA46-3869-4FC4-BBED-4BC1BCCF1824}" dt="2023-11-23T14:21:47.084" v="419" actId="20577"/>
        <pc:sldMkLst>
          <pc:docMk/>
          <pc:sldMk cId="0" sldId="261"/>
        </pc:sldMkLst>
        <pc:spChg chg="mod">
          <ac:chgData name="Анастасия Евстратенко" userId="4e6aa5c95117b952" providerId="LiveId" clId="{EC19DA46-3869-4FC4-BBED-4BC1BCCF1824}" dt="2023-11-23T10:24:52.601" v="1" actId="113"/>
          <ac:spMkLst>
            <pc:docMk/>
            <pc:sldMk cId="0" sldId="261"/>
            <ac:spMk id="326" creationId="{00000000-0000-0000-0000-000000000000}"/>
          </ac:spMkLst>
        </pc:spChg>
        <pc:spChg chg="mod">
          <ac:chgData name="Анастасия Евстратенко" userId="4e6aa5c95117b952" providerId="LiveId" clId="{EC19DA46-3869-4FC4-BBED-4BC1BCCF1824}" dt="2023-11-23T14:21:47.084" v="419" actId="20577"/>
          <ac:spMkLst>
            <pc:docMk/>
            <pc:sldMk cId="0" sldId="261"/>
            <ac:spMk id="339" creationId="{00000000-0000-0000-0000-000000000000}"/>
          </ac:spMkLst>
        </pc:spChg>
        <pc:spChg chg="mod">
          <ac:chgData name="Анастасия Евстратенко" userId="4e6aa5c95117b952" providerId="LiveId" clId="{EC19DA46-3869-4FC4-BBED-4BC1BCCF1824}" dt="2023-11-23T14:19:27.829" v="297" actId="313"/>
          <ac:spMkLst>
            <pc:docMk/>
            <pc:sldMk cId="0" sldId="261"/>
            <ac:spMk id="343" creationId="{00000000-0000-0000-0000-000000000000}"/>
          </ac:spMkLst>
        </pc:spChg>
        <pc:spChg chg="mod">
          <ac:chgData name="Анастасия Евстратенко" userId="4e6aa5c95117b952" providerId="LiveId" clId="{EC19DA46-3869-4FC4-BBED-4BC1BCCF1824}" dt="2023-11-23T14:19:55.883" v="373" actId="20577"/>
          <ac:spMkLst>
            <pc:docMk/>
            <pc:sldMk cId="0" sldId="261"/>
            <ac:spMk id="345" creationId="{00000000-0000-0000-0000-000000000000}"/>
          </ac:spMkLst>
        </pc:spChg>
      </pc:sldChg>
      <pc:sldChg chg="modSp mod">
        <pc:chgData name="Анастасия Евстратенко" userId="4e6aa5c95117b952" providerId="LiveId" clId="{EC19DA46-3869-4FC4-BBED-4BC1BCCF1824}" dt="2023-11-23T14:08:55.419" v="40" actId="20577"/>
        <pc:sldMkLst>
          <pc:docMk/>
          <pc:sldMk cId="2986631084" sldId="264"/>
        </pc:sldMkLst>
        <pc:spChg chg="mod">
          <ac:chgData name="Анастасия Евстратенко" userId="4e6aa5c95117b952" providerId="LiveId" clId="{EC19DA46-3869-4FC4-BBED-4BC1BCCF1824}" dt="2023-11-23T14:08:55.419" v="40" actId="20577"/>
          <ac:spMkLst>
            <pc:docMk/>
            <pc:sldMk cId="2986631084" sldId="264"/>
            <ac:spMk id="6" creationId="{31F2D2F4-F68C-A60C-657E-1E04712C1DDA}"/>
          </ac:spMkLst>
        </pc:spChg>
      </pc:sldChg>
      <pc:sldChg chg="addSp delSp modSp mod">
        <pc:chgData name="Анастасия Евстратенко" userId="4e6aa5c95117b952" providerId="LiveId" clId="{EC19DA46-3869-4FC4-BBED-4BC1BCCF1824}" dt="2023-11-23T14:07:54.151" v="38" actId="1076"/>
        <pc:sldMkLst>
          <pc:docMk/>
          <pc:sldMk cId="750473649" sldId="265"/>
        </pc:sldMkLst>
        <pc:spChg chg="mod">
          <ac:chgData name="Анастасия Евстратенко" userId="4e6aa5c95117b952" providerId="LiveId" clId="{EC19DA46-3869-4FC4-BBED-4BC1BCCF1824}" dt="2023-11-23T14:06:52.102" v="25" actId="255"/>
          <ac:spMkLst>
            <pc:docMk/>
            <pc:sldMk cId="750473649" sldId="265"/>
            <ac:spMk id="3" creationId="{15D0ED30-815F-4ADE-9682-9A099E4465EA}"/>
          </ac:spMkLst>
        </pc:spChg>
        <pc:spChg chg="mod">
          <ac:chgData name="Анастасия Евстратенко" userId="4e6aa5c95117b952" providerId="LiveId" clId="{EC19DA46-3869-4FC4-BBED-4BC1BCCF1824}" dt="2023-11-23T14:06:17.008" v="15" actId="20577"/>
          <ac:spMkLst>
            <pc:docMk/>
            <pc:sldMk cId="750473649" sldId="265"/>
            <ac:spMk id="4" creationId="{B325A098-4CDC-4C88-E5EF-CAC01E8DE0F3}"/>
          </ac:spMkLst>
        </pc:spChg>
        <pc:spChg chg="add del mod">
          <ac:chgData name="Анастасия Евстратенко" userId="4e6aa5c95117b952" providerId="LiveId" clId="{EC19DA46-3869-4FC4-BBED-4BC1BCCF1824}" dt="2023-11-23T14:06:10.151" v="14"/>
          <ac:spMkLst>
            <pc:docMk/>
            <pc:sldMk cId="750473649" sldId="265"/>
            <ac:spMk id="6" creationId="{13E5098C-6BC7-61AC-7084-4F67FA598F21}"/>
          </ac:spMkLst>
        </pc:spChg>
        <pc:spChg chg="add mod">
          <ac:chgData name="Анастасия Евстратенко" userId="4e6aa5c95117b952" providerId="LiveId" clId="{EC19DA46-3869-4FC4-BBED-4BC1BCCF1824}" dt="2023-11-23T14:07:49.193" v="34" actId="1076"/>
          <ac:spMkLst>
            <pc:docMk/>
            <pc:sldMk cId="750473649" sldId="265"/>
            <ac:spMk id="8" creationId="{A78AD831-7579-7244-C948-07DA6235169E}"/>
          </ac:spMkLst>
        </pc:spChg>
        <pc:spChg chg="mod">
          <ac:chgData name="Анастасия Евстратенко" userId="4e6aa5c95117b952" providerId="LiveId" clId="{EC19DA46-3869-4FC4-BBED-4BC1BCCF1824}" dt="2023-11-23T14:06:56.899" v="26" actId="255"/>
          <ac:spMkLst>
            <pc:docMk/>
            <pc:sldMk cId="750473649" sldId="265"/>
            <ac:spMk id="11" creationId="{8AD0C300-EC32-4ADA-AA2D-CC476140B328}"/>
          </ac:spMkLst>
        </pc:spChg>
        <pc:picChg chg="mod">
          <ac:chgData name="Анастасия Евстратенко" userId="4e6aa5c95117b952" providerId="LiveId" clId="{EC19DA46-3869-4FC4-BBED-4BC1BCCF1824}" dt="2023-11-23T14:06:41.965" v="24" actId="1076"/>
          <ac:picMkLst>
            <pc:docMk/>
            <pc:sldMk cId="750473649" sldId="265"/>
            <ac:picMk id="7" creationId="{0F34D30A-FFB0-09D2-C3B3-87EF12F54554}"/>
          </ac:picMkLst>
        </pc:picChg>
        <pc:picChg chg="mod">
          <ac:chgData name="Анастасия Евстратенко" userId="4e6aa5c95117b952" providerId="LiveId" clId="{EC19DA46-3869-4FC4-BBED-4BC1BCCF1824}" dt="2023-11-23T14:07:54.151" v="38" actId="1076"/>
          <ac:picMkLst>
            <pc:docMk/>
            <pc:sldMk cId="750473649" sldId="265"/>
            <ac:picMk id="9" creationId="{B74904BD-7039-B105-37CE-D508B27656AF}"/>
          </ac:picMkLst>
        </pc:picChg>
        <pc:picChg chg="mod">
          <ac:chgData name="Анастасия Евстратенко" userId="4e6aa5c95117b952" providerId="LiveId" clId="{EC19DA46-3869-4FC4-BBED-4BC1BCCF1824}" dt="2023-11-23T14:07:52.461" v="36" actId="1076"/>
          <ac:picMkLst>
            <pc:docMk/>
            <pc:sldMk cId="750473649" sldId="265"/>
            <ac:picMk id="12" creationId="{7DA72586-E7D3-4696-B85E-3EDFA9B112A4}"/>
          </ac:picMkLst>
        </pc:picChg>
        <pc:picChg chg="mod">
          <ac:chgData name="Анастасия Евстратенко" userId="4e6aa5c95117b952" providerId="LiveId" clId="{EC19DA46-3869-4FC4-BBED-4BC1BCCF1824}" dt="2023-11-23T14:07:53.762" v="37" actId="1076"/>
          <ac:picMkLst>
            <pc:docMk/>
            <pc:sldMk cId="750473649" sldId="265"/>
            <ac:picMk id="13" creationId="{7F78EFF9-077B-4FDF-956F-997E877A612F}"/>
          </ac:picMkLst>
        </pc:picChg>
      </pc:sldChg>
      <pc:sldChg chg="addSp delSp modSp mod">
        <pc:chgData name="Анастасия Евстратенко" userId="4e6aa5c95117b952" providerId="LiveId" clId="{EC19DA46-3869-4FC4-BBED-4BC1BCCF1824}" dt="2023-11-23T14:23:23.675" v="432"/>
        <pc:sldMkLst>
          <pc:docMk/>
          <pc:sldMk cId="756143" sldId="266"/>
        </pc:sldMkLst>
        <pc:spChg chg="mod">
          <ac:chgData name="Анастасия Евстратенко" userId="4e6aa5c95117b952" providerId="LiveId" clId="{EC19DA46-3869-4FC4-BBED-4BC1BCCF1824}" dt="2023-11-23T14:23:17.426" v="429" actId="14100"/>
          <ac:spMkLst>
            <pc:docMk/>
            <pc:sldMk cId="756143" sldId="266"/>
            <ac:spMk id="4" creationId="{8D2F3113-607B-2C23-8D07-A6E0DFDEEEA9}"/>
          </ac:spMkLst>
        </pc:spChg>
        <pc:spChg chg="add del mod">
          <ac:chgData name="Анастасия Евстратенко" userId="4e6aa5c95117b952" providerId="LiveId" clId="{EC19DA46-3869-4FC4-BBED-4BC1BCCF1824}" dt="2023-11-23T14:23:23.675" v="432"/>
          <ac:spMkLst>
            <pc:docMk/>
            <pc:sldMk cId="756143" sldId="266"/>
            <ac:spMk id="7" creationId="{332DEE76-6F2A-CBB9-A650-47E6AC2C7E8D}"/>
          </ac:spMkLst>
        </pc:spChg>
        <pc:graphicFrameChg chg="add del mod">
          <ac:chgData name="Анастасия Евстратенко" userId="4e6aa5c95117b952" providerId="LiveId" clId="{EC19DA46-3869-4FC4-BBED-4BC1BCCF1824}" dt="2023-11-23T14:22:55.402" v="428" actId="21"/>
          <ac:graphicFrameMkLst>
            <pc:docMk/>
            <pc:sldMk cId="756143" sldId="266"/>
            <ac:graphicFrameMk id="6" creationId="{15E04585-D3A1-B10B-B43C-DF9E9E3B4109}"/>
          </ac:graphicFrameMkLst>
        </pc:graphicFrameChg>
      </pc:sldChg>
    </pc:docChg>
  </pc:docChgLst>
  <pc:docChgLst>
    <pc:chgData name="Анастасия Евстратенко" userId="4e6aa5c95117b952" providerId="LiveId" clId="{66B2D50D-EE39-49D2-B354-0F22B4DD5A5A}"/>
    <pc:docChg chg="undo custSel addSld modSld sldOrd">
      <pc:chgData name="Анастасия Евстратенко" userId="4e6aa5c95117b952" providerId="LiveId" clId="{66B2D50D-EE39-49D2-B354-0F22B4DD5A5A}" dt="2023-11-21T15:09:03.116" v="1903" actId="20577"/>
      <pc:docMkLst>
        <pc:docMk/>
      </pc:docMkLst>
      <pc:sldChg chg="addSp delSp modSp add mod">
        <pc:chgData name="Анастасия Евстратенко" userId="4e6aa5c95117b952" providerId="LiveId" clId="{66B2D50D-EE39-49D2-B354-0F22B4DD5A5A}" dt="2023-11-21T14:33:45.800" v="1338" actId="255"/>
        <pc:sldMkLst>
          <pc:docMk/>
          <pc:sldMk cId="0" sldId="260"/>
        </pc:sldMkLst>
        <pc:spChg chg="del mod">
          <ac:chgData name="Анастасия Евстратенко" userId="4e6aa5c95117b952" providerId="LiveId" clId="{66B2D50D-EE39-49D2-B354-0F22B4DD5A5A}" dt="2023-11-21T14:33:24.441" v="1314" actId="21"/>
          <ac:spMkLst>
            <pc:docMk/>
            <pc:sldMk cId="0" sldId="260"/>
            <ac:spMk id="2" creationId="{00000000-0000-0000-0000-000000000000}"/>
          </ac:spMkLst>
        </pc:spChg>
        <pc:spChg chg="del mod">
          <ac:chgData name="Анастасия Евстратенко" userId="4e6aa5c95117b952" providerId="LiveId" clId="{66B2D50D-EE39-49D2-B354-0F22B4DD5A5A}" dt="2023-11-21T13:57:02.505" v="1109"/>
          <ac:spMkLst>
            <pc:docMk/>
            <pc:sldMk cId="0" sldId="260"/>
            <ac:spMk id="3" creationId="{00000000-0000-0000-0000-000000000000}"/>
          </ac:spMkLst>
        </pc:spChg>
        <pc:spChg chg="add mod">
          <ac:chgData name="Анастасия Евстратенко" userId="4e6aa5c95117b952" providerId="LiveId" clId="{66B2D50D-EE39-49D2-B354-0F22B4DD5A5A}" dt="2023-11-21T14:33:45.800" v="1338" actId="255"/>
          <ac:spMkLst>
            <pc:docMk/>
            <pc:sldMk cId="0" sldId="260"/>
            <ac:spMk id="3" creationId="{36BE49B4-63DE-3DEE-DEB2-007E0784D9F9}"/>
          </ac:spMkLst>
        </pc:spChg>
      </pc:sldChg>
      <pc:sldChg chg="addSp delSp modSp mod ord">
        <pc:chgData name="Анастасия Евстратенко" userId="4e6aa5c95117b952" providerId="LiveId" clId="{66B2D50D-EE39-49D2-B354-0F22B4DD5A5A}" dt="2023-11-21T14:01:17.248" v="1215"/>
        <pc:sldMkLst>
          <pc:docMk/>
          <pc:sldMk cId="0" sldId="261"/>
        </pc:sldMkLst>
        <pc:picChg chg="del mod">
          <ac:chgData name="Анастасия Евстратенко" userId="4e6aa5c95117b952" providerId="LiveId" clId="{66B2D50D-EE39-49D2-B354-0F22B4DD5A5A}" dt="2023-11-21T13:17:19.715" v="1" actId="21"/>
          <ac:picMkLst>
            <pc:docMk/>
            <pc:sldMk cId="0" sldId="261"/>
            <ac:picMk id="2" creationId="{0D32015B-B611-648C-82A5-8D8C1B561F81}"/>
          </ac:picMkLst>
        </pc:picChg>
        <pc:picChg chg="del mod">
          <ac:chgData name="Анастасия Евстратенко" userId="4e6aa5c95117b952" providerId="LiveId" clId="{66B2D50D-EE39-49D2-B354-0F22B4DD5A5A}" dt="2023-11-21T13:17:26.967" v="3" actId="21"/>
          <ac:picMkLst>
            <pc:docMk/>
            <pc:sldMk cId="0" sldId="261"/>
            <ac:picMk id="3" creationId="{8B2A95FA-EA4F-2B25-1486-B1F690B31E40}"/>
          </ac:picMkLst>
        </pc:picChg>
        <pc:picChg chg="add del mod">
          <ac:chgData name="Анастасия Евстратенко" userId="4e6aa5c95117b952" providerId="LiveId" clId="{66B2D50D-EE39-49D2-B354-0F22B4DD5A5A}" dt="2023-11-21T13:17:32.967" v="5" actId="21"/>
          <ac:picMkLst>
            <pc:docMk/>
            <pc:sldMk cId="0" sldId="261"/>
            <ac:picMk id="4" creationId="{4A05563C-F649-827B-6EB2-2D9DC7E5B16A}"/>
          </ac:picMkLst>
        </pc:picChg>
      </pc:sldChg>
      <pc:sldChg chg="addSp delSp modSp new mod">
        <pc:chgData name="Анастасия Евстратенко" userId="4e6aa5c95117b952" providerId="LiveId" clId="{66B2D50D-EE39-49D2-B354-0F22B4DD5A5A}" dt="2023-11-21T15:09:03.116" v="1903" actId="20577"/>
        <pc:sldMkLst>
          <pc:docMk/>
          <pc:sldMk cId="3572221747" sldId="262"/>
        </pc:sldMkLst>
        <pc:spChg chg="add del mod">
          <ac:chgData name="Анастасия Евстратенко" userId="4e6aa5c95117b952" providerId="LiveId" clId="{66B2D50D-EE39-49D2-B354-0F22B4DD5A5A}" dt="2023-11-21T14:59:47.251" v="1780" actId="21"/>
          <ac:spMkLst>
            <pc:docMk/>
            <pc:sldMk cId="3572221747" sldId="262"/>
            <ac:spMk id="2" creationId="{AD2A2389-9749-3179-7804-B1941E16A620}"/>
          </ac:spMkLst>
        </pc:spChg>
        <pc:spChg chg="del">
          <ac:chgData name="Анастасия Евстратенко" userId="4e6aa5c95117b952" providerId="LiveId" clId="{66B2D50D-EE39-49D2-B354-0F22B4DD5A5A}" dt="2023-11-21T13:18:18.994" v="12" actId="21"/>
          <ac:spMkLst>
            <pc:docMk/>
            <pc:sldMk cId="3572221747" sldId="262"/>
            <ac:spMk id="2" creationId="{B68BDC27-039B-600E-05EF-1BC97FE721C5}"/>
          </ac:spMkLst>
        </pc:spChg>
        <pc:spChg chg="del mod">
          <ac:chgData name="Анастасия Евстратенко" userId="4e6aa5c95117b952" providerId="LiveId" clId="{66B2D50D-EE39-49D2-B354-0F22B4DD5A5A}" dt="2023-11-21T13:18:11.594" v="10" actId="21"/>
          <ac:spMkLst>
            <pc:docMk/>
            <pc:sldMk cId="3572221747" sldId="262"/>
            <ac:spMk id="3" creationId="{71268874-41ED-8E8B-9FC2-FF7AD7661AEA}"/>
          </ac:spMkLst>
        </pc:spChg>
        <pc:spChg chg="add del mod">
          <ac:chgData name="Анастасия Евстратенко" userId="4e6aa5c95117b952" providerId="LiveId" clId="{66B2D50D-EE39-49D2-B354-0F22B4DD5A5A}" dt="2023-11-21T13:18:15.004" v="11" actId="21"/>
          <ac:spMkLst>
            <pc:docMk/>
            <pc:sldMk cId="3572221747" sldId="262"/>
            <ac:spMk id="5" creationId="{6AF089E5-A43E-B22E-E3CA-94DBCEA6C7D3}"/>
          </ac:spMkLst>
        </pc:spChg>
        <pc:spChg chg="add mod">
          <ac:chgData name="Анастасия Евстратенко" userId="4e6aa5c95117b952" providerId="LiveId" clId="{66B2D50D-EE39-49D2-B354-0F22B4DD5A5A}" dt="2023-11-21T13:18:46.574" v="37" actId="14100"/>
          <ac:spMkLst>
            <pc:docMk/>
            <pc:sldMk cId="3572221747" sldId="262"/>
            <ac:spMk id="6" creationId="{FE33DAAE-B42B-783F-7662-937BBF1A0D44}"/>
          </ac:spMkLst>
        </pc:spChg>
        <pc:spChg chg="add del mod">
          <ac:chgData name="Анастасия Евстратенко" userId="4e6aa5c95117b952" providerId="LiveId" clId="{66B2D50D-EE39-49D2-B354-0F22B4DD5A5A}" dt="2023-11-21T13:25:45.934" v="136" actId="21"/>
          <ac:spMkLst>
            <pc:docMk/>
            <pc:sldMk cId="3572221747" sldId="262"/>
            <ac:spMk id="8" creationId="{FD3B9A74-BAFA-1FE0-C366-4C70CEB98B04}"/>
          </ac:spMkLst>
        </pc:spChg>
        <pc:spChg chg="add del mod">
          <ac:chgData name="Анастасия Евстратенко" userId="4e6aa5c95117b952" providerId="LiveId" clId="{66B2D50D-EE39-49D2-B354-0F22B4DD5A5A}" dt="2023-11-21T13:24:31.584" v="84" actId="21"/>
          <ac:spMkLst>
            <pc:docMk/>
            <pc:sldMk cId="3572221747" sldId="262"/>
            <ac:spMk id="11" creationId="{F4DC9D8A-EBC9-57A4-A44F-8E00FD9959F9}"/>
          </ac:spMkLst>
        </pc:spChg>
        <pc:spChg chg="add del mod">
          <ac:chgData name="Анастасия Евстратенко" userId="4e6aa5c95117b952" providerId="LiveId" clId="{66B2D50D-EE39-49D2-B354-0F22B4DD5A5A}" dt="2023-11-21T13:23:54.086" v="78" actId="21"/>
          <ac:spMkLst>
            <pc:docMk/>
            <pc:sldMk cId="3572221747" sldId="262"/>
            <ac:spMk id="14" creationId="{5E332920-63BB-9DA7-A031-CDA1BCF228FA}"/>
          </ac:spMkLst>
        </pc:spChg>
        <pc:spChg chg="add mod">
          <ac:chgData name="Анастасия Евстратенко" userId="4e6aa5c95117b952" providerId="LiveId" clId="{66B2D50D-EE39-49D2-B354-0F22B4DD5A5A}" dt="2023-11-21T13:26:08.947" v="139" actId="313"/>
          <ac:spMkLst>
            <pc:docMk/>
            <pc:sldMk cId="3572221747" sldId="262"/>
            <ac:spMk id="17" creationId="{6EB0E2E6-29D2-4CD1-ABEA-7B685174516A}"/>
          </ac:spMkLst>
        </pc:spChg>
        <pc:spChg chg="add mod">
          <ac:chgData name="Анастасия Евстратенко" userId="4e6aa5c95117b952" providerId="LiveId" clId="{66B2D50D-EE39-49D2-B354-0F22B4DD5A5A}" dt="2023-11-21T15:09:03.116" v="1903" actId="20577"/>
          <ac:spMkLst>
            <pc:docMk/>
            <pc:sldMk cId="3572221747" sldId="262"/>
            <ac:spMk id="19" creationId="{B00A34EC-3484-AFE0-4D18-03DF81CDBC60}"/>
          </ac:spMkLst>
        </pc:spChg>
        <pc:picChg chg="add del mod">
          <ac:chgData name="Анастасия Евстратенко" userId="4e6aa5c95117b952" providerId="LiveId" clId="{66B2D50D-EE39-49D2-B354-0F22B4DD5A5A}" dt="2023-11-21T13:24:28.506" v="83" actId="21"/>
          <ac:picMkLst>
            <pc:docMk/>
            <pc:sldMk cId="3572221747" sldId="262"/>
            <ac:picMk id="9" creationId="{D9A598AA-B278-0B82-0863-F08F1AA004F0}"/>
          </ac:picMkLst>
        </pc:picChg>
        <pc:picChg chg="add del mod">
          <ac:chgData name="Анастасия Евстратенко" userId="4e6aa5c95117b952" providerId="LiveId" clId="{66B2D50D-EE39-49D2-B354-0F22B4DD5A5A}" dt="2023-11-21T13:23:50.708" v="77" actId="21"/>
          <ac:picMkLst>
            <pc:docMk/>
            <pc:sldMk cId="3572221747" sldId="262"/>
            <ac:picMk id="12" creationId="{F07C0190-9019-425C-5183-D8A360FC8FE5}"/>
          </ac:picMkLst>
        </pc:picChg>
        <pc:picChg chg="add del mod">
          <ac:chgData name="Анастасия Евстратенко" userId="4e6aa5c95117b952" providerId="LiveId" clId="{66B2D50D-EE39-49D2-B354-0F22B4DD5A5A}" dt="2023-11-21T14:33:06.469" v="1308" actId="21"/>
          <ac:picMkLst>
            <pc:docMk/>
            <pc:sldMk cId="3572221747" sldId="262"/>
            <ac:picMk id="15" creationId="{F29E1B3A-ED7F-76F4-4BD0-3CE702BCEDA8}"/>
          </ac:picMkLst>
        </pc:picChg>
        <pc:picChg chg="add del mod">
          <ac:chgData name="Анастасия Евстратенко" userId="4e6aa5c95117b952" providerId="LiveId" clId="{66B2D50D-EE39-49D2-B354-0F22B4DD5A5A}" dt="2023-11-21T13:27:05.838" v="208" actId="21"/>
          <ac:picMkLst>
            <pc:docMk/>
            <pc:sldMk cId="3572221747" sldId="262"/>
            <ac:picMk id="18" creationId="{5F8C2CB7-247B-254C-65B1-BBE58DDFB200}"/>
          </ac:picMkLst>
        </pc:picChg>
      </pc:sldChg>
      <pc:sldChg chg="addSp delSp modSp new mod">
        <pc:chgData name="Анастасия Евстратенко" userId="4e6aa5c95117b952" providerId="LiveId" clId="{66B2D50D-EE39-49D2-B354-0F22B4DD5A5A}" dt="2023-11-21T13:57:56.717" v="1116" actId="14100"/>
        <pc:sldMkLst>
          <pc:docMk/>
          <pc:sldMk cId="2273463577" sldId="263"/>
        </pc:sldMkLst>
        <pc:spChg chg="del mod">
          <ac:chgData name="Анастасия Евстратенко" userId="4e6aa5c95117b952" providerId="LiveId" clId="{66B2D50D-EE39-49D2-B354-0F22B4DD5A5A}" dt="2023-11-21T13:28:04.463" v="225" actId="21"/>
          <ac:spMkLst>
            <pc:docMk/>
            <pc:sldMk cId="2273463577" sldId="263"/>
            <ac:spMk id="2" creationId="{666FBC82-69A2-B243-C7EC-1A9977F61BE1}"/>
          </ac:spMkLst>
        </pc:spChg>
        <pc:spChg chg="del">
          <ac:chgData name="Анастасия Евстратенко" userId="4e6aa5c95117b952" providerId="LiveId" clId="{66B2D50D-EE39-49D2-B354-0F22B4DD5A5A}" dt="2023-11-21T13:28:06.236" v="226" actId="21"/>
          <ac:spMkLst>
            <pc:docMk/>
            <pc:sldMk cId="2273463577" sldId="263"/>
            <ac:spMk id="3" creationId="{FF16D088-09B6-F3AD-F762-A65B80F9359A}"/>
          </ac:spMkLst>
        </pc:spChg>
        <pc:spChg chg="add mod">
          <ac:chgData name="Анастасия Евстратенко" userId="4e6aa5c95117b952" providerId="LiveId" clId="{66B2D50D-EE39-49D2-B354-0F22B4DD5A5A}" dt="2023-11-21T13:57:56.717" v="1116" actId="14100"/>
          <ac:spMkLst>
            <pc:docMk/>
            <pc:sldMk cId="2273463577" sldId="263"/>
            <ac:spMk id="4" creationId="{DBD74675-4572-19E0-DB74-B3F8CF354AC4}"/>
          </ac:spMkLst>
        </pc:spChg>
        <pc:spChg chg="add mod">
          <ac:chgData name="Анастасия Евстратенко" userId="4e6aa5c95117b952" providerId="LiveId" clId="{66B2D50D-EE39-49D2-B354-0F22B4DD5A5A}" dt="2023-11-21T13:56:19.596" v="1083" actId="14100"/>
          <ac:spMkLst>
            <pc:docMk/>
            <pc:sldMk cId="2273463577" sldId="263"/>
            <ac:spMk id="5" creationId="{428AED2C-3860-B4E8-9139-C352267D8C7E}"/>
          </ac:spMkLst>
        </pc:spChg>
        <pc:spChg chg="add mod">
          <ac:chgData name="Анастасия Евстратенко" userId="4e6aa5c95117b952" providerId="LiveId" clId="{66B2D50D-EE39-49D2-B354-0F22B4DD5A5A}" dt="2023-11-21T13:56:22.444" v="1084" actId="1076"/>
          <ac:spMkLst>
            <pc:docMk/>
            <pc:sldMk cId="2273463577" sldId="263"/>
            <ac:spMk id="6" creationId="{2BD90C4F-2F41-3A42-9F79-BEE6B2A16A45}"/>
          </ac:spMkLst>
        </pc:spChg>
        <pc:spChg chg="add mod">
          <ac:chgData name="Анастасия Евстратенко" userId="4e6aa5c95117b952" providerId="LiveId" clId="{66B2D50D-EE39-49D2-B354-0F22B4DD5A5A}" dt="2023-11-21T13:56:29.063" v="1086" actId="14100"/>
          <ac:spMkLst>
            <pc:docMk/>
            <pc:sldMk cId="2273463577" sldId="263"/>
            <ac:spMk id="7" creationId="{1025E45A-2DE8-733A-C873-A4716B4F1AD1}"/>
          </ac:spMkLst>
        </pc:spChg>
        <pc:spChg chg="add mod">
          <ac:chgData name="Анастасия Евстратенко" userId="4e6aa5c95117b952" providerId="LiveId" clId="{66B2D50D-EE39-49D2-B354-0F22B4DD5A5A}" dt="2023-11-21T13:56:32.510" v="1087" actId="14100"/>
          <ac:spMkLst>
            <pc:docMk/>
            <pc:sldMk cId="2273463577" sldId="263"/>
            <ac:spMk id="8" creationId="{F6EACD28-A262-A350-EEBC-A47C161C920F}"/>
          </ac:spMkLst>
        </pc:spChg>
        <pc:spChg chg="add mod">
          <ac:chgData name="Анастасия Евстратенко" userId="4e6aa5c95117b952" providerId="LiveId" clId="{66B2D50D-EE39-49D2-B354-0F22B4DD5A5A}" dt="2023-11-21T13:56:35.608" v="1088" actId="14100"/>
          <ac:spMkLst>
            <pc:docMk/>
            <pc:sldMk cId="2273463577" sldId="263"/>
            <ac:spMk id="9" creationId="{3876709F-FDD3-55FC-CFD3-17CA944E72B1}"/>
          </ac:spMkLst>
        </pc:spChg>
        <pc:spChg chg="add del">
          <ac:chgData name="Анастасия Евстратенко" userId="4e6aa5c95117b952" providerId="LiveId" clId="{66B2D50D-EE39-49D2-B354-0F22B4DD5A5A}" dt="2023-11-21T13:36:18.066" v="735" actId="21"/>
          <ac:spMkLst>
            <pc:docMk/>
            <pc:sldMk cId="2273463577" sldId="263"/>
            <ac:spMk id="11" creationId="{778EAEF2-04DE-5B11-6B45-9E54F63C94B9}"/>
          </ac:spMkLst>
        </pc:spChg>
      </pc:sldChg>
      <pc:sldChg chg="addSp delSp modSp new mod">
        <pc:chgData name="Анастасия Евстратенко" userId="4e6aa5c95117b952" providerId="LiveId" clId="{66B2D50D-EE39-49D2-B354-0F22B4DD5A5A}" dt="2023-11-21T14:36:39.347" v="1379" actId="255"/>
        <pc:sldMkLst>
          <pc:docMk/>
          <pc:sldMk cId="2986631084" sldId="264"/>
        </pc:sldMkLst>
        <pc:spChg chg="del">
          <ac:chgData name="Анастасия Евстратенко" userId="4e6aa5c95117b952" providerId="LiveId" clId="{66B2D50D-EE39-49D2-B354-0F22B4DD5A5A}" dt="2023-11-21T13:36:23.652" v="738" actId="21"/>
          <ac:spMkLst>
            <pc:docMk/>
            <pc:sldMk cId="2986631084" sldId="264"/>
            <ac:spMk id="2" creationId="{2E2BFAAE-E9E0-560F-8D30-9F13D09E01E6}"/>
          </ac:spMkLst>
        </pc:spChg>
        <pc:spChg chg="add mod">
          <ac:chgData name="Анастасия Евстратенко" userId="4e6aa5c95117b952" providerId="LiveId" clId="{66B2D50D-EE39-49D2-B354-0F22B4DD5A5A}" dt="2023-11-21T14:36:39.347" v="1379" actId="255"/>
          <ac:spMkLst>
            <pc:docMk/>
            <pc:sldMk cId="2986631084" sldId="264"/>
            <ac:spMk id="2" creationId="{EF28A2ED-8DD1-03BC-7FB1-4BFB53BE4293}"/>
          </ac:spMkLst>
        </pc:spChg>
        <pc:spChg chg="del">
          <ac:chgData name="Анастасия Евстратенко" userId="4e6aa5c95117b952" providerId="LiveId" clId="{66B2D50D-EE39-49D2-B354-0F22B4DD5A5A}" dt="2023-11-21T13:36:21.823" v="737" actId="21"/>
          <ac:spMkLst>
            <pc:docMk/>
            <pc:sldMk cId="2986631084" sldId="264"/>
            <ac:spMk id="3" creationId="{976459DC-E1CF-CF78-4145-85A07F8D1295}"/>
          </ac:spMkLst>
        </pc:spChg>
        <pc:spChg chg="add mod">
          <ac:chgData name="Анастасия Евстратенко" userId="4e6aa5c95117b952" providerId="LiveId" clId="{66B2D50D-EE39-49D2-B354-0F22B4DD5A5A}" dt="2023-11-21T14:36:20.567" v="1365" actId="14100"/>
          <ac:spMkLst>
            <pc:docMk/>
            <pc:sldMk cId="2986631084" sldId="264"/>
            <ac:spMk id="4" creationId="{F62DA5C0-931E-819B-1726-32FA6D5B73B5}"/>
          </ac:spMkLst>
        </pc:spChg>
        <pc:spChg chg="add mod">
          <ac:chgData name="Анастасия Евстратенко" userId="4e6aa5c95117b952" providerId="LiveId" clId="{66B2D50D-EE39-49D2-B354-0F22B4DD5A5A}" dt="2023-11-21T13:37:23.456" v="755" actId="255"/>
          <ac:spMkLst>
            <pc:docMk/>
            <pc:sldMk cId="2986631084" sldId="264"/>
            <ac:spMk id="6" creationId="{31F2D2F4-F68C-A60C-657E-1E04712C1DDA}"/>
          </ac:spMkLst>
        </pc:spChg>
        <pc:picChg chg="add mod">
          <ac:chgData name="Анастасия Евстратенко" userId="4e6aa5c95117b952" providerId="LiveId" clId="{66B2D50D-EE39-49D2-B354-0F22B4DD5A5A}" dt="2023-11-21T13:37:16.594" v="754" actId="1076"/>
          <ac:picMkLst>
            <pc:docMk/>
            <pc:sldMk cId="2986631084" sldId="264"/>
            <ac:picMk id="7" creationId="{08D56175-DC90-C0BD-40B1-EE5E7951619D}"/>
          </ac:picMkLst>
        </pc:picChg>
      </pc:sldChg>
      <pc:sldChg chg="addSp delSp modSp new mod">
        <pc:chgData name="Анастасия Евстратенко" userId="4e6aa5c95117b952" providerId="LiveId" clId="{66B2D50D-EE39-49D2-B354-0F22B4DD5A5A}" dt="2023-11-21T14:59:18.591" v="1778" actId="1076"/>
        <pc:sldMkLst>
          <pc:docMk/>
          <pc:sldMk cId="750473649" sldId="265"/>
        </pc:sldMkLst>
        <pc:spChg chg="del">
          <ac:chgData name="Анастасия Евстратенко" userId="4e6aa5c95117b952" providerId="LiveId" clId="{66B2D50D-EE39-49D2-B354-0F22B4DD5A5A}" dt="2023-11-21T13:38:34.757" v="758" actId="21"/>
          <ac:spMkLst>
            <pc:docMk/>
            <pc:sldMk cId="750473649" sldId="265"/>
            <ac:spMk id="2" creationId="{14630CDB-79EF-A1F6-DE25-7AE8C01EE6BD}"/>
          </ac:spMkLst>
        </pc:spChg>
        <pc:spChg chg="del">
          <ac:chgData name="Анастасия Евстратенко" userId="4e6aa5c95117b952" providerId="LiveId" clId="{66B2D50D-EE39-49D2-B354-0F22B4DD5A5A}" dt="2023-11-21T13:38:32.815" v="757" actId="21"/>
          <ac:spMkLst>
            <pc:docMk/>
            <pc:sldMk cId="750473649" sldId="265"/>
            <ac:spMk id="3" creationId="{2421A1BF-1FE7-346F-11D6-8139A944362C}"/>
          </ac:spMkLst>
        </pc:spChg>
        <pc:spChg chg="add mod">
          <ac:chgData name="Анастасия Евстратенко" userId="4e6aa5c95117b952" providerId="LiveId" clId="{66B2D50D-EE39-49D2-B354-0F22B4DD5A5A}" dt="2023-11-21T14:51:06.532" v="1751" actId="14100"/>
          <ac:spMkLst>
            <pc:docMk/>
            <pc:sldMk cId="750473649" sldId="265"/>
            <ac:spMk id="4" creationId="{B325A098-4CDC-4C88-E5EF-CAC01E8DE0F3}"/>
          </ac:spMkLst>
        </pc:spChg>
        <pc:picChg chg="add mod">
          <ac:chgData name="Анастасия Евстратенко" userId="4e6aa5c95117b952" providerId="LiveId" clId="{66B2D50D-EE39-49D2-B354-0F22B4DD5A5A}" dt="2023-11-21T14:51:10.763" v="1753" actId="1076"/>
          <ac:picMkLst>
            <pc:docMk/>
            <pc:sldMk cId="750473649" sldId="265"/>
            <ac:picMk id="2" creationId="{C6F430C5-D455-158C-3D09-A858E6D9A0A2}"/>
          </ac:picMkLst>
        </pc:picChg>
        <pc:picChg chg="add del mod">
          <ac:chgData name="Анастасия Евстратенко" userId="4e6aa5c95117b952" providerId="LiveId" clId="{66B2D50D-EE39-49D2-B354-0F22B4DD5A5A}" dt="2023-11-21T14:53:23.052" v="1756" actId="21"/>
          <ac:picMkLst>
            <pc:docMk/>
            <pc:sldMk cId="750473649" sldId="265"/>
            <ac:picMk id="3" creationId="{512E4CF5-BD73-F6E5-AAFE-8A458CD64A70}"/>
          </ac:picMkLst>
        </pc:picChg>
        <pc:picChg chg="add del mod">
          <ac:chgData name="Анастасия Евстратенко" userId="4e6aa5c95117b952" providerId="LiveId" clId="{66B2D50D-EE39-49D2-B354-0F22B4DD5A5A}" dt="2023-11-21T14:53:27.255" v="1758" actId="21"/>
          <ac:picMkLst>
            <pc:docMk/>
            <pc:sldMk cId="750473649" sldId="265"/>
            <ac:picMk id="5" creationId="{D259C587-BE24-8D53-BBE6-E950310BEB70}"/>
          </ac:picMkLst>
        </pc:picChg>
        <pc:picChg chg="add mod">
          <ac:chgData name="Анастасия Евстратенко" userId="4e6aa5c95117b952" providerId="LiveId" clId="{66B2D50D-EE39-49D2-B354-0F22B4DD5A5A}" dt="2023-11-21T14:53:45.133" v="1763" actId="14100"/>
          <ac:picMkLst>
            <pc:docMk/>
            <pc:sldMk cId="750473649" sldId="265"/>
            <ac:picMk id="6" creationId="{CA5F89A4-7340-F9CE-0F7E-ADE69F639BBA}"/>
          </ac:picMkLst>
        </pc:picChg>
        <pc:picChg chg="add mod">
          <ac:chgData name="Анастасия Евстратенко" userId="4e6aa5c95117b952" providerId="LiveId" clId="{66B2D50D-EE39-49D2-B354-0F22B4DD5A5A}" dt="2023-11-21T14:54:05.020" v="1769" actId="14100"/>
          <ac:picMkLst>
            <pc:docMk/>
            <pc:sldMk cId="750473649" sldId="265"/>
            <ac:picMk id="7" creationId="{0F34D30A-FFB0-09D2-C3B3-87EF12F54554}"/>
          </ac:picMkLst>
        </pc:picChg>
        <pc:picChg chg="add mod">
          <ac:chgData name="Анастасия Евстратенко" userId="4e6aa5c95117b952" providerId="LiveId" clId="{66B2D50D-EE39-49D2-B354-0F22B4DD5A5A}" dt="2023-11-21T14:54:43.615" v="1772" actId="14100"/>
          <ac:picMkLst>
            <pc:docMk/>
            <pc:sldMk cId="750473649" sldId="265"/>
            <ac:picMk id="8" creationId="{9C38DFCF-AD8D-DAEE-061F-D97D1B899FA2}"/>
          </ac:picMkLst>
        </pc:picChg>
        <pc:picChg chg="add mod">
          <ac:chgData name="Анастасия Евстратенко" userId="4e6aa5c95117b952" providerId="LiveId" clId="{66B2D50D-EE39-49D2-B354-0F22B4DD5A5A}" dt="2023-11-21T14:54:58.573" v="1776" actId="14100"/>
          <ac:picMkLst>
            <pc:docMk/>
            <pc:sldMk cId="750473649" sldId="265"/>
            <ac:picMk id="9" creationId="{B74904BD-7039-B105-37CE-D508B27656AF}"/>
          </ac:picMkLst>
        </pc:picChg>
        <pc:picChg chg="add mod">
          <ac:chgData name="Анастасия Евстратенко" userId="4e6aa5c95117b952" providerId="LiveId" clId="{66B2D50D-EE39-49D2-B354-0F22B4DD5A5A}" dt="2023-11-21T14:59:18.591" v="1778" actId="1076"/>
          <ac:picMkLst>
            <pc:docMk/>
            <pc:sldMk cId="750473649" sldId="265"/>
            <ac:picMk id="10" creationId="{3BD55F7F-BCAD-E7A2-2F49-A94716A8E2FD}"/>
          </ac:picMkLst>
        </pc:picChg>
      </pc:sldChg>
      <pc:sldChg chg="addSp delSp modSp new mod">
        <pc:chgData name="Анастасия Евстратенко" userId="4e6aa5c95117b952" providerId="LiveId" clId="{66B2D50D-EE39-49D2-B354-0F22B4DD5A5A}" dt="2023-11-21T14:01:01.007" v="1213" actId="14100"/>
        <pc:sldMkLst>
          <pc:docMk/>
          <pc:sldMk cId="756143" sldId="266"/>
        </pc:sldMkLst>
        <pc:spChg chg="del">
          <ac:chgData name="Анастасия Евстратенко" userId="4e6aa5c95117b952" providerId="LiveId" clId="{66B2D50D-EE39-49D2-B354-0F22B4DD5A5A}" dt="2023-11-21T14:00:30.043" v="1202" actId="21"/>
          <ac:spMkLst>
            <pc:docMk/>
            <pc:sldMk cId="756143" sldId="266"/>
            <ac:spMk id="2" creationId="{32A31E6D-0FE9-03A3-D80A-8FD9481D3E30}"/>
          </ac:spMkLst>
        </pc:spChg>
        <pc:spChg chg="del">
          <ac:chgData name="Анастасия Евстратенко" userId="4e6aa5c95117b952" providerId="LiveId" clId="{66B2D50D-EE39-49D2-B354-0F22B4DD5A5A}" dt="2023-11-21T14:00:26.048" v="1201" actId="21"/>
          <ac:spMkLst>
            <pc:docMk/>
            <pc:sldMk cId="756143" sldId="266"/>
            <ac:spMk id="3" creationId="{5F0AB014-42EC-1156-1990-E02F2CDD0124}"/>
          </ac:spMkLst>
        </pc:spChg>
        <pc:spChg chg="add mod">
          <ac:chgData name="Анастасия Евстратенко" userId="4e6aa5c95117b952" providerId="LiveId" clId="{66B2D50D-EE39-49D2-B354-0F22B4DD5A5A}" dt="2023-11-21T14:01:01.007" v="1213" actId="14100"/>
          <ac:spMkLst>
            <pc:docMk/>
            <pc:sldMk cId="756143" sldId="266"/>
            <ac:spMk id="4" creationId="{8D2F3113-607B-2C23-8D07-A6E0DFDEEEA9}"/>
          </ac:spMkLst>
        </pc:spChg>
      </pc:sldChg>
      <pc:sldChg chg="addSp modSp new mod">
        <pc:chgData name="Анастасия Евстратенко" userId="4e6aa5c95117b952" providerId="LiveId" clId="{66B2D50D-EE39-49D2-B354-0F22B4DD5A5A}" dt="2023-11-21T14:06:05.505" v="1307" actId="20577"/>
        <pc:sldMkLst>
          <pc:docMk/>
          <pc:sldMk cId="432839298" sldId="267"/>
        </pc:sldMkLst>
        <pc:spChg chg="add mod">
          <ac:chgData name="Анастасия Евстратенко" userId="4e6aa5c95117b952" providerId="LiveId" clId="{66B2D50D-EE39-49D2-B354-0F22B4DD5A5A}" dt="2023-11-21T14:05:09.264" v="1222" actId="688"/>
          <ac:spMkLst>
            <pc:docMk/>
            <pc:sldMk cId="432839298" sldId="267"/>
            <ac:spMk id="3" creationId="{046F6A26-B5BE-C3D2-0421-F36EDEDE99D3}"/>
          </ac:spMkLst>
        </pc:spChg>
        <pc:spChg chg="add mod">
          <ac:chgData name="Анастасия Евстратенко" userId="4e6aa5c95117b952" providerId="LiveId" clId="{66B2D50D-EE39-49D2-B354-0F22B4DD5A5A}" dt="2023-11-21T14:05:31.886" v="1225" actId="14100"/>
          <ac:spMkLst>
            <pc:docMk/>
            <pc:sldMk cId="432839298" sldId="267"/>
            <ac:spMk id="4" creationId="{633FBBBC-E486-8323-4844-78549698446D}"/>
          </ac:spMkLst>
        </pc:spChg>
        <pc:spChg chg="add mod">
          <ac:chgData name="Анастасия Евстратенко" userId="4e6aa5c95117b952" providerId="LiveId" clId="{66B2D50D-EE39-49D2-B354-0F22B4DD5A5A}" dt="2023-11-21T14:06:05.505" v="1307" actId="20577"/>
          <ac:spMkLst>
            <pc:docMk/>
            <pc:sldMk cId="432839298" sldId="267"/>
            <ac:spMk id="5" creationId="{9542E975-835C-3511-58C0-C64827C45B8B}"/>
          </ac:spMkLst>
        </pc:spChg>
      </pc:sldChg>
      <pc:sldChg chg="addSp delSp modSp new mod">
        <pc:chgData name="Анастасия Евстратенко" userId="4e6aa5c95117b952" providerId="LiveId" clId="{66B2D50D-EE39-49D2-B354-0F22B4DD5A5A}" dt="2023-11-21T14:47:36.055" v="1750" actId="20577"/>
        <pc:sldMkLst>
          <pc:docMk/>
          <pc:sldMk cId="3496479928" sldId="268"/>
        </pc:sldMkLst>
        <pc:spChg chg="add mod">
          <ac:chgData name="Анастасия Евстратенко" userId="4e6aa5c95117b952" providerId="LiveId" clId="{66B2D50D-EE39-49D2-B354-0F22B4DD5A5A}" dt="2023-11-21T14:36:12.140" v="1364" actId="14100"/>
          <ac:spMkLst>
            <pc:docMk/>
            <pc:sldMk cId="3496479928" sldId="268"/>
            <ac:spMk id="3" creationId="{F4FBB9D9-A49E-D616-4229-CC238C994C56}"/>
          </ac:spMkLst>
        </pc:spChg>
        <pc:spChg chg="add mod">
          <ac:chgData name="Анастасия Евстратенко" userId="4e6aa5c95117b952" providerId="LiveId" clId="{66B2D50D-EE39-49D2-B354-0F22B4DD5A5A}" dt="2023-11-21T14:39:59.159" v="1590" actId="14100"/>
          <ac:spMkLst>
            <pc:docMk/>
            <pc:sldMk cId="3496479928" sldId="268"/>
            <ac:spMk id="6" creationId="{E621A482-15F3-DDFD-0AC2-4DC931BFE70A}"/>
          </ac:spMkLst>
        </pc:spChg>
        <pc:spChg chg="add mod">
          <ac:chgData name="Анастасия Евстратенко" userId="4e6aa5c95117b952" providerId="LiveId" clId="{66B2D50D-EE39-49D2-B354-0F22B4DD5A5A}" dt="2023-11-21T14:44:02.599" v="1694" actId="20577"/>
          <ac:spMkLst>
            <pc:docMk/>
            <pc:sldMk cId="3496479928" sldId="268"/>
            <ac:spMk id="9" creationId="{6F436D68-53FA-4615-F0CB-3B3EB79A09A6}"/>
          </ac:spMkLst>
        </pc:spChg>
        <pc:spChg chg="add mod">
          <ac:chgData name="Анастасия Евстратенко" userId="4e6aa5c95117b952" providerId="LiveId" clId="{66B2D50D-EE39-49D2-B354-0F22B4DD5A5A}" dt="2023-11-21T14:47:36.055" v="1750" actId="20577"/>
          <ac:spMkLst>
            <pc:docMk/>
            <pc:sldMk cId="3496479928" sldId="268"/>
            <ac:spMk id="12" creationId="{954633B8-85C2-5B19-F860-31986E62EC0E}"/>
          </ac:spMkLst>
        </pc:spChg>
        <pc:picChg chg="add del">
          <ac:chgData name="Анастасия Евстратенко" userId="4e6aa5c95117b952" providerId="LiveId" clId="{66B2D50D-EE39-49D2-B354-0F22B4DD5A5A}" dt="2023-11-21T14:35:46.757" v="1341" actId="21"/>
          <ac:picMkLst>
            <pc:docMk/>
            <pc:sldMk cId="3496479928" sldId="268"/>
            <ac:picMk id="2" creationId="{0E965FFE-78DB-13FF-6ACD-6FDAABA334A5}"/>
          </ac:picMkLst>
        </pc:picChg>
        <pc:picChg chg="add mod">
          <ac:chgData name="Анастасия Евстратенко" userId="4e6aa5c95117b952" providerId="LiveId" clId="{66B2D50D-EE39-49D2-B354-0F22B4DD5A5A}" dt="2023-11-21T14:39:30.695" v="1581" actId="14100"/>
          <ac:picMkLst>
            <pc:docMk/>
            <pc:sldMk cId="3496479928" sldId="268"/>
            <ac:picMk id="4" creationId="{8473DB75-814F-606D-D7BF-E816AA77FA4F}"/>
          </ac:picMkLst>
        </pc:picChg>
        <pc:picChg chg="add mod">
          <ac:chgData name="Анастасия Евстратенко" userId="4e6aa5c95117b952" providerId="LiveId" clId="{66B2D50D-EE39-49D2-B354-0F22B4DD5A5A}" dt="2023-11-21T14:40:21.215" v="1593" actId="14100"/>
          <ac:picMkLst>
            <pc:docMk/>
            <pc:sldMk cId="3496479928" sldId="268"/>
            <ac:picMk id="7" creationId="{A36DCB20-5575-681C-851B-8A7295884308}"/>
          </ac:picMkLst>
        </pc:picChg>
        <pc:picChg chg="add mod">
          <ac:chgData name="Анастасия Евстратенко" userId="4e6aa5c95117b952" providerId="LiveId" clId="{66B2D50D-EE39-49D2-B354-0F22B4DD5A5A}" dt="2023-11-21T14:45:55.810" v="1738" actId="14100"/>
          <ac:picMkLst>
            <pc:docMk/>
            <pc:sldMk cId="3496479928" sldId="268"/>
            <ac:picMk id="10" creationId="{5AFD0563-2050-6D0D-4A7D-037E716CC244}"/>
          </ac:picMkLst>
        </pc:picChg>
      </pc:sldChg>
    </pc:docChg>
  </pc:docChgLst>
  <pc:docChgLst>
    <pc:chgData name="Анастасия Евстратенко" userId="4e6aa5c95117b952" providerId="LiveId" clId="{DDFB5B74-837C-4946-BD09-EA22D127703A}"/>
    <pc:docChg chg="undo custSel addSld delSld modSld">
      <pc:chgData name="Анастасия Евстратенко" userId="4e6aa5c95117b952" providerId="LiveId" clId="{DDFB5B74-837C-4946-BD09-EA22D127703A}" dt="2023-11-24T14:03:22.184" v="76" actId="2696"/>
      <pc:docMkLst>
        <pc:docMk/>
      </pc:docMkLst>
      <pc:sldChg chg="modSp mod">
        <pc:chgData name="Анастасия Евстратенко" userId="4e6aa5c95117b952" providerId="LiveId" clId="{DDFB5B74-837C-4946-BD09-EA22D127703A}" dt="2023-11-24T13:12:25.102" v="71" actId="1076"/>
        <pc:sldMkLst>
          <pc:docMk/>
          <pc:sldMk cId="0" sldId="261"/>
        </pc:sldMkLst>
        <pc:spChg chg="mod">
          <ac:chgData name="Анастасия Евстратенко" userId="4e6aa5c95117b952" providerId="LiveId" clId="{DDFB5B74-837C-4946-BD09-EA22D127703A}" dt="2023-11-24T13:12:25.102" v="71" actId="1076"/>
          <ac:spMkLst>
            <pc:docMk/>
            <pc:sldMk cId="0" sldId="261"/>
            <ac:spMk id="326" creationId="{00000000-0000-0000-0000-000000000000}"/>
          </ac:spMkLst>
        </pc:spChg>
      </pc:sldChg>
      <pc:sldChg chg="modSp">
        <pc:chgData name="Анастасия Евстратенко" userId="4e6aa5c95117b952" providerId="LiveId" clId="{DDFB5B74-837C-4946-BD09-EA22D127703A}" dt="2023-11-24T11:28:41.072" v="55" actId="20577"/>
        <pc:sldMkLst>
          <pc:docMk/>
          <pc:sldMk cId="3290818217" sldId="270"/>
        </pc:sldMkLst>
        <pc:graphicFrameChg chg="mod">
          <ac:chgData name="Анастасия Евстратенко" userId="4e6aa5c95117b952" providerId="LiveId" clId="{DDFB5B74-837C-4946-BD09-EA22D127703A}" dt="2023-11-24T11:28:41.072" v="55" actId="20577"/>
          <ac:graphicFrameMkLst>
            <pc:docMk/>
            <pc:sldMk cId="3290818217" sldId="270"/>
            <ac:graphicFrameMk id="2" creationId="{681203F2-AFA4-224C-B942-828DE6B26777}"/>
          </ac:graphicFrameMkLst>
        </pc:graphicFrameChg>
      </pc:sldChg>
      <pc:sldChg chg="addSp delSp modSp new del mod">
        <pc:chgData name="Анастасия Евстратенко" userId="4e6aa5c95117b952" providerId="LiveId" clId="{DDFB5B74-837C-4946-BD09-EA22D127703A}" dt="2023-11-24T14:03:22.184" v="76" actId="2696"/>
        <pc:sldMkLst>
          <pc:docMk/>
          <pc:sldMk cId="2697017822" sldId="271"/>
        </pc:sldMkLst>
        <pc:spChg chg="add mod">
          <ac:chgData name="Анастасия Евстратенко" userId="4e6aa5c95117b952" providerId="LiveId" clId="{DDFB5B74-837C-4946-BD09-EA22D127703A}" dt="2023-11-24T13:12:53.998" v="75" actId="113"/>
          <ac:spMkLst>
            <pc:docMk/>
            <pc:sldMk cId="2697017822" sldId="271"/>
            <ac:spMk id="3" creationId="{D3A7D559-9108-55A1-EA6B-76713728C491}"/>
          </ac:spMkLst>
        </pc:spChg>
        <pc:picChg chg="add del mod">
          <ac:chgData name="Анастасия Евстратенко" userId="4e6aa5c95117b952" providerId="LiveId" clId="{DDFB5B74-837C-4946-BD09-EA22D127703A}" dt="2023-11-24T13:11:32.192" v="62"/>
          <ac:picMkLst>
            <pc:docMk/>
            <pc:sldMk cId="2697017822" sldId="271"/>
            <ac:picMk id="2" creationId="{F948E35E-B1FD-E7F9-E3A2-018222247FE0}"/>
          </ac:picMkLst>
        </pc:picChg>
      </pc:sldChg>
    </pc:docChg>
  </pc:docChgLst>
  <pc:docChgLst>
    <pc:chgData name="Анастасия Евстратенко" userId="4e6aa5c95117b952" providerId="LiveId" clId="{614C8604-713C-49CB-8D93-A095D3B2E097}"/>
    <pc:docChg chg="undo custSel modSld">
      <pc:chgData name="Анастасия Евстратенко" userId="4e6aa5c95117b952" providerId="LiveId" clId="{614C8604-713C-49CB-8D93-A095D3B2E097}" dt="2023-12-04T05:57:13.518" v="1563" actId="20577"/>
      <pc:docMkLst>
        <pc:docMk/>
      </pc:docMkLst>
      <pc:sldChg chg="modSp mod">
        <pc:chgData name="Анастасия Евстратенко" userId="4e6aa5c95117b952" providerId="LiveId" clId="{614C8604-713C-49CB-8D93-A095D3B2E097}" dt="2023-12-04T05:44:29.661" v="1397" actId="20577"/>
        <pc:sldMkLst>
          <pc:docMk/>
          <pc:sldMk cId="0" sldId="260"/>
        </pc:sldMkLst>
        <pc:graphicFrameChg chg="mod modGraphic">
          <ac:chgData name="Анастасия Евстратенко" userId="4e6aa5c95117b952" providerId="LiveId" clId="{614C8604-713C-49CB-8D93-A095D3B2E097}" dt="2023-12-04T05:44:29.661" v="1397" actId="20577"/>
          <ac:graphicFrameMkLst>
            <pc:docMk/>
            <pc:sldMk cId="0" sldId="260"/>
            <ac:graphicFrameMk id="4" creationId="{00000000-0000-0000-0000-000000000000}"/>
          </ac:graphicFrameMkLst>
        </pc:graphicFrameChg>
      </pc:sldChg>
      <pc:sldChg chg="modSp mod">
        <pc:chgData name="Анастасия Евстратенко" userId="4e6aa5c95117b952" providerId="LiveId" clId="{614C8604-713C-49CB-8D93-A095D3B2E097}" dt="2023-12-01T14:11:12.282" v="1379" actId="1076"/>
        <pc:sldMkLst>
          <pc:docMk/>
          <pc:sldMk cId="0" sldId="261"/>
        </pc:sldMkLst>
        <pc:spChg chg="mod">
          <ac:chgData name="Анастасия Евстратенко" userId="4e6aa5c95117b952" providerId="LiveId" clId="{614C8604-713C-49CB-8D93-A095D3B2E097}" dt="2023-12-01T05:44:49.702" v="828" actId="255"/>
          <ac:spMkLst>
            <pc:docMk/>
            <pc:sldMk cId="0" sldId="261"/>
            <ac:spMk id="329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1-29T10:08:37.472" v="233"/>
          <ac:spMkLst>
            <pc:docMk/>
            <pc:sldMk cId="0" sldId="261"/>
            <ac:spMk id="330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1-29T10:12:08.348" v="250" actId="255"/>
          <ac:spMkLst>
            <pc:docMk/>
            <pc:sldMk cId="0" sldId="261"/>
            <ac:spMk id="331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1-29T10:13:04.405" v="259" actId="1076"/>
          <ac:spMkLst>
            <pc:docMk/>
            <pc:sldMk cId="0" sldId="261"/>
            <ac:spMk id="332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1-29T10:14:14.364" v="364" actId="20577"/>
          <ac:spMkLst>
            <pc:docMk/>
            <pc:sldMk cId="0" sldId="261"/>
            <ac:spMk id="333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1-29T10:15:29.461" v="494" actId="5793"/>
          <ac:spMkLst>
            <pc:docMk/>
            <pc:sldMk cId="0" sldId="261"/>
            <ac:spMk id="335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1-29T10:16:21.176" v="533" actId="20577"/>
          <ac:spMkLst>
            <pc:docMk/>
            <pc:sldMk cId="0" sldId="261"/>
            <ac:spMk id="337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1-30T06:29:59.076" v="658" actId="20577"/>
          <ac:spMkLst>
            <pc:docMk/>
            <pc:sldMk cId="0" sldId="261"/>
            <ac:spMk id="339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2-01T05:46:46.380" v="881" actId="20577"/>
          <ac:spMkLst>
            <pc:docMk/>
            <pc:sldMk cId="0" sldId="261"/>
            <ac:spMk id="341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2-01T14:11:12.282" v="1379" actId="1076"/>
          <ac:spMkLst>
            <pc:docMk/>
            <pc:sldMk cId="0" sldId="261"/>
            <ac:spMk id="342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2-01T05:47:53.876" v="924" actId="20577"/>
          <ac:spMkLst>
            <pc:docMk/>
            <pc:sldMk cId="0" sldId="261"/>
            <ac:spMk id="343" creationId="{00000000-0000-0000-0000-000000000000}"/>
          </ac:spMkLst>
        </pc:spChg>
        <pc:spChg chg="mod">
          <ac:chgData name="Анастасия Евстратенко" userId="4e6aa5c95117b952" providerId="LiveId" clId="{614C8604-713C-49CB-8D93-A095D3B2E097}" dt="2023-11-29T10:17:05.148" v="544" actId="5793"/>
          <ac:spMkLst>
            <pc:docMk/>
            <pc:sldMk cId="0" sldId="261"/>
            <ac:spMk id="345" creationId="{00000000-0000-0000-0000-000000000000}"/>
          </ac:spMkLst>
        </pc:spChg>
      </pc:sldChg>
      <pc:sldChg chg="modSp mod">
        <pc:chgData name="Анастасия Евстратенко" userId="4e6aa5c95117b952" providerId="LiveId" clId="{614C8604-713C-49CB-8D93-A095D3B2E097}" dt="2023-12-04T05:36:31.279" v="1384" actId="207"/>
        <pc:sldMkLst>
          <pc:docMk/>
          <pc:sldMk cId="3290818217" sldId="270"/>
        </pc:sldMkLst>
        <pc:graphicFrameChg chg="mod modGraphic">
          <ac:chgData name="Анастасия Евстратенко" userId="4e6aa5c95117b952" providerId="LiveId" clId="{614C8604-713C-49CB-8D93-A095D3B2E097}" dt="2023-12-04T05:36:31.279" v="1384" actId="207"/>
          <ac:graphicFrameMkLst>
            <pc:docMk/>
            <pc:sldMk cId="3290818217" sldId="270"/>
            <ac:graphicFrameMk id="2" creationId="{681203F2-AFA4-224C-B942-828DE6B26777}"/>
          </ac:graphicFrameMkLst>
        </pc:graphicFrameChg>
      </pc:sldChg>
      <pc:sldChg chg="addSp delSp modSp mod">
        <pc:chgData name="Анастасия Евстратенко" userId="4e6aa5c95117b952" providerId="LiveId" clId="{614C8604-713C-49CB-8D93-A095D3B2E097}" dt="2023-12-04T05:57:13.518" v="1563" actId="20577"/>
        <pc:sldMkLst>
          <pc:docMk/>
          <pc:sldMk cId="899186348" sldId="271"/>
        </pc:sldMkLst>
        <pc:spChg chg="del mod">
          <ac:chgData name="Анастасия Евстратенко" userId="4e6aa5c95117b952" providerId="LiveId" clId="{614C8604-713C-49CB-8D93-A095D3B2E097}" dt="2023-12-04T05:43:51.351" v="1393"/>
          <ac:spMkLst>
            <pc:docMk/>
            <pc:sldMk cId="899186348" sldId="271"/>
            <ac:spMk id="4" creationId="{C73A7E33-FA7F-2D5B-A182-1E973CF0A0FB}"/>
          </ac:spMkLst>
        </pc:spChg>
        <pc:graphicFrameChg chg="add mod modGraphic">
          <ac:chgData name="Анастасия Евстратенко" userId="4e6aa5c95117b952" providerId="LiveId" clId="{614C8604-713C-49CB-8D93-A095D3B2E097}" dt="2023-12-04T05:57:13.518" v="1563" actId="20577"/>
          <ac:graphicFrameMkLst>
            <pc:docMk/>
            <pc:sldMk cId="899186348" sldId="271"/>
            <ac:graphicFrameMk id="2" creationId="{099ADBF7-C00B-EE9C-236D-1D694615B1C3}"/>
          </ac:graphicFrameMkLst>
        </pc:graphicFrameChg>
        <pc:picChg chg="del">
          <ac:chgData name="Анастасия Евстратенко" userId="4e6aa5c95117b952" providerId="LiveId" clId="{614C8604-713C-49CB-8D93-A095D3B2E097}" dt="2023-12-04T05:43:51.351" v="1391" actId="478"/>
          <ac:picMkLst>
            <pc:docMk/>
            <pc:sldMk cId="899186348" sldId="271"/>
            <ac:picMk id="5" creationId="{E4289E2A-4C89-D52F-F0D8-1EE29F4395FC}"/>
          </ac:picMkLst>
        </pc:picChg>
      </pc:sldChg>
      <pc:sldChg chg="modSp mod">
        <pc:chgData name="Анастасия Евстратенко" userId="4e6aa5c95117b952" providerId="LiveId" clId="{614C8604-713C-49CB-8D93-A095D3B2E097}" dt="2023-12-01T05:51:12.887" v="1171" actId="20577"/>
        <pc:sldMkLst>
          <pc:docMk/>
          <pc:sldMk cId="3945539495" sldId="272"/>
        </pc:sldMkLst>
        <pc:spChg chg="mod">
          <ac:chgData name="Анастасия Евстратенко" userId="4e6aa5c95117b952" providerId="LiveId" clId="{614C8604-713C-49CB-8D93-A095D3B2E097}" dt="2023-12-01T05:51:12.887" v="1171" actId="20577"/>
          <ac:spMkLst>
            <pc:docMk/>
            <pc:sldMk cId="3945539495" sldId="272"/>
            <ac:spMk id="3" creationId="{FC6C86A7-ADF6-C41C-24AB-68D9580BE38D}"/>
          </ac:spMkLst>
        </pc:spChg>
      </pc:sldChg>
      <pc:sldChg chg="addSp modSp mod">
        <pc:chgData name="Анастасия Евстратенко" userId="4e6aa5c95117b952" providerId="LiveId" clId="{614C8604-713C-49CB-8D93-A095D3B2E097}" dt="2023-11-24T15:42:29.165" v="1" actId="1076"/>
        <pc:sldMkLst>
          <pc:docMk/>
          <pc:sldMk cId="3445700569" sldId="273"/>
        </pc:sldMkLst>
        <pc:picChg chg="add mod">
          <ac:chgData name="Анастасия Евстратенко" userId="4e6aa5c95117b952" providerId="LiveId" clId="{614C8604-713C-49CB-8D93-A095D3B2E097}" dt="2023-11-24T15:42:29.165" v="1" actId="1076"/>
          <ac:picMkLst>
            <pc:docMk/>
            <pc:sldMk cId="3445700569" sldId="273"/>
            <ac:picMk id="4" creationId="{963074DF-3C48-0CF2-182B-F74342968DE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смертности сельскохозяйственных животных за последние 5 лет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мире: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3085892766248453E-2"/>
          <c:y val="6.2097541155707425E-2"/>
          <c:w val="0.91736805971766799"/>
          <c:h val="0.65706873271946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Сельскохозяйственная птица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0.55000000000000004</c:v>
                </c:pt>
                <c:pt idx="1">
                  <c:v>0.65</c:v>
                </c:pt>
                <c:pt idx="2">
                  <c:v>0.75</c:v>
                </c:pt>
                <c:pt idx="3">
                  <c:v>0.87</c:v>
                </c:pt>
                <c:pt idx="4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FE-435E-A7D0-6D320BE5147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Крупно-рогатый скот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0.2</c:v>
                </c:pt>
                <c:pt idx="1">
                  <c:v>0.7</c:v>
                </c:pt>
                <c:pt idx="2">
                  <c:v>0.78</c:v>
                </c:pt>
                <c:pt idx="3">
                  <c:v>0.85</c:v>
                </c:pt>
                <c:pt idx="4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FE-435E-A7D0-6D320BE5147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Лошади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0.4</c:v>
                </c:pt>
                <c:pt idx="1">
                  <c:v>0.42</c:v>
                </c:pt>
                <c:pt idx="2">
                  <c:v>0.48</c:v>
                </c:pt>
                <c:pt idx="3">
                  <c:v>0.55000000000000004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FE-435E-A7D0-6D320BE5147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Овцы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Лист1!$E$2:$E$6</c:f>
              <c:numCache>
                <c:formatCode>0%</c:formatCode>
                <c:ptCount val="5"/>
                <c:pt idx="0">
                  <c:v>0.42</c:v>
                </c:pt>
                <c:pt idx="1">
                  <c:v>0.48</c:v>
                </c:pt>
                <c:pt idx="2">
                  <c:v>0.55000000000000004</c:v>
                </c:pt>
                <c:pt idx="3">
                  <c:v>0.59</c:v>
                </c:pt>
                <c:pt idx="4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FE-435E-A7D0-6D320BE5147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Поросята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Лист1!$F$2:$F$6</c:f>
              <c:numCache>
                <c:formatCode>0%</c:formatCode>
                <c:ptCount val="5"/>
                <c:pt idx="0">
                  <c:v>0.48</c:v>
                </c:pt>
                <c:pt idx="1">
                  <c:v>0.55000000000000004</c:v>
                </c:pt>
                <c:pt idx="2">
                  <c:v>0.62</c:v>
                </c:pt>
                <c:pt idx="3">
                  <c:v>0.7</c:v>
                </c:pt>
                <c:pt idx="4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FE-435E-A7D0-6D320BE5147A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Кролики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Лист1!$G$2:$G$6</c:f>
              <c:numCache>
                <c:formatCode>0%</c:formatCode>
                <c:ptCount val="5"/>
                <c:pt idx="0">
                  <c:v>0.5</c:v>
                </c:pt>
                <c:pt idx="1">
                  <c:v>0.57999999999999996</c:v>
                </c:pt>
                <c:pt idx="2">
                  <c:v>0.67</c:v>
                </c:pt>
                <c:pt idx="3">
                  <c:v>0.75</c:v>
                </c:pt>
                <c:pt idx="4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FE-435E-A7D0-6D320BE5147A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Свиньи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Лист1!$H$2:$H$6</c:f>
              <c:numCache>
                <c:formatCode>0%</c:formatCode>
                <c:ptCount val="5"/>
                <c:pt idx="0">
                  <c:v>0.56999999999999995</c:v>
                </c:pt>
                <c:pt idx="1">
                  <c:v>0.66</c:v>
                </c:pt>
                <c:pt idx="2">
                  <c:v>0.74</c:v>
                </c:pt>
                <c:pt idx="3">
                  <c:v>0.81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FE-435E-A7D0-6D320BE5147A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Козы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Лист1!$I$2:$I$6</c:f>
              <c:numCache>
                <c:formatCode>0%</c:formatCode>
                <c:ptCount val="5"/>
                <c:pt idx="0">
                  <c:v>0.47</c:v>
                </c:pt>
                <c:pt idx="1">
                  <c:v>0.54</c:v>
                </c:pt>
                <c:pt idx="2">
                  <c:v>0.6</c:v>
                </c:pt>
                <c:pt idx="3">
                  <c:v>0.66</c:v>
                </c:pt>
                <c:pt idx="4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FE-435E-A7D0-6D320BE5147A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Телята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Лист1!$J$2:$J$6</c:f>
              <c:numCache>
                <c:formatCode>0%</c:formatCode>
                <c:ptCount val="5"/>
                <c:pt idx="0">
                  <c:v>0.59</c:v>
                </c:pt>
                <c:pt idx="1">
                  <c:v>0.67</c:v>
                </c:pt>
                <c:pt idx="2">
                  <c:v>0.74</c:v>
                </c:pt>
                <c:pt idx="3">
                  <c:v>0.8</c:v>
                </c:pt>
                <c:pt idx="4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FE-435E-A7D0-6D320BE5147A}"/>
            </c:ext>
          </c:extLst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Ослы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Лист1!$K$2:$K$6</c:f>
              <c:numCache>
                <c:formatCode>0%</c:formatCode>
                <c:ptCount val="5"/>
                <c:pt idx="0">
                  <c:v>0.43</c:v>
                </c:pt>
                <c:pt idx="1">
                  <c:v>0.5</c:v>
                </c:pt>
                <c:pt idx="2">
                  <c:v>0.56000000000000005</c:v>
                </c:pt>
                <c:pt idx="3">
                  <c:v>0.61</c:v>
                </c:pt>
                <c:pt idx="4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3FE-435E-A7D0-6D320BE51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2527487"/>
        <c:axId val="1835229215"/>
      </c:barChart>
      <c:catAx>
        <c:axId val="1682527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35229215"/>
        <c:crosses val="autoZero"/>
        <c:auto val="1"/>
        <c:lblAlgn val="ctr"/>
        <c:lblOffset val="100"/>
        <c:noMultiLvlLbl val="0"/>
      </c:catAx>
      <c:valAx>
        <c:axId val="1835229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82527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9192113967097505E-2"/>
          <c:y val="0.80103357518720342"/>
          <c:w val="0.93814441372747581"/>
          <c:h val="0.191222385436490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74D7B6-6E82-6A4E-9C93-478527EDA567}" type="doc">
      <dgm:prSet loTypeId="urn:microsoft.com/office/officeart/2005/8/layout/ven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6B8B91-DEC8-1D46-A44E-55089686BD5F}">
      <dgm:prSet phldrT="[Текст]"/>
      <dgm:spPr/>
      <dgm:t>
        <a:bodyPr/>
        <a:lstStyle/>
        <a:p>
          <a:r>
            <a:rPr lang="en-US" dirty="0"/>
            <a:t>PAM</a:t>
          </a:r>
          <a:endParaRPr lang="ru-RU" dirty="0"/>
        </a:p>
        <a:p>
          <a:r>
            <a:rPr lang="ru-RU" dirty="0"/>
            <a:t>…………………….</a:t>
          </a:r>
        </a:p>
      </dgm:t>
    </dgm:pt>
    <dgm:pt modelId="{24B77AAF-5753-1A4B-92C6-8D1BE9FF20EB}" type="parTrans" cxnId="{3222E79E-E590-0D4C-85E7-2D76BD33D441}">
      <dgm:prSet/>
      <dgm:spPr/>
      <dgm:t>
        <a:bodyPr/>
        <a:lstStyle/>
        <a:p>
          <a:endParaRPr lang="ru-RU"/>
        </a:p>
      </dgm:t>
    </dgm:pt>
    <dgm:pt modelId="{221CFFB3-D4BF-214B-827B-4CAF5D895C70}" type="sibTrans" cxnId="{3222E79E-E590-0D4C-85E7-2D76BD33D441}">
      <dgm:prSet/>
      <dgm:spPr/>
      <dgm:t>
        <a:bodyPr/>
        <a:lstStyle/>
        <a:p>
          <a:endParaRPr lang="ru-RU"/>
        </a:p>
      </dgm:t>
    </dgm:pt>
    <dgm:pt modelId="{DEEF779D-0498-0644-ADF0-02CFB11B4D46}">
      <dgm:prSet phldrT="[Текст]"/>
      <dgm:spPr/>
      <dgm:t>
        <a:bodyPr/>
        <a:lstStyle/>
        <a:p>
          <a:r>
            <a:rPr lang="en-US" dirty="0"/>
            <a:t>TAM</a:t>
          </a:r>
          <a:endParaRPr lang="ru-RU" dirty="0"/>
        </a:p>
        <a:p>
          <a:r>
            <a:rPr lang="ru-RU" dirty="0"/>
            <a:t>5 605 686 870 руб.</a:t>
          </a:r>
        </a:p>
        <a:p>
          <a:endParaRPr lang="ru-RU" dirty="0"/>
        </a:p>
      </dgm:t>
    </dgm:pt>
    <dgm:pt modelId="{FB7A6E4A-A038-C142-A61B-B49649721D01}" type="parTrans" cxnId="{6846CE1D-BCEB-5844-871F-28C6B39B27A5}">
      <dgm:prSet/>
      <dgm:spPr/>
      <dgm:t>
        <a:bodyPr/>
        <a:lstStyle/>
        <a:p>
          <a:endParaRPr lang="ru-RU"/>
        </a:p>
      </dgm:t>
    </dgm:pt>
    <dgm:pt modelId="{F4DF5BEE-3A01-2D44-A906-5093D1C2DA0D}" type="sibTrans" cxnId="{6846CE1D-BCEB-5844-871F-28C6B39B27A5}">
      <dgm:prSet/>
      <dgm:spPr/>
      <dgm:t>
        <a:bodyPr/>
        <a:lstStyle/>
        <a:p>
          <a:endParaRPr lang="ru-RU"/>
        </a:p>
      </dgm:t>
    </dgm:pt>
    <dgm:pt modelId="{86ED7ACE-C07F-B444-9D7C-0C5CAF9C2803}">
      <dgm:prSet phldrT="[Текст]" custT="1"/>
      <dgm:spPr/>
      <dgm:t>
        <a:bodyPr/>
        <a:lstStyle/>
        <a:p>
          <a:r>
            <a:rPr lang="en-US" sz="2000" dirty="0"/>
            <a:t>SAM</a:t>
          </a:r>
          <a:r>
            <a:rPr lang="ru-RU" sz="2000" dirty="0"/>
            <a:t> </a:t>
          </a:r>
        </a:p>
        <a:p>
          <a:r>
            <a:rPr lang="ru-RU" sz="2000" dirty="0"/>
            <a:t>4 5469 000 руб.  (10 753 169)</a:t>
          </a:r>
        </a:p>
      </dgm:t>
    </dgm:pt>
    <dgm:pt modelId="{B7FD0539-6E67-1C43-8018-BBE803D69220}" type="parTrans" cxnId="{B8E472E8-A0B6-E341-AF69-7FAD5B1615DD}">
      <dgm:prSet/>
      <dgm:spPr/>
      <dgm:t>
        <a:bodyPr/>
        <a:lstStyle/>
        <a:p>
          <a:endParaRPr lang="ru-RU"/>
        </a:p>
      </dgm:t>
    </dgm:pt>
    <dgm:pt modelId="{D40FC021-373D-3247-81EC-785D756B1925}" type="sibTrans" cxnId="{B8E472E8-A0B6-E341-AF69-7FAD5B1615DD}">
      <dgm:prSet/>
      <dgm:spPr/>
      <dgm:t>
        <a:bodyPr/>
        <a:lstStyle/>
        <a:p>
          <a:endParaRPr lang="ru-RU"/>
        </a:p>
      </dgm:t>
    </dgm:pt>
    <dgm:pt modelId="{8F18E62B-973D-2C43-A8C8-E05AB1548635}">
      <dgm:prSet phldrT="[Текст]" custT="1"/>
      <dgm:spPr/>
      <dgm:t>
        <a:bodyPr/>
        <a:lstStyle/>
        <a:p>
          <a:r>
            <a:rPr lang="en-US" sz="2000" dirty="0"/>
            <a:t>SOM</a:t>
          </a:r>
          <a:endParaRPr lang="ru-RU" sz="2000" dirty="0"/>
        </a:p>
        <a:p>
          <a:r>
            <a:rPr lang="ru-RU" sz="2000" dirty="0"/>
            <a:t>455 746 900 руб.</a:t>
          </a:r>
        </a:p>
        <a:p>
          <a:r>
            <a:rPr lang="ru-RU" sz="2000" dirty="0"/>
            <a:t>(9 027 879)</a:t>
          </a:r>
        </a:p>
      </dgm:t>
    </dgm:pt>
    <dgm:pt modelId="{07C4DFAD-FDA4-EA4E-8F94-115128B8F385}" type="parTrans" cxnId="{C4D9A778-1F85-044B-BF35-1135541FB392}">
      <dgm:prSet/>
      <dgm:spPr/>
      <dgm:t>
        <a:bodyPr/>
        <a:lstStyle/>
        <a:p>
          <a:endParaRPr lang="ru-RU"/>
        </a:p>
      </dgm:t>
    </dgm:pt>
    <dgm:pt modelId="{7FCF88EC-104E-4E48-ACB6-90CBE889201D}" type="sibTrans" cxnId="{C4D9A778-1F85-044B-BF35-1135541FB392}">
      <dgm:prSet/>
      <dgm:spPr/>
      <dgm:t>
        <a:bodyPr/>
        <a:lstStyle/>
        <a:p>
          <a:endParaRPr lang="ru-RU"/>
        </a:p>
      </dgm:t>
    </dgm:pt>
    <dgm:pt modelId="{FAE47AE2-9ABA-994C-84C2-0DEAFCA3FB8D}" type="pres">
      <dgm:prSet presAssocID="{E974D7B6-6E82-6A4E-9C93-478527EDA567}" presName="Name0" presStyleCnt="0">
        <dgm:presLayoutVars>
          <dgm:chMax val="7"/>
          <dgm:resizeHandles val="exact"/>
        </dgm:presLayoutVars>
      </dgm:prSet>
      <dgm:spPr/>
    </dgm:pt>
    <dgm:pt modelId="{724DCA06-095E-6A45-92E2-0ED108ADE163}" type="pres">
      <dgm:prSet presAssocID="{E974D7B6-6E82-6A4E-9C93-478527EDA567}" presName="comp1" presStyleCnt="0"/>
      <dgm:spPr/>
    </dgm:pt>
    <dgm:pt modelId="{ADBD8BC1-64F8-334C-A1CF-2B48EEAFE676}" type="pres">
      <dgm:prSet presAssocID="{E974D7B6-6E82-6A4E-9C93-478527EDA567}" presName="circle1" presStyleLbl="node1" presStyleIdx="0" presStyleCnt="4" custLinFactNeighborX="0"/>
      <dgm:spPr/>
    </dgm:pt>
    <dgm:pt modelId="{412DDBB5-7387-C445-A2B9-8140ED44CF01}" type="pres">
      <dgm:prSet presAssocID="{E974D7B6-6E82-6A4E-9C93-478527EDA567}" presName="c1text" presStyleLbl="node1" presStyleIdx="0" presStyleCnt="4">
        <dgm:presLayoutVars>
          <dgm:bulletEnabled val="1"/>
        </dgm:presLayoutVars>
      </dgm:prSet>
      <dgm:spPr/>
    </dgm:pt>
    <dgm:pt modelId="{2048C412-5828-834C-B730-B19CFF71E091}" type="pres">
      <dgm:prSet presAssocID="{E974D7B6-6E82-6A4E-9C93-478527EDA567}" presName="comp2" presStyleCnt="0"/>
      <dgm:spPr/>
    </dgm:pt>
    <dgm:pt modelId="{F268DB3C-2EA8-B147-AE18-4BEF20207B83}" type="pres">
      <dgm:prSet presAssocID="{E974D7B6-6E82-6A4E-9C93-478527EDA567}" presName="circle2" presStyleLbl="node1" presStyleIdx="1" presStyleCnt="4"/>
      <dgm:spPr/>
    </dgm:pt>
    <dgm:pt modelId="{7E2C0A8E-AFBD-D542-B246-6D5F016F964A}" type="pres">
      <dgm:prSet presAssocID="{E974D7B6-6E82-6A4E-9C93-478527EDA567}" presName="c2text" presStyleLbl="node1" presStyleIdx="1" presStyleCnt="4">
        <dgm:presLayoutVars>
          <dgm:bulletEnabled val="1"/>
        </dgm:presLayoutVars>
      </dgm:prSet>
      <dgm:spPr/>
    </dgm:pt>
    <dgm:pt modelId="{C7ABB2B3-4B4B-AC48-BE97-EEC1A728D3D4}" type="pres">
      <dgm:prSet presAssocID="{E974D7B6-6E82-6A4E-9C93-478527EDA567}" presName="comp3" presStyleCnt="0"/>
      <dgm:spPr/>
    </dgm:pt>
    <dgm:pt modelId="{EA9AF76A-292A-AD41-8489-1749118A55C9}" type="pres">
      <dgm:prSet presAssocID="{E974D7B6-6E82-6A4E-9C93-478527EDA567}" presName="circle3" presStyleLbl="node1" presStyleIdx="2" presStyleCnt="4"/>
      <dgm:spPr/>
    </dgm:pt>
    <dgm:pt modelId="{94336D02-D967-3B41-8FCF-F741BB8D9665}" type="pres">
      <dgm:prSet presAssocID="{E974D7B6-6E82-6A4E-9C93-478527EDA567}" presName="c3text" presStyleLbl="node1" presStyleIdx="2" presStyleCnt="4">
        <dgm:presLayoutVars>
          <dgm:bulletEnabled val="1"/>
        </dgm:presLayoutVars>
      </dgm:prSet>
      <dgm:spPr/>
    </dgm:pt>
    <dgm:pt modelId="{7E5560AB-5694-1844-8060-FA0448C3EB6A}" type="pres">
      <dgm:prSet presAssocID="{E974D7B6-6E82-6A4E-9C93-478527EDA567}" presName="comp4" presStyleCnt="0"/>
      <dgm:spPr/>
    </dgm:pt>
    <dgm:pt modelId="{60ECD5BD-7BB3-2A4F-84C2-921E7630F9B0}" type="pres">
      <dgm:prSet presAssocID="{E974D7B6-6E82-6A4E-9C93-478527EDA567}" presName="circle4" presStyleLbl="node1" presStyleIdx="3" presStyleCnt="4" custLinFactNeighborX="0" custLinFactNeighborY="-1371"/>
      <dgm:spPr/>
    </dgm:pt>
    <dgm:pt modelId="{C5354979-3313-354C-B6BC-AC85CFEC9B6B}" type="pres">
      <dgm:prSet presAssocID="{E974D7B6-6E82-6A4E-9C93-478527EDA56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F68FE05-7007-5741-9268-846192702C00}" type="presOf" srcId="{DEEF779D-0498-0644-ADF0-02CFB11B4D46}" destId="{F268DB3C-2EA8-B147-AE18-4BEF20207B83}" srcOrd="0" destOrd="0" presId="urn:microsoft.com/office/officeart/2005/8/layout/venn2"/>
    <dgm:cxn modelId="{9AE3D70E-AF4E-2F41-8D8F-31E32754FFC8}" type="presOf" srcId="{DEEF779D-0498-0644-ADF0-02CFB11B4D46}" destId="{7E2C0A8E-AFBD-D542-B246-6D5F016F964A}" srcOrd="1" destOrd="0" presId="urn:microsoft.com/office/officeart/2005/8/layout/venn2"/>
    <dgm:cxn modelId="{54AD241C-7DE6-6B46-9281-8EDFD6DA239A}" type="presOf" srcId="{8F18E62B-973D-2C43-A8C8-E05AB1548635}" destId="{60ECD5BD-7BB3-2A4F-84C2-921E7630F9B0}" srcOrd="0" destOrd="0" presId="urn:microsoft.com/office/officeart/2005/8/layout/venn2"/>
    <dgm:cxn modelId="{6846CE1D-BCEB-5844-871F-28C6B39B27A5}" srcId="{E974D7B6-6E82-6A4E-9C93-478527EDA567}" destId="{DEEF779D-0498-0644-ADF0-02CFB11B4D46}" srcOrd="1" destOrd="0" parTransId="{FB7A6E4A-A038-C142-A61B-B49649721D01}" sibTransId="{F4DF5BEE-3A01-2D44-A906-5093D1C2DA0D}"/>
    <dgm:cxn modelId="{DFAECA38-E6B1-924A-958E-B40BAC9D4EFE}" type="presOf" srcId="{8F18E62B-973D-2C43-A8C8-E05AB1548635}" destId="{C5354979-3313-354C-B6BC-AC85CFEC9B6B}" srcOrd="1" destOrd="0" presId="urn:microsoft.com/office/officeart/2005/8/layout/venn2"/>
    <dgm:cxn modelId="{1C054C69-01EA-8B40-9E95-328ECA7A50AD}" type="presOf" srcId="{786B8B91-DEC8-1D46-A44E-55089686BD5F}" destId="{412DDBB5-7387-C445-A2B9-8140ED44CF01}" srcOrd="1" destOrd="0" presId="urn:microsoft.com/office/officeart/2005/8/layout/venn2"/>
    <dgm:cxn modelId="{C4D9A778-1F85-044B-BF35-1135541FB392}" srcId="{E974D7B6-6E82-6A4E-9C93-478527EDA567}" destId="{8F18E62B-973D-2C43-A8C8-E05AB1548635}" srcOrd="3" destOrd="0" parTransId="{07C4DFAD-FDA4-EA4E-8F94-115128B8F385}" sibTransId="{7FCF88EC-104E-4E48-ACB6-90CBE889201D}"/>
    <dgm:cxn modelId="{25F78584-667D-554E-83A4-E596C04E0E63}" type="presOf" srcId="{E974D7B6-6E82-6A4E-9C93-478527EDA567}" destId="{FAE47AE2-9ABA-994C-84C2-0DEAFCA3FB8D}" srcOrd="0" destOrd="0" presId="urn:microsoft.com/office/officeart/2005/8/layout/venn2"/>
    <dgm:cxn modelId="{3222E79E-E590-0D4C-85E7-2D76BD33D441}" srcId="{E974D7B6-6E82-6A4E-9C93-478527EDA567}" destId="{786B8B91-DEC8-1D46-A44E-55089686BD5F}" srcOrd="0" destOrd="0" parTransId="{24B77AAF-5753-1A4B-92C6-8D1BE9FF20EB}" sibTransId="{221CFFB3-D4BF-214B-827B-4CAF5D895C70}"/>
    <dgm:cxn modelId="{D1EDC9DE-D841-3D4F-BFCF-27AEE1F58771}" type="presOf" srcId="{86ED7ACE-C07F-B444-9D7C-0C5CAF9C2803}" destId="{94336D02-D967-3B41-8FCF-F741BB8D9665}" srcOrd="1" destOrd="0" presId="urn:microsoft.com/office/officeart/2005/8/layout/venn2"/>
    <dgm:cxn modelId="{25F153E6-5ECF-D44C-849A-C567DCCA2D34}" type="presOf" srcId="{786B8B91-DEC8-1D46-A44E-55089686BD5F}" destId="{ADBD8BC1-64F8-334C-A1CF-2B48EEAFE676}" srcOrd="0" destOrd="0" presId="urn:microsoft.com/office/officeart/2005/8/layout/venn2"/>
    <dgm:cxn modelId="{B8E472E8-A0B6-E341-AF69-7FAD5B1615DD}" srcId="{E974D7B6-6E82-6A4E-9C93-478527EDA567}" destId="{86ED7ACE-C07F-B444-9D7C-0C5CAF9C2803}" srcOrd="2" destOrd="0" parTransId="{B7FD0539-6E67-1C43-8018-BBE803D69220}" sibTransId="{D40FC021-373D-3247-81EC-785D756B1925}"/>
    <dgm:cxn modelId="{7EFEE1FD-4527-8943-A1C7-3D4CAF2ECA76}" type="presOf" srcId="{86ED7ACE-C07F-B444-9D7C-0C5CAF9C2803}" destId="{EA9AF76A-292A-AD41-8489-1749118A55C9}" srcOrd="0" destOrd="0" presId="urn:microsoft.com/office/officeart/2005/8/layout/venn2"/>
    <dgm:cxn modelId="{6B14F70C-F18A-534C-8F27-D2FE7A38BADC}" type="presParOf" srcId="{FAE47AE2-9ABA-994C-84C2-0DEAFCA3FB8D}" destId="{724DCA06-095E-6A45-92E2-0ED108ADE163}" srcOrd="0" destOrd="0" presId="urn:microsoft.com/office/officeart/2005/8/layout/venn2"/>
    <dgm:cxn modelId="{23833CAF-20C7-B04D-B3EF-EA326BA161F3}" type="presParOf" srcId="{724DCA06-095E-6A45-92E2-0ED108ADE163}" destId="{ADBD8BC1-64F8-334C-A1CF-2B48EEAFE676}" srcOrd="0" destOrd="0" presId="urn:microsoft.com/office/officeart/2005/8/layout/venn2"/>
    <dgm:cxn modelId="{4A2F90A2-B97C-8846-918B-F0BD21DB6F21}" type="presParOf" srcId="{724DCA06-095E-6A45-92E2-0ED108ADE163}" destId="{412DDBB5-7387-C445-A2B9-8140ED44CF01}" srcOrd="1" destOrd="0" presId="urn:microsoft.com/office/officeart/2005/8/layout/venn2"/>
    <dgm:cxn modelId="{71D311E3-77E7-5A45-AD11-8B056D2E2D87}" type="presParOf" srcId="{FAE47AE2-9ABA-994C-84C2-0DEAFCA3FB8D}" destId="{2048C412-5828-834C-B730-B19CFF71E091}" srcOrd="1" destOrd="0" presId="urn:microsoft.com/office/officeart/2005/8/layout/venn2"/>
    <dgm:cxn modelId="{74C22251-DC23-804F-8CBA-1B5138DFF90F}" type="presParOf" srcId="{2048C412-5828-834C-B730-B19CFF71E091}" destId="{F268DB3C-2EA8-B147-AE18-4BEF20207B83}" srcOrd="0" destOrd="0" presId="urn:microsoft.com/office/officeart/2005/8/layout/venn2"/>
    <dgm:cxn modelId="{605B3823-BF7A-2F40-9531-2A34293DC90B}" type="presParOf" srcId="{2048C412-5828-834C-B730-B19CFF71E091}" destId="{7E2C0A8E-AFBD-D542-B246-6D5F016F964A}" srcOrd="1" destOrd="0" presId="urn:microsoft.com/office/officeart/2005/8/layout/venn2"/>
    <dgm:cxn modelId="{8B4DDD6F-5C26-7C4E-8CBF-78F24E3D70B4}" type="presParOf" srcId="{FAE47AE2-9ABA-994C-84C2-0DEAFCA3FB8D}" destId="{C7ABB2B3-4B4B-AC48-BE97-EEC1A728D3D4}" srcOrd="2" destOrd="0" presId="urn:microsoft.com/office/officeart/2005/8/layout/venn2"/>
    <dgm:cxn modelId="{20EF7011-402A-C749-82FC-8042629E99D9}" type="presParOf" srcId="{C7ABB2B3-4B4B-AC48-BE97-EEC1A728D3D4}" destId="{EA9AF76A-292A-AD41-8489-1749118A55C9}" srcOrd="0" destOrd="0" presId="urn:microsoft.com/office/officeart/2005/8/layout/venn2"/>
    <dgm:cxn modelId="{112FB1D6-BC6C-EC4B-8754-CE0D652814D9}" type="presParOf" srcId="{C7ABB2B3-4B4B-AC48-BE97-EEC1A728D3D4}" destId="{94336D02-D967-3B41-8FCF-F741BB8D9665}" srcOrd="1" destOrd="0" presId="urn:microsoft.com/office/officeart/2005/8/layout/venn2"/>
    <dgm:cxn modelId="{5FA02E28-95A4-FB48-AAD3-39F74D734B26}" type="presParOf" srcId="{FAE47AE2-9ABA-994C-84C2-0DEAFCA3FB8D}" destId="{7E5560AB-5694-1844-8060-FA0448C3EB6A}" srcOrd="3" destOrd="0" presId="urn:microsoft.com/office/officeart/2005/8/layout/venn2"/>
    <dgm:cxn modelId="{28FB5616-2294-CC4A-9A9D-4B6D95B1FED4}" type="presParOf" srcId="{7E5560AB-5694-1844-8060-FA0448C3EB6A}" destId="{60ECD5BD-7BB3-2A4F-84C2-921E7630F9B0}" srcOrd="0" destOrd="0" presId="urn:microsoft.com/office/officeart/2005/8/layout/venn2"/>
    <dgm:cxn modelId="{6848C27C-0D05-0F45-BE9F-0BC1B1C09E28}" type="presParOf" srcId="{7E5560AB-5694-1844-8060-FA0448C3EB6A}" destId="{C5354979-3313-354C-B6BC-AC85CFEC9B6B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D8BC1-64F8-334C-A1CF-2B48EEAFE676}">
      <dsp:nvSpPr>
        <dsp:cNvPr id="0" name=""/>
        <dsp:cNvSpPr/>
      </dsp:nvSpPr>
      <dsp:spPr>
        <a:xfrm>
          <a:off x="2233788" y="0"/>
          <a:ext cx="8935156" cy="8935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PAM</a:t>
          </a:r>
          <a:endParaRPr lang="ru-RU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…………………….</a:t>
          </a:r>
        </a:p>
      </dsp:txBody>
      <dsp:txXfrm>
        <a:off x="5452231" y="446757"/>
        <a:ext cx="2498269" cy="1340273"/>
      </dsp:txXfrm>
    </dsp:sp>
    <dsp:sp modelId="{F268DB3C-2EA8-B147-AE18-4BEF20207B83}">
      <dsp:nvSpPr>
        <dsp:cNvPr id="0" name=""/>
        <dsp:cNvSpPr/>
      </dsp:nvSpPr>
      <dsp:spPr>
        <a:xfrm>
          <a:off x="3127304" y="1787031"/>
          <a:ext cx="7148124" cy="7148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TAM</a:t>
          </a:r>
          <a:endParaRPr lang="ru-RU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5 605 686 870 руб.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5452231" y="2215918"/>
        <a:ext cx="2498269" cy="1286662"/>
      </dsp:txXfrm>
    </dsp:sp>
    <dsp:sp modelId="{EA9AF76A-292A-AD41-8489-1749118A55C9}">
      <dsp:nvSpPr>
        <dsp:cNvPr id="0" name=""/>
        <dsp:cNvSpPr/>
      </dsp:nvSpPr>
      <dsp:spPr>
        <a:xfrm>
          <a:off x="4020819" y="3574062"/>
          <a:ext cx="5361093" cy="53610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SAM</a:t>
          </a:r>
          <a:r>
            <a:rPr lang="ru-RU" sz="200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4 5469 000 руб.  (10 753 169)</a:t>
          </a:r>
        </a:p>
      </dsp:txBody>
      <dsp:txXfrm>
        <a:off x="5452231" y="3976144"/>
        <a:ext cx="2498269" cy="1206246"/>
      </dsp:txXfrm>
    </dsp:sp>
    <dsp:sp modelId="{60ECD5BD-7BB3-2A4F-84C2-921E7630F9B0}">
      <dsp:nvSpPr>
        <dsp:cNvPr id="0" name=""/>
        <dsp:cNvSpPr/>
      </dsp:nvSpPr>
      <dsp:spPr>
        <a:xfrm>
          <a:off x="4914335" y="5312093"/>
          <a:ext cx="3574062" cy="3574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SOM</a:t>
          </a:r>
          <a:endParaRPr lang="ru-RU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455 746 900 руб.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(9 027 879)</a:t>
          </a:r>
        </a:p>
      </dsp:txBody>
      <dsp:txXfrm>
        <a:off x="5437744" y="6205608"/>
        <a:ext cx="2527243" cy="1787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7346" y="2146296"/>
            <a:ext cx="14329408" cy="4140201"/>
          </a:xfrm>
        </p:spPr>
        <p:txBody>
          <a:bodyPr anchor="b">
            <a:normAutofit/>
          </a:bodyPr>
          <a:lstStyle>
            <a:lvl1pPr algn="ctr">
              <a:defRPr sz="791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87346" y="6412231"/>
            <a:ext cx="14329408" cy="2263138"/>
          </a:xfrm>
        </p:spPr>
        <p:txBody>
          <a:bodyPr>
            <a:normAutofit/>
          </a:bodyPr>
          <a:lstStyle>
            <a:lvl1pPr marL="0" indent="0" algn="ctr">
              <a:buNone/>
              <a:defRPr sz="3628">
                <a:solidFill>
                  <a:schemeClr val="bg1">
                    <a:lumMod val="50000"/>
                  </a:schemeClr>
                </a:solidFill>
              </a:defRPr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80727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506775" y="3905702"/>
            <a:ext cx="17089517" cy="564977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3070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775" y="1367130"/>
            <a:ext cx="17069608" cy="4515751"/>
          </a:xfrm>
        </p:spPr>
        <p:txBody>
          <a:bodyPr anchor="b">
            <a:normAutofit/>
          </a:bodyPr>
          <a:lstStyle>
            <a:lvl1pPr>
              <a:defRPr sz="659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6775" y="6034805"/>
            <a:ext cx="17069608" cy="2257502"/>
          </a:xfrm>
        </p:spPr>
        <p:txBody>
          <a:bodyPr>
            <a:normAutofit/>
          </a:bodyPr>
          <a:lstStyle>
            <a:lvl1pPr marL="0" indent="0" algn="ctr">
              <a:buNone/>
              <a:defRPr sz="3298">
                <a:solidFill>
                  <a:schemeClr val="bg1">
                    <a:lumMod val="50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9544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506778" y="1020554"/>
            <a:ext cx="17090548" cy="263369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506775" y="3905702"/>
            <a:ext cx="8419624" cy="564977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10177701" y="3905702"/>
            <a:ext cx="8418592" cy="564977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4610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506778" y="1020554"/>
            <a:ext cx="17090548" cy="263369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0247" y="3912180"/>
            <a:ext cx="8036156" cy="112199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4287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506776" y="5034170"/>
            <a:ext cx="8419626" cy="45213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547435" y="3912180"/>
            <a:ext cx="8049891" cy="112199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4287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10177701" y="5034170"/>
            <a:ext cx="8418594" cy="45213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1485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080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1727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777" y="1005840"/>
            <a:ext cx="6489786" cy="3338366"/>
          </a:xfrm>
        </p:spPr>
        <p:txBody>
          <a:bodyPr anchor="b"/>
          <a:lstStyle>
            <a:lvl1pPr algn="ctr"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8373514" y="1005841"/>
            <a:ext cx="10223810" cy="85496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776" y="4344206"/>
            <a:ext cx="6489787" cy="5211274"/>
          </a:xfrm>
        </p:spPr>
        <p:txBody>
          <a:bodyPr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86806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776" y="1005840"/>
            <a:ext cx="9786517" cy="3338369"/>
          </a:xfrm>
        </p:spPr>
        <p:txBody>
          <a:bodyPr anchor="b"/>
          <a:lstStyle>
            <a:lvl1pPr algn="ctr"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191" y="1005842"/>
            <a:ext cx="5367950" cy="854964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09" y="4344206"/>
            <a:ext cx="9786484" cy="5211273"/>
          </a:xfrm>
        </p:spPr>
        <p:txBody>
          <a:bodyPr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3943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08" y="7077467"/>
            <a:ext cx="17090517" cy="1339157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53593" y="1152131"/>
            <a:ext cx="16196946" cy="5303324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776" y="8429401"/>
            <a:ext cx="17090549" cy="1126079"/>
          </a:xfrm>
        </p:spPr>
        <p:txBody>
          <a:bodyPr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0038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776" y="1005839"/>
            <a:ext cx="17090549" cy="5654954"/>
          </a:xfrm>
        </p:spPr>
        <p:txBody>
          <a:bodyPr anchor="ctr"/>
          <a:lstStyle>
            <a:lvl1pPr algn="ctr"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777" y="6937955"/>
            <a:ext cx="17090549" cy="2617527"/>
          </a:xfrm>
        </p:spPr>
        <p:txBody>
          <a:bodyPr anchor="ctr"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1578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4744" y="1005840"/>
            <a:ext cx="15339850" cy="4938292"/>
          </a:xfrm>
        </p:spPr>
        <p:txBody>
          <a:bodyPr anchor="ctr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837271" y="5956553"/>
            <a:ext cx="14432176" cy="981400"/>
          </a:xfrm>
        </p:spPr>
        <p:txBody>
          <a:bodyPr anchor="t">
            <a:normAutofit/>
          </a:bodyPr>
          <a:lstStyle>
            <a:lvl1pPr marL="0" indent="0">
              <a:buNone/>
              <a:defRPr sz="2309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776" y="7215114"/>
            <a:ext cx="17090549" cy="23447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51412" y="1244374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319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408973" y="4939404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319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2342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777" y="3528890"/>
            <a:ext cx="17090549" cy="4144528"/>
          </a:xfrm>
        </p:spPr>
        <p:txBody>
          <a:bodyPr anchor="b"/>
          <a:lstStyle>
            <a:lvl1pPr algn="ctr"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777" y="7692853"/>
            <a:ext cx="17090549" cy="1882063"/>
          </a:xfrm>
        </p:spPr>
        <p:txBody>
          <a:bodyPr anchor="t"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9389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506776" y="1005840"/>
            <a:ext cx="17090549" cy="26484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506775" y="3905704"/>
            <a:ext cx="5439874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506775" y="4856537"/>
            <a:ext cx="5439874" cy="4698944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41805" y="3905704"/>
            <a:ext cx="5427581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7323599" y="4856537"/>
            <a:ext cx="5447088" cy="4698944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3147636" y="3905704"/>
            <a:ext cx="5449689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3147636" y="4856537"/>
            <a:ext cx="5449689" cy="4698944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8893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506776" y="1007774"/>
            <a:ext cx="17090549" cy="264647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506776" y="6937953"/>
            <a:ext cx="5435641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2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506776" y="3905703"/>
            <a:ext cx="5435641" cy="25146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506776" y="7888785"/>
            <a:ext cx="5435641" cy="1666695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25924" y="6937953"/>
            <a:ext cx="5444577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2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7323598" y="3905703"/>
            <a:ext cx="5447090" cy="25146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7323598" y="7888783"/>
            <a:ext cx="5447090" cy="1666696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3147637" y="6937953"/>
            <a:ext cx="5442685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2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3147636" y="3905703"/>
            <a:ext cx="5449689" cy="25146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3147431" y="7888779"/>
            <a:ext cx="5449895" cy="1666700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99127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506777" y="3905704"/>
            <a:ext cx="17090549" cy="56497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76468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7" y="1005843"/>
            <a:ext cx="4210328" cy="854963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506777" y="1005843"/>
            <a:ext cx="12628917" cy="85496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3729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8FF46E0-7974-4D41-8634-8F29300E8B56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08391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385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20104105" cy="1131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6778" y="1020554"/>
            <a:ext cx="17090548" cy="2633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6777" y="3905704"/>
            <a:ext cx="17090549" cy="5649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661917" y="9707405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6776" y="9707405"/>
            <a:ext cx="110033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337167" y="9707405"/>
            <a:ext cx="126015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>
                <a:solidFill>
                  <a:schemeClr val="tx1"/>
                </a:solidFill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51B2763-5333-40DC-8EEE-486D0659BBBB}" type="slidenum">
              <a:rPr lang="ru-RU" sz="2400" b="0" strike="noStrike" spc="-1" smtClean="0">
                <a:solidFill>
                  <a:srgbClr val="8B8B8B"/>
                </a:solidFill>
                <a:latin typeface="Arial"/>
                <a:ea typeface="Arial"/>
              </a:rPr>
              <a:t>‹#›</a:t>
            </a:fld>
            <a:endParaRPr lang="ru-RU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0962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</p:sldLayoutIdLst>
  <p:txStyles>
    <p:titleStyle>
      <a:lvl1pPr algn="ctr" defTabSz="1507846" rtl="0" eaLnBrk="1" latinLnBrk="0" hangingPunct="1">
        <a:lnSpc>
          <a:spcPct val="90000"/>
        </a:lnSpc>
        <a:spcBef>
          <a:spcPct val="0"/>
        </a:spcBef>
        <a:buNone/>
        <a:defRPr sz="5936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120000"/>
        </a:lnSpc>
        <a:spcBef>
          <a:spcPts val="1649"/>
        </a:spcBef>
        <a:buClr>
          <a:schemeClr val="tx1"/>
        </a:buClr>
        <a:buFont typeface="Arial" panose="020B0604020202020204" pitchFamily="34" charset="0"/>
        <a:buChar char="•"/>
        <a:defRPr sz="3298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968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638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A1B280-1615-4C62-9314-E4E9C9CB5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45" y="47688"/>
            <a:ext cx="12688979" cy="112680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6F6A26-B5BE-C3D2-0421-F36EDEDE99D3}"/>
              </a:ext>
            </a:extLst>
          </p:cNvPr>
          <p:cNvSpPr txBox="1"/>
          <p:nvPr/>
        </p:nvSpPr>
        <p:spPr>
          <a:xfrm rot="10800000" flipV="1">
            <a:off x="1285448" y="623455"/>
            <a:ext cx="102504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ПОЛИКОМПОНЕНТНЫЙ АНТИБАКТЕРИАЛЬНЫЙ ФИТОПРЕПАРАТ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3FBBBC-E486-8323-4844-78549698446D}"/>
              </a:ext>
            </a:extLst>
          </p:cNvPr>
          <p:cNvSpPr txBox="1"/>
          <p:nvPr/>
        </p:nvSpPr>
        <p:spPr>
          <a:xfrm>
            <a:off x="13887395" y="5657850"/>
            <a:ext cx="494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Кузбасский государственный аграрный университет имени В.Н.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Полецкова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2E975-835C-3511-58C0-C64827C45B8B}"/>
              </a:ext>
            </a:extLst>
          </p:cNvPr>
          <p:cNvSpPr txBox="1"/>
          <p:nvPr/>
        </p:nvSpPr>
        <p:spPr>
          <a:xfrm>
            <a:off x="14193981" y="3346442"/>
            <a:ext cx="56318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Евстратенко Анастасия,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Замазий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Арианна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Метлева Анастасия Сергеевна</a:t>
            </a:r>
          </a:p>
        </p:txBody>
      </p:sp>
    </p:spTree>
    <p:extLst>
      <p:ext uri="{BB962C8B-B14F-4D97-AF65-F5344CB8AC3E}">
        <p14:creationId xmlns:p14="http://schemas.microsoft.com/office/powerpoint/2010/main" val="43283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33DAAE-B42B-783F-7662-937BBF1A0D44}"/>
              </a:ext>
            </a:extLst>
          </p:cNvPr>
          <p:cNvSpPr txBox="1"/>
          <p:nvPr/>
        </p:nvSpPr>
        <p:spPr>
          <a:xfrm>
            <a:off x="669471" y="669472"/>
            <a:ext cx="64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B0E2E6-29D2-4CD1-ABEA-7B685174516A}"/>
              </a:ext>
            </a:extLst>
          </p:cNvPr>
          <p:cNvSpPr txBox="1"/>
          <p:nvPr/>
        </p:nvSpPr>
        <p:spPr>
          <a:xfrm rot="10800000" flipH="1" flipV="1">
            <a:off x="480677" y="4564916"/>
            <a:ext cx="450841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СМЕРТНОСТИ СЕЛЬСКОХОЗЯЙСТВЕННЫХ ЖИВОТНЫХ В МИРЕ ОТ  АНТИБИОТИКО-РЕЗИСТЕНТНОСТИ МИКРООРГАНИЗМОВ.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26AD599-0074-419E-939F-4FD1BA2548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0024111"/>
              </p:ext>
            </p:extLst>
          </p:nvPr>
        </p:nvGraphicFramePr>
        <p:xfrm>
          <a:off x="4989095" y="1475874"/>
          <a:ext cx="14634329" cy="9839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222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0FD22-7189-4C49-B7AC-D388B0619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5745" y="663217"/>
            <a:ext cx="17090548" cy="1097004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ru-RU" sz="4400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824750-3AE9-4BB6-8D2B-3DD619BE4B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9953" y="1760221"/>
            <a:ext cx="17353105" cy="2940116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1.Большой охват поголовья, болеющего воспалительными заболеваниями мягких тканей (кожи, слизистых оболочек).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Привыкание возбудителей болезней животных к антибиотикам.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Распространение мульти резистентных штаммов микроорганизмов.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Наличие антибиотиков  в сельскохозяйственной продукции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72078E6-8C09-4984-9E14-429DD17B0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506" y="4921002"/>
            <a:ext cx="10645608" cy="598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59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25A098-4CDC-4C88-E5EF-CAC01E8DE0F3}"/>
              </a:ext>
            </a:extLst>
          </p:cNvPr>
          <p:cNvSpPr txBox="1"/>
          <p:nvPr/>
        </p:nvSpPr>
        <p:spPr>
          <a:xfrm rot="10800000" flipV="1">
            <a:off x="996042" y="1060242"/>
            <a:ext cx="181742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КАФЕДРЕ «ВЕТЕРИНАРНОЙ МЕДИЦИНЫ И БИОТЕХНОЛОГИЙ» КУЗБАССКИЙ ГАУ РАЗРАБОТАН ПОЛИКОМПОНЕНТНЫЙ АНТИБАКТЕРИАЛЬНЫЙ ФИТОПРЕПАРАТ В 2022 ГОДУ.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F430C5-D455-158C-3D09-A858E6D9A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5" y="2940096"/>
            <a:ext cx="4667166" cy="204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4904BD-7039-B105-37CE-D508B2765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9508" y="7603369"/>
            <a:ext cx="4274536" cy="28327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D55F7F-BCAD-E7A2-2F49-A94716A8E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5" y="5657850"/>
            <a:ext cx="2048434" cy="39505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D0ED30-815F-4ADE-9682-9A099E4465EA}"/>
              </a:ext>
            </a:extLst>
          </p:cNvPr>
          <p:cNvSpPr txBox="1"/>
          <p:nvPr/>
        </p:nvSpPr>
        <p:spPr>
          <a:xfrm rot="10800000" flipV="1">
            <a:off x="10052050" y="6373478"/>
            <a:ext cx="5187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ОБРАБОТКИ АЭРОЗОЛЕМ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D0C300-EC32-4ADA-AA2D-CC476140B328}"/>
              </a:ext>
            </a:extLst>
          </p:cNvPr>
          <p:cNvSpPr txBox="1"/>
          <p:nvPr/>
        </p:nvSpPr>
        <p:spPr>
          <a:xfrm>
            <a:off x="15193728" y="6350427"/>
            <a:ext cx="4746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ОБРАБОТКИ АЭРОЗОЛЕМ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EBDE51-DEDD-4590-B45F-9BFA2F9AB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0780" y="5643224"/>
            <a:ext cx="2917841" cy="39202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DA72586-E7D3-4696-B85E-3EDFA9B112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3052" y="2363463"/>
            <a:ext cx="3192321" cy="392028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F78EFF9-077B-4FDF-956F-997E877A61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5327" y="6509754"/>
            <a:ext cx="3289680" cy="44165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8AD831-7579-7244-C948-07DA6235169E}"/>
              </a:ext>
            </a:extLst>
          </p:cNvPr>
          <p:cNvSpPr txBox="1"/>
          <p:nvPr/>
        </p:nvSpPr>
        <p:spPr>
          <a:xfrm rot="10800000" flipV="1">
            <a:off x="9034879" y="5223029"/>
            <a:ext cx="11134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ПРЕПАРАТ РАЗРАБОТАН И ПРОТЕСТИРОВАН НА ЛАБОРАТОРНЫХ ЖИВОТНЫХ. 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D09984-8287-34F8-1151-EEB1E6E33BB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0287" r="32621" b="26462"/>
          <a:stretch/>
        </p:blipFill>
        <p:spPr>
          <a:xfrm>
            <a:off x="10333192" y="7603369"/>
            <a:ext cx="4269142" cy="283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73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2DA5C0-931E-819B-1726-32FA6D5B73B5}"/>
              </a:ext>
            </a:extLst>
          </p:cNvPr>
          <p:cNvSpPr txBox="1"/>
          <p:nvPr/>
        </p:nvSpPr>
        <p:spPr>
          <a:xfrm>
            <a:off x="1389362" y="389308"/>
            <a:ext cx="50550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F2D2F4-F68C-A60C-657E-1E04712C1DDA}"/>
              </a:ext>
            </a:extLst>
          </p:cNvPr>
          <p:cNvSpPr txBox="1"/>
          <p:nvPr/>
        </p:nvSpPr>
        <p:spPr>
          <a:xfrm>
            <a:off x="224589" y="1572126"/>
            <a:ext cx="11871158" cy="750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ЖИВОТНОВОДСТВЕ ОТСУТСТВУЕТ ПРЕПАРАТ ОБЛАДАЮЩИЙ ОДНОВРЕМЕННО:</a:t>
            </a:r>
          </a:p>
          <a:p>
            <a:pPr>
              <a:lnSpc>
                <a:spcPct val="150000"/>
              </a:lnSpc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АНТИБАКТЕРИАЛЬНЫМ;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ПРОТИВОВОСПАЛИТЕЛЬНЫМ;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ВЯЖУЩИМ;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АНТИОКСИДАНТНЫМ;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РАЗДРАЖАЮЩИМ КОЖНЫЕ ПОКРОВЫ;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ДУБЯЩИМ ДЕЙСТВИЯМИ ИЗ РАСТИТЕЛЬНОГО СЫРЬЯ, ПРОИЗРАСТАЮЩЕГО НА ТЕРРИТОРИИ СИБИРСКОГО ФЕДЕРАЛЬНОГО ОКРУГА, ДЛЯ ПРОФИЛАКТИКИ И ЛЕЧЕНИЯ ГНОЙНЫХ РАН И ВОСПАЛЕНИЯ МЯГКИХ ТКАНЕЙ У ЖИВОТНЫХ В ФОРМЕ АЭРОЗОЛЯ С ПЕНООБРАЗОВАТЕЛЕМ ДЛЯ ДОСТУПНОСТИ ДЕЙСТВУЮЩИХ ВЕЩЕСТВ В ТРУДНОДОСТУПНЫЕ МЕСТА.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D56175-DC90-C0BD-40B1-EE5E79516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8987" y="2345416"/>
            <a:ext cx="7084676" cy="63330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28A2ED-8DD1-03BC-7FB1-4BFB53BE4293}"/>
              </a:ext>
            </a:extLst>
          </p:cNvPr>
          <p:cNvSpPr txBox="1"/>
          <p:nvPr/>
        </p:nvSpPr>
        <p:spPr>
          <a:xfrm>
            <a:off x="15127705" y="8761431"/>
            <a:ext cx="2934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Фитоаэрозоль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631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2F3113-607B-2C23-8D07-A6E0DFDEEEA9}"/>
              </a:ext>
            </a:extLst>
          </p:cNvPr>
          <p:cNvSpPr txBox="1"/>
          <p:nvPr/>
        </p:nvSpPr>
        <p:spPr>
          <a:xfrm>
            <a:off x="1652337" y="288758"/>
            <a:ext cx="8999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81203F2-AFA4-224C-B942-828DE6B267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315484"/>
              </p:ext>
            </p:extLst>
          </p:nvPr>
        </p:nvGraphicFramePr>
        <p:xfrm>
          <a:off x="3350683" y="1190272"/>
          <a:ext cx="13402733" cy="8935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0818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469924"/>
              </p:ext>
            </p:extLst>
          </p:nvPr>
        </p:nvGraphicFramePr>
        <p:xfrm>
          <a:off x="179615" y="1288379"/>
          <a:ext cx="19705046" cy="10027321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093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7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1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838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838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84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8607">
                <a:tc>
                  <a:txBody>
                    <a:bodyPr/>
                    <a:lstStyle/>
                    <a:p>
                      <a:pPr marL="91440" marR="2501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300" b="1" spc="-10" dirty="0">
                          <a:solidFill>
                            <a:srgbClr val="FFFFFF"/>
                          </a:solidFill>
                        </a:rPr>
                        <a:t>Ключевой </a:t>
                      </a:r>
                      <a:r>
                        <a:rPr sz="2300" b="1" spc="-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300" b="1" spc="5" dirty="0">
                          <a:solidFill>
                            <a:srgbClr val="FFFFFF"/>
                          </a:solidFill>
                        </a:rPr>
                        <a:t>п</a:t>
                      </a:r>
                      <a:r>
                        <a:rPr sz="2300" b="1" spc="-10" dirty="0">
                          <a:solidFill>
                            <a:srgbClr val="FFFFFF"/>
                          </a:solidFill>
                        </a:rPr>
                        <a:t>о</a:t>
                      </a:r>
                      <a:r>
                        <a:rPr sz="2300" b="1" spc="-15" dirty="0">
                          <a:solidFill>
                            <a:srgbClr val="FFFFFF"/>
                          </a:solidFill>
                        </a:rPr>
                        <a:t>к</a:t>
                      </a:r>
                      <a:r>
                        <a:rPr sz="2300" b="1" dirty="0">
                          <a:solidFill>
                            <a:srgbClr val="FFFFFF"/>
                          </a:solidFill>
                        </a:rPr>
                        <a:t>а</a:t>
                      </a:r>
                      <a:r>
                        <a:rPr sz="2300" b="1" spc="-5" dirty="0">
                          <a:solidFill>
                            <a:srgbClr val="FFFFFF"/>
                          </a:solidFill>
                        </a:rPr>
                        <a:t>з</a:t>
                      </a:r>
                      <a:r>
                        <a:rPr sz="2300" b="1" spc="-40" dirty="0">
                          <a:solidFill>
                            <a:srgbClr val="FFFFFF"/>
                          </a:solidFill>
                        </a:rPr>
                        <a:t>а</a:t>
                      </a:r>
                      <a:r>
                        <a:rPr sz="2300" b="1" spc="-5" dirty="0">
                          <a:solidFill>
                            <a:srgbClr val="FFFFFF"/>
                          </a:solidFill>
                        </a:rPr>
                        <a:t>тел</a:t>
                      </a:r>
                      <a:r>
                        <a:rPr sz="2300" b="1" dirty="0">
                          <a:solidFill>
                            <a:srgbClr val="FFFFFF"/>
                          </a:solidFill>
                        </a:rPr>
                        <a:t>ь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3296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300" b="1" dirty="0">
                          <a:solidFill>
                            <a:srgbClr val="FFFFFF"/>
                          </a:solidFill>
                        </a:rPr>
                        <a:t>Наш</a:t>
                      </a:r>
                      <a:r>
                        <a:rPr sz="2300" b="1" spc="-4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300" b="1" spc="-5" dirty="0">
                          <a:solidFill>
                            <a:srgbClr val="FFFFFF"/>
                          </a:solidFill>
                        </a:rPr>
                        <a:t>продукт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6072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23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Бальзам Дороговой №6</a:t>
                      </a:r>
                      <a:endParaRPr sz="2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6072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2300" b="1" dirty="0">
                          <a:solidFill>
                            <a:schemeClr val="bg1"/>
                          </a:solidFill>
                        </a:rPr>
                        <a:t>Террамицин</a:t>
                      </a:r>
                      <a:endParaRPr sz="2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6072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23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Касептурин</a:t>
                      </a:r>
                      <a:endParaRPr sz="2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6072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2300" b="1" dirty="0">
                          <a:solidFill>
                            <a:schemeClr val="bg1"/>
                          </a:solidFill>
                        </a:rPr>
                        <a:t>Мизофен Ф</a:t>
                      </a:r>
                      <a:endParaRPr sz="2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6072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2084">
                <a:tc>
                  <a:txBody>
                    <a:bodyPr/>
                    <a:lstStyle/>
                    <a:p>
                      <a:pPr marL="91440" marR="120650" algn="l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ru-RU" sz="2400" dirty="0"/>
                        <a:t>Способность  вызывать  привыкание у  животных</a:t>
                      </a:r>
                    </a:p>
                    <a:p>
                      <a:pPr marL="91440" marR="120650" algn="l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6437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300" dirty="0"/>
                        <a:t>-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8164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300" dirty="0"/>
                        <a:t>+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8164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300" dirty="0"/>
                        <a:t>+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8164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300" dirty="0"/>
                        <a:t>+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8164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300" dirty="0"/>
                        <a:t>+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8164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1414">
                <a:tc>
                  <a:txBody>
                    <a:bodyPr/>
                    <a:lstStyle/>
                    <a:p>
                      <a:pPr marL="91440" marR="203835" algn="l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2400" dirty="0"/>
                        <a:t>Принцип действия</a:t>
                      </a:r>
                      <a:endParaRPr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390" marB="0"/>
                </a:tc>
                <a:tc>
                  <a:txBody>
                    <a:bodyPr/>
                    <a:lstStyle/>
                    <a:p>
                      <a:pPr marL="90805" marR="135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2300" dirty="0"/>
                        <a:t>В качестве обработки гнойных ран и воспаления мягких тканей 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108" marB="0"/>
                </a:tc>
                <a:tc>
                  <a:txBody>
                    <a:bodyPr/>
                    <a:lstStyle/>
                    <a:p>
                      <a:pPr marL="90805" marR="20827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2300" spc="-10" dirty="0"/>
                        <a:t>Антисептик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108" marB="0"/>
                </a:tc>
                <a:tc>
                  <a:txBody>
                    <a:bodyPr/>
                    <a:lstStyle/>
                    <a:p>
                      <a:pPr marL="90805" marR="1587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2300" dirty="0"/>
                        <a:t>Антисептик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108" marB="0"/>
                </a:tc>
                <a:tc>
                  <a:txBody>
                    <a:bodyPr/>
                    <a:lstStyle/>
                    <a:p>
                      <a:pPr marL="91440" marR="1422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2300" dirty="0"/>
                        <a:t>Антисептик</a:t>
                      </a:r>
                    </a:p>
                    <a:p>
                      <a:pPr marL="91440" marR="1422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108" marB="0"/>
                </a:tc>
                <a:tc>
                  <a:txBody>
                    <a:bodyPr/>
                    <a:lstStyle/>
                    <a:p>
                      <a:pPr marL="91440" marR="50736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2300" dirty="0"/>
                        <a:t>Антисептик</a:t>
                      </a:r>
                    </a:p>
                    <a:p>
                      <a:pPr marL="91440" marR="50736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108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5419">
                <a:tc>
                  <a:txBody>
                    <a:bodyPr/>
                    <a:lstStyle/>
                    <a:p>
                      <a:pPr marL="91440" marR="118745" algn="l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ru-RU" sz="2400" dirty="0"/>
                        <a:t>Оказываемое действие </a:t>
                      </a:r>
                      <a:endParaRPr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6437" marB="0"/>
                </a:tc>
                <a:tc>
                  <a:txBody>
                    <a:bodyPr/>
                    <a:lstStyle/>
                    <a:p>
                      <a:pPr marL="319405" marR="294005" indent="-228600">
                        <a:lnSpc>
                          <a:spcPct val="100000"/>
                        </a:lnSpc>
                        <a:spcBef>
                          <a:spcPts val="335"/>
                        </a:spcBef>
                        <a:buAutoNum type="arabicParenR"/>
                      </a:pPr>
                      <a:r>
                        <a:rPr lang="ru-RU" sz="2300" dirty="0"/>
                        <a:t>Антибактериальное;</a:t>
                      </a:r>
                    </a:p>
                    <a:p>
                      <a:pPr marL="319405" marR="294005" indent="-228600">
                        <a:lnSpc>
                          <a:spcPct val="100000"/>
                        </a:lnSpc>
                        <a:spcBef>
                          <a:spcPts val="335"/>
                        </a:spcBef>
                        <a:buAutoNum type="arabicParenR"/>
                      </a:pPr>
                      <a:r>
                        <a:rPr lang="ru-RU" sz="2300" dirty="0"/>
                        <a:t> Противовоспалительное;</a:t>
                      </a:r>
                    </a:p>
                    <a:p>
                      <a:pPr marL="319405" marR="294005" indent="-228600">
                        <a:lnSpc>
                          <a:spcPct val="100000"/>
                        </a:lnSpc>
                        <a:spcBef>
                          <a:spcPts val="335"/>
                        </a:spcBef>
                        <a:buAutoNum type="arabicParenR"/>
                      </a:pPr>
                      <a:r>
                        <a:rPr lang="ru-RU" sz="2300" dirty="0"/>
                        <a:t> Вяжущие;</a:t>
                      </a:r>
                    </a:p>
                    <a:p>
                      <a:pPr marL="319405" marR="294005" indent="-228600">
                        <a:lnSpc>
                          <a:spcPct val="100000"/>
                        </a:lnSpc>
                        <a:spcBef>
                          <a:spcPts val="335"/>
                        </a:spcBef>
                        <a:buAutoNum type="arabicParenR"/>
                      </a:pPr>
                      <a:r>
                        <a:rPr lang="ru-RU" sz="2300" dirty="0"/>
                        <a:t> Антиоксидантное; </a:t>
                      </a:r>
                    </a:p>
                    <a:p>
                      <a:pPr marL="319405" marR="294005" indent="-228600">
                        <a:lnSpc>
                          <a:spcPct val="100000"/>
                        </a:lnSpc>
                        <a:spcBef>
                          <a:spcPts val="335"/>
                        </a:spcBef>
                        <a:buAutoNum type="arabicParenR"/>
                      </a:pPr>
                      <a:r>
                        <a:rPr lang="ru-RU" sz="2300" dirty="0"/>
                        <a:t> Не раздражающие кожные покровы.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0155" marB="0"/>
                </a:tc>
                <a:tc>
                  <a:txBody>
                    <a:bodyPr/>
                    <a:lstStyle/>
                    <a:p>
                      <a:pPr marL="319405" marR="421640" indent="-228600">
                        <a:lnSpc>
                          <a:spcPct val="100000"/>
                        </a:lnSpc>
                        <a:spcBef>
                          <a:spcPts val="365"/>
                        </a:spcBef>
                        <a:buAutoNum type="arabicParenR"/>
                      </a:pPr>
                      <a:r>
                        <a:rPr lang="ru-RU" sz="2300" dirty="0"/>
                        <a:t>Антисептическое;</a:t>
                      </a:r>
                    </a:p>
                    <a:p>
                      <a:pPr marL="319405" marR="421640" indent="-228600">
                        <a:lnSpc>
                          <a:spcPct val="100000"/>
                        </a:lnSpc>
                        <a:spcBef>
                          <a:spcPts val="365"/>
                        </a:spcBef>
                        <a:buAutoNum type="arabicParenR"/>
                      </a:pPr>
                      <a:r>
                        <a:rPr lang="ru-RU" sz="2300" dirty="0"/>
                        <a:t>Дезинфицирующее.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6437" marB="0"/>
                </a:tc>
                <a:tc>
                  <a:txBody>
                    <a:bodyPr/>
                    <a:lstStyle/>
                    <a:p>
                      <a:pPr marL="90805" marR="262255" algn="just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ru-RU" sz="2300" dirty="0"/>
                        <a:t>Антибактериальное + наличие в составе антибиотика, как следствие антибактериальная резистентность бактерий.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6437" marB="0"/>
                </a:tc>
                <a:tc>
                  <a:txBody>
                    <a:bodyPr/>
                    <a:lstStyle/>
                    <a:p>
                      <a:pPr marL="319405" marR="42164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kumimoji="0" lang="ru-RU" sz="23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Антисептическое;</a:t>
                      </a:r>
                    </a:p>
                    <a:p>
                      <a:pPr marL="319405" marR="42164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kumimoji="0" lang="ru-RU" sz="23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Дезинфицирующее.</a:t>
                      </a:r>
                    </a:p>
                    <a:p>
                      <a:pPr marL="91440" marR="17589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0155" marB="0"/>
                </a:tc>
                <a:tc>
                  <a:txBody>
                    <a:bodyPr/>
                    <a:lstStyle/>
                    <a:p>
                      <a:pPr marL="91440" marR="25717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ru-RU" sz="2300" dirty="0"/>
                        <a:t>Антибактериальное + наличие в составе антибиотика, как следствие антибактериальная резистентность бактерий.</a:t>
                      </a:r>
                    </a:p>
                    <a:p>
                      <a:pPr marL="91440" marR="25717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6437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220">
                <a:tc>
                  <a:txBody>
                    <a:bodyPr/>
                    <a:lstStyle/>
                    <a:p>
                      <a:pPr marL="91440" marR="477520" algn="l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400" spc="-10" dirty="0"/>
                        <a:t>Форма </a:t>
                      </a:r>
                      <a:r>
                        <a:rPr sz="2400" spc="-5" dirty="0"/>
                        <a:t> </a:t>
                      </a:r>
                      <a:r>
                        <a:rPr sz="2400" spc="-10" dirty="0"/>
                        <a:t>в</a:t>
                      </a:r>
                      <a:r>
                        <a:rPr sz="2400" dirty="0"/>
                        <a:t>ы</a:t>
                      </a:r>
                      <a:r>
                        <a:rPr sz="2400" spc="-5" dirty="0"/>
                        <a:t>п</a:t>
                      </a:r>
                      <a:r>
                        <a:rPr sz="2400" dirty="0"/>
                        <a:t>у</a:t>
                      </a:r>
                      <a:r>
                        <a:rPr sz="2400" spc="-5" dirty="0"/>
                        <a:t>с</a:t>
                      </a:r>
                      <a:r>
                        <a:rPr sz="2400" spc="-15" dirty="0"/>
                        <a:t>к</a:t>
                      </a:r>
                      <a:r>
                        <a:rPr sz="2400" dirty="0"/>
                        <a:t>а</a:t>
                      </a:r>
                      <a:endParaRPr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6437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300" dirty="0"/>
                        <a:t>Аэрозоль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8164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Бальзам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8164" marB="0"/>
                </a:tc>
                <a:tc>
                  <a:txBody>
                    <a:bodyPr/>
                    <a:lstStyle/>
                    <a:p>
                      <a:pPr marL="90805" marR="25781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ru-RU" sz="2300" dirty="0"/>
                        <a:t>Спрей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6437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300" dirty="0"/>
                        <a:t>Раствор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8164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300" spc="-10" dirty="0"/>
                        <a:t>Мазь</a:t>
                      </a: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8164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4577">
                <a:tc>
                  <a:txBody>
                    <a:bodyPr/>
                    <a:lstStyle/>
                    <a:p>
                      <a:pPr marL="91440" marR="117475" algn="l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2400" dirty="0"/>
                        <a:t>Цена (руб.) за  штуку</a:t>
                      </a:r>
                    </a:p>
                    <a:p>
                      <a:pPr marL="91440" marR="117475" algn="l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108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300" dirty="0"/>
                        <a:t>500</a:t>
                      </a: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119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300" dirty="0"/>
                        <a:t>589</a:t>
                      </a: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119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300" dirty="0"/>
                        <a:t>812</a:t>
                      </a: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119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300" dirty="0"/>
                        <a:t>230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119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300" dirty="0"/>
                        <a:t>538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119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6BE49B4-63DE-3DEE-DEB2-007E0784D9F9}"/>
              </a:ext>
            </a:extLst>
          </p:cNvPr>
          <p:cNvSpPr txBox="1"/>
          <p:nvPr/>
        </p:nvSpPr>
        <p:spPr>
          <a:xfrm>
            <a:off x="914401" y="272716"/>
            <a:ext cx="76281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Конкурентный анализ: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 idx="4294967295"/>
          </p:nvPr>
        </p:nvSpPr>
        <p:spPr>
          <a:xfrm>
            <a:off x="-832757" y="291386"/>
            <a:ext cx="9740900" cy="9096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6000" strike="noStrike" cap="non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r>
              <a:rPr lang="ru-RU" sz="6000" cap="non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6000" strike="noStrike" cap="non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7" name="Рисунок 7" descr="1.jpg"/>
          <p:cNvPicPr/>
          <p:nvPr/>
        </p:nvPicPr>
        <p:blipFill>
          <a:blip r:embed="rId2"/>
          <a:stretch/>
        </p:blipFill>
        <p:spPr>
          <a:xfrm>
            <a:off x="1493820" y="1371780"/>
            <a:ext cx="16652880" cy="9662400"/>
          </a:xfrm>
          <a:prstGeom prst="rect">
            <a:avLst/>
          </a:prstGeom>
          <a:ln w="0">
            <a:noFill/>
          </a:ln>
        </p:spPr>
      </p:pic>
      <p:sp>
        <p:nvSpPr>
          <p:cNvPr id="328" name="Прямоугольник 9"/>
          <p:cNvSpPr/>
          <p:nvPr/>
        </p:nvSpPr>
        <p:spPr>
          <a:xfrm>
            <a:off x="1608840" y="2280600"/>
            <a:ext cx="2943720" cy="381492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329" name="TextBox 8"/>
          <p:cNvSpPr/>
          <p:nvPr/>
        </p:nvSpPr>
        <p:spPr>
          <a:xfrm>
            <a:off x="1696860" y="2316794"/>
            <a:ext cx="3076560" cy="6092522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spcAft>
                <a:spcPts val="1199"/>
              </a:spcAft>
              <a:buAutoNum type="arabicPeriod"/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АО «</a:t>
            </a:r>
            <a:r>
              <a:rPr lang="ru-RU" sz="2000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Сибиар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».</a:t>
            </a:r>
          </a:p>
          <a:p>
            <a:pPr marL="457200" indent="-457200">
              <a:lnSpc>
                <a:spcPct val="100000"/>
              </a:lnSpc>
              <a:spcAft>
                <a:spcPts val="1199"/>
              </a:spcAft>
              <a:buAutoNum type="arabicPeriod"/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Крестьянско-фермерские хозяйства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.</a:t>
            </a:r>
            <a:endParaRPr lang="ru-RU" sz="2000" b="0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Aft>
                <a:spcPts val="1199"/>
              </a:spcAft>
              <a:buAutoNum type="arabicPeriod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В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ет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еринарные клиники и ветеринарные аптеки по Кемеровской области.</a:t>
            </a:r>
          </a:p>
          <a:p>
            <a:pPr marL="457200" indent="-457200">
              <a:lnSpc>
                <a:spcPct val="100000"/>
              </a:lnSpc>
              <a:spcAft>
                <a:spcPts val="1199"/>
              </a:spcAft>
              <a:buAutoNum type="arabicPeriod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 Ветеринарные станции Кемеровской области.</a:t>
            </a:r>
          </a:p>
          <a:p>
            <a:pPr marL="457200" indent="-457200">
              <a:lnSpc>
                <a:spcPct val="100000"/>
              </a:lnSpc>
              <a:spcAft>
                <a:spcPts val="1199"/>
              </a:spcAft>
              <a:buAutoNum type="arabicPeriod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 Кузбасский ГАУ</a:t>
            </a:r>
          </a:p>
          <a:p>
            <a:pPr marL="457200" indent="-457200">
              <a:lnSpc>
                <a:spcPct val="100000"/>
              </a:lnSpc>
              <a:spcAft>
                <a:spcPts val="1199"/>
              </a:spcAft>
              <a:buAutoNum type="arabicPeriod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 Основные поставщики: </a:t>
            </a:r>
            <a:r>
              <a:rPr lang="ru-RU" sz="2000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Эколаб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, </a:t>
            </a:r>
            <a:r>
              <a:rPr lang="en-US" sz="2000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BushySoap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, Моя формула.</a:t>
            </a:r>
          </a:p>
        </p:txBody>
      </p:sp>
      <p:sp>
        <p:nvSpPr>
          <p:cNvPr id="330" name="Прямоугольник 11"/>
          <p:cNvSpPr/>
          <p:nvPr/>
        </p:nvSpPr>
        <p:spPr>
          <a:xfrm>
            <a:off x="5010120" y="2457360"/>
            <a:ext cx="2971440" cy="243792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 dirty="0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331" name="TextBox 13"/>
          <p:cNvSpPr/>
          <p:nvPr/>
        </p:nvSpPr>
        <p:spPr>
          <a:xfrm>
            <a:off x="4810680" y="2276663"/>
            <a:ext cx="3367260" cy="289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21.20.3 Производство лекарственных препаратов для ветеринарного применения.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Продажа фитопрепарата с собственной рецептурой.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endParaRPr lang="ru-RU" sz="22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2" name="Прямоугольник 14"/>
          <p:cNvSpPr/>
          <p:nvPr/>
        </p:nvSpPr>
        <p:spPr>
          <a:xfrm>
            <a:off x="5010120" y="6095520"/>
            <a:ext cx="2628720" cy="194292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333" name="TextBox 16"/>
          <p:cNvSpPr/>
          <p:nvPr/>
        </p:nvSpPr>
        <p:spPr>
          <a:xfrm>
            <a:off x="4994280" y="5992560"/>
            <a:ext cx="3123720" cy="27993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Рецептура.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Сырьевые ресурсы.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Технологические ресурсы.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Информационные ресурсы.</a:t>
            </a:r>
            <a:endParaRPr lang="ru-RU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4" name="Прямоугольник 17"/>
          <p:cNvSpPr/>
          <p:nvPr/>
        </p:nvSpPr>
        <p:spPr>
          <a:xfrm>
            <a:off x="8362800" y="2400480"/>
            <a:ext cx="2819160" cy="472392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335" name="TextBox 18"/>
          <p:cNvSpPr/>
          <p:nvPr/>
        </p:nvSpPr>
        <p:spPr>
          <a:xfrm>
            <a:off x="8311320" y="2276663"/>
            <a:ext cx="3066840" cy="31378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Выздоровление животного в кратчайшие сроки.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Стимулирует процесс регенерации в ране.</a:t>
            </a:r>
          </a:p>
          <a:p>
            <a:pPr marL="457200" indent="-457200">
              <a:lnSpc>
                <a:spcPct val="100000"/>
              </a:lnSpc>
              <a:buAutoNum type="arabicPeriod" startAt="3"/>
            </a:pPr>
            <a:r>
              <a:rPr lang="ru-RU" sz="2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Безопасный для применения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</a:pPr>
            <a:endParaRPr lang="ru-RU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6" name="Прямоугольник 12"/>
          <p:cNvSpPr/>
          <p:nvPr/>
        </p:nvSpPr>
        <p:spPr>
          <a:xfrm>
            <a:off x="11674800" y="2661480"/>
            <a:ext cx="2840760" cy="22856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337" name="TextBox 20"/>
          <p:cNvSpPr/>
          <p:nvPr/>
        </p:nvSpPr>
        <p:spPr>
          <a:xfrm>
            <a:off x="11538540" y="2646570"/>
            <a:ext cx="3118320" cy="14881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spcAft>
                <a:spcPts val="601"/>
              </a:spcAft>
            </a:pPr>
            <a:r>
              <a:rPr lang="ru-RU" sz="2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1.Социальные сети.</a:t>
            </a:r>
            <a:endParaRPr lang="ru-RU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2.Собственный сайт.</a:t>
            </a:r>
          </a:p>
          <a:p>
            <a:pPr>
              <a:lnSpc>
                <a:spcPct val="100000"/>
              </a:lnSpc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Реклама.</a:t>
            </a:r>
            <a:endParaRPr lang="ru-RU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" name="Прямоугольник 21"/>
          <p:cNvSpPr/>
          <p:nvPr/>
        </p:nvSpPr>
        <p:spPr>
          <a:xfrm>
            <a:off x="11691360" y="5992560"/>
            <a:ext cx="2726640" cy="217152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339" name="TextBox 22"/>
          <p:cNvSpPr/>
          <p:nvPr/>
        </p:nvSpPr>
        <p:spPr>
          <a:xfrm>
            <a:off x="11618460" y="6069272"/>
            <a:ext cx="3118320" cy="20473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90000"/>
              </a:lnSpc>
              <a:spcAft>
                <a:spcPts val="499"/>
              </a:spcAft>
              <a:buAutoNum type="arabicPeriod"/>
            </a:pPr>
            <a:r>
              <a:rPr lang="ru-RU" sz="2200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Маркетплейсы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90000"/>
              </a:lnSpc>
              <a:spcAft>
                <a:spcPts val="499"/>
              </a:spcAft>
              <a:buAutoNum type="arabicPeriod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выставках  (</a:t>
            </a:r>
            <a:r>
              <a:rPr lang="en-US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AGROS / 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АГРОС, Агрокомплекс, </a:t>
            </a:r>
            <a:r>
              <a:rPr lang="ru-RU" sz="2200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ТатАгроЭкспо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>
              <a:lnSpc>
                <a:spcPct val="90000"/>
              </a:lnSpc>
              <a:spcAft>
                <a:spcPts val="499"/>
              </a:spcAft>
              <a:buAutoNum type="arabicPeriod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Собственный сайт.</a:t>
            </a:r>
            <a:endParaRPr lang="ru-RU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0" name="Прямоугольник 23"/>
          <p:cNvSpPr/>
          <p:nvPr/>
        </p:nvSpPr>
        <p:spPr>
          <a:xfrm>
            <a:off x="14940720" y="2383920"/>
            <a:ext cx="2808000" cy="2318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chemeClr val="lt1"/>
                </a:solidFill>
                <a:latin typeface="Calibri"/>
                <a:ea typeface="Arial"/>
              </a:rPr>
              <a:t>игр.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TextBox 24"/>
          <p:cNvSpPr/>
          <p:nvPr/>
        </p:nvSpPr>
        <p:spPr>
          <a:xfrm>
            <a:off x="14970960" y="2400480"/>
            <a:ext cx="2824560" cy="58103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1001"/>
              </a:spcAft>
            </a:pPr>
            <a:r>
              <a:rPr lang="en-US" sz="2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B2B</a:t>
            </a:r>
            <a:r>
              <a:rPr lang="ru-RU" sz="2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:</a:t>
            </a:r>
            <a:endParaRPr lang="en-US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1"/>
              </a:spcAft>
            </a:pPr>
            <a:r>
              <a:rPr lang="ru-RU" sz="2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1. 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Крестьянско-фермерские хозяйства Кемеровской области.</a:t>
            </a:r>
            <a:endParaRPr lang="ru-RU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1"/>
              </a:spcAft>
            </a:pPr>
            <a:r>
              <a:rPr lang="ru-RU" sz="2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2. Ветеринарные клиники Кемеровской области.</a:t>
            </a:r>
          </a:p>
          <a:p>
            <a:pPr>
              <a:lnSpc>
                <a:spcPct val="100000"/>
              </a:lnSpc>
              <a:spcAft>
                <a:spcPts val="1001"/>
              </a:spcAft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Ветеринарные аптеки Кемеровской области.</a:t>
            </a:r>
          </a:p>
          <a:p>
            <a:pPr>
              <a:lnSpc>
                <a:spcPct val="100000"/>
              </a:lnSpc>
              <a:spcAft>
                <a:spcPts val="1001"/>
              </a:spcAft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Ветеринарные станции Кемеровской области.</a:t>
            </a:r>
          </a:p>
          <a:p>
            <a:pPr>
              <a:lnSpc>
                <a:spcPct val="100000"/>
              </a:lnSpc>
              <a:spcAft>
                <a:spcPts val="1001"/>
              </a:spcAft>
            </a:pPr>
            <a:r>
              <a:rPr lang="en-US" sz="2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B2C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Владельцы домашних животных.</a:t>
            </a:r>
            <a:endParaRPr lang="ru-RU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2" name="Прямоугольник 25"/>
          <p:cNvSpPr/>
          <p:nvPr/>
        </p:nvSpPr>
        <p:spPr>
          <a:xfrm>
            <a:off x="1790100" y="9225720"/>
            <a:ext cx="6041160" cy="1436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343" name="TextBox 26"/>
          <p:cNvSpPr/>
          <p:nvPr/>
        </p:nvSpPr>
        <p:spPr>
          <a:xfrm>
            <a:off x="1747080" y="8948160"/>
            <a:ext cx="8000640" cy="17836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Расходы на:</a:t>
            </a:r>
            <a:endParaRPr lang="ru-RU" sz="2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(продвижение производства, расходы на логистику, закупка сырья, налог, зарплатный фонд)  и переменные расходы (бюджет на изготовление образца, тестирование и запуск проекта, сертификацию, маркетинговую стратегию).</a:t>
            </a:r>
          </a:p>
        </p:txBody>
      </p:sp>
      <p:sp>
        <p:nvSpPr>
          <p:cNvPr id="344" name="Прямоугольник 29"/>
          <p:cNvSpPr/>
          <p:nvPr/>
        </p:nvSpPr>
        <p:spPr>
          <a:xfrm>
            <a:off x="10091160" y="9095040"/>
            <a:ext cx="5045040" cy="84888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2200" b="0" strike="noStrike" spc="-1">
              <a:solidFill>
                <a:schemeClr val="lt1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</p:txBody>
      </p:sp>
      <p:sp>
        <p:nvSpPr>
          <p:cNvPr id="345" name="TextBox 30"/>
          <p:cNvSpPr/>
          <p:nvPr/>
        </p:nvSpPr>
        <p:spPr>
          <a:xfrm>
            <a:off x="10052050" y="9218400"/>
            <a:ext cx="5167546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0000"/>
                </a:solidFill>
                <a:latin typeface="Arial"/>
                <a:ea typeface="Arial"/>
              </a:rPr>
              <a:t>Получение доходов с продажи продуктов.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D724296-8DCC-37AD-8999-BE7982920043}"/>
              </a:ext>
            </a:extLst>
          </p:cNvPr>
          <p:cNvSpPr txBox="1">
            <a:spLocks/>
          </p:cNvSpPr>
          <p:nvPr/>
        </p:nvSpPr>
        <p:spPr>
          <a:xfrm>
            <a:off x="996043" y="984111"/>
            <a:ext cx="9639761" cy="51811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 проекта: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99ADBF7-C00B-EE9C-236D-1D694615B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88543"/>
              </p:ext>
            </p:extLst>
          </p:nvPr>
        </p:nvGraphicFramePr>
        <p:xfrm>
          <a:off x="1665514" y="1812472"/>
          <a:ext cx="16965384" cy="933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8243">
                  <a:extLst>
                    <a:ext uri="{9D8B030D-6E8A-4147-A177-3AD203B41FA5}">
                      <a16:colId xmlns:a16="http://schemas.microsoft.com/office/drawing/2014/main" val="330147201"/>
                    </a:ext>
                  </a:extLst>
                </a:gridCol>
                <a:gridCol w="4394449">
                  <a:extLst>
                    <a:ext uri="{9D8B030D-6E8A-4147-A177-3AD203B41FA5}">
                      <a16:colId xmlns:a16="http://schemas.microsoft.com/office/drawing/2014/main" val="374016359"/>
                    </a:ext>
                  </a:extLst>
                </a:gridCol>
                <a:gridCol w="4241346">
                  <a:extLst>
                    <a:ext uri="{9D8B030D-6E8A-4147-A177-3AD203B41FA5}">
                      <a16:colId xmlns:a16="http://schemas.microsoft.com/office/drawing/2014/main" val="2085480958"/>
                    </a:ext>
                  </a:extLst>
                </a:gridCol>
                <a:gridCol w="4241346">
                  <a:extLst>
                    <a:ext uri="{9D8B030D-6E8A-4147-A177-3AD203B41FA5}">
                      <a16:colId xmlns:a16="http://schemas.microsoft.com/office/drawing/2014/main" val="2129078211"/>
                    </a:ext>
                  </a:extLst>
                </a:gridCol>
              </a:tblGrid>
              <a:tr h="523364">
                <a:tc gridSpan="2">
                  <a:txBody>
                    <a:bodyPr/>
                    <a:lstStyle/>
                    <a:p>
                      <a:r>
                        <a:rPr lang="ru-RU" dirty="0"/>
                        <a:t>Постоянные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Переменные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726290"/>
                  </a:ext>
                </a:extLst>
              </a:tr>
              <a:tr h="523364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Сумма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296983"/>
                  </a:ext>
                </a:extLst>
              </a:tr>
              <a:tr h="523364">
                <a:tc>
                  <a:txBody>
                    <a:bodyPr/>
                    <a:lstStyle/>
                    <a:p>
                      <a:r>
                        <a:rPr lang="ru-RU" dirty="0"/>
                        <a:t>Зарплатный фонд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Сертификация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832326"/>
                  </a:ext>
                </a:extLst>
              </a:tr>
              <a:tr h="523364">
                <a:tc>
                  <a:txBody>
                    <a:bodyPr/>
                    <a:lstStyle/>
                    <a:p>
                      <a:r>
                        <a:rPr lang="ru-RU" dirty="0"/>
                        <a:t>Налог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Сырье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61830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659104"/>
                  </a:ext>
                </a:extLst>
              </a:tr>
              <a:tr h="523364">
                <a:tc>
                  <a:txBody>
                    <a:bodyPr/>
                    <a:lstStyle/>
                    <a:p>
                      <a:r>
                        <a:rPr lang="ru-RU" dirty="0"/>
                        <a:t>Аренда помещения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Баллончики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464114"/>
                  </a:ext>
                </a:extLst>
              </a:tr>
              <a:tr h="958716">
                <a:tc>
                  <a:txBody>
                    <a:bodyPr/>
                    <a:lstStyle/>
                    <a:p>
                      <a:r>
                        <a:rPr lang="ru-RU" dirty="0"/>
                        <a:t>Коммунальные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Аренда оборудования для производства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42317"/>
                  </a:ext>
                </a:extLst>
              </a:tr>
              <a:tr h="958716">
                <a:tc>
                  <a:txBody>
                    <a:bodyPr/>
                    <a:lstStyle/>
                    <a:p>
                      <a:r>
                        <a:rPr lang="ru-RU" dirty="0"/>
                        <a:t>Ведение сайта программистом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Разработка сайта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984882"/>
                  </a:ext>
                </a:extLst>
              </a:tr>
              <a:tr h="9426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Маркетинговая стратегия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902532"/>
                  </a:ext>
                </a:extLst>
              </a:tr>
              <a:tr h="9587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Оборудование для брендирования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516889"/>
                  </a:ext>
                </a:extLst>
              </a:tr>
              <a:tr h="9587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Разработка дизайна коробки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625868"/>
                  </a:ext>
                </a:extLst>
              </a:tr>
              <a:tr h="5233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Чернила для принтера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80034"/>
                  </a:ext>
                </a:extLst>
              </a:tr>
              <a:tr h="5233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Печать тиража коробок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499046"/>
                  </a:ext>
                </a:extLst>
              </a:tr>
              <a:tr h="523364">
                <a:tc>
                  <a:txBody>
                    <a:bodyPr/>
                    <a:lstStyle/>
                    <a:p>
                      <a:r>
                        <a:rPr lang="ru-RU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190 200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843 830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970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186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FBB9D9-A49E-D616-4229-CC238C994C56}"/>
              </a:ext>
            </a:extLst>
          </p:cNvPr>
          <p:cNvSpPr txBox="1"/>
          <p:nvPr/>
        </p:nvSpPr>
        <p:spPr>
          <a:xfrm>
            <a:off x="572900" y="467182"/>
            <a:ext cx="95974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73DB75-814F-606D-D7BF-E816AA77F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21" y="1990081"/>
            <a:ext cx="5599299" cy="52778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21A482-15F3-DDFD-0AC2-4DC931BFE70A}"/>
              </a:ext>
            </a:extLst>
          </p:cNvPr>
          <p:cNvSpPr txBox="1"/>
          <p:nvPr/>
        </p:nvSpPr>
        <p:spPr>
          <a:xfrm>
            <a:off x="195943" y="7550616"/>
            <a:ext cx="597625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Евстратенко Анастасия -лидер команды, занимается научной деятельностью  с первого курса, в лаборатории «Микробиологии» при вузе, активно пишет статьи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6DCB20-5575-681C-851B-8A7295884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3944" y="1990081"/>
            <a:ext cx="5047752" cy="52778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436D68-53FA-4615-F0CB-3B3EB79A09A6}"/>
              </a:ext>
            </a:extLst>
          </p:cNvPr>
          <p:cNvSpPr txBox="1"/>
          <p:nvPr/>
        </p:nvSpPr>
        <p:spPr>
          <a:xfrm>
            <a:off x="7053944" y="7550615"/>
            <a:ext cx="576398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Аринна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Евгеньевна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Замазий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производитель, занимается научной деятельностью  со второго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куоса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курса, в лаборатории «Микробиологии» при вузе, активно пишет статьи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FD0563-2050-6D0D-4A7D-037E716CC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4405" y="1990082"/>
            <a:ext cx="4498573" cy="52778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4633B8-85C2-5B19-F860-31986E62EC0E}"/>
              </a:ext>
            </a:extLst>
          </p:cNvPr>
          <p:cNvSpPr txBox="1"/>
          <p:nvPr/>
        </p:nvSpPr>
        <p:spPr>
          <a:xfrm flipH="1">
            <a:off x="13699673" y="7690757"/>
            <a:ext cx="556803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Метлева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Сергеевна- наставник, кандидат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вет.наук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доцент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заведующая научно-исследовательской лабораторией.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479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BDE7F-A163-CA01-2882-C519AD4FAA67}"/>
              </a:ext>
            </a:extLst>
          </p:cNvPr>
          <p:cNvSpPr txBox="1">
            <a:spLocks/>
          </p:cNvSpPr>
          <p:nvPr/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6C86A7-ADF6-C41C-24AB-68D9580BE38D}"/>
              </a:ext>
            </a:extLst>
          </p:cNvPr>
          <p:cNvSpPr txBox="1"/>
          <p:nvPr/>
        </p:nvSpPr>
        <p:spPr>
          <a:xfrm>
            <a:off x="894588" y="2073729"/>
            <a:ext cx="929444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Экспериментальные исследования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фитоаэрозоля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реальных условиях.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2.Участие в конкурсе «Студенческий стартап» от Фонда содействия инновациям.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Получение гранта и внедрение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фитоаэрозоля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опытное производство.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Создание сайта и работа с потенциальными клиентами.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A04A9B-A8B2-903B-2557-45966FDD3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314" y="970919"/>
            <a:ext cx="8556171" cy="503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39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26E975-707A-5FF8-460F-A7B2179C6F22}"/>
              </a:ext>
            </a:extLst>
          </p:cNvPr>
          <p:cNvSpPr txBox="1">
            <a:spLocks/>
          </p:cNvSpPr>
          <p:nvPr/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Контакты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3B60A7-4635-6C84-5138-C9507311C4F1}"/>
              </a:ext>
            </a:extLst>
          </p:cNvPr>
          <p:cNvSpPr txBox="1">
            <a:spLocks/>
          </p:cNvSpPr>
          <p:nvPr/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376961" indent="-376961" algn="l" defTabSz="1507846" rtl="0" eaLnBrk="1" latinLnBrk="0" hangingPunct="1">
              <a:lnSpc>
                <a:spcPct val="120000"/>
              </a:lnSpc>
              <a:spcBef>
                <a:spcPts val="164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3298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1130884" indent="-376961" algn="l" defTabSz="1507846" rtl="0" eaLnBrk="1" latinLnBrk="0" hangingPunct="1">
              <a:lnSpc>
                <a:spcPct val="120000"/>
              </a:lnSpc>
              <a:spcBef>
                <a:spcPts val="824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968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884807" indent="-376961" algn="l" defTabSz="1507846" rtl="0" eaLnBrk="1" latinLnBrk="0" hangingPunct="1">
              <a:lnSpc>
                <a:spcPct val="120000"/>
              </a:lnSpc>
              <a:spcBef>
                <a:spcPts val="824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638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638730" indent="-376961" algn="l" defTabSz="1507846" rtl="0" eaLnBrk="1" latinLnBrk="0" hangingPunct="1">
              <a:lnSpc>
                <a:spcPct val="120000"/>
              </a:lnSpc>
              <a:spcBef>
                <a:spcPts val="824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309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3392653" indent="-376961" algn="l" defTabSz="1507846" rtl="0" eaLnBrk="1" latinLnBrk="0" hangingPunct="1">
              <a:lnSpc>
                <a:spcPct val="120000"/>
              </a:lnSpc>
              <a:spcBef>
                <a:spcPts val="824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309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4146575" indent="-376961" algn="l" defTabSz="1507846" rtl="0" eaLnBrk="1" latinLnBrk="0" hangingPunct="1">
              <a:lnSpc>
                <a:spcPct val="120000"/>
              </a:lnSpc>
              <a:spcBef>
                <a:spcPts val="824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309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4900498" indent="-376961" algn="l" defTabSz="1507846" rtl="0" eaLnBrk="1" latinLnBrk="0" hangingPunct="1">
              <a:lnSpc>
                <a:spcPct val="120000"/>
              </a:lnSpc>
              <a:spcBef>
                <a:spcPts val="824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309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5654421" indent="-376961" algn="l" defTabSz="1507846" rtl="0" eaLnBrk="1" latinLnBrk="0" hangingPunct="1">
              <a:lnSpc>
                <a:spcPct val="120000"/>
              </a:lnSpc>
              <a:spcBef>
                <a:spcPts val="824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309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6408344" indent="-376961" algn="l" defTabSz="1507846" rtl="0" eaLnBrk="1" latinLnBrk="0" hangingPunct="1">
              <a:lnSpc>
                <a:spcPct val="120000"/>
              </a:lnSpc>
              <a:spcBef>
                <a:spcPts val="824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309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76961" marR="0" lvl="0" indent="-376961" algn="l" defTabSz="1507846" rtl="0" eaLnBrk="1" fontAlgn="auto" latinLnBrk="0" hangingPunct="1">
              <a:lnSpc>
                <a:spcPts val="4360"/>
              </a:lnSpc>
              <a:spcBef>
                <a:spcPts val="1649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+7 (983) 219-0057</a:t>
            </a:r>
          </a:p>
          <a:p>
            <a:pPr marL="376961" marR="0" lvl="0" indent="-376961" algn="l" defTabSz="1507846" rtl="0" eaLnBrk="1" fontAlgn="auto" latinLnBrk="0" hangingPunct="1">
              <a:lnSpc>
                <a:spcPts val="4360"/>
              </a:lnSpc>
              <a:spcBef>
                <a:spcPts val="1649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kumimoji="0" lang="ru-RU" sz="28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Evstratenkonastuy05@gmail.com</a:t>
            </a:r>
            <a:endParaRPr kumimoji="0" lang="ru-RU" sz="28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3074DF-3C48-0CF2-182B-F74342968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668" y="3683808"/>
            <a:ext cx="9544050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70056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4648</TotalTime>
  <Words>728</Words>
  <Application>Microsoft Office PowerPoint</Application>
  <PresentationFormat>Произвольный</PresentationFormat>
  <Paragraphs>167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Tw Cen MT</vt:lpstr>
      <vt:lpstr>Wingdings</vt:lpstr>
      <vt:lpstr>Капля</vt:lpstr>
      <vt:lpstr>Презентация PowerPoint</vt:lpstr>
      <vt:lpstr>Презентация PowerPoint</vt:lpstr>
      <vt:lpstr>Проблемы:</vt:lpstr>
      <vt:lpstr>Презентация PowerPoint</vt:lpstr>
      <vt:lpstr>Презентация PowerPoint</vt:lpstr>
      <vt:lpstr>Презентация PowerPoint</vt:lpstr>
      <vt:lpstr>Презентация PowerPoint</vt:lpstr>
      <vt:lpstr>Бизнес-модель: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Пешкова Василиса Олеговна</dc:creator>
  <dc:description/>
  <cp:lastModifiedBy>Анастасия Евстратенко</cp:lastModifiedBy>
  <cp:revision>291</cp:revision>
  <dcterms:created xsi:type="dcterms:W3CDTF">2021-03-01T12:07:13Z</dcterms:created>
  <dcterms:modified xsi:type="dcterms:W3CDTF">2023-12-04T05:57:16Z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0x010100389BBA01C4FE21449AAFFFA76EBF4062</vt:lpwstr>
  </property>
  <property fmtid="{D5CDD505-2E9C-101B-9397-08002B2CF9AE}" pid="3" name="LastSaved">
    <vt:filetime>2021-03-01T00:00:00Z</vt:filetime>
  </property>
  <property fmtid="{D5CDD505-2E9C-101B-9397-08002B2CF9AE}" pid="4" name="PresentationFormat">
    <vt:lpwstr>Произвольный</vt:lpwstr>
  </property>
  <property fmtid="{D5CDD505-2E9C-101B-9397-08002B2CF9AE}" pid="5" name="Slides">
    <vt:i4>11</vt:i4>
  </property>
</Properties>
</file>