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2" r:id="rId4"/>
    <p:sldId id="274" r:id="rId5"/>
    <p:sldId id="260" r:id="rId6"/>
    <p:sldId id="259" r:id="rId7"/>
    <p:sldId id="292" r:id="rId8"/>
    <p:sldId id="294" r:id="rId9"/>
    <p:sldId id="293" r:id="rId10"/>
    <p:sldId id="290" r:id="rId11"/>
    <p:sldId id="291" r:id="rId12"/>
  </p:sldIdLst>
  <p:sldSz cx="12192000" cy="6858000"/>
  <p:notesSz cx="6858000" cy="9144000"/>
  <p:embeddedFontLst>
    <p:embeddedFont>
      <p:font typeface="Lato" panose="020F0502020204030203" pitchFamily="34" charset="0"/>
      <p:regular r:id="rId15"/>
      <p:bold r:id="rId16"/>
      <p:italic r:id="rId17"/>
      <p:boldItalic r:id="rId18"/>
    </p:embeddedFont>
    <p:embeddedFont>
      <p:font typeface="Montserrat" panose="00000500000000000000" pitchFamily="2" charset="-52"/>
      <p:regular r:id="rId19"/>
      <p:bold r:id="rId20"/>
      <p:italic r:id="rId21"/>
      <p:boldItalic r:id="rId22"/>
    </p:embeddedFont>
    <p:embeddedFont>
      <p:font typeface="Oswald" panose="00000500000000000000" pitchFamily="2" charset="-52"/>
      <p:regular r:id="rId23"/>
      <p:bold r:id="rId24"/>
    </p:embeddedFont>
  </p:embeddedFont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F6600"/>
    <a:srgbClr val="9933FF"/>
    <a:srgbClr val="E6E6E6"/>
    <a:srgbClr val="FFFFCC"/>
    <a:srgbClr val="FAA306"/>
    <a:srgbClr val="FF9933"/>
    <a:srgbClr val="26D6DA"/>
    <a:srgbClr val="24DCD8"/>
    <a:srgbClr val="814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6" autoAdjust="0"/>
    <p:restoredTop sz="93881" autoAdjust="0"/>
  </p:normalViewPr>
  <p:slideViewPr>
    <p:cSldViewPr snapToGrid="0">
      <p:cViewPr varScale="1">
        <p:scale>
          <a:sx n="80" d="100"/>
          <a:sy n="80" d="100"/>
        </p:scale>
        <p:origin x="5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7E1FAC-82CF-8C17-557E-EE8AF7DC9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14A12B-2D76-1B35-FA3A-C59EA1228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4A4C4-A30C-4F08-8E2B-64DEA882E162}" type="datetimeFigureOut">
              <a:rPr lang="id-ID" smtClean="0"/>
              <a:t>17/10/2024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23201-CE05-92FE-0775-D64AC47F4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130D1-5DAA-A652-64AE-BCF1946E6E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860B2-FA76-4285-98A8-4045C038489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0336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E0920-D98F-41DB-8DD5-DEC771E8A802}" type="datetimeFigureOut">
              <a:rPr lang="id-ID" smtClean="0"/>
              <a:t>17/10/2024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D0F78-FD92-4319-B6C0-EC8A78197E7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236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D0F78-FD92-4319-B6C0-EC8A78197E70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015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Одно из крупнейших овцеводческих хозяйств России — племенной завод «Улан-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Хееч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(Яшкульский район). Среди других крупных производителей: сельскохозяйственный производственный кооператив «Племенной завод „Первомайский“» (Черноземельский район), племенной завод «Черноземельский» (Черноземельский район), крестьянское (фермерское) хозяйство «Альтаир» (Малодербетовский район), сельскохозяйственный производственный кооператив «Полынный» (Юстинский район).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D0F78-FD92-4319-B6C0-EC8A78197E70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224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387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D0F78-FD92-4319-B6C0-EC8A78197E70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2521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43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13F29BA-5F83-6360-664B-284AD4D320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2101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0C7E7DD-120E-8874-6E65-88C9F8407E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3850" y="1219202"/>
            <a:ext cx="5648150" cy="5638799"/>
          </a:xfrm>
          <a:custGeom>
            <a:avLst/>
            <a:gdLst>
              <a:gd name="connsiteX0" fmla="*/ 659542 w 5648150"/>
              <a:gd name="connsiteY0" fmla="*/ 0 h 5638799"/>
              <a:gd name="connsiteX1" fmla="*/ 5648150 w 5648150"/>
              <a:gd name="connsiteY1" fmla="*/ 0 h 5638799"/>
              <a:gd name="connsiteX2" fmla="*/ 5648150 w 5648150"/>
              <a:gd name="connsiteY2" fmla="*/ 5638799 h 5638799"/>
              <a:gd name="connsiteX3" fmla="*/ 0 w 5648150"/>
              <a:gd name="connsiteY3" fmla="*/ 5638799 h 5638799"/>
              <a:gd name="connsiteX4" fmla="*/ 0 w 5648150"/>
              <a:gd name="connsiteY4" fmla="*/ 659542 h 5638799"/>
              <a:gd name="connsiteX5" fmla="*/ 659542 w 5648150"/>
              <a:gd name="connsiteY5" fmla="*/ 0 h 5638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8150" h="5638799">
                <a:moveTo>
                  <a:pt x="659542" y="0"/>
                </a:moveTo>
                <a:lnTo>
                  <a:pt x="5648150" y="0"/>
                </a:lnTo>
                <a:lnTo>
                  <a:pt x="5648150" y="5638799"/>
                </a:lnTo>
                <a:lnTo>
                  <a:pt x="0" y="5638799"/>
                </a:lnTo>
                <a:lnTo>
                  <a:pt x="0" y="659542"/>
                </a:lnTo>
                <a:cubicBezTo>
                  <a:pt x="0" y="295287"/>
                  <a:pt x="295287" y="0"/>
                  <a:pt x="659542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02644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C68E22-FCBF-D883-0CBF-59812E6DAD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1754" y="1151879"/>
            <a:ext cx="2237173" cy="4554245"/>
          </a:xfrm>
          <a:custGeom>
            <a:avLst/>
            <a:gdLst>
              <a:gd name="connsiteX0" fmla="*/ 328484 w 2237173"/>
              <a:gd name="connsiteY0" fmla="*/ 0 h 4554245"/>
              <a:gd name="connsiteX1" fmla="*/ 1908689 w 2237173"/>
              <a:gd name="connsiteY1" fmla="*/ 0 h 4554245"/>
              <a:gd name="connsiteX2" fmla="*/ 2237173 w 2237173"/>
              <a:gd name="connsiteY2" fmla="*/ 328484 h 4554245"/>
              <a:gd name="connsiteX3" fmla="*/ 2237173 w 2237173"/>
              <a:gd name="connsiteY3" fmla="*/ 4225761 h 4554245"/>
              <a:gd name="connsiteX4" fmla="*/ 1908689 w 2237173"/>
              <a:gd name="connsiteY4" fmla="*/ 4554245 h 4554245"/>
              <a:gd name="connsiteX5" fmla="*/ 328484 w 2237173"/>
              <a:gd name="connsiteY5" fmla="*/ 4554245 h 4554245"/>
              <a:gd name="connsiteX6" fmla="*/ 0 w 2237173"/>
              <a:gd name="connsiteY6" fmla="*/ 4225761 h 4554245"/>
              <a:gd name="connsiteX7" fmla="*/ 0 w 2237173"/>
              <a:gd name="connsiteY7" fmla="*/ 328484 h 4554245"/>
              <a:gd name="connsiteX8" fmla="*/ 328484 w 2237173"/>
              <a:gd name="connsiteY8" fmla="*/ 0 h 455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7173" h="4554245">
                <a:moveTo>
                  <a:pt x="328484" y="0"/>
                </a:moveTo>
                <a:lnTo>
                  <a:pt x="1908689" y="0"/>
                </a:lnTo>
                <a:cubicBezTo>
                  <a:pt x="2090106" y="0"/>
                  <a:pt x="2237173" y="147067"/>
                  <a:pt x="2237173" y="328484"/>
                </a:cubicBezTo>
                <a:lnTo>
                  <a:pt x="2237173" y="4225761"/>
                </a:lnTo>
                <a:cubicBezTo>
                  <a:pt x="2237173" y="4407178"/>
                  <a:pt x="2090106" y="4554245"/>
                  <a:pt x="1908689" y="4554245"/>
                </a:cubicBezTo>
                <a:lnTo>
                  <a:pt x="328484" y="4554245"/>
                </a:lnTo>
                <a:cubicBezTo>
                  <a:pt x="147067" y="4554245"/>
                  <a:pt x="0" y="4407178"/>
                  <a:pt x="0" y="4225761"/>
                </a:cubicBezTo>
                <a:lnTo>
                  <a:pt x="0" y="328484"/>
                </a:lnTo>
                <a:cubicBezTo>
                  <a:pt x="0" y="147067"/>
                  <a:pt x="147067" y="0"/>
                  <a:pt x="328484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5581FC1-BB58-B8AD-ED0A-C59574CBF3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68756" y="1151879"/>
            <a:ext cx="2530137" cy="4554245"/>
          </a:xfrm>
          <a:custGeom>
            <a:avLst/>
            <a:gdLst>
              <a:gd name="connsiteX0" fmla="*/ 371500 w 2530137"/>
              <a:gd name="connsiteY0" fmla="*/ 0 h 4554245"/>
              <a:gd name="connsiteX1" fmla="*/ 2158637 w 2530137"/>
              <a:gd name="connsiteY1" fmla="*/ 0 h 4554245"/>
              <a:gd name="connsiteX2" fmla="*/ 2530137 w 2530137"/>
              <a:gd name="connsiteY2" fmla="*/ 371500 h 4554245"/>
              <a:gd name="connsiteX3" fmla="*/ 2530137 w 2530137"/>
              <a:gd name="connsiteY3" fmla="*/ 4182745 h 4554245"/>
              <a:gd name="connsiteX4" fmla="*/ 2158637 w 2530137"/>
              <a:gd name="connsiteY4" fmla="*/ 4554245 h 4554245"/>
              <a:gd name="connsiteX5" fmla="*/ 371500 w 2530137"/>
              <a:gd name="connsiteY5" fmla="*/ 4554245 h 4554245"/>
              <a:gd name="connsiteX6" fmla="*/ 0 w 2530137"/>
              <a:gd name="connsiteY6" fmla="*/ 4182745 h 4554245"/>
              <a:gd name="connsiteX7" fmla="*/ 0 w 2530137"/>
              <a:gd name="connsiteY7" fmla="*/ 371500 h 4554245"/>
              <a:gd name="connsiteX8" fmla="*/ 371500 w 2530137"/>
              <a:gd name="connsiteY8" fmla="*/ 0 h 455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30137" h="4554245">
                <a:moveTo>
                  <a:pt x="371500" y="0"/>
                </a:moveTo>
                <a:lnTo>
                  <a:pt x="2158637" y="0"/>
                </a:lnTo>
                <a:cubicBezTo>
                  <a:pt x="2363811" y="0"/>
                  <a:pt x="2530137" y="166326"/>
                  <a:pt x="2530137" y="371500"/>
                </a:cubicBezTo>
                <a:lnTo>
                  <a:pt x="2530137" y="4182745"/>
                </a:lnTo>
                <a:cubicBezTo>
                  <a:pt x="2530137" y="4387919"/>
                  <a:pt x="2363811" y="4554245"/>
                  <a:pt x="2158637" y="4554245"/>
                </a:cubicBezTo>
                <a:lnTo>
                  <a:pt x="371500" y="4554245"/>
                </a:lnTo>
                <a:cubicBezTo>
                  <a:pt x="166326" y="4554245"/>
                  <a:pt x="0" y="4387919"/>
                  <a:pt x="0" y="4182745"/>
                </a:cubicBezTo>
                <a:lnTo>
                  <a:pt x="0" y="371500"/>
                </a:lnTo>
                <a:cubicBezTo>
                  <a:pt x="0" y="166326"/>
                  <a:pt x="166326" y="0"/>
                  <a:pt x="371500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44408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9766B56-DED0-2A5F-502E-DFB3E7564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7297" y="966107"/>
            <a:ext cx="5518147" cy="2620576"/>
          </a:xfrm>
          <a:custGeom>
            <a:avLst/>
            <a:gdLst>
              <a:gd name="connsiteX0" fmla="*/ 309438 w 5518147"/>
              <a:gd name="connsiteY0" fmla="*/ 0 h 2620576"/>
              <a:gd name="connsiteX1" fmla="*/ 5208709 w 5518147"/>
              <a:gd name="connsiteY1" fmla="*/ 0 h 2620576"/>
              <a:gd name="connsiteX2" fmla="*/ 5518147 w 5518147"/>
              <a:gd name="connsiteY2" fmla="*/ 309438 h 2620576"/>
              <a:gd name="connsiteX3" fmla="*/ 5518147 w 5518147"/>
              <a:gd name="connsiteY3" fmla="*/ 2311138 h 2620576"/>
              <a:gd name="connsiteX4" fmla="*/ 5208709 w 5518147"/>
              <a:gd name="connsiteY4" fmla="*/ 2620576 h 2620576"/>
              <a:gd name="connsiteX5" fmla="*/ 309438 w 5518147"/>
              <a:gd name="connsiteY5" fmla="*/ 2620576 h 2620576"/>
              <a:gd name="connsiteX6" fmla="*/ 0 w 5518147"/>
              <a:gd name="connsiteY6" fmla="*/ 2311138 h 2620576"/>
              <a:gd name="connsiteX7" fmla="*/ 0 w 5518147"/>
              <a:gd name="connsiteY7" fmla="*/ 309438 h 2620576"/>
              <a:gd name="connsiteX8" fmla="*/ 309438 w 5518147"/>
              <a:gd name="connsiteY8" fmla="*/ 0 h 262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8147" h="2620576">
                <a:moveTo>
                  <a:pt x="309438" y="0"/>
                </a:moveTo>
                <a:lnTo>
                  <a:pt x="5208709" y="0"/>
                </a:lnTo>
                <a:cubicBezTo>
                  <a:pt x="5379607" y="0"/>
                  <a:pt x="5518147" y="138540"/>
                  <a:pt x="5518147" y="309438"/>
                </a:cubicBezTo>
                <a:lnTo>
                  <a:pt x="5518147" y="2311138"/>
                </a:lnTo>
                <a:cubicBezTo>
                  <a:pt x="5518147" y="2482036"/>
                  <a:pt x="5379607" y="2620576"/>
                  <a:pt x="5208709" y="2620576"/>
                </a:cubicBezTo>
                <a:lnTo>
                  <a:pt x="309438" y="2620576"/>
                </a:lnTo>
                <a:cubicBezTo>
                  <a:pt x="138540" y="2620576"/>
                  <a:pt x="0" y="2482036"/>
                  <a:pt x="0" y="2311138"/>
                </a:cubicBezTo>
                <a:lnTo>
                  <a:pt x="0" y="309438"/>
                </a:lnTo>
                <a:cubicBezTo>
                  <a:pt x="0" y="138540"/>
                  <a:pt x="138540" y="0"/>
                  <a:pt x="309438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33480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DC6BC45-F027-48C1-CCC3-F61AE32C2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9967" y="1044427"/>
            <a:ext cx="4958703" cy="2500511"/>
          </a:xfrm>
          <a:custGeom>
            <a:avLst/>
            <a:gdLst>
              <a:gd name="connsiteX0" fmla="*/ 275381 w 4958703"/>
              <a:gd name="connsiteY0" fmla="*/ 0 h 2500511"/>
              <a:gd name="connsiteX1" fmla="*/ 4683322 w 4958703"/>
              <a:gd name="connsiteY1" fmla="*/ 0 h 2500511"/>
              <a:gd name="connsiteX2" fmla="*/ 4958703 w 4958703"/>
              <a:gd name="connsiteY2" fmla="*/ 275381 h 2500511"/>
              <a:gd name="connsiteX3" fmla="*/ 4958703 w 4958703"/>
              <a:gd name="connsiteY3" fmla="*/ 2225130 h 2500511"/>
              <a:gd name="connsiteX4" fmla="*/ 4683322 w 4958703"/>
              <a:gd name="connsiteY4" fmla="*/ 2500511 h 2500511"/>
              <a:gd name="connsiteX5" fmla="*/ 275381 w 4958703"/>
              <a:gd name="connsiteY5" fmla="*/ 2500511 h 2500511"/>
              <a:gd name="connsiteX6" fmla="*/ 0 w 4958703"/>
              <a:gd name="connsiteY6" fmla="*/ 2225130 h 2500511"/>
              <a:gd name="connsiteX7" fmla="*/ 0 w 4958703"/>
              <a:gd name="connsiteY7" fmla="*/ 275381 h 2500511"/>
              <a:gd name="connsiteX8" fmla="*/ 275381 w 4958703"/>
              <a:gd name="connsiteY8" fmla="*/ 0 h 250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8703" h="2500511">
                <a:moveTo>
                  <a:pt x="275381" y="0"/>
                </a:moveTo>
                <a:lnTo>
                  <a:pt x="4683322" y="0"/>
                </a:lnTo>
                <a:cubicBezTo>
                  <a:pt x="4835411" y="0"/>
                  <a:pt x="4958703" y="123292"/>
                  <a:pt x="4958703" y="275381"/>
                </a:cubicBezTo>
                <a:lnTo>
                  <a:pt x="4958703" y="2225130"/>
                </a:lnTo>
                <a:cubicBezTo>
                  <a:pt x="4958703" y="2377219"/>
                  <a:pt x="4835411" y="2500511"/>
                  <a:pt x="4683322" y="2500511"/>
                </a:cubicBezTo>
                <a:lnTo>
                  <a:pt x="275381" y="2500511"/>
                </a:lnTo>
                <a:cubicBezTo>
                  <a:pt x="123292" y="2500511"/>
                  <a:pt x="0" y="2377219"/>
                  <a:pt x="0" y="2225130"/>
                </a:cubicBezTo>
                <a:lnTo>
                  <a:pt x="0" y="275381"/>
                </a:lnTo>
                <a:cubicBezTo>
                  <a:pt x="0" y="123292"/>
                  <a:pt x="123292" y="0"/>
                  <a:pt x="275381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17782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8070C4B-9DCF-EF32-C39C-4ADE05EA12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6449" y="972274"/>
            <a:ext cx="6053620" cy="4913452"/>
          </a:xfrm>
          <a:custGeom>
            <a:avLst/>
            <a:gdLst>
              <a:gd name="connsiteX0" fmla="*/ 402461 w 6053620"/>
              <a:gd name="connsiteY0" fmla="*/ 0 h 4913452"/>
              <a:gd name="connsiteX1" fmla="*/ 5651159 w 6053620"/>
              <a:gd name="connsiteY1" fmla="*/ 0 h 4913452"/>
              <a:gd name="connsiteX2" fmla="*/ 6053620 w 6053620"/>
              <a:gd name="connsiteY2" fmla="*/ 402461 h 4913452"/>
              <a:gd name="connsiteX3" fmla="*/ 6053620 w 6053620"/>
              <a:gd name="connsiteY3" fmla="*/ 4510991 h 4913452"/>
              <a:gd name="connsiteX4" fmla="*/ 5651159 w 6053620"/>
              <a:gd name="connsiteY4" fmla="*/ 4913452 h 4913452"/>
              <a:gd name="connsiteX5" fmla="*/ 402461 w 6053620"/>
              <a:gd name="connsiteY5" fmla="*/ 4913452 h 4913452"/>
              <a:gd name="connsiteX6" fmla="*/ 0 w 6053620"/>
              <a:gd name="connsiteY6" fmla="*/ 4510991 h 4913452"/>
              <a:gd name="connsiteX7" fmla="*/ 0 w 6053620"/>
              <a:gd name="connsiteY7" fmla="*/ 402461 h 4913452"/>
              <a:gd name="connsiteX8" fmla="*/ 402461 w 6053620"/>
              <a:gd name="connsiteY8" fmla="*/ 0 h 491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53620" h="4913452">
                <a:moveTo>
                  <a:pt x="402461" y="0"/>
                </a:moveTo>
                <a:lnTo>
                  <a:pt x="5651159" y="0"/>
                </a:lnTo>
                <a:cubicBezTo>
                  <a:pt x="5873432" y="0"/>
                  <a:pt x="6053620" y="180188"/>
                  <a:pt x="6053620" y="402461"/>
                </a:cubicBezTo>
                <a:lnTo>
                  <a:pt x="6053620" y="4510991"/>
                </a:lnTo>
                <a:cubicBezTo>
                  <a:pt x="6053620" y="4733264"/>
                  <a:pt x="5873432" y="4913452"/>
                  <a:pt x="5651159" y="4913452"/>
                </a:cubicBezTo>
                <a:lnTo>
                  <a:pt x="402461" y="4913452"/>
                </a:lnTo>
                <a:cubicBezTo>
                  <a:pt x="180188" y="4913452"/>
                  <a:pt x="0" y="4733264"/>
                  <a:pt x="0" y="4510991"/>
                </a:cubicBezTo>
                <a:lnTo>
                  <a:pt x="0" y="402461"/>
                </a:lnTo>
                <a:cubicBezTo>
                  <a:pt x="0" y="180188"/>
                  <a:pt x="180188" y="0"/>
                  <a:pt x="402461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43494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8ECFB44-8ABD-A475-4693-DE3DC2604B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65004" y="0"/>
            <a:ext cx="8626997" cy="6858000"/>
          </a:xfrm>
          <a:custGeom>
            <a:avLst/>
            <a:gdLst>
              <a:gd name="connsiteX0" fmla="*/ 0 w 8626997"/>
              <a:gd name="connsiteY0" fmla="*/ 0 h 6858000"/>
              <a:gd name="connsiteX1" fmla="*/ 8626997 w 8626997"/>
              <a:gd name="connsiteY1" fmla="*/ 0 h 6858000"/>
              <a:gd name="connsiteX2" fmla="*/ 8626997 w 8626997"/>
              <a:gd name="connsiteY2" fmla="*/ 6858000 h 6858000"/>
              <a:gd name="connsiteX3" fmla="*/ 0 w 862699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97" h="6858000">
                <a:moveTo>
                  <a:pt x="0" y="0"/>
                </a:moveTo>
                <a:lnTo>
                  <a:pt x="8626997" y="0"/>
                </a:lnTo>
                <a:lnTo>
                  <a:pt x="8626997" y="6858000"/>
                </a:lnTo>
                <a:lnTo>
                  <a:pt x="0" y="6858000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10305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4D5239D-F562-778E-18E5-A1F275A55CD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98733" y="1044615"/>
            <a:ext cx="2752845" cy="4768770"/>
          </a:xfrm>
          <a:custGeom>
            <a:avLst/>
            <a:gdLst>
              <a:gd name="connsiteX0" fmla="*/ 342096 w 2752845"/>
              <a:gd name="connsiteY0" fmla="*/ 0 h 4768770"/>
              <a:gd name="connsiteX1" fmla="*/ 2410749 w 2752845"/>
              <a:gd name="connsiteY1" fmla="*/ 0 h 4768770"/>
              <a:gd name="connsiteX2" fmla="*/ 2752845 w 2752845"/>
              <a:gd name="connsiteY2" fmla="*/ 342096 h 4768770"/>
              <a:gd name="connsiteX3" fmla="*/ 2752845 w 2752845"/>
              <a:gd name="connsiteY3" fmla="*/ 4426674 h 4768770"/>
              <a:gd name="connsiteX4" fmla="*/ 2410749 w 2752845"/>
              <a:gd name="connsiteY4" fmla="*/ 4768770 h 4768770"/>
              <a:gd name="connsiteX5" fmla="*/ 342096 w 2752845"/>
              <a:gd name="connsiteY5" fmla="*/ 4768770 h 4768770"/>
              <a:gd name="connsiteX6" fmla="*/ 0 w 2752845"/>
              <a:gd name="connsiteY6" fmla="*/ 4426674 h 4768770"/>
              <a:gd name="connsiteX7" fmla="*/ 0 w 2752845"/>
              <a:gd name="connsiteY7" fmla="*/ 342096 h 4768770"/>
              <a:gd name="connsiteX8" fmla="*/ 342096 w 2752845"/>
              <a:gd name="connsiteY8" fmla="*/ 0 h 476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2845" h="4768770">
                <a:moveTo>
                  <a:pt x="342096" y="0"/>
                </a:moveTo>
                <a:lnTo>
                  <a:pt x="2410749" y="0"/>
                </a:lnTo>
                <a:cubicBezTo>
                  <a:pt x="2599683" y="0"/>
                  <a:pt x="2752845" y="153162"/>
                  <a:pt x="2752845" y="342096"/>
                </a:cubicBezTo>
                <a:lnTo>
                  <a:pt x="2752845" y="4426674"/>
                </a:lnTo>
                <a:cubicBezTo>
                  <a:pt x="2752845" y="4615608"/>
                  <a:pt x="2599683" y="4768770"/>
                  <a:pt x="2410749" y="4768770"/>
                </a:cubicBezTo>
                <a:lnTo>
                  <a:pt x="342096" y="4768770"/>
                </a:lnTo>
                <a:cubicBezTo>
                  <a:pt x="153162" y="4768770"/>
                  <a:pt x="0" y="4615608"/>
                  <a:pt x="0" y="4426674"/>
                </a:cubicBezTo>
                <a:lnTo>
                  <a:pt x="0" y="342096"/>
                </a:lnTo>
                <a:cubicBezTo>
                  <a:pt x="0" y="153162"/>
                  <a:pt x="153162" y="0"/>
                  <a:pt x="342096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869709-2A54-8E06-E9AF-EF82EF117C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0422" y="1044615"/>
            <a:ext cx="2752845" cy="4768770"/>
          </a:xfrm>
          <a:custGeom>
            <a:avLst/>
            <a:gdLst>
              <a:gd name="connsiteX0" fmla="*/ 342096 w 2752845"/>
              <a:gd name="connsiteY0" fmla="*/ 0 h 4768770"/>
              <a:gd name="connsiteX1" fmla="*/ 2410749 w 2752845"/>
              <a:gd name="connsiteY1" fmla="*/ 0 h 4768770"/>
              <a:gd name="connsiteX2" fmla="*/ 2752845 w 2752845"/>
              <a:gd name="connsiteY2" fmla="*/ 342096 h 4768770"/>
              <a:gd name="connsiteX3" fmla="*/ 2752845 w 2752845"/>
              <a:gd name="connsiteY3" fmla="*/ 4426674 h 4768770"/>
              <a:gd name="connsiteX4" fmla="*/ 2410749 w 2752845"/>
              <a:gd name="connsiteY4" fmla="*/ 4768770 h 4768770"/>
              <a:gd name="connsiteX5" fmla="*/ 342096 w 2752845"/>
              <a:gd name="connsiteY5" fmla="*/ 4768770 h 4768770"/>
              <a:gd name="connsiteX6" fmla="*/ 0 w 2752845"/>
              <a:gd name="connsiteY6" fmla="*/ 4426674 h 4768770"/>
              <a:gd name="connsiteX7" fmla="*/ 0 w 2752845"/>
              <a:gd name="connsiteY7" fmla="*/ 342096 h 4768770"/>
              <a:gd name="connsiteX8" fmla="*/ 342096 w 2752845"/>
              <a:gd name="connsiteY8" fmla="*/ 0 h 476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2845" h="4768770">
                <a:moveTo>
                  <a:pt x="342096" y="0"/>
                </a:moveTo>
                <a:lnTo>
                  <a:pt x="2410749" y="0"/>
                </a:lnTo>
                <a:cubicBezTo>
                  <a:pt x="2599683" y="0"/>
                  <a:pt x="2752845" y="153162"/>
                  <a:pt x="2752845" y="342096"/>
                </a:cubicBezTo>
                <a:lnTo>
                  <a:pt x="2752845" y="4426674"/>
                </a:lnTo>
                <a:cubicBezTo>
                  <a:pt x="2752845" y="4615608"/>
                  <a:pt x="2599683" y="4768770"/>
                  <a:pt x="2410749" y="4768770"/>
                </a:cubicBezTo>
                <a:lnTo>
                  <a:pt x="342096" y="4768770"/>
                </a:lnTo>
                <a:cubicBezTo>
                  <a:pt x="153162" y="4768770"/>
                  <a:pt x="0" y="4615608"/>
                  <a:pt x="0" y="4426674"/>
                </a:cubicBezTo>
                <a:lnTo>
                  <a:pt x="0" y="342096"/>
                </a:lnTo>
                <a:cubicBezTo>
                  <a:pt x="0" y="153162"/>
                  <a:pt x="153162" y="0"/>
                  <a:pt x="342096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27951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227C056-10F6-8155-31A7-F886C4AB11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34325" y="0"/>
            <a:ext cx="5333218" cy="6858000"/>
          </a:xfrm>
          <a:custGeom>
            <a:avLst/>
            <a:gdLst>
              <a:gd name="connsiteX0" fmla="*/ 0 w 5333218"/>
              <a:gd name="connsiteY0" fmla="*/ 0 h 6858000"/>
              <a:gd name="connsiteX1" fmla="*/ 5333218 w 5333218"/>
              <a:gd name="connsiteY1" fmla="*/ 0 h 6858000"/>
              <a:gd name="connsiteX2" fmla="*/ 5333218 w 5333218"/>
              <a:gd name="connsiteY2" fmla="*/ 6858000 h 6858000"/>
              <a:gd name="connsiteX3" fmla="*/ 0 w 53332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3218" h="6858000">
                <a:moveTo>
                  <a:pt x="0" y="0"/>
                </a:moveTo>
                <a:lnTo>
                  <a:pt x="5333218" y="0"/>
                </a:lnTo>
                <a:lnTo>
                  <a:pt x="5333218" y="6858000"/>
                </a:lnTo>
                <a:lnTo>
                  <a:pt x="0" y="6858000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68956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54D1358-B9AB-7E94-AC2F-E17A41AE17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10850" y="1289711"/>
            <a:ext cx="2823163" cy="4278578"/>
          </a:xfrm>
          <a:custGeom>
            <a:avLst/>
            <a:gdLst>
              <a:gd name="connsiteX0" fmla="*/ 321812 w 2823163"/>
              <a:gd name="connsiteY0" fmla="*/ 0 h 4278578"/>
              <a:gd name="connsiteX1" fmla="*/ 2501351 w 2823163"/>
              <a:gd name="connsiteY1" fmla="*/ 0 h 4278578"/>
              <a:gd name="connsiteX2" fmla="*/ 2823163 w 2823163"/>
              <a:gd name="connsiteY2" fmla="*/ 321812 h 4278578"/>
              <a:gd name="connsiteX3" fmla="*/ 2823163 w 2823163"/>
              <a:gd name="connsiteY3" fmla="*/ 3956766 h 4278578"/>
              <a:gd name="connsiteX4" fmla="*/ 2501351 w 2823163"/>
              <a:gd name="connsiteY4" fmla="*/ 4278578 h 4278578"/>
              <a:gd name="connsiteX5" fmla="*/ 321812 w 2823163"/>
              <a:gd name="connsiteY5" fmla="*/ 4278578 h 4278578"/>
              <a:gd name="connsiteX6" fmla="*/ 0 w 2823163"/>
              <a:gd name="connsiteY6" fmla="*/ 3956766 h 4278578"/>
              <a:gd name="connsiteX7" fmla="*/ 0 w 2823163"/>
              <a:gd name="connsiteY7" fmla="*/ 321812 h 4278578"/>
              <a:gd name="connsiteX8" fmla="*/ 321812 w 2823163"/>
              <a:gd name="connsiteY8" fmla="*/ 0 h 427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3163" h="4278578">
                <a:moveTo>
                  <a:pt x="321812" y="0"/>
                </a:moveTo>
                <a:lnTo>
                  <a:pt x="2501351" y="0"/>
                </a:lnTo>
                <a:cubicBezTo>
                  <a:pt x="2679083" y="0"/>
                  <a:pt x="2823163" y="144080"/>
                  <a:pt x="2823163" y="321812"/>
                </a:cubicBezTo>
                <a:lnTo>
                  <a:pt x="2823163" y="3956766"/>
                </a:lnTo>
                <a:cubicBezTo>
                  <a:pt x="2823163" y="4134498"/>
                  <a:pt x="2679083" y="4278578"/>
                  <a:pt x="2501351" y="4278578"/>
                </a:cubicBezTo>
                <a:lnTo>
                  <a:pt x="321812" y="4278578"/>
                </a:lnTo>
                <a:cubicBezTo>
                  <a:pt x="144080" y="4278578"/>
                  <a:pt x="0" y="4134498"/>
                  <a:pt x="0" y="3956766"/>
                </a:cubicBezTo>
                <a:lnTo>
                  <a:pt x="0" y="321812"/>
                </a:lnTo>
                <a:cubicBezTo>
                  <a:pt x="0" y="144080"/>
                  <a:pt x="144080" y="0"/>
                  <a:pt x="321812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5C4B930-022F-F998-61E7-F0AFDD7716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8808" y="1289711"/>
            <a:ext cx="2823163" cy="4278578"/>
          </a:xfrm>
          <a:custGeom>
            <a:avLst/>
            <a:gdLst>
              <a:gd name="connsiteX0" fmla="*/ 321812 w 2823163"/>
              <a:gd name="connsiteY0" fmla="*/ 0 h 4278578"/>
              <a:gd name="connsiteX1" fmla="*/ 2501351 w 2823163"/>
              <a:gd name="connsiteY1" fmla="*/ 0 h 4278578"/>
              <a:gd name="connsiteX2" fmla="*/ 2823163 w 2823163"/>
              <a:gd name="connsiteY2" fmla="*/ 321812 h 4278578"/>
              <a:gd name="connsiteX3" fmla="*/ 2823163 w 2823163"/>
              <a:gd name="connsiteY3" fmla="*/ 3956766 h 4278578"/>
              <a:gd name="connsiteX4" fmla="*/ 2501351 w 2823163"/>
              <a:gd name="connsiteY4" fmla="*/ 4278578 h 4278578"/>
              <a:gd name="connsiteX5" fmla="*/ 321812 w 2823163"/>
              <a:gd name="connsiteY5" fmla="*/ 4278578 h 4278578"/>
              <a:gd name="connsiteX6" fmla="*/ 0 w 2823163"/>
              <a:gd name="connsiteY6" fmla="*/ 3956766 h 4278578"/>
              <a:gd name="connsiteX7" fmla="*/ 0 w 2823163"/>
              <a:gd name="connsiteY7" fmla="*/ 321812 h 4278578"/>
              <a:gd name="connsiteX8" fmla="*/ 321812 w 2823163"/>
              <a:gd name="connsiteY8" fmla="*/ 0 h 427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3163" h="4278578">
                <a:moveTo>
                  <a:pt x="321812" y="0"/>
                </a:moveTo>
                <a:lnTo>
                  <a:pt x="2501351" y="0"/>
                </a:lnTo>
                <a:cubicBezTo>
                  <a:pt x="2679083" y="0"/>
                  <a:pt x="2823163" y="144080"/>
                  <a:pt x="2823163" y="321812"/>
                </a:cubicBezTo>
                <a:lnTo>
                  <a:pt x="2823163" y="3956766"/>
                </a:lnTo>
                <a:cubicBezTo>
                  <a:pt x="2823163" y="4134498"/>
                  <a:pt x="2679083" y="4278578"/>
                  <a:pt x="2501351" y="4278578"/>
                </a:cubicBezTo>
                <a:lnTo>
                  <a:pt x="321812" y="4278578"/>
                </a:lnTo>
                <a:cubicBezTo>
                  <a:pt x="144080" y="4278578"/>
                  <a:pt x="0" y="4134498"/>
                  <a:pt x="0" y="3956766"/>
                </a:cubicBezTo>
                <a:lnTo>
                  <a:pt x="0" y="321812"/>
                </a:lnTo>
                <a:cubicBezTo>
                  <a:pt x="0" y="144080"/>
                  <a:pt x="144080" y="0"/>
                  <a:pt x="321812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03411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24DC638-C81E-F139-4B1B-08F530A9DA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32589" y="2044935"/>
            <a:ext cx="2524928" cy="2627453"/>
          </a:xfrm>
          <a:custGeom>
            <a:avLst/>
            <a:gdLst>
              <a:gd name="connsiteX0" fmla="*/ 420830 w 2524928"/>
              <a:gd name="connsiteY0" fmla="*/ 0 h 2627453"/>
              <a:gd name="connsiteX1" fmla="*/ 2104098 w 2524928"/>
              <a:gd name="connsiteY1" fmla="*/ 0 h 2627453"/>
              <a:gd name="connsiteX2" fmla="*/ 2524928 w 2524928"/>
              <a:gd name="connsiteY2" fmla="*/ 420830 h 2627453"/>
              <a:gd name="connsiteX3" fmla="*/ 2524928 w 2524928"/>
              <a:gd name="connsiteY3" fmla="*/ 2206623 h 2627453"/>
              <a:gd name="connsiteX4" fmla="*/ 2104098 w 2524928"/>
              <a:gd name="connsiteY4" fmla="*/ 2627453 h 2627453"/>
              <a:gd name="connsiteX5" fmla="*/ 420830 w 2524928"/>
              <a:gd name="connsiteY5" fmla="*/ 2627453 h 2627453"/>
              <a:gd name="connsiteX6" fmla="*/ 0 w 2524928"/>
              <a:gd name="connsiteY6" fmla="*/ 2206623 h 2627453"/>
              <a:gd name="connsiteX7" fmla="*/ 0 w 2524928"/>
              <a:gd name="connsiteY7" fmla="*/ 420830 h 2627453"/>
              <a:gd name="connsiteX8" fmla="*/ 420830 w 2524928"/>
              <a:gd name="connsiteY8" fmla="*/ 0 h 262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4928" h="2627453">
                <a:moveTo>
                  <a:pt x="420830" y="0"/>
                </a:moveTo>
                <a:lnTo>
                  <a:pt x="2104098" y="0"/>
                </a:lnTo>
                <a:cubicBezTo>
                  <a:pt x="2336516" y="0"/>
                  <a:pt x="2524928" y="188412"/>
                  <a:pt x="2524928" y="420830"/>
                </a:cubicBezTo>
                <a:lnTo>
                  <a:pt x="2524928" y="2206623"/>
                </a:lnTo>
                <a:cubicBezTo>
                  <a:pt x="2524928" y="2439041"/>
                  <a:pt x="2336516" y="2627453"/>
                  <a:pt x="2104098" y="2627453"/>
                </a:cubicBezTo>
                <a:lnTo>
                  <a:pt x="420830" y="2627453"/>
                </a:lnTo>
                <a:cubicBezTo>
                  <a:pt x="188412" y="2627453"/>
                  <a:pt x="0" y="2439041"/>
                  <a:pt x="0" y="2206623"/>
                </a:cubicBezTo>
                <a:lnTo>
                  <a:pt x="0" y="420830"/>
                </a:lnTo>
                <a:cubicBezTo>
                  <a:pt x="0" y="188412"/>
                  <a:pt x="188412" y="0"/>
                  <a:pt x="420830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2EC28D-3F43-2B34-45DC-6A2E3BC7DF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98500" y="2044935"/>
            <a:ext cx="2524928" cy="2627453"/>
          </a:xfrm>
          <a:custGeom>
            <a:avLst/>
            <a:gdLst>
              <a:gd name="connsiteX0" fmla="*/ 420830 w 2524928"/>
              <a:gd name="connsiteY0" fmla="*/ 0 h 2627453"/>
              <a:gd name="connsiteX1" fmla="*/ 2104098 w 2524928"/>
              <a:gd name="connsiteY1" fmla="*/ 0 h 2627453"/>
              <a:gd name="connsiteX2" fmla="*/ 2524928 w 2524928"/>
              <a:gd name="connsiteY2" fmla="*/ 420830 h 2627453"/>
              <a:gd name="connsiteX3" fmla="*/ 2524928 w 2524928"/>
              <a:gd name="connsiteY3" fmla="*/ 2206623 h 2627453"/>
              <a:gd name="connsiteX4" fmla="*/ 2104098 w 2524928"/>
              <a:gd name="connsiteY4" fmla="*/ 2627453 h 2627453"/>
              <a:gd name="connsiteX5" fmla="*/ 420830 w 2524928"/>
              <a:gd name="connsiteY5" fmla="*/ 2627453 h 2627453"/>
              <a:gd name="connsiteX6" fmla="*/ 0 w 2524928"/>
              <a:gd name="connsiteY6" fmla="*/ 2206623 h 2627453"/>
              <a:gd name="connsiteX7" fmla="*/ 0 w 2524928"/>
              <a:gd name="connsiteY7" fmla="*/ 420830 h 2627453"/>
              <a:gd name="connsiteX8" fmla="*/ 420830 w 2524928"/>
              <a:gd name="connsiteY8" fmla="*/ 0 h 262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4928" h="2627453">
                <a:moveTo>
                  <a:pt x="420830" y="0"/>
                </a:moveTo>
                <a:lnTo>
                  <a:pt x="2104098" y="0"/>
                </a:lnTo>
                <a:cubicBezTo>
                  <a:pt x="2336516" y="0"/>
                  <a:pt x="2524928" y="188412"/>
                  <a:pt x="2524928" y="420830"/>
                </a:cubicBezTo>
                <a:lnTo>
                  <a:pt x="2524928" y="2206623"/>
                </a:lnTo>
                <a:cubicBezTo>
                  <a:pt x="2524928" y="2439041"/>
                  <a:pt x="2336516" y="2627453"/>
                  <a:pt x="2104098" y="2627453"/>
                </a:cubicBezTo>
                <a:lnTo>
                  <a:pt x="420830" y="2627453"/>
                </a:lnTo>
                <a:cubicBezTo>
                  <a:pt x="188412" y="2627453"/>
                  <a:pt x="0" y="2439041"/>
                  <a:pt x="0" y="2206623"/>
                </a:cubicBezTo>
                <a:lnTo>
                  <a:pt x="0" y="420830"/>
                </a:lnTo>
                <a:cubicBezTo>
                  <a:pt x="0" y="188412"/>
                  <a:pt x="188412" y="0"/>
                  <a:pt x="420830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D5C737B-FFA8-B62C-AB69-5ED4B13430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68572" y="2044935"/>
            <a:ext cx="2524928" cy="2627453"/>
          </a:xfrm>
          <a:custGeom>
            <a:avLst/>
            <a:gdLst>
              <a:gd name="connsiteX0" fmla="*/ 420830 w 2524928"/>
              <a:gd name="connsiteY0" fmla="*/ 0 h 2627453"/>
              <a:gd name="connsiteX1" fmla="*/ 2104098 w 2524928"/>
              <a:gd name="connsiteY1" fmla="*/ 0 h 2627453"/>
              <a:gd name="connsiteX2" fmla="*/ 2524928 w 2524928"/>
              <a:gd name="connsiteY2" fmla="*/ 420830 h 2627453"/>
              <a:gd name="connsiteX3" fmla="*/ 2524928 w 2524928"/>
              <a:gd name="connsiteY3" fmla="*/ 2206623 h 2627453"/>
              <a:gd name="connsiteX4" fmla="*/ 2104098 w 2524928"/>
              <a:gd name="connsiteY4" fmla="*/ 2627453 h 2627453"/>
              <a:gd name="connsiteX5" fmla="*/ 420830 w 2524928"/>
              <a:gd name="connsiteY5" fmla="*/ 2627453 h 2627453"/>
              <a:gd name="connsiteX6" fmla="*/ 0 w 2524928"/>
              <a:gd name="connsiteY6" fmla="*/ 2206623 h 2627453"/>
              <a:gd name="connsiteX7" fmla="*/ 0 w 2524928"/>
              <a:gd name="connsiteY7" fmla="*/ 420830 h 2627453"/>
              <a:gd name="connsiteX8" fmla="*/ 420830 w 2524928"/>
              <a:gd name="connsiteY8" fmla="*/ 0 h 262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4928" h="2627453">
                <a:moveTo>
                  <a:pt x="420830" y="0"/>
                </a:moveTo>
                <a:lnTo>
                  <a:pt x="2104098" y="0"/>
                </a:lnTo>
                <a:cubicBezTo>
                  <a:pt x="2336516" y="0"/>
                  <a:pt x="2524928" y="188412"/>
                  <a:pt x="2524928" y="420830"/>
                </a:cubicBezTo>
                <a:lnTo>
                  <a:pt x="2524928" y="2206623"/>
                </a:lnTo>
                <a:cubicBezTo>
                  <a:pt x="2524928" y="2439041"/>
                  <a:pt x="2336516" y="2627453"/>
                  <a:pt x="2104098" y="2627453"/>
                </a:cubicBezTo>
                <a:lnTo>
                  <a:pt x="420830" y="2627453"/>
                </a:lnTo>
                <a:cubicBezTo>
                  <a:pt x="188412" y="2627453"/>
                  <a:pt x="0" y="2439041"/>
                  <a:pt x="0" y="2206623"/>
                </a:cubicBezTo>
                <a:lnTo>
                  <a:pt x="0" y="420830"/>
                </a:lnTo>
                <a:cubicBezTo>
                  <a:pt x="0" y="188412"/>
                  <a:pt x="188412" y="0"/>
                  <a:pt x="420830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99972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6FBE8FA-ABFA-5C0C-1E65-D6985C94176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90745" y="2080844"/>
            <a:ext cx="2610510" cy="2610510"/>
          </a:xfrm>
          <a:custGeom>
            <a:avLst/>
            <a:gdLst>
              <a:gd name="connsiteX0" fmla="*/ 1305255 w 2610510"/>
              <a:gd name="connsiteY0" fmla="*/ 0 h 2610510"/>
              <a:gd name="connsiteX1" fmla="*/ 2610510 w 2610510"/>
              <a:gd name="connsiteY1" fmla="*/ 1305255 h 2610510"/>
              <a:gd name="connsiteX2" fmla="*/ 1305255 w 2610510"/>
              <a:gd name="connsiteY2" fmla="*/ 2610510 h 2610510"/>
              <a:gd name="connsiteX3" fmla="*/ 0 w 2610510"/>
              <a:gd name="connsiteY3" fmla="*/ 1305255 h 2610510"/>
              <a:gd name="connsiteX4" fmla="*/ 1305255 w 2610510"/>
              <a:gd name="connsiteY4" fmla="*/ 0 h 261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0510" h="2610510">
                <a:moveTo>
                  <a:pt x="1305255" y="0"/>
                </a:moveTo>
                <a:cubicBezTo>
                  <a:pt x="2026127" y="0"/>
                  <a:pt x="2610510" y="584383"/>
                  <a:pt x="2610510" y="1305255"/>
                </a:cubicBezTo>
                <a:cubicBezTo>
                  <a:pt x="2610510" y="2026127"/>
                  <a:pt x="2026127" y="2610510"/>
                  <a:pt x="1305255" y="2610510"/>
                </a:cubicBezTo>
                <a:cubicBezTo>
                  <a:pt x="584383" y="2610510"/>
                  <a:pt x="0" y="2026127"/>
                  <a:pt x="0" y="1305255"/>
                </a:cubicBezTo>
                <a:cubicBezTo>
                  <a:pt x="0" y="584383"/>
                  <a:pt x="584383" y="0"/>
                  <a:pt x="1305255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E1E0BA-25CC-EC14-B47C-B5B8B837E3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40079" y="2080844"/>
            <a:ext cx="2610510" cy="2610510"/>
          </a:xfrm>
          <a:custGeom>
            <a:avLst/>
            <a:gdLst>
              <a:gd name="connsiteX0" fmla="*/ 1305255 w 2610510"/>
              <a:gd name="connsiteY0" fmla="*/ 0 h 2610510"/>
              <a:gd name="connsiteX1" fmla="*/ 2610510 w 2610510"/>
              <a:gd name="connsiteY1" fmla="*/ 1305255 h 2610510"/>
              <a:gd name="connsiteX2" fmla="*/ 1305255 w 2610510"/>
              <a:gd name="connsiteY2" fmla="*/ 2610510 h 2610510"/>
              <a:gd name="connsiteX3" fmla="*/ 0 w 2610510"/>
              <a:gd name="connsiteY3" fmla="*/ 1305255 h 2610510"/>
              <a:gd name="connsiteX4" fmla="*/ 1305255 w 2610510"/>
              <a:gd name="connsiteY4" fmla="*/ 0 h 261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0510" h="2610510">
                <a:moveTo>
                  <a:pt x="1305255" y="0"/>
                </a:moveTo>
                <a:cubicBezTo>
                  <a:pt x="2026127" y="0"/>
                  <a:pt x="2610510" y="584383"/>
                  <a:pt x="2610510" y="1305255"/>
                </a:cubicBezTo>
                <a:cubicBezTo>
                  <a:pt x="2610510" y="2026127"/>
                  <a:pt x="2026127" y="2610510"/>
                  <a:pt x="1305255" y="2610510"/>
                </a:cubicBezTo>
                <a:cubicBezTo>
                  <a:pt x="584383" y="2610510"/>
                  <a:pt x="0" y="2026127"/>
                  <a:pt x="0" y="1305255"/>
                </a:cubicBezTo>
                <a:cubicBezTo>
                  <a:pt x="0" y="584383"/>
                  <a:pt x="584383" y="0"/>
                  <a:pt x="1305255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910F2B0-BAAF-3F8F-E5C2-E25299924A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1411" y="2080844"/>
            <a:ext cx="2610510" cy="2610510"/>
          </a:xfrm>
          <a:custGeom>
            <a:avLst/>
            <a:gdLst>
              <a:gd name="connsiteX0" fmla="*/ 1305255 w 2610510"/>
              <a:gd name="connsiteY0" fmla="*/ 0 h 2610510"/>
              <a:gd name="connsiteX1" fmla="*/ 2610510 w 2610510"/>
              <a:gd name="connsiteY1" fmla="*/ 1305255 h 2610510"/>
              <a:gd name="connsiteX2" fmla="*/ 1305255 w 2610510"/>
              <a:gd name="connsiteY2" fmla="*/ 2610510 h 2610510"/>
              <a:gd name="connsiteX3" fmla="*/ 0 w 2610510"/>
              <a:gd name="connsiteY3" fmla="*/ 1305255 h 2610510"/>
              <a:gd name="connsiteX4" fmla="*/ 1305255 w 2610510"/>
              <a:gd name="connsiteY4" fmla="*/ 0 h 261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0510" h="2610510">
                <a:moveTo>
                  <a:pt x="1305255" y="0"/>
                </a:moveTo>
                <a:cubicBezTo>
                  <a:pt x="2026127" y="0"/>
                  <a:pt x="2610510" y="584383"/>
                  <a:pt x="2610510" y="1305255"/>
                </a:cubicBezTo>
                <a:cubicBezTo>
                  <a:pt x="2610510" y="2026127"/>
                  <a:pt x="2026127" y="2610510"/>
                  <a:pt x="1305255" y="2610510"/>
                </a:cubicBezTo>
                <a:cubicBezTo>
                  <a:pt x="584383" y="2610510"/>
                  <a:pt x="0" y="2026127"/>
                  <a:pt x="0" y="1305255"/>
                </a:cubicBezTo>
                <a:cubicBezTo>
                  <a:pt x="0" y="584383"/>
                  <a:pt x="584383" y="0"/>
                  <a:pt x="1305255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74263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FA1F941-E0DC-60CE-BD7E-387C86CF53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47572" cy="6858000"/>
          </a:xfrm>
          <a:custGeom>
            <a:avLst/>
            <a:gdLst>
              <a:gd name="connsiteX0" fmla="*/ 0 w 2347572"/>
              <a:gd name="connsiteY0" fmla="*/ 0 h 6858000"/>
              <a:gd name="connsiteX1" fmla="*/ 2347572 w 2347572"/>
              <a:gd name="connsiteY1" fmla="*/ 0 h 6858000"/>
              <a:gd name="connsiteX2" fmla="*/ 2347572 w 2347572"/>
              <a:gd name="connsiteY2" fmla="*/ 6858000 h 6858000"/>
              <a:gd name="connsiteX3" fmla="*/ 0 w 23475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7572" h="6858000">
                <a:moveTo>
                  <a:pt x="0" y="0"/>
                </a:moveTo>
                <a:lnTo>
                  <a:pt x="2347572" y="0"/>
                </a:lnTo>
                <a:lnTo>
                  <a:pt x="2347572" y="6858000"/>
                </a:lnTo>
                <a:lnTo>
                  <a:pt x="0" y="6858000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97793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E44C562-C5A3-0E75-4C0A-964FB1EA67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9205" y="3476454"/>
            <a:ext cx="9094255" cy="2576921"/>
          </a:xfrm>
          <a:custGeom>
            <a:avLst/>
            <a:gdLst>
              <a:gd name="connsiteX0" fmla="*/ 429495 w 9094255"/>
              <a:gd name="connsiteY0" fmla="*/ 0 h 2576921"/>
              <a:gd name="connsiteX1" fmla="*/ 8664760 w 9094255"/>
              <a:gd name="connsiteY1" fmla="*/ 0 h 2576921"/>
              <a:gd name="connsiteX2" fmla="*/ 9094255 w 9094255"/>
              <a:gd name="connsiteY2" fmla="*/ 429495 h 2576921"/>
              <a:gd name="connsiteX3" fmla="*/ 9094255 w 9094255"/>
              <a:gd name="connsiteY3" fmla="*/ 2147426 h 2576921"/>
              <a:gd name="connsiteX4" fmla="*/ 8664760 w 9094255"/>
              <a:gd name="connsiteY4" fmla="*/ 2576921 h 2576921"/>
              <a:gd name="connsiteX5" fmla="*/ 429495 w 9094255"/>
              <a:gd name="connsiteY5" fmla="*/ 2576921 h 2576921"/>
              <a:gd name="connsiteX6" fmla="*/ 0 w 9094255"/>
              <a:gd name="connsiteY6" fmla="*/ 2147426 h 2576921"/>
              <a:gd name="connsiteX7" fmla="*/ 0 w 9094255"/>
              <a:gd name="connsiteY7" fmla="*/ 429495 h 2576921"/>
              <a:gd name="connsiteX8" fmla="*/ 429495 w 9094255"/>
              <a:gd name="connsiteY8" fmla="*/ 0 h 257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94255" h="2576921">
                <a:moveTo>
                  <a:pt x="429495" y="0"/>
                </a:moveTo>
                <a:lnTo>
                  <a:pt x="8664760" y="0"/>
                </a:lnTo>
                <a:cubicBezTo>
                  <a:pt x="8901964" y="0"/>
                  <a:pt x="9094255" y="192291"/>
                  <a:pt x="9094255" y="429495"/>
                </a:cubicBezTo>
                <a:lnTo>
                  <a:pt x="9094255" y="2147426"/>
                </a:lnTo>
                <a:cubicBezTo>
                  <a:pt x="9094255" y="2384630"/>
                  <a:pt x="8901964" y="2576921"/>
                  <a:pt x="8664760" y="2576921"/>
                </a:cubicBezTo>
                <a:lnTo>
                  <a:pt x="429495" y="2576921"/>
                </a:lnTo>
                <a:cubicBezTo>
                  <a:pt x="192291" y="2576921"/>
                  <a:pt x="0" y="2384630"/>
                  <a:pt x="0" y="2147426"/>
                </a:cubicBezTo>
                <a:lnTo>
                  <a:pt x="0" y="429495"/>
                </a:lnTo>
                <a:cubicBezTo>
                  <a:pt x="0" y="192291"/>
                  <a:pt x="192291" y="0"/>
                  <a:pt x="429495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33397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2884DDC-A359-5641-CC56-ACDFB7FC26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3698" y="895508"/>
            <a:ext cx="10291313" cy="3316871"/>
          </a:xfrm>
          <a:custGeom>
            <a:avLst/>
            <a:gdLst>
              <a:gd name="connsiteX0" fmla="*/ 327143 w 10291313"/>
              <a:gd name="connsiteY0" fmla="*/ 0 h 3316871"/>
              <a:gd name="connsiteX1" fmla="*/ 9964170 w 10291313"/>
              <a:gd name="connsiteY1" fmla="*/ 0 h 3316871"/>
              <a:gd name="connsiteX2" fmla="*/ 10291313 w 10291313"/>
              <a:gd name="connsiteY2" fmla="*/ 327143 h 3316871"/>
              <a:gd name="connsiteX3" fmla="*/ 10291313 w 10291313"/>
              <a:gd name="connsiteY3" fmla="*/ 2989728 h 3316871"/>
              <a:gd name="connsiteX4" fmla="*/ 9964170 w 10291313"/>
              <a:gd name="connsiteY4" fmla="*/ 3316871 h 3316871"/>
              <a:gd name="connsiteX5" fmla="*/ 327143 w 10291313"/>
              <a:gd name="connsiteY5" fmla="*/ 3316871 h 3316871"/>
              <a:gd name="connsiteX6" fmla="*/ 0 w 10291313"/>
              <a:gd name="connsiteY6" fmla="*/ 2989728 h 3316871"/>
              <a:gd name="connsiteX7" fmla="*/ 0 w 10291313"/>
              <a:gd name="connsiteY7" fmla="*/ 327143 h 3316871"/>
              <a:gd name="connsiteX8" fmla="*/ 327143 w 10291313"/>
              <a:gd name="connsiteY8" fmla="*/ 0 h 331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91313" h="3316871">
                <a:moveTo>
                  <a:pt x="327143" y="0"/>
                </a:moveTo>
                <a:lnTo>
                  <a:pt x="9964170" y="0"/>
                </a:lnTo>
                <a:cubicBezTo>
                  <a:pt x="10144846" y="0"/>
                  <a:pt x="10291313" y="146467"/>
                  <a:pt x="10291313" y="327143"/>
                </a:cubicBezTo>
                <a:lnTo>
                  <a:pt x="10291313" y="2989728"/>
                </a:lnTo>
                <a:cubicBezTo>
                  <a:pt x="10291313" y="3170404"/>
                  <a:pt x="10144846" y="3316871"/>
                  <a:pt x="9964170" y="3316871"/>
                </a:cubicBezTo>
                <a:lnTo>
                  <a:pt x="327143" y="3316871"/>
                </a:lnTo>
                <a:cubicBezTo>
                  <a:pt x="146467" y="3316871"/>
                  <a:pt x="0" y="3170404"/>
                  <a:pt x="0" y="2989728"/>
                </a:cubicBezTo>
                <a:lnTo>
                  <a:pt x="0" y="327143"/>
                </a:lnTo>
                <a:cubicBezTo>
                  <a:pt x="0" y="146467"/>
                  <a:pt x="146467" y="0"/>
                  <a:pt x="327143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7420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EB51F49-D301-630A-76C7-C55F1A8E23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4656" y="4281861"/>
            <a:ext cx="4140428" cy="1600438"/>
          </a:xfrm>
          <a:prstGeom prst="round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29098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17AFA4C-A27B-F75F-39C7-FEA2B3E4FF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769"/>
            <a:ext cx="6188764" cy="5938780"/>
          </a:xfrm>
          <a:custGeom>
            <a:avLst/>
            <a:gdLst>
              <a:gd name="connsiteX0" fmla="*/ 0 w 6188764"/>
              <a:gd name="connsiteY0" fmla="*/ 0 h 5938780"/>
              <a:gd name="connsiteX1" fmla="*/ 5969185 w 6188764"/>
              <a:gd name="connsiteY1" fmla="*/ 0 h 5938780"/>
              <a:gd name="connsiteX2" fmla="*/ 5984408 w 6188764"/>
              <a:gd name="connsiteY2" fmla="*/ 41593 h 5938780"/>
              <a:gd name="connsiteX3" fmla="*/ 6188764 w 6188764"/>
              <a:gd name="connsiteY3" fmla="*/ 1393285 h 5938780"/>
              <a:gd name="connsiteX4" fmla="*/ 1643270 w 6188764"/>
              <a:gd name="connsiteY4" fmla="*/ 5938780 h 5938780"/>
              <a:gd name="connsiteX5" fmla="*/ 80376 w 6188764"/>
              <a:gd name="connsiteY5" fmla="*/ 5662960 h 5938780"/>
              <a:gd name="connsiteX6" fmla="*/ 0 w 6188764"/>
              <a:gd name="connsiteY6" fmla="*/ 5631269 h 593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88764" h="5938780">
                <a:moveTo>
                  <a:pt x="0" y="0"/>
                </a:moveTo>
                <a:lnTo>
                  <a:pt x="5969185" y="0"/>
                </a:lnTo>
                <a:lnTo>
                  <a:pt x="5984408" y="41593"/>
                </a:lnTo>
                <a:cubicBezTo>
                  <a:pt x="6117218" y="468592"/>
                  <a:pt x="6188764" y="922583"/>
                  <a:pt x="6188764" y="1393285"/>
                </a:cubicBezTo>
                <a:cubicBezTo>
                  <a:pt x="6188764" y="3903693"/>
                  <a:pt x="4153678" y="5938780"/>
                  <a:pt x="1643270" y="5938780"/>
                </a:cubicBezTo>
                <a:cubicBezTo>
                  <a:pt x="1094118" y="5938780"/>
                  <a:pt x="567711" y="5841398"/>
                  <a:pt x="80376" y="5662960"/>
                </a:cubicBezTo>
                <a:lnTo>
                  <a:pt x="0" y="5631269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12872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823C52D-449D-C73C-970A-B349E58FE39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66300" y="3571679"/>
            <a:ext cx="3206531" cy="2222061"/>
          </a:xfrm>
          <a:custGeom>
            <a:avLst/>
            <a:gdLst>
              <a:gd name="connsiteX0" fmla="*/ 308200 w 3206531"/>
              <a:gd name="connsiteY0" fmla="*/ 0 h 2222061"/>
              <a:gd name="connsiteX1" fmla="*/ 2898331 w 3206531"/>
              <a:gd name="connsiteY1" fmla="*/ 0 h 2222061"/>
              <a:gd name="connsiteX2" fmla="*/ 3206531 w 3206531"/>
              <a:gd name="connsiteY2" fmla="*/ 308200 h 2222061"/>
              <a:gd name="connsiteX3" fmla="*/ 3206531 w 3206531"/>
              <a:gd name="connsiteY3" fmla="*/ 1913861 h 2222061"/>
              <a:gd name="connsiteX4" fmla="*/ 2898331 w 3206531"/>
              <a:gd name="connsiteY4" fmla="*/ 2222061 h 2222061"/>
              <a:gd name="connsiteX5" fmla="*/ 308200 w 3206531"/>
              <a:gd name="connsiteY5" fmla="*/ 2222061 h 2222061"/>
              <a:gd name="connsiteX6" fmla="*/ 0 w 3206531"/>
              <a:gd name="connsiteY6" fmla="*/ 1913861 h 2222061"/>
              <a:gd name="connsiteX7" fmla="*/ 0 w 3206531"/>
              <a:gd name="connsiteY7" fmla="*/ 308200 h 2222061"/>
              <a:gd name="connsiteX8" fmla="*/ 308200 w 3206531"/>
              <a:gd name="connsiteY8" fmla="*/ 0 h 222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531" h="2222061">
                <a:moveTo>
                  <a:pt x="308200" y="0"/>
                </a:moveTo>
                <a:lnTo>
                  <a:pt x="2898331" y="0"/>
                </a:lnTo>
                <a:cubicBezTo>
                  <a:pt x="3068545" y="0"/>
                  <a:pt x="3206531" y="137986"/>
                  <a:pt x="3206531" y="308200"/>
                </a:cubicBezTo>
                <a:lnTo>
                  <a:pt x="3206531" y="1913861"/>
                </a:lnTo>
                <a:cubicBezTo>
                  <a:pt x="3206531" y="2084075"/>
                  <a:pt x="3068545" y="2222061"/>
                  <a:pt x="2898331" y="2222061"/>
                </a:cubicBezTo>
                <a:lnTo>
                  <a:pt x="308200" y="2222061"/>
                </a:lnTo>
                <a:cubicBezTo>
                  <a:pt x="137986" y="2222061"/>
                  <a:pt x="0" y="2084075"/>
                  <a:pt x="0" y="1913861"/>
                </a:cubicBezTo>
                <a:lnTo>
                  <a:pt x="0" y="308200"/>
                </a:lnTo>
                <a:cubicBezTo>
                  <a:pt x="0" y="137986"/>
                  <a:pt x="137986" y="0"/>
                  <a:pt x="308200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3D4B13F-5F12-DB47-47F3-4928924634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66301" y="1064262"/>
            <a:ext cx="1725111" cy="2222061"/>
          </a:xfrm>
          <a:custGeom>
            <a:avLst/>
            <a:gdLst>
              <a:gd name="connsiteX0" fmla="*/ 225387 w 1725111"/>
              <a:gd name="connsiteY0" fmla="*/ 0 h 2222061"/>
              <a:gd name="connsiteX1" fmla="*/ 1499725 w 1725111"/>
              <a:gd name="connsiteY1" fmla="*/ 0 h 2222061"/>
              <a:gd name="connsiteX2" fmla="*/ 1725111 w 1725111"/>
              <a:gd name="connsiteY2" fmla="*/ 225386 h 2222061"/>
              <a:gd name="connsiteX3" fmla="*/ 1725111 w 1725111"/>
              <a:gd name="connsiteY3" fmla="*/ 1996675 h 2222061"/>
              <a:gd name="connsiteX4" fmla="*/ 1499725 w 1725111"/>
              <a:gd name="connsiteY4" fmla="*/ 2222061 h 2222061"/>
              <a:gd name="connsiteX5" fmla="*/ 225387 w 1725111"/>
              <a:gd name="connsiteY5" fmla="*/ 2222061 h 2222061"/>
              <a:gd name="connsiteX6" fmla="*/ 0 w 1725111"/>
              <a:gd name="connsiteY6" fmla="*/ 1996675 h 2222061"/>
              <a:gd name="connsiteX7" fmla="*/ 0 w 1725111"/>
              <a:gd name="connsiteY7" fmla="*/ 225386 h 2222061"/>
              <a:gd name="connsiteX8" fmla="*/ 225387 w 1725111"/>
              <a:gd name="connsiteY8" fmla="*/ 0 h 222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5111" h="2222061">
                <a:moveTo>
                  <a:pt x="225387" y="0"/>
                </a:moveTo>
                <a:lnTo>
                  <a:pt x="1499725" y="0"/>
                </a:lnTo>
                <a:cubicBezTo>
                  <a:pt x="1624202" y="0"/>
                  <a:pt x="1725111" y="100909"/>
                  <a:pt x="1725111" y="225386"/>
                </a:cubicBezTo>
                <a:lnTo>
                  <a:pt x="1725111" y="1996675"/>
                </a:lnTo>
                <a:cubicBezTo>
                  <a:pt x="1725111" y="2121152"/>
                  <a:pt x="1624202" y="2222061"/>
                  <a:pt x="1499725" y="2222061"/>
                </a:cubicBezTo>
                <a:lnTo>
                  <a:pt x="225387" y="2222061"/>
                </a:lnTo>
                <a:cubicBezTo>
                  <a:pt x="100909" y="2222061"/>
                  <a:pt x="0" y="2121152"/>
                  <a:pt x="0" y="1996675"/>
                </a:cubicBezTo>
                <a:lnTo>
                  <a:pt x="0" y="225386"/>
                </a:lnTo>
                <a:cubicBezTo>
                  <a:pt x="0" y="100909"/>
                  <a:pt x="100909" y="0"/>
                  <a:pt x="225387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B3CF00-D616-58A9-97A9-DDEF46A5FB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92820" y="1064262"/>
            <a:ext cx="3206531" cy="2222061"/>
          </a:xfrm>
          <a:custGeom>
            <a:avLst/>
            <a:gdLst>
              <a:gd name="connsiteX0" fmla="*/ 281580 w 3206531"/>
              <a:gd name="connsiteY0" fmla="*/ 0 h 2222061"/>
              <a:gd name="connsiteX1" fmla="*/ 2924951 w 3206531"/>
              <a:gd name="connsiteY1" fmla="*/ 0 h 2222061"/>
              <a:gd name="connsiteX2" fmla="*/ 3206531 w 3206531"/>
              <a:gd name="connsiteY2" fmla="*/ 281580 h 2222061"/>
              <a:gd name="connsiteX3" fmla="*/ 3206531 w 3206531"/>
              <a:gd name="connsiteY3" fmla="*/ 1940481 h 2222061"/>
              <a:gd name="connsiteX4" fmla="*/ 2924951 w 3206531"/>
              <a:gd name="connsiteY4" fmla="*/ 2222061 h 2222061"/>
              <a:gd name="connsiteX5" fmla="*/ 281580 w 3206531"/>
              <a:gd name="connsiteY5" fmla="*/ 2222061 h 2222061"/>
              <a:gd name="connsiteX6" fmla="*/ 0 w 3206531"/>
              <a:gd name="connsiteY6" fmla="*/ 1940481 h 2222061"/>
              <a:gd name="connsiteX7" fmla="*/ 0 w 3206531"/>
              <a:gd name="connsiteY7" fmla="*/ 281580 h 2222061"/>
              <a:gd name="connsiteX8" fmla="*/ 281580 w 3206531"/>
              <a:gd name="connsiteY8" fmla="*/ 0 h 222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531" h="2222061">
                <a:moveTo>
                  <a:pt x="281580" y="0"/>
                </a:moveTo>
                <a:lnTo>
                  <a:pt x="2924951" y="0"/>
                </a:lnTo>
                <a:cubicBezTo>
                  <a:pt x="3080463" y="0"/>
                  <a:pt x="3206531" y="126068"/>
                  <a:pt x="3206531" y="281580"/>
                </a:cubicBezTo>
                <a:lnTo>
                  <a:pt x="3206531" y="1940481"/>
                </a:lnTo>
                <a:cubicBezTo>
                  <a:pt x="3206531" y="2095993"/>
                  <a:pt x="3080463" y="2222061"/>
                  <a:pt x="2924951" y="2222061"/>
                </a:cubicBezTo>
                <a:lnTo>
                  <a:pt x="281580" y="2222061"/>
                </a:lnTo>
                <a:cubicBezTo>
                  <a:pt x="126068" y="2222061"/>
                  <a:pt x="0" y="2095993"/>
                  <a:pt x="0" y="1940481"/>
                </a:cubicBezTo>
                <a:lnTo>
                  <a:pt x="0" y="281580"/>
                </a:lnTo>
                <a:cubicBezTo>
                  <a:pt x="0" y="126068"/>
                  <a:pt x="126068" y="0"/>
                  <a:pt x="281580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34722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1D1223-EE6E-9152-F980-1D64257CC9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2005" y="3198496"/>
            <a:ext cx="1952478" cy="2478777"/>
          </a:xfrm>
          <a:prstGeom prst="round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10D7D36-557F-82A4-F411-C7DE3199A6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96337" y="1180729"/>
            <a:ext cx="3575810" cy="4496541"/>
          </a:xfrm>
          <a:prstGeom prst="roundRect">
            <a:avLst>
              <a:gd name="adj" fmla="val 11950"/>
            </a:avLst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76632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A7CBA-455D-0938-F81C-19FEA8A64E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18403" y="3611749"/>
            <a:ext cx="6561147" cy="2486162"/>
          </a:xfrm>
          <a:custGeom>
            <a:avLst/>
            <a:gdLst>
              <a:gd name="connsiteX0" fmla="*/ 414369 w 6561147"/>
              <a:gd name="connsiteY0" fmla="*/ 0 h 2486162"/>
              <a:gd name="connsiteX1" fmla="*/ 6146778 w 6561147"/>
              <a:gd name="connsiteY1" fmla="*/ 0 h 2486162"/>
              <a:gd name="connsiteX2" fmla="*/ 6561147 w 6561147"/>
              <a:gd name="connsiteY2" fmla="*/ 414369 h 2486162"/>
              <a:gd name="connsiteX3" fmla="*/ 6561147 w 6561147"/>
              <a:gd name="connsiteY3" fmla="*/ 2071793 h 2486162"/>
              <a:gd name="connsiteX4" fmla="*/ 6146778 w 6561147"/>
              <a:gd name="connsiteY4" fmla="*/ 2486162 h 2486162"/>
              <a:gd name="connsiteX5" fmla="*/ 414369 w 6561147"/>
              <a:gd name="connsiteY5" fmla="*/ 2486162 h 2486162"/>
              <a:gd name="connsiteX6" fmla="*/ 0 w 6561147"/>
              <a:gd name="connsiteY6" fmla="*/ 2071793 h 2486162"/>
              <a:gd name="connsiteX7" fmla="*/ 0 w 6561147"/>
              <a:gd name="connsiteY7" fmla="*/ 414369 h 2486162"/>
              <a:gd name="connsiteX8" fmla="*/ 414369 w 6561147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1147" h="2486162">
                <a:moveTo>
                  <a:pt x="414369" y="0"/>
                </a:moveTo>
                <a:lnTo>
                  <a:pt x="6146778" y="0"/>
                </a:lnTo>
                <a:cubicBezTo>
                  <a:pt x="6375628" y="0"/>
                  <a:pt x="6561147" y="185519"/>
                  <a:pt x="6561147" y="414369"/>
                </a:cubicBezTo>
                <a:lnTo>
                  <a:pt x="6561147" y="2071793"/>
                </a:lnTo>
                <a:cubicBezTo>
                  <a:pt x="6561147" y="2300643"/>
                  <a:pt x="6375628" y="2486162"/>
                  <a:pt x="6146778" y="2486162"/>
                </a:cubicBezTo>
                <a:lnTo>
                  <a:pt x="414369" y="2486162"/>
                </a:lnTo>
                <a:cubicBezTo>
                  <a:pt x="185519" y="2486162"/>
                  <a:pt x="0" y="2300643"/>
                  <a:pt x="0" y="2071793"/>
                </a:cubicBezTo>
                <a:lnTo>
                  <a:pt x="0" y="414369"/>
                </a:lnTo>
                <a:cubicBezTo>
                  <a:pt x="0" y="185519"/>
                  <a:pt x="185519" y="0"/>
                  <a:pt x="414369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97F597-5D01-6A96-ECBA-A2929BD890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18403" y="760089"/>
            <a:ext cx="6561147" cy="2486162"/>
          </a:xfrm>
          <a:custGeom>
            <a:avLst/>
            <a:gdLst>
              <a:gd name="connsiteX0" fmla="*/ 414369 w 6561147"/>
              <a:gd name="connsiteY0" fmla="*/ 0 h 2486162"/>
              <a:gd name="connsiteX1" fmla="*/ 6146778 w 6561147"/>
              <a:gd name="connsiteY1" fmla="*/ 0 h 2486162"/>
              <a:gd name="connsiteX2" fmla="*/ 6561147 w 6561147"/>
              <a:gd name="connsiteY2" fmla="*/ 414369 h 2486162"/>
              <a:gd name="connsiteX3" fmla="*/ 6561147 w 6561147"/>
              <a:gd name="connsiteY3" fmla="*/ 2071793 h 2486162"/>
              <a:gd name="connsiteX4" fmla="*/ 6146778 w 6561147"/>
              <a:gd name="connsiteY4" fmla="*/ 2486162 h 2486162"/>
              <a:gd name="connsiteX5" fmla="*/ 414369 w 6561147"/>
              <a:gd name="connsiteY5" fmla="*/ 2486162 h 2486162"/>
              <a:gd name="connsiteX6" fmla="*/ 0 w 6561147"/>
              <a:gd name="connsiteY6" fmla="*/ 2071793 h 2486162"/>
              <a:gd name="connsiteX7" fmla="*/ 0 w 6561147"/>
              <a:gd name="connsiteY7" fmla="*/ 414369 h 2486162"/>
              <a:gd name="connsiteX8" fmla="*/ 414369 w 6561147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1147" h="2486162">
                <a:moveTo>
                  <a:pt x="414369" y="0"/>
                </a:moveTo>
                <a:lnTo>
                  <a:pt x="6146778" y="0"/>
                </a:lnTo>
                <a:cubicBezTo>
                  <a:pt x="6375628" y="0"/>
                  <a:pt x="6561147" y="185519"/>
                  <a:pt x="6561147" y="414369"/>
                </a:cubicBezTo>
                <a:lnTo>
                  <a:pt x="6561147" y="2071793"/>
                </a:lnTo>
                <a:cubicBezTo>
                  <a:pt x="6561147" y="2300643"/>
                  <a:pt x="6375628" y="2486162"/>
                  <a:pt x="6146778" y="2486162"/>
                </a:cubicBezTo>
                <a:lnTo>
                  <a:pt x="414369" y="2486162"/>
                </a:lnTo>
                <a:cubicBezTo>
                  <a:pt x="185519" y="2486162"/>
                  <a:pt x="0" y="2300643"/>
                  <a:pt x="0" y="2071793"/>
                </a:cubicBezTo>
                <a:lnTo>
                  <a:pt x="0" y="414369"/>
                </a:lnTo>
                <a:cubicBezTo>
                  <a:pt x="0" y="185519"/>
                  <a:pt x="185519" y="0"/>
                  <a:pt x="414369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0A6C9A4-A910-D251-309C-94B4E51196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2055" y="760089"/>
            <a:ext cx="2449187" cy="2486162"/>
          </a:xfrm>
          <a:custGeom>
            <a:avLst/>
            <a:gdLst>
              <a:gd name="connsiteX0" fmla="*/ 408206 w 2449187"/>
              <a:gd name="connsiteY0" fmla="*/ 0 h 2486162"/>
              <a:gd name="connsiteX1" fmla="*/ 2040981 w 2449187"/>
              <a:gd name="connsiteY1" fmla="*/ 0 h 2486162"/>
              <a:gd name="connsiteX2" fmla="*/ 2449187 w 2449187"/>
              <a:gd name="connsiteY2" fmla="*/ 408206 h 2486162"/>
              <a:gd name="connsiteX3" fmla="*/ 2449187 w 2449187"/>
              <a:gd name="connsiteY3" fmla="*/ 2077956 h 2486162"/>
              <a:gd name="connsiteX4" fmla="*/ 2040981 w 2449187"/>
              <a:gd name="connsiteY4" fmla="*/ 2486162 h 2486162"/>
              <a:gd name="connsiteX5" fmla="*/ 408206 w 2449187"/>
              <a:gd name="connsiteY5" fmla="*/ 2486162 h 2486162"/>
              <a:gd name="connsiteX6" fmla="*/ 0 w 2449187"/>
              <a:gd name="connsiteY6" fmla="*/ 2077956 h 2486162"/>
              <a:gd name="connsiteX7" fmla="*/ 0 w 2449187"/>
              <a:gd name="connsiteY7" fmla="*/ 408206 h 2486162"/>
              <a:gd name="connsiteX8" fmla="*/ 408206 w 2449187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9187" h="2486162">
                <a:moveTo>
                  <a:pt x="408206" y="0"/>
                </a:moveTo>
                <a:lnTo>
                  <a:pt x="2040981" y="0"/>
                </a:lnTo>
                <a:cubicBezTo>
                  <a:pt x="2266427" y="0"/>
                  <a:pt x="2449187" y="182760"/>
                  <a:pt x="2449187" y="408206"/>
                </a:cubicBezTo>
                <a:lnTo>
                  <a:pt x="2449187" y="2077956"/>
                </a:lnTo>
                <a:cubicBezTo>
                  <a:pt x="2449187" y="2303402"/>
                  <a:pt x="2266427" y="2486162"/>
                  <a:pt x="2040981" y="2486162"/>
                </a:cubicBezTo>
                <a:lnTo>
                  <a:pt x="408206" y="2486162"/>
                </a:lnTo>
                <a:cubicBezTo>
                  <a:pt x="182760" y="2486162"/>
                  <a:pt x="0" y="2303402"/>
                  <a:pt x="0" y="2077956"/>
                </a:cubicBezTo>
                <a:lnTo>
                  <a:pt x="0" y="408206"/>
                </a:lnTo>
                <a:cubicBezTo>
                  <a:pt x="0" y="182760"/>
                  <a:pt x="182760" y="0"/>
                  <a:pt x="408206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01579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097BA99-B4B3-2767-002F-252E1EFBC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32253" y="3611749"/>
            <a:ext cx="5099728" cy="2486162"/>
          </a:xfrm>
          <a:custGeom>
            <a:avLst/>
            <a:gdLst>
              <a:gd name="connsiteX0" fmla="*/ 414369 w 5099728"/>
              <a:gd name="connsiteY0" fmla="*/ 0 h 2486162"/>
              <a:gd name="connsiteX1" fmla="*/ 4685359 w 5099728"/>
              <a:gd name="connsiteY1" fmla="*/ 0 h 2486162"/>
              <a:gd name="connsiteX2" fmla="*/ 5099728 w 5099728"/>
              <a:gd name="connsiteY2" fmla="*/ 414369 h 2486162"/>
              <a:gd name="connsiteX3" fmla="*/ 5099728 w 5099728"/>
              <a:gd name="connsiteY3" fmla="*/ 2071793 h 2486162"/>
              <a:gd name="connsiteX4" fmla="*/ 4685359 w 5099728"/>
              <a:gd name="connsiteY4" fmla="*/ 2486162 h 2486162"/>
              <a:gd name="connsiteX5" fmla="*/ 414369 w 5099728"/>
              <a:gd name="connsiteY5" fmla="*/ 2486162 h 2486162"/>
              <a:gd name="connsiteX6" fmla="*/ 0 w 5099728"/>
              <a:gd name="connsiteY6" fmla="*/ 2071793 h 2486162"/>
              <a:gd name="connsiteX7" fmla="*/ 0 w 5099728"/>
              <a:gd name="connsiteY7" fmla="*/ 414369 h 2486162"/>
              <a:gd name="connsiteX8" fmla="*/ 414369 w 5099728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99728" h="2486162">
                <a:moveTo>
                  <a:pt x="414369" y="0"/>
                </a:moveTo>
                <a:lnTo>
                  <a:pt x="4685359" y="0"/>
                </a:lnTo>
                <a:cubicBezTo>
                  <a:pt x="4914209" y="0"/>
                  <a:pt x="5099728" y="185519"/>
                  <a:pt x="5099728" y="414369"/>
                </a:cubicBezTo>
                <a:lnTo>
                  <a:pt x="5099728" y="2071793"/>
                </a:lnTo>
                <a:cubicBezTo>
                  <a:pt x="5099728" y="2300643"/>
                  <a:pt x="4914209" y="2486162"/>
                  <a:pt x="4685359" y="2486162"/>
                </a:cubicBezTo>
                <a:lnTo>
                  <a:pt x="414369" y="2486162"/>
                </a:lnTo>
                <a:cubicBezTo>
                  <a:pt x="185519" y="2486162"/>
                  <a:pt x="0" y="2300643"/>
                  <a:pt x="0" y="2071793"/>
                </a:cubicBezTo>
                <a:lnTo>
                  <a:pt x="0" y="414369"/>
                </a:lnTo>
                <a:cubicBezTo>
                  <a:pt x="0" y="185519"/>
                  <a:pt x="185519" y="0"/>
                  <a:pt x="414369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F6650D8-D3F3-DEC6-345F-080DBA8DE1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75992" y="3611749"/>
            <a:ext cx="3683757" cy="2486162"/>
          </a:xfrm>
          <a:custGeom>
            <a:avLst/>
            <a:gdLst>
              <a:gd name="connsiteX0" fmla="*/ 414369 w 3683757"/>
              <a:gd name="connsiteY0" fmla="*/ 0 h 2486162"/>
              <a:gd name="connsiteX1" fmla="*/ 3269388 w 3683757"/>
              <a:gd name="connsiteY1" fmla="*/ 0 h 2486162"/>
              <a:gd name="connsiteX2" fmla="*/ 3683757 w 3683757"/>
              <a:gd name="connsiteY2" fmla="*/ 414369 h 2486162"/>
              <a:gd name="connsiteX3" fmla="*/ 3683757 w 3683757"/>
              <a:gd name="connsiteY3" fmla="*/ 2071793 h 2486162"/>
              <a:gd name="connsiteX4" fmla="*/ 3269388 w 3683757"/>
              <a:gd name="connsiteY4" fmla="*/ 2486162 h 2486162"/>
              <a:gd name="connsiteX5" fmla="*/ 414369 w 3683757"/>
              <a:gd name="connsiteY5" fmla="*/ 2486162 h 2486162"/>
              <a:gd name="connsiteX6" fmla="*/ 0 w 3683757"/>
              <a:gd name="connsiteY6" fmla="*/ 2071793 h 2486162"/>
              <a:gd name="connsiteX7" fmla="*/ 0 w 3683757"/>
              <a:gd name="connsiteY7" fmla="*/ 414369 h 2486162"/>
              <a:gd name="connsiteX8" fmla="*/ 414369 w 3683757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83757" h="2486162">
                <a:moveTo>
                  <a:pt x="414369" y="0"/>
                </a:moveTo>
                <a:lnTo>
                  <a:pt x="3269388" y="0"/>
                </a:lnTo>
                <a:cubicBezTo>
                  <a:pt x="3498238" y="0"/>
                  <a:pt x="3683757" y="185519"/>
                  <a:pt x="3683757" y="414369"/>
                </a:cubicBezTo>
                <a:lnTo>
                  <a:pt x="3683757" y="2071793"/>
                </a:lnTo>
                <a:cubicBezTo>
                  <a:pt x="3683757" y="2300643"/>
                  <a:pt x="3498238" y="2486162"/>
                  <a:pt x="3269388" y="2486162"/>
                </a:cubicBezTo>
                <a:lnTo>
                  <a:pt x="414369" y="2486162"/>
                </a:lnTo>
                <a:cubicBezTo>
                  <a:pt x="185519" y="2486162"/>
                  <a:pt x="0" y="2300643"/>
                  <a:pt x="0" y="2071793"/>
                </a:cubicBezTo>
                <a:lnTo>
                  <a:pt x="0" y="414369"/>
                </a:lnTo>
                <a:cubicBezTo>
                  <a:pt x="0" y="185519"/>
                  <a:pt x="185519" y="0"/>
                  <a:pt x="414369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47E0321-9271-01AD-9097-53B078F0A6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32253" y="760089"/>
            <a:ext cx="3683757" cy="2486162"/>
          </a:xfrm>
          <a:custGeom>
            <a:avLst/>
            <a:gdLst>
              <a:gd name="connsiteX0" fmla="*/ 414369 w 3683757"/>
              <a:gd name="connsiteY0" fmla="*/ 0 h 2486162"/>
              <a:gd name="connsiteX1" fmla="*/ 3269388 w 3683757"/>
              <a:gd name="connsiteY1" fmla="*/ 0 h 2486162"/>
              <a:gd name="connsiteX2" fmla="*/ 3683757 w 3683757"/>
              <a:gd name="connsiteY2" fmla="*/ 414369 h 2486162"/>
              <a:gd name="connsiteX3" fmla="*/ 3683757 w 3683757"/>
              <a:gd name="connsiteY3" fmla="*/ 2071793 h 2486162"/>
              <a:gd name="connsiteX4" fmla="*/ 3269388 w 3683757"/>
              <a:gd name="connsiteY4" fmla="*/ 2486162 h 2486162"/>
              <a:gd name="connsiteX5" fmla="*/ 414369 w 3683757"/>
              <a:gd name="connsiteY5" fmla="*/ 2486162 h 2486162"/>
              <a:gd name="connsiteX6" fmla="*/ 0 w 3683757"/>
              <a:gd name="connsiteY6" fmla="*/ 2071793 h 2486162"/>
              <a:gd name="connsiteX7" fmla="*/ 0 w 3683757"/>
              <a:gd name="connsiteY7" fmla="*/ 414369 h 2486162"/>
              <a:gd name="connsiteX8" fmla="*/ 414369 w 3683757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83757" h="2486162">
                <a:moveTo>
                  <a:pt x="414369" y="0"/>
                </a:moveTo>
                <a:lnTo>
                  <a:pt x="3269388" y="0"/>
                </a:lnTo>
                <a:cubicBezTo>
                  <a:pt x="3498238" y="0"/>
                  <a:pt x="3683757" y="185519"/>
                  <a:pt x="3683757" y="414369"/>
                </a:cubicBezTo>
                <a:lnTo>
                  <a:pt x="3683757" y="2071793"/>
                </a:lnTo>
                <a:cubicBezTo>
                  <a:pt x="3683757" y="2300643"/>
                  <a:pt x="3498238" y="2486162"/>
                  <a:pt x="3269388" y="2486162"/>
                </a:cubicBezTo>
                <a:lnTo>
                  <a:pt x="414369" y="2486162"/>
                </a:lnTo>
                <a:cubicBezTo>
                  <a:pt x="185519" y="2486162"/>
                  <a:pt x="0" y="2300643"/>
                  <a:pt x="0" y="2071793"/>
                </a:cubicBezTo>
                <a:lnTo>
                  <a:pt x="0" y="414369"/>
                </a:lnTo>
                <a:cubicBezTo>
                  <a:pt x="0" y="185519"/>
                  <a:pt x="185519" y="0"/>
                  <a:pt x="414369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75157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504DA9E-5C84-24CD-89B9-260D580FA3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32253" y="3611749"/>
            <a:ext cx="5516415" cy="2486162"/>
          </a:xfrm>
          <a:custGeom>
            <a:avLst/>
            <a:gdLst>
              <a:gd name="connsiteX0" fmla="*/ 414369 w 5516415"/>
              <a:gd name="connsiteY0" fmla="*/ 0 h 2486162"/>
              <a:gd name="connsiteX1" fmla="*/ 5102046 w 5516415"/>
              <a:gd name="connsiteY1" fmla="*/ 0 h 2486162"/>
              <a:gd name="connsiteX2" fmla="*/ 5516415 w 5516415"/>
              <a:gd name="connsiteY2" fmla="*/ 414369 h 2486162"/>
              <a:gd name="connsiteX3" fmla="*/ 5516415 w 5516415"/>
              <a:gd name="connsiteY3" fmla="*/ 2071793 h 2486162"/>
              <a:gd name="connsiteX4" fmla="*/ 5102046 w 5516415"/>
              <a:gd name="connsiteY4" fmla="*/ 2486162 h 2486162"/>
              <a:gd name="connsiteX5" fmla="*/ 414369 w 5516415"/>
              <a:gd name="connsiteY5" fmla="*/ 2486162 h 2486162"/>
              <a:gd name="connsiteX6" fmla="*/ 0 w 5516415"/>
              <a:gd name="connsiteY6" fmla="*/ 2071793 h 2486162"/>
              <a:gd name="connsiteX7" fmla="*/ 0 w 5516415"/>
              <a:gd name="connsiteY7" fmla="*/ 414369 h 2486162"/>
              <a:gd name="connsiteX8" fmla="*/ 414369 w 5516415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6415" h="2486162">
                <a:moveTo>
                  <a:pt x="414369" y="0"/>
                </a:moveTo>
                <a:lnTo>
                  <a:pt x="5102046" y="0"/>
                </a:lnTo>
                <a:cubicBezTo>
                  <a:pt x="5330896" y="0"/>
                  <a:pt x="5516415" y="185519"/>
                  <a:pt x="5516415" y="414369"/>
                </a:cubicBezTo>
                <a:lnTo>
                  <a:pt x="5516415" y="2071793"/>
                </a:lnTo>
                <a:cubicBezTo>
                  <a:pt x="5516415" y="2300643"/>
                  <a:pt x="5330896" y="2486162"/>
                  <a:pt x="5102046" y="2486162"/>
                </a:cubicBezTo>
                <a:lnTo>
                  <a:pt x="414369" y="2486162"/>
                </a:lnTo>
                <a:cubicBezTo>
                  <a:pt x="185519" y="2486162"/>
                  <a:pt x="0" y="2300643"/>
                  <a:pt x="0" y="2071793"/>
                </a:cubicBezTo>
                <a:lnTo>
                  <a:pt x="0" y="414369"/>
                </a:lnTo>
                <a:cubicBezTo>
                  <a:pt x="0" y="185519"/>
                  <a:pt x="185519" y="0"/>
                  <a:pt x="414369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DC6A5D4-4085-4325-793E-6760652497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32254" y="760089"/>
            <a:ext cx="5516415" cy="2486162"/>
          </a:xfrm>
          <a:custGeom>
            <a:avLst/>
            <a:gdLst>
              <a:gd name="connsiteX0" fmla="*/ 414369 w 5516415"/>
              <a:gd name="connsiteY0" fmla="*/ 0 h 2486162"/>
              <a:gd name="connsiteX1" fmla="*/ 5102046 w 5516415"/>
              <a:gd name="connsiteY1" fmla="*/ 0 h 2486162"/>
              <a:gd name="connsiteX2" fmla="*/ 5516415 w 5516415"/>
              <a:gd name="connsiteY2" fmla="*/ 414369 h 2486162"/>
              <a:gd name="connsiteX3" fmla="*/ 5516415 w 5516415"/>
              <a:gd name="connsiteY3" fmla="*/ 2071793 h 2486162"/>
              <a:gd name="connsiteX4" fmla="*/ 5102046 w 5516415"/>
              <a:gd name="connsiteY4" fmla="*/ 2486162 h 2486162"/>
              <a:gd name="connsiteX5" fmla="*/ 414369 w 5516415"/>
              <a:gd name="connsiteY5" fmla="*/ 2486162 h 2486162"/>
              <a:gd name="connsiteX6" fmla="*/ 0 w 5516415"/>
              <a:gd name="connsiteY6" fmla="*/ 2071793 h 2486162"/>
              <a:gd name="connsiteX7" fmla="*/ 0 w 5516415"/>
              <a:gd name="connsiteY7" fmla="*/ 414369 h 2486162"/>
              <a:gd name="connsiteX8" fmla="*/ 414369 w 5516415"/>
              <a:gd name="connsiteY8" fmla="*/ 0 h 24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6415" h="2486162">
                <a:moveTo>
                  <a:pt x="414369" y="0"/>
                </a:moveTo>
                <a:lnTo>
                  <a:pt x="5102046" y="0"/>
                </a:lnTo>
                <a:cubicBezTo>
                  <a:pt x="5330896" y="0"/>
                  <a:pt x="5516415" y="185519"/>
                  <a:pt x="5516415" y="414369"/>
                </a:cubicBezTo>
                <a:lnTo>
                  <a:pt x="5516415" y="2071793"/>
                </a:lnTo>
                <a:cubicBezTo>
                  <a:pt x="5516415" y="2300643"/>
                  <a:pt x="5330896" y="2486162"/>
                  <a:pt x="5102046" y="2486162"/>
                </a:cubicBezTo>
                <a:lnTo>
                  <a:pt x="414369" y="2486162"/>
                </a:lnTo>
                <a:cubicBezTo>
                  <a:pt x="185519" y="2486162"/>
                  <a:pt x="0" y="2300643"/>
                  <a:pt x="0" y="2071793"/>
                </a:cubicBezTo>
                <a:lnTo>
                  <a:pt x="0" y="414369"/>
                </a:lnTo>
                <a:cubicBezTo>
                  <a:pt x="0" y="185519"/>
                  <a:pt x="185519" y="0"/>
                  <a:pt x="414369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24276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A479687-DA55-EBC2-6E7B-B5376E5A1D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9993" y="994952"/>
            <a:ext cx="2062712" cy="4776406"/>
          </a:xfrm>
          <a:custGeom>
            <a:avLst/>
            <a:gdLst>
              <a:gd name="connsiteX0" fmla="*/ 248907 w 2062712"/>
              <a:gd name="connsiteY0" fmla="*/ 0 h 4776406"/>
              <a:gd name="connsiteX1" fmla="*/ 1813806 w 2062712"/>
              <a:gd name="connsiteY1" fmla="*/ 0 h 4776406"/>
              <a:gd name="connsiteX2" fmla="*/ 2062712 w 2062712"/>
              <a:gd name="connsiteY2" fmla="*/ 248907 h 4776406"/>
              <a:gd name="connsiteX3" fmla="*/ 2062712 w 2062712"/>
              <a:gd name="connsiteY3" fmla="*/ 4527499 h 4776406"/>
              <a:gd name="connsiteX4" fmla="*/ 1813806 w 2062712"/>
              <a:gd name="connsiteY4" fmla="*/ 4776406 h 4776406"/>
              <a:gd name="connsiteX5" fmla="*/ 248907 w 2062712"/>
              <a:gd name="connsiteY5" fmla="*/ 4776406 h 4776406"/>
              <a:gd name="connsiteX6" fmla="*/ 0 w 2062712"/>
              <a:gd name="connsiteY6" fmla="*/ 4527499 h 4776406"/>
              <a:gd name="connsiteX7" fmla="*/ 0 w 2062712"/>
              <a:gd name="connsiteY7" fmla="*/ 248907 h 4776406"/>
              <a:gd name="connsiteX8" fmla="*/ 248907 w 2062712"/>
              <a:gd name="connsiteY8" fmla="*/ 0 h 477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2712" h="4776406">
                <a:moveTo>
                  <a:pt x="248907" y="0"/>
                </a:moveTo>
                <a:lnTo>
                  <a:pt x="1813806" y="0"/>
                </a:lnTo>
                <a:cubicBezTo>
                  <a:pt x="1951273" y="0"/>
                  <a:pt x="2062712" y="111439"/>
                  <a:pt x="2062712" y="248907"/>
                </a:cubicBezTo>
                <a:lnTo>
                  <a:pt x="2062712" y="4527499"/>
                </a:lnTo>
                <a:cubicBezTo>
                  <a:pt x="2062712" y="4664967"/>
                  <a:pt x="1951273" y="4776406"/>
                  <a:pt x="1813806" y="4776406"/>
                </a:cubicBezTo>
                <a:lnTo>
                  <a:pt x="248907" y="4776406"/>
                </a:lnTo>
                <a:cubicBezTo>
                  <a:pt x="111439" y="4776406"/>
                  <a:pt x="0" y="4664967"/>
                  <a:pt x="0" y="4527499"/>
                </a:cubicBezTo>
                <a:lnTo>
                  <a:pt x="0" y="248907"/>
                </a:lnTo>
                <a:cubicBezTo>
                  <a:pt x="0" y="111439"/>
                  <a:pt x="111439" y="0"/>
                  <a:pt x="248907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5990E3D-D440-A674-302A-AC9146250E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6646" y="994952"/>
            <a:ext cx="2062712" cy="4776406"/>
          </a:xfrm>
          <a:custGeom>
            <a:avLst/>
            <a:gdLst>
              <a:gd name="connsiteX0" fmla="*/ 248907 w 2062712"/>
              <a:gd name="connsiteY0" fmla="*/ 0 h 4776406"/>
              <a:gd name="connsiteX1" fmla="*/ 1813806 w 2062712"/>
              <a:gd name="connsiteY1" fmla="*/ 0 h 4776406"/>
              <a:gd name="connsiteX2" fmla="*/ 2062712 w 2062712"/>
              <a:gd name="connsiteY2" fmla="*/ 248907 h 4776406"/>
              <a:gd name="connsiteX3" fmla="*/ 2062712 w 2062712"/>
              <a:gd name="connsiteY3" fmla="*/ 4527499 h 4776406"/>
              <a:gd name="connsiteX4" fmla="*/ 1813806 w 2062712"/>
              <a:gd name="connsiteY4" fmla="*/ 4776406 h 4776406"/>
              <a:gd name="connsiteX5" fmla="*/ 248907 w 2062712"/>
              <a:gd name="connsiteY5" fmla="*/ 4776406 h 4776406"/>
              <a:gd name="connsiteX6" fmla="*/ 0 w 2062712"/>
              <a:gd name="connsiteY6" fmla="*/ 4527499 h 4776406"/>
              <a:gd name="connsiteX7" fmla="*/ 0 w 2062712"/>
              <a:gd name="connsiteY7" fmla="*/ 248907 h 4776406"/>
              <a:gd name="connsiteX8" fmla="*/ 248907 w 2062712"/>
              <a:gd name="connsiteY8" fmla="*/ 0 h 477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2712" h="4776406">
                <a:moveTo>
                  <a:pt x="248907" y="0"/>
                </a:moveTo>
                <a:lnTo>
                  <a:pt x="1813806" y="0"/>
                </a:lnTo>
                <a:cubicBezTo>
                  <a:pt x="1951273" y="0"/>
                  <a:pt x="2062712" y="111439"/>
                  <a:pt x="2062712" y="248907"/>
                </a:cubicBezTo>
                <a:lnTo>
                  <a:pt x="2062712" y="4527499"/>
                </a:lnTo>
                <a:cubicBezTo>
                  <a:pt x="2062712" y="4664967"/>
                  <a:pt x="1951273" y="4776406"/>
                  <a:pt x="1813806" y="4776406"/>
                </a:cubicBezTo>
                <a:lnTo>
                  <a:pt x="248907" y="4776406"/>
                </a:lnTo>
                <a:cubicBezTo>
                  <a:pt x="111439" y="4776406"/>
                  <a:pt x="0" y="4664967"/>
                  <a:pt x="0" y="4527499"/>
                </a:cubicBezTo>
                <a:lnTo>
                  <a:pt x="0" y="248907"/>
                </a:lnTo>
                <a:cubicBezTo>
                  <a:pt x="0" y="111439"/>
                  <a:pt x="111439" y="0"/>
                  <a:pt x="248907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59765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007E8CE-B0DE-A01C-CA86-E706ADE1F7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18742" y="2261672"/>
            <a:ext cx="2925812" cy="3762331"/>
          </a:xfrm>
          <a:custGeom>
            <a:avLst/>
            <a:gdLst>
              <a:gd name="connsiteX0" fmla="*/ 398876 w 2925812"/>
              <a:gd name="connsiteY0" fmla="*/ 0 h 3762331"/>
              <a:gd name="connsiteX1" fmla="*/ 2526936 w 2925812"/>
              <a:gd name="connsiteY1" fmla="*/ 0 h 3762331"/>
              <a:gd name="connsiteX2" fmla="*/ 2925812 w 2925812"/>
              <a:gd name="connsiteY2" fmla="*/ 398876 h 3762331"/>
              <a:gd name="connsiteX3" fmla="*/ 2925812 w 2925812"/>
              <a:gd name="connsiteY3" fmla="*/ 3363455 h 3762331"/>
              <a:gd name="connsiteX4" fmla="*/ 2526936 w 2925812"/>
              <a:gd name="connsiteY4" fmla="*/ 3762331 h 3762331"/>
              <a:gd name="connsiteX5" fmla="*/ 398876 w 2925812"/>
              <a:gd name="connsiteY5" fmla="*/ 3762331 h 3762331"/>
              <a:gd name="connsiteX6" fmla="*/ 0 w 2925812"/>
              <a:gd name="connsiteY6" fmla="*/ 3363455 h 3762331"/>
              <a:gd name="connsiteX7" fmla="*/ 0 w 2925812"/>
              <a:gd name="connsiteY7" fmla="*/ 398876 h 3762331"/>
              <a:gd name="connsiteX8" fmla="*/ 398876 w 2925812"/>
              <a:gd name="connsiteY8" fmla="*/ 0 h 37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5812" h="3762331">
                <a:moveTo>
                  <a:pt x="398876" y="0"/>
                </a:moveTo>
                <a:lnTo>
                  <a:pt x="2526936" y="0"/>
                </a:lnTo>
                <a:cubicBezTo>
                  <a:pt x="2747229" y="0"/>
                  <a:pt x="2925812" y="178583"/>
                  <a:pt x="2925812" y="398876"/>
                </a:cubicBezTo>
                <a:lnTo>
                  <a:pt x="2925812" y="3363455"/>
                </a:lnTo>
                <a:cubicBezTo>
                  <a:pt x="2925812" y="3583748"/>
                  <a:pt x="2747229" y="3762331"/>
                  <a:pt x="2526936" y="3762331"/>
                </a:cubicBezTo>
                <a:lnTo>
                  <a:pt x="398876" y="3762331"/>
                </a:lnTo>
                <a:cubicBezTo>
                  <a:pt x="178583" y="3762331"/>
                  <a:pt x="0" y="3583748"/>
                  <a:pt x="0" y="3363455"/>
                </a:cubicBezTo>
                <a:lnTo>
                  <a:pt x="0" y="398876"/>
                </a:lnTo>
                <a:cubicBezTo>
                  <a:pt x="0" y="178583"/>
                  <a:pt x="178583" y="0"/>
                  <a:pt x="398876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C45EF7D-5ADF-F2EB-9732-5F7137AA5D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43281" y="834002"/>
            <a:ext cx="2925812" cy="3762331"/>
          </a:xfrm>
          <a:custGeom>
            <a:avLst/>
            <a:gdLst>
              <a:gd name="connsiteX0" fmla="*/ 389981 w 2925812"/>
              <a:gd name="connsiteY0" fmla="*/ 0 h 3762331"/>
              <a:gd name="connsiteX1" fmla="*/ 2535831 w 2925812"/>
              <a:gd name="connsiteY1" fmla="*/ 0 h 3762331"/>
              <a:gd name="connsiteX2" fmla="*/ 2925812 w 2925812"/>
              <a:gd name="connsiteY2" fmla="*/ 389981 h 3762331"/>
              <a:gd name="connsiteX3" fmla="*/ 2925812 w 2925812"/>
              <a:gd name="connsiteY3" fmla="*/ 3372350 h 3762331"/>
              <a:gd name="connsiteX4" fmla="*/ 2535831 w 2925812"/>
              <a:gd name="connsiteY4" fmla="*/ 3762331 h 3762331"/>
              <a:gd name="connsiteX5" fmla="*/ 389981 w 2925812"/>
              <a:gd name="connsiteY5" fmla="*/ 3762331 h 3762331"/>
              <a:gd name="connsiteX6" fmla="*/ 0 w 2925812"/>
              <a:gd name="connsiteY6" fmla="*/ 3372350 h 3762331"/>
              <a:gd name="connsiteX7" fmla="*/ 0 w 2925812"/>
              <a:gd name="connsiteY7" fmla="*/ 389981 h 3762331"/>
              <a:gd name="connsiteX8" fmla="*/ 389981 w 2925812"/>
              <a:gd name="connsiteY8" fmla="*/ 0 h 37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5812" h="3762331">
                <a:moveTo>
                  <a:pt x="389981" y="0"/>
                </a:moveTo>
                <a:lnTo>
                  <a:pt x="2535831" y="0"/>
                </a:lnTo>
                <a:cubicBezTo>
                  <a:pt x="2751212" y="0"/>
                  <a:pt x="2925812" y="174600"/>
                  <a:pt x="2925812" y="389981"/>
                </a:cubicBezTo>
                <a:lnTo>
                  <a:pt x="2925812" y="3372350"/>
                </a:lnTo>
                <a:cubicBezTo>
                  <a:pt x="2925812" y="3587731"/>
                  <a:pt x="2751212" y="3762331"/>
                  <a:pt x="2535831" y="3762331"/>
                </a:cubicBezTo>
                <a:lnTo>
                  <a:pt x="389981" y="3762331"/>
                </a:lnTo>
                <a:cubicBezTo>
                  <a:pt x="174600" y="3762331"/>
                  <a:pt x="0" y="3587731"/>
                  <a:pt x="0" y="3372350"/>
                </a:cubicBezTo>
                <a:lnTo>
                  <a:pt x="0" y="389981"/>
                </a:lnTo>
                <a:cubicBezTo>
                  <a:pt x="0" y="174600"/>
                  <a:pt x="174600" y="0"/>
                  <a:pt x="389981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73636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D5FB6BF-27A7-FEAF-CBFD-5AA259311A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46162" y="1426016"/>
            <a:ext cx="2935536" cy="3945733"/>
          </a:xfrm>
          <a:custGeom>
            <a:avLst/>
            <a:gdLst>
              <a:gd name="connsiteX0" fmla="*/ 0 w 2935536"/>
              <a:gd name="connsiteY0" fmla="*/ 0 h 3945733"/>
              <a:gd name="connsiteX1" fmla="*/ 2935536 w 2935536"/>
              <a:gd name="connsiteY1" fmla="*/ 0 h 3945733"/>
              <a:gd name="connsiteX2" fmla="*/ 2935536 w 2935536"/>
              <a:gd name="connsiteY2" fmla="*/ 3945733 h 3945733"/>
              <a:gd name="connsiteX3" fmla="*/ 0 w 2935536"/>
              <a:gd name="connsiteY3" fmla="*/ 3945733 h 394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5536" h="3945733">
                <a:moveTo>
                  <a:pt x="0" y="0"/>
                </a:moveTo>
                <a:lnTo>
                  <a:pt x="2935536" y="0"/>
                </a:lnTo>
                <a:lnTo>
                  <a:pt x="2935536" y="3945733"/>
                </a:lnTo>
                <a:lnTo>
                  <a:pt x="0" y="3945733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76385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CD6DBF2-D652-1119-BC58-F34B10817D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55434" y="1559427"/>
            <a:ext cx="4918229" cy="3403190"/>
          </a:xfrm>
          <a:custGeom>
            <a:avLst/>
            <a:gdLst>
              <a:gd name="connsiteX0" fmla="*/ 0 w 4918229"/>
              <a:gd name="connsiteY0" fmla="*/ 0 h 3403190"/>
              <a:gd name="connsiteX1" fmla="*/ 4918229 w 4918229"/>
              <a:gd name="connsiteY1" fmla="*/ 0 h 3403190"/>
              <a:gd name="connsiteX2" fmla="*/ 4918229 w 4918229"/>
              <a:gd name="connsiteY2" fmla="*/ 3403190 h 3403190"/>
              <a:gd name="connsiteX3" fmla="*/ 0 w 4918229"/>
              <a:gd name="connsiteY3" fmla="*/ 3403190 h 340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8229" h="3403190">
                <a:moveTo>
                  <a:pt x="0" y="0"/>
                </a:moveTo>
                <a:lnTo>
                  <a:pt x="4918229" y="0"/>
                </a:lnTo>
                <a:lnTo>
                  <a:pt x="4918229" y="3403190"/>
                </a:lnTo>
                <a:lnTo>
                  <a:pt x="0" y="3403190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3376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F6BC488-E92E-2ECF-16A7-139A041282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6029" y="1599782"/>
            <a:ext cx="4479139" cy="2467396"/>
          </a:xfrm>
          <a:custGeom>
            <a:avLst/>
            <a:gdLst>
              <a:gd name="connsiteX0" fmla="*/ 0 w 4479139"/>
              <a:gd name="connsiteY0" fmla="*/ 0 h 2467396"/>
              <a:gd name="connsiteX1" fmla="*/ 4479139 w 4479139"/>
              <a:gd name="connsiteY1" fmla="*/ 0 h 2467396"/>
              <a:gd name="connsiteX2" fmla="*/ 4479139 w 4479139"/>
              <a:gd name="connsiteY2" fmla="*/ 2467396 h 2467396"/>
              <a:gd name="connsiteX3" fmla="*/ 0 w 4479139"/>
              <a:gd name="connsiteY3" fmla="*/ 2467396 h 246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139" h="2467396">
                <a:moveTo>
                  <a:pt x="0" y="0"/>
                </a:moveTo>
                <a:lnTo>
                  <a:pt x="4479139" y="0"/>
                </a:lnTo>
                <a:lnTo>
                  <a:pt x="4479139" y="2467396"/>
                </a:lnTo>
                <a:lnTo>
                  <a:pt x="0" y="2467396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56834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B65CA20-D53C-09FA-4BBB-3FA40E353B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412374" cy="5845214"/>
          </a:xfrm>
          <a:custGeom>
            <a:avLst/>
            <a:gdLst>
              <a:gd name="connsiteX0" fmla="*/ 0 w 6412374"/>
              <a:gd name="connsiteY0" fmla="*/ 0 h 5845214"/>
              <a:gd name="connsiteX1" fmla="*/ 6412374 w 6412374"/>
              <a:gd name="connsiteY1" fmla="*/ 0 h 5845214"/>
              <a:gd name="connsiteX2" fmla="*/ 6412374 w 6412374"/>
              <a:gd name="connsiteY2" fmla="*/ 5079315 h 5845214"/>
              <a:gd name="connsiteX3" fmla="*/ 5646475 w 6412374"/>
              <a:gd name="connsiteY3" fmla="*/ 5845214 h 5845214"/>
              <a:gd name="connsiteX4" fmla="*/ 0 w 6412374"/>
              <a:gd name="connsiteY4" fmla="*/ 5845214 h 584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2374" h="5845214">
                <a:moveTo>
                  <a:pt x="0" y="0"/>
                </a:moveTo>
                <a:lnTo>
                  <a:pt x="6412374" y="0"/>
                </a:lnTo>
                <a:lnTo>
                  <a:pt x="6412374" y="5079315"/>
                </a:lnTo>
                <a:cubicBezTo>
                  <a:pt x="6412374" y="5502309"/>
                  <a:pt x="6069469" y="5845214"/>
                  <a:pt x="5646475" y="5845214"/>
                </a:cubicBezTo>
                <a:lnTo>
                  <a:pt x="0" y="5845214"/>
                </a:ln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9106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13F29BA-5F83-6360-664B-284AD4D320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24524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13F29BA-5F83-6360-664B-284AD4D320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5083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13F29BA-5F83-6360-664B-284AD4D320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21312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13F29BA-5F83-6360-664B-284AD4D320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86093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13F29BA-5F83-6360-664B-284AD4D320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3170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13F29BA-5F83-6360-664B-284AD4D320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73207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34_Custom Layou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>
            <a:spLocks noGrp="1"/>
          </p:cNvSpPr>
          <p:nvPr>
            <p:ph type="pic" idx="2"/>
          </p:nvPr>
        </p:nvSpPr>
        <p:spPr>
          <a:xfrm>
            <a:off x="6543850" y="1219202"/>
            <a:ext cx="5648150" cy="56387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69185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0F2B20-E32D-E165-DE0E-59A1CB101705}"/>
              </a:ext>
            </a:extLst>
          </p:cNvPr>
          <p:cNvSpPr/>
          <p:nvPr userDrawn="1"/>
        </p:nvSpPr>
        <p:spPr>
          <a:xfrm>
            <a:off x="291778" y="6153827"/>
            <a:ext cx="450574" cy="450574"/>
          </a:xfrm>
          <a:prstGeom prst="roundRect">
            <a:avLst/>
          </a:prstGeom>
          <a:gradFill>
            <a:gsLst>
              <a:gs pos="6000">
                <a:schemeClr val="accent2">
                  <a:lumMod val="60000"/>
                  <a:lumOff val="40000"/>
                </a:schemeClr>
              </a:gs>
              <a:gs pos="100000">
                <a:srgbClr val="24DCD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4B3DD9-625F-CAE0-84E4-E3F36FCA0031}"/>
              </a:ext>
            </a:extLst>
          </p:cNvPr>
          <p:cNvSpPr txBox="1"/>
          <p:nvPr userDrawn="1"/>
        </p:nvSpPr>
        <p:spPr>
          <a:xfrm>
            <a:off x="291778" y="6248309"/>
            <a:ext cx="4505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fld id="{E3AFD63E-AA9A-4B0D-B486-993E11767F56}" type="slidenum">
              <a:rPr lang="id-ID" sz="1100" smtClean="0">
                <a:solidFill>
                  <a:schemeClr val="bg1"/>
                </a:solidFill>
                <a:cs typeface="Poppins" panose="00000500000000000000" pitchFamily="50" charset="0"/>
              </a:rPr>
              <a:pPr algn="ctr">
                <a:lnSpc>
                  <a:spcPct val="100000"/>
                </a:lnSpc>
              </a:pPr>
              <a:t>‹#›</a:t>
            </a:fld>
            <a:endParaRPr lang="id-ID" sz="1100" dirty="0">
              <a:solidFill>
                <a:schemeClr val="bg1"/>
              </a:solidFill>
              <a:cs typeface="Poppins" panose="00000500000000000000" pitchFamily="50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4184191-DC78-4953-8549-118F3E3122AC}"/>
              </a:ext>
            </a:extLst>
          </p:cNvPr>
          <p:cNvSpPr/>
          <p:nvPr userDrawn="1"/>
        </p:nvSpPr>
        <p:spPr>
          <a:xfrm>
            <a:off x="11234058" y="129939"/>
            <a:ext cx="815508" cy="815508"/>
          </a:xfrm>
          <a:prstGeom prst="roundRect">
            <a:avLst/>
          </a:prstGeom>
          <a:blipFill dpi="0" rotWithShape="1"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00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3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4" r:id="rId3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.pn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image" Target="../media/image10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hyperlink" Target="https://t.me/accel_spcpu" TargetMode="External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vk.com/accel_spcpu" TargetMode="External"/><Relationship Id="rId11" Type="http://schemas.openxmlformats.org/officeDocument/2006/relationships/image" Target="../media/image29.png"/><Relationship Id="rId5" Type="http://schemas.openxmlformats.org/officeDocument/2006/relationships/image" Target="../media/image24.sv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3.svg"/><Relationship Id="rId21" Type="http://schemas.openxmlformats.org/officeDocument/2006/relationships/image" Target="../media/image48.png"/><Relationship Id="rId42" Type="http://schemas.openxmlformats.org/officeDocument/2006/relationships/image" Target="../media/image69.svg"/><Relationship Id="rId47" Type="http://schemas.openxmlformats.org/officeDocument/2006/relationships/image" Target="../media/image74.png"/><Relationship Id="rId63" Type="http://schemas.openxmlformats.org/officeDocument/2006/relationships/image" Target="../media/image90.png"/><Relationship Id="rId68" Type="http://schemas.openxmlformats.org/officeDocument/2006/relationships/image" Target="../media/image95.svg"/><Relationship Id="rId84" Type="http://schemas.openxmlformats.org/officeDocument/2006/relationships/image" Target="../media/image111.svg"/><Relationship Id="rId89" Type="http://schemas.openxmlformats.org/officeDocument/2006/relationships/image" Target="../media/image116.png"/><Relationship Id="rId16" Type="http://schemas.openxmlformats.org/officeDocument/2006/relationships/image" Target="../media/image43.svg"/><Relationship Id="rId11" Type="http://schemas.openxmlformats.org/officeDocument/2006/relationships/image" Target="../media/image38.png"/><Relationship Id="rId32" Type="http://schemas.openxmlformats.org/officeDocument/2006/relationships/image" Target="../media/image59.svg"/><Relationship Id="rId37" Type="http://schemas.openxmlformats.org/officeDocument/2006/relationships/image" Target="../media/image64.png"/><Relationship Id="rId53" Type="http://schemas.openxmlformats.org/officeDocument/2006/relationships/image" Target="../media/image80.png"/><Relationship Id="rId58" Type="http://schemas.openxmlformats.org/officeDocument/2006/relationships/image" Target="../media/image85.svg"/><Relationship Id="rId74" Type="http://schemas.openxmlformats.org/officeDocument/2006/relationships/image" Target="../media/image101.svg"/><Relationship Id="rId79" Type="http://schemas.openxmlformats.org/officeDocument/2006/relationships/image" Target="../media/image106.png"/><Relationship Id="rId102" Type="http://schemas.openxmlformats.org/officeDocument/2006/relationships/image" Target="../media/image129.svg"/><Relationship Id="rId5" Type="http://schemas.openxmlformats.org/officeDocument/2006/relationships/image" Target="../media/image32.png"/><Relationship Id="rId90" Type="http://schemas.openxmlformats.org/officeDocument/2006/relationships/image" Target="../media/image117.svg"/><Relationship Id="rId95" Type="http://schemas.openxmlformats.org/officeDocument/2006/relationships/image" Target="../media/image122.png"/><Relationship Id="rId22" Type="http://schemas.openxmlformats.org/officeDocument/2006/relationships/image" Target="../media/image49.svg"/><Relationship Id="rId27" Type="http://schemas.openxmlformats.org/officeDocument/2006/relationships/image" Target="../media/image54.png"/><Relationship Id="rId43" Type="http://schemas.openxmlformats.org/officeDocument/2006/relationships/image" Target="../media/image70.png"/><Relationship Id="rId48" Type="http://schemas.openxmlformats.org/officeDocument/2006/relationships/image" Target="../media/image75.svg"/><Relationship Id="rId64" Type="http://schemas.openxmlformats.org/officeDocument/2006/relationships/image" Target="../media/image91.svg"/><Relationship Id="rId69" Type="http://schemas.openxmlformats.org/officeDocument/2006/relationships/image" Target="../media/image96.png"/><Relationship Id="rId80" Type="http://schemas.openxmlformats.org/officeDocument/2006/relationships/image" Target="../media/image107.svg"/><Relationship Id="rId85" Type="http://schemas.openxmlformats.org/officeDocument/2006/relationships/image" Target="../media/image112.pn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33" Type="http://schemas.openxmlformats.org/officeDocument/2006/relationships/image" Target="../media/image60.png"/><Relationship Id="rId38" Type="http://schemas.openxmlformats.org/officeDocument/2006/relationships/image" Target="../media/image65.svg"/><Relationship Id="rId46" Type="http://schemas.openxmlformats.org/officeDocument/2006/relationships/image" Target="../media/image73.svg"/><Relationship Id="rId59" Type="http://schemas.openxmlformats.org/officeDocument/2006/relationships/image" Target="../media/image86.png"/><Relationship Id="rId67" Type="http://schemas.openxmlformats.org/officeDocument/2006/relationships/image" Target="../media/image94.png"/><Relationship Id="rId20" Type="http://schemas.openxmlformats.org/officeDocument/2006/relationships/image" Target="../media/image47.svg"/><Relationship Id="rId41" Type="http://schemas.openxmlformats.org/officeDocument/2006/relationships/image" Target="../media/image68.png"/><Relationship Id="rId54" Type="http://schemas.openxmlformats.org/officeDocument/2006/relationships/image" Target="../media/image81.svg"/><Relationship Id="rId62" Type="http://schemas.openxmlformats.org/officeDocument/2006/relationships/image" Target="../media/image89.svg"/><Relationship Id="rId70" Type="http://schemas.openxmlformats.org/officeDocument/2006/relationships/image" Target="../media/image97.svg"/><Relationship Id="rId75" Type="http://schemas.openxmlformats.org/officeDocument/2006/relationships/image" Target="../media/image102.png"/><Relationship Id="rId83" Type="http://schemas.openxmlformats.org/officeDocument/2006/relationships/image" Target="../media/image110.png"/><Relationship Id="rId88" Type="http://schemas.openxmlformats.org/officeDocument/2006/relationships/image" Target="../media/image115.svg"/><Relationship Id="rId91" Type="http://schemas.openxmlformats.org/officeDocument/2006/relationships/image" Target="../media/image118.png"/><Relationship Id="rId96" Type="http://schemas.openxmlformats.org/officeDocument/2006/relationships/image" Target="../media/image123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sv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svg"/><Relationship Id="rId36" Type="http://schemas.openxmlformats.org/officeDocument/2006/relationships/image" Target="../media/image63.svg"/><Relationship Id="rId49" Type="http://schemas.openxmlformats.org/officeDocument/2006/relationships/image" Target="../media/image76.png"/><Relationship Id="rId57" Type="http://schemas.openxmlformats.org/officeDocument/2006/relationships/image" Target="../media/image84.png"/><Relationship Id="rId10" Type="http://schemas.openxmlformats.org/officeDocument/2006/relationships/image" Target="../media/image37.svg"/><Relationship Id="rId31" Type="http://schemas.openxmlformats.org/officeDocument/2006/relationships/image" Target="../media/image58.png"/><Relationship Id="rId44" Type="http://schemas.openxmlformats.org/officeDocument/2006/relationships/image" Target="../media/image71.svg"/><Relationship Id="rId52" Type="http://schemas.openxmlformats.org/officeDocument/2006/relationships/image" Target="../media/image79.svg"/><Relationship Id="rId60" Type="http://schemas.openxmlformats.org/officeDocument/2006/relationships/image" Target="../media/image87.svg"/><Relationship Id="rId65" Type="http://schemas.openxmlformats.org/officeDocument/2006/relationships/image" Target="../media/image92.png"/><Relationship Id="rId73" Type="http://schemas.openxmlformats.org/officeDocument/2006/relationships/image" Target="../media/image100.png"/><Relationship Id="rId78" Type="http://schemas.openxmlformats.org/officeDocument/2006/relationships/image" Target="../media/image105.svg"/><Relationship Id="rId81" Type="http://schemas.openxmlformats.org/officeDocument/2006/relationships/image" Target="../media/image108.png"/><Relationship Id="rId86" Type="http://schemas.openxmlformats.org/officeDocument/2006/relationships/image" Target="../media/image113.svg"/><Relationship Id="rId94" Type="http://schemas.openxmlformats.org/officeDocument/2006/relationships/image" Target="../media/image121.svg"/><Relationship Id="rId99" Type="http://schemas.openxmlformats.org/officeDocument/2006/relationships/image" Target="../media/image126.png"/><Relationship Id="rId101" Type="http://schemas.openxmlformats.org/officeDocument/2006/relationships/image" Target="../media/image128.pn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39" Type="http://schemas.openxmlformats.org/officeDocument/2006/relationships/image" Target="../media/image66.png"/><Relationship Id="rId34" Type="http://schemas.openxmlformats.org/officeDocument/2006/relationships/image" Target="../media/image61.svg"/><Relationship Id="rId50" Type="http://schemas.openxmlformats.org/officeDocument/2006/relationships/image" Target="../media/image77.svg"/><Relationship Id="rId55" Type="http://schemas.openxmlformats.org/officeDocument/2006/relationships/image" Target="../media/image82.png"/><Relationship Id="rId76" Type="http://schemas.openxmlformats.org/officeDocument/2006/relationships/image" Target="../media/image103.svg"/><Relationship Id="rId97" Type="http://schemas.openxmlformats.org/officeDocument/2006/relationships/image" Target="../media/image124.png"/><Relationship Id="rId7" Type="http://schemas.openxmlformats.org/officeDocument/2006/relationships/image" Target="../media/image34.png"/><Relationship Id="rId71" Type="http://schemas.openxmlformats.org/officeDocument/2006/relationships/image" Target="../media/image98.png"/><Relationship Id="rId92" Type="http://schemas.openxmlformats.org/officeDocument/2006/relationships/image" Target="../media/image119.svg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56.png"/><Relationship Id="rId24" Type="http://schemas.openxmlformats.org/officeDocument/2006/relationships/image" Target="../media/image51.svg"/><Relationship Id="rId40" Type="http://schemas.openxmlformats.org/officeDocument/2006/relationships/image" Target="../media/image67.svg"/><Relationship Id="rId45" Type="http://schemas.openxmlformats.org/officeDocument/2006/relationships/image" Target="../media/image72.png"/><Relationship Id="rId66" Type="http://schemas.openxmlformats.org/officeDocument/2006/relationships/image" Target="../media/image93.svg"/><Relationship Id="rId87" Type="http://schemas.openxmlformats.org/officeDocument/2006/relationships/image" Target="../media/image114.png"/><Relationship Id="rId61" Type="http://schemas.openxmlformats.org/officeDocument/2006/relationships/image" Target="../media/image88.png"/><Relationship Id="rId82" Type="http://schemas.openxmlformats.org/officeDocument/2006/relationships/image" Target="../media/image109.svg"/><Relationship Id="rId19" Type="http://schemas.openxmlformats.org/officeDocument/2006/relationships/image" Target="../media/image46.png"/><Relationship Id="rId14" Type="http://schemas.openxmlformats.org/officeDocument/2006/relationships/image" Target="../media/image41.svg"/><Relationship Id="rId30" Type="http://schemas.openxmlformats.org/officeDocument/2006/relationships/image" Target="../media/image57.svg"/><Relationship Id="rId35" Type="http://schemas.openxmlformats.org/officeDocument/2006/relationships/image" Target="../media/image62.png"/><Relationship Id="rId56" Type="http://schemas.openxmlformats.org/officeDocument/2006/relationships/image" Target="../media/image83.svg"/><Relationship Id="rId77" Type="http://schemas.openxmlformats.org/officeDocument/2006/relationships/image" Target="../media/image104.png"/><Relationship Id="rId100" Type="http://schemas.openxmlformats.org/officeDocument/2006/relationships/image" Target="../media/image127.svg"/><Relationship Id="rId8" Type="http://schemas.openxmlformats.org/officeDocument/2006/relationships/image" Target="../media/image35.svg"/><Relationship Id="rId51" Type="http://schemas.openxmlformats.org/officeDocument/2006/relationships/image" Target="../media/image78.png"/><Relationship Id="rId72" Type="http://schemas.openxmlformats.org/officeDocument/2006/relationships/image" Target="../media/image99.svg"/><Relationship Id="rId93" Type="http://schemas.openxmlformats.org/officeDocument/2006/relationships/image" Target="../media/image120.png"/><Relationship Id="rId98" Type="http://schemas.openxmlformats.org/officeDocument/2006/relationships/image" Target="../media/image125.svg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E11ED-E81A-4638-9372-37DD40E684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BEB0C-9898-523F-FBCB-631AB8C8F2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60000"/>
                  <a:lumOff val="40000"/>
                </a:schemeClr>
              </a:gs>
              <a:gs pos="100000">
                <a:srgbClr val="1AE6B5">
                  <a:alpha val="69804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44AC8-7856-75D4-CDA7-C295B575DD1D}"/>
              </a:ext>
            </a:extLst>
          </p:cNvPr>
          <p:cNvSpPr txBox="1"/>
          <p:nvPr/>
        </p:nvSpPr>
        <p:spPr>
          <a:xfrm>
            <a:off x="1290844" y="917099"/>
            <a:ext cx="10040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latin typeface="Montserrat" panose="00000500000000000000" pitchFamily="2" charset="-52"/>
              </a:rPr>
              <a:t>Акселерационная программа Санкт-Петербургского </a:t>
            </a:r>
          </a:p>
          <a:p>
            <a:pPr algn="ctr"/>
            <a:r>
              <a:rPr lang="ru-RU" sz="2000" b="1" dirty="0">
                <a:solidFill>
                  <a:schemeClr val="bg2"/>
                </a:solidFill>
                <a:latin typeface="Montserrat" panose="00000500000000000000" pitchFamily="2" charset="-52"/>
              </a:rPr>
              <a:t>химико-фармацевтического университета</a:t>
            </a:r>
          </a:p>
          <a:p>
            <a:pPr algn="ctr"/>
            <a:endParaRPr lang="ru-RU" sz="2000" b="1" dirty="0">
              <a:solidFill>
                <a:schemeClr val="bg2"/>
              </a:solidFill>
              <a:latin typeface="Montserrat" panose="00000500000000000000" pitchFamily="2" charset="-52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D33CE1-299F-A492-74E6-9F7D2A329A02}"/>
              </a:ext>
            </a:extLst>
          </p:cNvPr>
          <p:cNvCxnSpPr>
            <a:cxnSpLocks/>
          </p:cNvCxnSpPr>
          <p:nvPr/>
        </p:nvCxnSpPr>
        <p:spPr>
          <a:xfrm>
            <a:off x="2596133" y="443947"/>
            <a:ext cx="8539843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407027C0-8900-50D6-EA13-8ED5902C99D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1812" y="77670"/>
            <a:ext cx="714239" cy="73255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AF2708A-3ABB-5018-4B4F-9202AA8023B4}"/>
              </a:ext>
            </a:extLst>
          </p:cNvPr>
          <p:cNvSpPr txBox="1"/>
          <p:nvPr/>
        </p:nvSpPr>
        <p:spPr>
          <a:xfrm>
            <a:off x="291778" y="246757"/>
            <a:ext cx="2240052" cy="32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400" b="1" spc="80" dirty="0" err="1">
                <a:solidFill>
                  <a:srgbClr val="FF9933"/>
                </a:solidFill>
                <a:latin typeface="Montserrat" panose="00000500000000000000" pitchFamily="2" charset="-52"/>
                <a:cs typeface="Poppins ExtraLight" panose="00000300000000000000" pitchFamily="50" charset="0"/>
              </a:rPr>
              <a:t>Хим</a:t>
            </a:r>
            <a:r>
              <a:rPr lang="ru-RU" sz="1400" b="1" spc="80" dirty="0">
                <a:solidFill>
                  <a:srgbClr val="FF9933"/>
                </a:solidFill>
                <a:latin typeface="Montserrat" panose="00000500000000000000" pitchFamily="2" charset="-52"/>
                <a:cs typeface="Poppins ExtraLight" panose="00000300000000000000" pitchFamily="50" charset="0"/>
              </a:rPr>
              <a:t> </a:t>
            </a:r>
            <a:r>
              <a:rPr lang="ru-RU" sz="1400" b="1" spc="80" dirty="0" err="1">
                <a:solidFill>
                  <a:srgbClr val="FF9933"/>
                </a:solidFill>
                <a:latin typeface="Montserrat" panose="00000500000000000000" pitchFamily="2" charset="-52"/>
                <a:cs typeface="Poppins ExtraLight" panose="00000300000000000000" pitchFamily="50" charset="0"/>
              </a:rPr>
              <a:t>Фарм</a:t>
            </a:r>
            <a:r>
              <a:rPr lang="ru-RU" sz="1400" b="1" spc="80" dirty="0">
                <a:solidFill>
                  <a:srgbClr val="FF9933"/>
                </a:solidFill>
                <a:latin typeface="Montserrat" panose="00000500000000000000" pitchFamily="2" charset="-52"/>
                <a:cs typeface="Poppins ExtraLight" panose="00000300000000000000" pitchFamily="50" charset="0"/>
              </a:rPr>
              <a:t> Долина</a:t>
            </a:r>
            <a:endParaRPr lang="id-ID" sz="1400" b="1" spc="80" dirty="0">
              <a:solidFill>
                <a:srgbClr val="FF9933"/>
              </a:solidFill>
              <a:latin typeface="Montserrat" panose="00000500000000000000" pitchFamily="2" charset="-52"/>
              <a:cs typeface="Poppins ExtraLight" panose="00000300000000000000" pitchFamily="50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2E17522-4D1A-4B2A-97C3-D3A661F783F0}"/>
              </a:ext>
            </a:extLst>
          </p:cNvPr>
          <p:cNvSpPr/>
          <p:nvPr/>
        </p:nvSpPr>
        <p:spPr>
          <a:xfrm>
            <a:off x="291778" y="776964"/>
            <a:ext cx="1352585" cy="1294297"/>
          </a:xfrm>
          <a:prstGeom prst="round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Google Shape;94;p1">
            <a:extLst>
              <a:ext uri="{FF2B5EF4-FFF2-40B4-BE49-F238E27FC236}">
                <a16:creationId xmlns:a16="http://schemas.microsoft.com/office/drawing/2014/main" id="{5F317713-016C-4099-97A0-1B4588258859}"/>
              </a:ext>
            </a:extLst>
          </p:cNvPr>
          <p:cNvSpPr txBox="1"/>
          <p:nvPr/>
        </p:nvSpPr>
        <p:spPr>
          <a:xfrm rot="10180">
            <a:off x="1001495" y="4582775"/>
            <a:ext cx="6404789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211F1C"/>
                </a:solidFill>
                <a:latin typeface="Oswald"/>
                <a:ea typeface="Oswald"/>
                <a:cs typeface="Oswald"/>
                <a:sym typeface="Oswald"/>
              </a:rPr>
              <a:t>Лидер проекта: Куклина Ирина </a:t>
            </a:r>
          </a:p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211F1C"/>
                </a:solidFill>
                <a:latin typeface="Oswald"/>
                <a:sym typeface="Oswald"/>
              </a:rPr>
              <a:t>FOODNET</a:t>
            </a:r>
            <a:endParaRPr sz="1100" dirty="0"/>
          </a:p>
        </p:txBody>
      </p:sp>
      <p:sp>
        <p:nvSpPr>
          <p:cNvPr id="18" name="Google Shape;91;p1"/>
          <p:cNvSpPr txBox="1"/>
          <p:nvPr/>
        </p:nvSpPr>
        <p:spPr>
          <a:xfrm>
            <a:off x="1095375" y="2051943"/>
            <a:ext cx="9144000" cy="1678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3600" b="1" dirty="0">
              <a:solidFill>
                <a:srgbClr val="FBFBFB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rgbClr val="FBFBFB"/>
                </a:solidFill>
                <a:latin typeface="Oswald"/>
                <a:ea typeface="Oswald"/>
                <a:cs typeface="Oswald"/>
                <a:sym typeface="Oswald"/>
              </a:rPr>
              <a:t>Б</a:t>
            </a:r>
            <a:r>
              <a:rPr lang="ru-RU" sz="3600" b="1" i="0" u="none" strike="noStrike" cap="none" dirty="0">
                <a:solidFill>
                  <a:srgbClr val="FBFBFB"/>
                </a:solidFill>
                <a:latin typeface="Oswald"/>
                <a:ea typeface="Oswald"/>
                <a:cs typeface="Oswald"/>
                <a:sym typeface="Oswald"/>
              </a:rPr>
              <a:t>иопрепарат для уменьшения деградации и улучшения биохимических свойств почвы</a:t>
            </a:r>
            <a:endParaRPr lang="ru-RU" sz="700" dirty="0">
              <a:solidFill>
                <a:srgbClr val="FBFBFB"/>
              </a:solidFill>
            </a:endParaRPr>
          </a:p>
        </p:txBody>
      </p:sp>
      <p:sp>
        <p:nvSpPr>
          <p:cNvPr id="19" name="Google Shape;86;p1"/>
          <p:cNvSpPr/>
          <p:nvPr/>
        </p:nvSpPr>
        <p:spPr>
          <a:xfrm>
            <a:off x="3029295" y="5862221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Google Shape;87;p1"/>
          <p:cNvSpPr/>
          <p:nvPr/>
        </p:nvSpPr>
        <p:spPr>
          <a:xfrm>
            <a:off x="5591829" y="5278728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" name="Google Shape;85;p1"/>
          <p:cNvSpPr/>
          <p:nvPr/>
        </p:nvSpPr>
        <p:spPr>
          <a:xfrm>
            <a:off x="7366810" y="5537561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9345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8E5E35F-2D9E-44E7-FDEC-EB7DED5635E4}"/>
              </a:ext>
            </a:extLst>
          </p:cNvPr>
          <p:cNvGrpSpPr/>
          <p:nvPr/>
        </p:nvGrpSpPr>
        <p:grpSpPr>
          <a:xfrm>
            <a:off x="1669197" y="328576"/>
            <a:ext cx="9003986" cy="4568210"/>
            <a:chOff x="7058197" y="502412"/>
            <a:chExt cx="7321024" cy="456821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932E683-7833-448F-CB68-70BE54E5D084}"/>
                </a:ext>
              </a:extLst>
            </p:cNvPr>
            <p:cNvSpPr txBox="1"/>
            <p:nvPr/>
          </p:nvSpPr>
          <p:spPr>
            <a:xfrm>
              <a:off x="8098100" y="502412"/>
              <a:ext cx="628112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tserrat" panose="00000500000000000000" pitchFamily="2" charset="-52"/>
                  <a:cs typeface="Teko Medium" panose="02000000000000000000" pitchFamily="2" charset="0"/>
                </a:rPr>
                <a:t>КРАТКАЯ ИНФОРМАЦИЯ О ПРОЕКТЕ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CACE43C-B782-B43C-FCC1-BAA9157A2E9E}"/>
                </a:ext>
              </a:extLst>
            </p:cNvPr>
            <p:cNvGrpSpPr/>
            <p:nvPr/>
          </p:nvGrpSpPr>
          <p:grpSpPr>
            <a:xfrm>
              <a:off x="7058197" y="4815470"/>
              <a:ext cx="802090" cy="255152"/>
              <a:chOff x="6836600" y="4376275"/>
              <a:chExt cx="802090" cy="255152"/>
            </a:xfrm>
          </p:grpSpPr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4A9246B8-A3C8-CFE3-BEDE-54B65CF0A3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836600" y="4376275"/>
                <a:ext cx="255154" cy="255152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A97D2F-6B02-A2C9-82CF-66BDD1356252}"/>
                  </a:ext>
                </a:extLst>
              </p:cNvPr>
              <p:cNvSpPr txBox="1"/>
              <p:nvPr/>
            </p:nvSpPr>
            <p:spPr>
              <a:xfrm>
                <a:off x="7127088" y="4380741"/>
                <a:ext cx="5116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ID" sz="1000" dirty="0">
                    <a:solidFill>
                      <a:schemeClr val="bg1"/>
                    </a:solidFill>
                    <a:cs typeface="Lato" panose="020F0502020204030203" pitchFamily="34" charset="0"/>
                  </a:rPr>
                  <a:t>12 K</a:t>
                </a:r>
              </a:p>
            </p:txBody>
          </p:sp>
        </p:grpSp>
      </p:grpSp>
      <p:sp>
        <p:nvSpPr>
          <p:cNvPr id="37" name="Rectangle: Single Corner Rounded 36">
            <a:extLst>
              <a:ext uri="{FF2B5EF4-FFF2-40B4-BE49-F238E27FC236}">
                <a16:creationId xmlns:a16="http://schemas.microsoft.com/office/drawing/2014/main" id="{E28EE175-CD62-9B15-765E-C7E8E8DA077D}"/>
              </a:ext>
            </a:extLst>
          </p:cNvPr>
          <p:cNvSpPr/>
          <p:nvPr/>
        </p:nvSpPr>
        <p:spPr>
          <a:xfrm rot="10800000" flipH="1">
            <a:off x="1" y="0"/>
            <a:ext cx="2465407" cy="913017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6000">
                <a:schemeClr val="accent2">
                  <a:lumMod val="60000"/>
                  <a:lumOff val="40000"/>
                </a:schemeClr>
              </a:gs>
              <a:gs pos="95000">
                <a:srgbClr val="26D6D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C87A98-0B2E-44D0-9127-F7D985F1FC1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08" y="20013"/>
            <a:ext cx="872989" cy="872989"/>
          </a:xfrm>
          <a:prstGeom prst="rect">
            <a:avLst/>
          </a:prstGeom>
        </p:spPr>
      </p:pic>
      <p:sp>
        <p:nvSpPr>
          <p:cNvPr id="12" name="Freeform 4"/>
          <p:cNvSpPr/>
          <p:nvPr/>
        </p:nvSpPr>
        <p:spPr>
          <a:xfrm rot="3643589">
            <a:off x="8798067" y="2744249"/>
            <a:ext cx="6027618" cy="5810985"/>
          </a:xfrm>
          <a:custGeom>
            <a:avLst/>
            <a:gdLst/>
            <a:ahLst/>
            <a:cxnLst/>
            <a:rect l="l" t="t" r="r" b="b"/>
            <a:pathLst>
              <a:path w="10479060" h="10752767">
                <a:moveTo>
                  <a:pt x="0" y="0"/>
                </a:moveTo>
                <a:lnTo>
                  <a:pt x="10479060" y="0"/>
                </a:lnTo>
                <a:lnTo>
                  <a:pt x="10479060" y="10752767"/>
                </a:lnTo>
                <a:lnTo>
                  <a:pt x="0" y="10752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Google Shape;86;p1"/>
          <p:cNvSpPr/>
          <p:nvPr/>
        </p:nvSpPr>
        <p:spPr>
          <a:xfrm>
            <a:off x="1179183" y="5857588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" name="Google Shape;87;p1"/>
          <p:cNvSpPr/>
          <p:nvPr/>
        </p:nvSpPr>
        <p:spPr>
          <a:xfrm>
            <a:off x="3729005" y="5337878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" name="Google Shape;85;p1"/>
          <p:cNvSpPr/>
          <p:nvPr/>
        </p:nvSpPr>
        <p:spPr>
          <a:xfrm>
            <a:off x="5503986" y="5695258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2FE96-558F-4643-97D7-E0C7D7D18927}"/>
              </a:ext>
            </a:extLst>
          </p:cNvPr>
          <p:cNvSpPr txBox="1"/>
          <p:nvPr/>
        </p:nvSpPr>
        <p:spPr>
          <a:xfrm>
            <a:off x="2026463" y="1689652"/>
            <a:ext cx="7167233" cy="3399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2741AF-BA60-46A9-A9C2-72AAF937958F}"/>
              </a:ext>
            </a:extLst>
          </p:cNvPr>
          <p:cNvSpPr txBox="1"/>
          <p:nvPr/>
        </p:nvSpPr>
        <p:spPr>
          <a:xfrm>
            <a:off x="796208" y="1100839"/>
            <a:ext cx="1076652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Цель проекта: </a:t>
            </a:r>
            <a:r>
              <a:rPr lang="ru-RU" sz="2400" dirty="0"/>
              <a:t>Разработка и тестирование эффективного биопрепарата, способствующего восстановлению и улучшению качества почвы в условиях деградации, характерных для Республики Калмыкия.</a:t>
            </a:r>
          </a:p>
          <a:p>
            <a:endParaRPr lang="ru-RU" sz="2400" dirty="0"/>
          </a:p>
          <a:p>
            <a:r>
              <a:rPr lang="ru-RU" sz="2400" b="1" dirty="0"/>
              <a:t>Обоснование: </a:t>
            </a:r>
            <a:r>
              <a:rPr lang="ru-RU" sz="2400" dirty="0"/>
              <a:t>Калмыкия сталкивается с проблемами деградации почв, вызванных эрозией, чрезмерным использованием химических удобрений и изменением климата. Это приводит к снижению плодородия почвы и ухудшению экосистемы региона.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7815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Single Corner Rounded 36">
            <a:extLst>
              <a:ext uri="{FF2B5EF4-FFF2-40B4-BE49-F238E27FC236}">
                <a16:creationId xmlns:a16="http://schemas.microsoft.com/office/drawing/2014/main" id="{64020F15-C7D5-465B-AE6F-21727B659737}"/>
              </a:ext>
            </a:extLst>
          </p:cNvPr>
          <p:cNvSpPr/>
          <p:nvPr/>
        </p:nvSpPr>
        <p:spPr>
          <a:xfrm rot="10800000" flipH="1">
            <a:off x="1" y="0"/>
            <a:ext cx="2465407" cy="913017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6000">
                <a:schemeClr val="accent2">
                  <a:lumMod val="60000"/>
                  <a:lumOff val="40000"/>
                </a:schemeClr>
              </a:gs>
              <a:gs pos="95000">
                <a:srgbClr val="26D6D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C0351C-1DE4-4F8B-BE58-1B47B0933E2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08" y="20013"/>
            <a:ext cx="872989" cy="87298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446203" y="107220"/>
            <a:ext cx="4977645" cy="805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6116"/>
              </a:lnSpc>
              <a:spcBef>
                <a:spcPct val="0"/>
              </a:spcBef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ПРОБЛЕМАТИКА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18" name="Google Shape;86;p1"/>
          <p:cNvSpPr/>
          <p:nvPr/>
        </p:nvSpPr>
        <p:spPr>
          <a:xfrm>
            <a:off x="1020652" y="5932740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" name="Google Shape;87;p1"/>
          <p:cNvSpPr/>
          <p:nvPr/>
        </p:nvSpPr>
        <p:spPr>
          <a:xfrm>
            <a:off x="3570474" y="5413030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Google Shape;85;p1"/>
          <p:cNvSpPr/>
          <p:nvPr/>
        </p:nvSpPr>
        <p:spPr>
          <a:xfrm>
            <a:off x="5345455" y="5770410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0D3353-87A1-55EF-24FF-899FD413C048}"/>
              </a:ext>
            </a:extLst>
          </p:cNvPr>
          <p:cNvSpPr txBox="1"/>
          <p:nvPr/>
        </p:nvSpPr>
        <p:spPr>
          <a:xfrm>
            <a:off x="150998" y="1549211"/>
            <a:ext cx="11336152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Большие затраты на производство продукции (растения, животные) </a:t>
            </a:r>
            <a:endParaRPr lang="ru-RU" sz="2400" dirty="0">
              <a:solidFill>
                <a:prstClr val="black"/>
              </a:solidFill>
              <a:latin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Высокая себестоимость продукции предприятия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/>
              </a:rPr>
              <a:t>Ухудшение свойств конечного продукта из-за низких питательных свойств почвы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/>
              </a:rPr>
              <a:t>Угрозы потери бизнеса из-за риска опустынивания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594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AEE253F4-9B78-4331-B816-43FC00F85DE9}"/>
              </a:ext>
            </a:extLst>
          </p:cNvPr>
          <p:cNvSpPr txBox="1"/>
          <p:nvPr/>
        </p:nvSpPr>
        <p:spPr>
          <a:xfrm>
            <a:off x="918667" y="2259288"/>
            <a:ext cx="4660096" cy="302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8000"/>
              </a:lnSpc>
            </a:pPr>
            <a:r>
              <a:rPr lang="ru-RU" sz="1100" dirty="0">
                <a:solidFill>
                  <a:schemeClr val="bg1"/>
                </a:solidFill>
                <a:latin typeface="Montserrat" panose="00000500000000000000" pitchFamily="2" charset="-52"/>
                <a:cs typeface="Lato" panose="020F0502020204030203" pitchFamily="34" charset="0"/>
              </a:rPr>
              <a:t>текст</a:t>
            </a:r>
            <a:endParaRPr lang="en-ID" sz="1100" dirty="0">
              <a:solidFill>
                <a:schemeClr val="bg1"/>
              </a:solidFill>
              <a:latin typeface="Montserrat" panose="00000500000000000000" pitchFamily="2" charset="-52"/>
              <a:cs typeface="Lato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4F19F4-9C1D-4182-805C-93979281518C}"/>
              </a:ext>
            </a:extLst>
          </p:cNvPr>
          <p:cNvSpPr txBox="1"/>
          <p:nvPr/>
        </p:nvSpPr>
        <p:spPr>
          <a:xfrm>
            <a:off x="918667" y="1809288"/>
            <a:ext cx="395428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  <a:cs typeface="Teko Medium" panose="02000000000000000000" pitchFamily="2" charset="0"/>
              </a:rPr>
              <a:t>текст: </a:t>
            </a:r>
          </a:p>
        </p:txBody>
      </p:sp>
      <p:sp>
        <p:nvSpPr>
          <p:cNvPr id="29" name="Rectangle: Single Corner Rounded 36">
            <a:extLst>
              <a:ext uri="{FF2B5EF4-FFF2-40B4-BE49-F238E27FC236}">
                <a16:creationId xmlns:a16="http://schemas.microsoft.com/office/drawing/2014/main" id="{6DBC90CB-C4EE-4027-AC01-6A79289DD259}"/>
              </a:ext>
            </a:extLst>
          </p:cNvPr>
          <p:cNvSpPr/>
          <p:nvPr/>
        </p:nvSpPr>
        <p:spPr>
          <a:xfrm rot="10800000" flipH="1">
            <a:off x="1" y="0"/>
            <a:ext cx="2465407" cy="913017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6000">
                <a:schemeClr val="accent2">
                  <a:lumMod val="60000"/>
                  <a:lumOff val="40000"/>
                </a:schemeClr>
              </a:gs>
              <a:gs pos="95000">
                <a:srgbClr val="26D6D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2DD2EDB-1CDB-46E4-81BD-C3C774FE88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08" y="20013"/>
            <a:ext cx="872989" cy="87298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0BD8FB5-3C4C-4D62-983A-A7ADE29C63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485" y="5919194"/>
            <a:ext cx="937115" cy="93711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629A48-ECE3-4F21-B312-E86B01C31B2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02506">
            <a:off x="10539867" y="5871106"/>
            <a:ext cx="574890" cy="57489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A28B943-BE17-4DB3-A262-4D52854D582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564">
            <a:off x="11343573" y="5274322"/>
            <a:ext cx="469722" cy="4697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71976" y="-8136"/>
            <a:ext cx="8655243" cy="874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6116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ПРЕДЛАГАЕМОЕ РЕШЕНИЕ/ТЕХНОЛОГИЯ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17" name="Google Shape;86;p1"/>
          <p:cNvSpPr/>
          <p:nvPr/>
        </p:nvSpPr>
        <p:spPr>
          <a:xfrm>
            <a:off x="1020652" y="5932740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" name="Google Shape;87;p1"/>
          <p:cNvSpPr/>
          <p:nvPr/>
        </p:nvSpPr>
        <p:spPr>
          <a:xfrm>
            <a:off x="3570474" y="5413030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" name="Google Shape;85;p1"/>
          <p:cNvSpPr/>
          <p:nvPr/>
        </p:nvSpPr>
        <p:spPr>
          <a:xfrm>
            <a:off x="5345455" y="5770410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857F89-E745-45E8-87D5-1F62DC9091EB}"/>
              </a:ext>
            </a:extLst>
          </p:cNvPr>
          <p:cNvSpPr txBox="1"/>
          <p:nvPr/>
        </p:nvSpPr>
        <p:spPr>
          <a:xfrm>
            <a:off x="711601" y="1120559"/>
            <a:ext cx="1095652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| </a:t>
            </a:r>
            <a:r>
              <a:rPr lang="ru-RU" sz="1300" dirty="0"/>
              <a:t>1. Исходные компоненты:</a:t>
            </a:r>
          </a:p>
          <a:p>
            <a:endParaRPr lang="ru-RU" sz="1300" dirty="0"/>
          </a:p>
          <a:p>
            <a:r>
              <a:rPr lang="ru-RU" sz="1300" dirty="0"/>
              <a:t>• </a:t>
            </a:r>
            <a:r>
              <a:rPr lang="ru-RU" sz="1300" b="1" dirty="0"/>
              <a:t>Микроорганизмы: </a:t>
            </a:r>
            <a:r>
              <a:rPr lang="ru-RU" sz="1300" dirty="0"/>
              <a:t>Изучение местных почвенных микроорганизмов, таких как бактерии и грибы, способствующие разложению органических веществ и повышению плодородия.</a:t>
            </a:r>
          </a:p>
          <a:p>
            <a:r>
              <a:rPr lang="ru-RU" sz="1300" dirty="0"/>
              <a:t>• </a:t>
            </a:r>
            <a:r>
              <a:rPr lang="ru-RU" sz="1300" b="1" dirty="0"/>
              <a:t>Органические добавки: </a:t>
            </a:r>
            <a:r>
              <a:rPr lang="ru-RU" sz="1300" dirty="0"/>
              <a:t>Использование компоста, навоза и других органических остатков для создания питательной среды.</a:t>
            </a:r>
          </a:p>
          <a:p>
            <a:r>
              <a:rPr lang="ru-RU" sz="1300" dirty="0"/>
              <a:t>• </a:t>
            </a:r>
            <a:r>
              <a:rPr lang="ru-RU" sz="1300" b="1" dirty="0"/>
              <a:t>Минеральные добавки: </a:t>
            </a:r>
            <a:r>
              <a:rPr lang="ru-RU" sz="1300" dirty="0"/>
              <a:t>Применение местных минералов (например, глины) для улучшения структуры почвы.</a:t>
            </a:r>
          </a:p>
          <a:p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36967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664326C7-8BC6-AF42-6239-C6C95C7119AA}"/>
              </a:ext>
            </a:extLst>
          </p:cNvPr>
          <p:cNvSpPr txBox="1"/>
          <p:nvPr/>
        </p:nvSpPr>
        <p:spPr>
          <a:xfrm>
            <a:off x="1514797" y="2950654"/>
            <a:ext cx="1882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spc="140" dirty="0">
                <a:solidFill>
                  <a:schemeClr val="bg1"/>
                </a:solidFill>
                <a:cs typeface="Lato" panose="020F0502020204030203" pitchFamily="34" charset="0"/>
              </a:rPr>
              <a:t>участников</a:t>
            </a:r>
            <a:endParaRPr lang="en-ID" sz="1400" b="1" spc="140" dirty="0">
              <a:solidFill>
                <a:schemeClr val="bg1"/>
              </a:solidFill>
              <a:cs typeface="Lato" panose="020F0502020204030203" pitchFamily="34" charset="0"/>
            </a:endParaRPr>
          </a:p>
        </p:txBody>
      </p:sp>
      <p:sp>
        <p:nvSpPr>
          <p:cNvPr id="18" name="Rectangle: Single Corner Rounded 36">
            <a:extLst>
              <a:ext uri="{FF2B5EF4-FFF2-40B4-BE49-F238E27FC236}">
                <a16:creationId xmlns:a16="http://schemas.microsoft.com/office/drawing/2014/main" id="{D286E4C8-3C3A-419D-82C2-25527FF99C90}"/>
              </a:ext>
            </a:extLst>
          </p:cNvPr>
          <p:cNvSpPr/>
          <p:nvPr/>
        </p:nvSpPr>
        <p:spPr>
          <a:xfrm rot="10800000" flipH="1">
            <a:off x="1" y="0"/>
            <a:ext cx="2465407" cy="913017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6000">
                <a:schemeClr val="accent2">
                  <a:lumMod val="60000"/>
                  <a:lumOff val="40000"/>
                </a:schemeClr>
              </a:gs>
              <a:gs pos="95000">
                <a:srgbClr val="26D6D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5E1AA8-3688-EFC5-CD5E-DC8FE11893E8}"/>
              </a:ext>
            </a:extLst>
          </p:cNvPr>
          <p:cNvSpPr txBox="1"/>
          <p:nvPr/>
        </p:nvSpPr>
        <p:spPr>
          <a:xfrm>
            <a:off x="4695700" y="2144451"/>
            <a:ext cx="148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-20" dirty="0">
                <a:solidFill>
                  <a:schemeClr val="bg1"/>
                </a:solidFill>
                <a:cs typeface="Lato" panose="020F0502020204030203" pitchFamily="34" charset="0"/>
              </a:rPr>
              <a:t>60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678063" y="111002"/>
            <a:ext cx="60520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ЦЕЛЕВАЯ АУДИТОРИЯ. </a:t>
            </a:r>
          </a:p>
          <a:p>
            <a:pPr lvl="0"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ПЛАН КОММЕРЦИАЛИЗАЦИИ</a:t>
            </a:r>
          </a:p>
        </p:txBody>
      </p:sp>
      <p:sp>
        <p:nvSpPr>
          <p:cNvPr id="20" name="Google Shape;86;p1"/>
          <p:cNvSpPr/>
          <p:nvPr/>
        </p:nvSpPr>
        <p:spPr>
          <a:xfrm>
            <a:off x="1020652" y="5932740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" name="Google Shape;87;p1"/>
          <p:cNvSpPr/>
          <p:nvPr/>
        </p:nvSpPr>
        <p:spPr>
          <a:xfrm>
            <a:off x="3570474" y="5413030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" name="Google Shape;85;p1"/>
          <p:cNvSpPr/>
          <p:nvPr/>
        </p:nvSpPr>
        <p:spPr>
          <a:xfrm>
            <a:off x="5345455" y="5770410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10CC13-E65D-4727-A4FA-5B5024C5C8E6}"/>
              </a:ext>
            </a:extLst>
          </p:cNvPr>
          <p:cNvSpPr txBox="1"/>
          <p:nvPr/>
        </p:nvSpPr>
        <p:spPr>
          <a:xfrm>
            <a:off x="742330" y="1693624"/>
            <a:ext cx="106495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Овцеводческие хозяйства и аграрные сельскохозяйственные предприятия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расположены на территории Калмыкии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заинтересованы в повышении плодородия почвы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масштаб – крупный бизнес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активно внедряют инновации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Экологически заинтересованные</a:t>
            </a:r>
          </a:p>
          <a:p>
            <a:endParaRPr lang="ru-RU" sz="20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DDECC2-220A-3F93-11E3-BA033BC29D16}"/>
              </a:ext>
            </a:extLst>
          </p:cNvPr>
          <p:cNvSpPr/>
          <p:nvPr/>
        </p:nvSpPr>
        <p:spPr>
          <a:xfrm>
            <a:off x="903500" y="3889822"/>
            <a:ext cx="3792200" cy="14268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lain"/>
            </a:pPr>
            <a:r>
              <a:rPr lang="ru-RU" dirty="0"/>
              <a:t>этап:</a:t>
            </a:r>
          </a:p>
          <a:p>
            <a:pPr algn="ctr"/>
            <a:r>
              <a:rPr lang="ru-RU" dirty="0"/>
              <a:t>Выход на овцеводческие хозяйства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74DABB-9480-F33D-F189-F5C4AAF4AB0D}"/>
              </a:ext>
            </a:extLst>
          </p:cNvPr>
          <p:cNvSpPr/>
          <p:nvPr/>
        </p:nvSpPr>
        <p:spPr>
          <a:xfrm>
            <a:off x="6288430" y="3835502"/>
            <a:ext cx="4490690" cy="14196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 этап:</a:t>
            </a:r>
          </a:p>
          <a:p>
            <a:pPr algn="ctr"/>
            <a:r>
              <a:rPr lang="ru-RU" dirty="0"/>
              <a:t>Выход на аграрные сельскохозяйственные предприятие</a:t>
            </a:r>
          </a:p>
        </p:txBody>
      </p:sp>
    </p:spTree>
    <p:extLst>
      <p:ext uri="{BB962C8B-B14F-4D97-AF65-F5344CB8AC3E}">
        <p14:creationId xmlns:p14="http://schemas.microsoft.com/office/powerpoint/2010/main" val="3214943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840853" y="133578"/>
            <a:ext cx="1790875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РЕГИОН</a:t>
            </a:r>
          </a:p>
        </p:txBody>
      </p:sp>
      <p:sp>
        <p:nvSpPr>
          <p:cNvPr id="25" name="Google Shape;86;p1"/>
          <p:cNvSpPr/>
          <p:nvPr/>
        </p:nvSpPr>
        <p:spPr>
          <a:xfrm>
            <a:off x="1020652" y="5932740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" name="Google Shape;87;p1"/>
          <p:cNvSpPr/>
          <p:nvPr/>
        </p:nvSpPr>
        <p:spPr>
          <a:xfrm>
            <a:off x="3570474" y="5413030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" name="Google Shape;85;p1"/>
          <p:cNvSpPr/>
          <p:nvPr/>
        </p:nvSpPr>
        <p:spPr>
          <a:xfrm>
            <a:off x="5345455" y="5770410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08FD4E-C7AB-4F47-987D-6837F91A94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474" y="893787"/>
            <a:ext cx="7680379" cy="4782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E58A3B-CAEA-479C-A1F4-939AE1EEBEA2}"/>
              </a:ext>
            </a:extLst>
          </p:cNvPr>
          <p:cNvSpPr txBox="1"/>
          <p:nvPr/>
        </p:nvSpPr>
        <p:spPr>
          <a:xfrm>
            <a:off x="257463" y="1782395"/>
            <a:ext cx="36965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2,7% всех сельскохозяйственных угодий России; 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0,7% пашни; 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8% пастбищ. 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Из общей площади сельскохозяйственных угодий Республики Калмыкия орошаемое земледелие занимает немногим более 1%, на долю орошаемой площади приходится 6,6% всей пашни. </a:t>
            </a:r>
          </a:p>
        </p:txBody>
      </p:sp>
    </p:spTree>
    <p:extLst>
      <p:ext uri="{BB962C8B-B14F-4D97-AF65-F5344CB8AC3E}">
        <p14:creationId xmlns:p14="http://schemas.microsoft.com/office/powerpoint/2010/main" val="459797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/>
          <p:cNvGrpSpPr/>
          <p:nvPr/>
        </p:nvGrpSpPr>
        <p:grpSpPr>
          <a:xfrm>
            <a:off x="1514554" y="4709367"/>
            <a:ext cx="802090" cy="255152"/>
            <a:chOff x="6836600" y="4376275"/>
            <a:chExt cx="802090" cy="255152"/>
          </a:xfrm>
        </p:grpSpPr>
        <p:pic>
          <p:nvPicPr>
            <p:cNvPr id="136" name="Google Shape;13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3"/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138" name="Google Shape;138;p3"/>
          <p:cNvSpPr/>
          <p:nvPr/>
        </p:nvSpPr>
        <p:spPr>
          <a:xfrm rot="10800000" flipH="1">
            <a:off x="1" y="0"/>
            <a:ext cx="2465407" cy="913017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BA3ADE"/>
              </a:gs>
              <a:gs pos="6000">
                <a:srgbClr val="BA3ADE"/>
              </a:gs>
              <a:gs pos="95000">
                <a:srgbClr val="26D6DA"/>
              </a:gs>
              <a:gs pos="100000">
                <a:srgbClr val="26D6DA"/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498F1B-E56B-4227-A34D-8AFC0B4FD26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08" y="20013"/>
            <a:ext cx="872989" cy="87298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32470" y="247195"/>
            <a:ext cx="6415539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РАЗМЕР РЫНКА И ПОТЕНЦИАЛ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21" name="Google Shape;86;p1"/>
          <p:cNvSpPr/>
          <p:nvPr/>
        </p:nvSpPr>
        <p:spPr>
          <a:xfrm>
            <a:off x="1020652" y="5932740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" name="Google Shape;87;p1"/>
          <p:cNvSpPr/>
          <p:nvPr/>
        </p:nvSpPr>
        <p:spPr>
          <a:xfrm>
            <a:off x="3570474" y="5413030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" name="Google Shape;85;p1"/>
          <p:cNvSpPr/>
          <p:nvPr/>
        </p:nvSpPr>
        <p:spPr>
          <a:xfrm>
            <a:off x="5345455" y="5770410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BE0D7B-6C10-47C5-8CFF-F99191A44584}"/>
              </a:ext>
            </a:extLst>
          </p:cNvPr>
          <p:cNvSpPr txBox="1"/>
          <p:nvPr/>
        </p:nvSpPr>
        <p:spPr>
          <a:xfrm>
            <a:off x="1020652" y="1510367"/>
            <a:ext cx="82101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Долгосрочные перспективы:</a:t>
            </a:r>
          </a:p>
          <a:p>
            <a:endParaRPr lang="ru-RU" sz="2400" dirty="0"/>
          </a:p>
          <a:p>
            <a:r>
              <a:rPr lang="ru-RU" sz="2400" dirty="0"/>
              <a:t>• Разработка комплексного подхода к восстановлению деградированных земель в Калмыкии.</a:t>
            </a:r>
          </a:p>
          <a:p>
            <a:endParaRPr lang="ru-RU" sz="2400" dirty="0"/>
          </a:p>
          <a:p>
            <a:r>
              <a:rPr lang="ru-RU" sz="2400" dirty="0"/>
              <a:t>• Создание базы данных местных микроорганизмов и их свойств для дальнейших исследований и применения в других регионах</a:t>
            </a:r>
            <a:r>
              <a:rPr lang="ru-RU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111279" y="114122"/>
            <a:ext cx="4007828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ДОРОЖНАЯ КАРТА</a:t>
            </a:r>
          </a:p>
        </p:txBody>
      </p:sp>
      <p:sp>
        <p:nvSpPr>
          <p:cNvPr id="25" name="Google Shape;86;p1"/>
          <p:cNvSpPr/>
          <p:nvPr/>
        </p:nvSpPr>
        <p:spPr>
          <a:xfrm>
            <a:off x="1020652" y="5932740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" name="Google Shape;87;p1"/>
          <p:cNvSpPr/>
          <p:nvPr/>
        </p:nvSpPr>
        <p:spPr>
          <a:xfrm>
            <a:off x="3570474" y="5413030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" name="Google Shape;85;p1"/>
          <p:cNvSpPr/>
          <p:nvPr/>
        </p:nvSpPr>
        <p:spPr>
          <a:xfrm>
            <a:off x="5345455" y="5770410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6D335B-08C6-940D-0FC9-0662C722D59D}"/>
              </a:ext>
            </a:extLst>
          </p:cNvPr>
          <p:cNvSpPr txBox="1"/>
          <p:nvPr/>
        </p:nvSpPr>
        <p:spPr>
          <a:xfrm>
            <a:off x="3048000" y="1053242"/>
            <a:ext cx="6096000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|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2. Этапы разработки: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Этап 1: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Исследование и отбор микроорганизмов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Сбор образцов почвы из различных экосистем Калмыкии.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Изоляция и идентификация полезных микроорганизмов (азотфиксирующие бактерии, микоризные грибы и др.).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Проведение лабораторных испытаний на эффективность в улучшении биохимических свойств почвы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Этап 2: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Создание пробного состава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Разработка формулы биопрепарата, включающей выбранные микроорганизмы и органические добавки.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Проведение тестов на стабильность и жизнеспособность микроорганизмов в различных условиях.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Этап 3: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Полевые испытания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Проведение полевых испытаний на небольших участках с различными типами почвы.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Оценка влияния биопрепарата на урожайность сельскохозяйственных культур и состояние почвы.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Этап 4: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Оптимизация технологии применения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Разработка рекомендаций по дозировке и способу применения (например, внесение в почву, опрыскивание).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Оценка экономической эффективности использования биопрепарата по сравнению с химическими удобрениями.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771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/>
          <p:cNvGrpSpPr/>
          <p:nvPr/>
        </p:nvGrpSpPr>
        <p:grpSpPr>
          <a:xfrm>
            <a:off x="2286499" y="5048033"/>
            <a:ext cx="802090" cy="255152"/>
            <a:chOff x="6836600" y="4376275"/>
            <a:chExt cx="802090" cy="255152"/>
          </a:xfrm>
        </p:grpSpPr>
        <p:pic>
          <p:nvPicPr>
            <p:cNvPr id="136" name="Google Shape;13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3"/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138" name="Google Shape;138;p3"/>
          <p:cNvSpPr/>
          <p:nvPr/>
        </p:nvSpPr>
        <p:spPr>
          <a:xfrm rot="10800000" flipH="1">
            <a:off x="1" y="0"/>
            <a:ext cx="2465407" cy="913017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BA3ADE"/>
              </a:gs>
              <a:gs pos="6000">
                <a:srgbClr val="BA3ADE"/>
              </a:gs>
              <a:gs pos="95000">
                <a:srgbClr val="26D6DA"/>
              </a:gs>
              <a:gs pos="100000">
                <a:srgbClr val="26D6DA"/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498F1B-E56B-4227-A34D-8AFC0B4FD26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08" y="20013"/>
            <a:ext cx="872989" cy="87298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24460" y="121638"/>
            <a:ext cx="2853666" cy="8296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КОМАНДА</a:t>
            </a:r>
          </a:p>
        </p:txBody>
      </p:sp>
      <p:sp>
        <p:nvSpPr>
          <p:cNvPr id="21" name="Google Shape;86;p1"/>
          <p:cNvSpPr/>
          <p:nvPr/>
        </p:nvSpPr>
        <p:spPr>
          <a:xfrm>
            <a:off x="1020652" y="5932740"/>
            <a:ext cx="2349192" cy="731186"/>
          </a:xfrm>
          <a:custGeom>
            <a:avLst/>
            <a:gdLst/>
            <a:ahLst/>
            <a:cxnLst/>
            <a:rect l="l" t="t" r="r" b="b"/>
            <a:pathLst>
              <a:path w="4530282" h="1410050" extrusionOk="0">
                <a:moveTo>
                  <a:pt x="0" y="0"/>
                </a:moveTo>
                <a:lnTo>
                  <a:pt x="4530282" y="0"/>
                </a:lnTo>
                <a:lnTo>
                  <a:pt x="4530282" y="1410050"/>
                </a:lnTo>
                <a:lnTo>
                  <a:pt x="0" y="141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" name="Google Shape;87;p1"/>
          <p:cNvSpPr/>
          <p:nvPr/>
        </p:nvSpPr>
        <p:spPr>
          <a:xfrm>
            <a:off x="3570474" y="5413030"/>
            <a:ext cx="1561639" cy="1667997"/>
          </a:xfrm>
          <a:custGeom>
            <a:avLst/>
            <a:gdLst/>
            <a:ahLst/>
            <a:cxnLst/>
            <a:rect l="l" t="t" r="r" b="b"/>
            <a:pathLst>
              <a:path w="3330212" h="3330212" extrusionOk="0">
                <a:moveTo>
                  <a:pt x="0" y="0"/>
                </a:moveTo>
                <a:lnTo>
                  <a:pt x="3330212" y="0"/>
                </a:lnTo>
                <a:lnTo>
                  <a:pt x="3330212" y="3330212"/>
                </a:lnTo>
                <a:lnTo>
                  <a:pt x="0" y="3330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" name="Google Shape;85;p1"/>
          <p:cNvSpPr/>
          <p:nvPr/>
        </p:nvSpPr>
        <p:spPr>
          <a:xfrm>
            <a:off x="5345455" y="5770410"/>
            <a:ext cx="1589571" cy="1055846"/>
          </a:xfrm>
          <a:custGeom>
            <a:avLst/>
            <a:gdLst/>
            <a:ahLst/>
            <a:cxnLst/>
            <a:rect l="l" t="t" r="r" b="b"/>
            <a:pathLst>
              <a:path w="1882811" h="1465539" extrusionOk="0">
                <a:moveTo>
                  <a:pt x="0" y="0"/>
                </a:moveTo>
                <a:lnTo>
                  <a:pt x="1882811" y="0"/>
                </a:lnTo>
                <a:lnTo>
                  <a:pt x="1882811" y="1465539"/>
                </a:lnTo>
                <a:lnTo>
                  <a:pt x="0" y="1465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" name="Google Shape;605;p28">
            <a:extLst>
              <a:ext uri="{FF2B5EF4-FFF2-40B4-BE49-F238E27FC236}">
                <a16:creationId xmlns:a16="http://schemas.microsoft.com/office/drawing/2014/main" id="{CCA7A395-3637-4C48-AC92-18312CEA9797}"/>
              </a:ext>
            </a:extLst>
          </p:cNvPr>
          <p:cNvGrpSpPr/>
          <p:nvPr/>
        </p:nvGrpSpPr>
        <p:grpSpPr>
          <a:xfrm>
            <a:off x="1578845" y="2089714"/>
            <a:ext cx="1670461" cy="1475927"/>
            <a:chOff x="0" y="-38100"/>
            <a:chExt cx="1728779" cy="2912064"/>
          </a:xfrm>
        </p:grpSpPr>
        <p:sp>
          <p:nvSpPr>
            <p:cNvPr id="13" name="Google Shape;606;p28">
              <a:extLst>
                <a:ext uri="{FF2B5EF4-FFF2-40B4-BE49-F238E27FC236}">
                  <a16:creationId xmlns:a16="http://schemas.microsoft.com/office/drawing/2014/main" id="{9F2614B9-9FE5-4A29-AE24-63D2108A777A}"/>
                </a:ext>
              </a:extLst>
            </p:cNvPr>
            <p:cNvSpPr/>
            <p:nvPr/>
          </p:nvSpPr>
          <p:spPr>
            <a:xfrm>
              <a:off x="0" y="0"/>
              <a:ext cx="1728779" cy="2873964"/>
            </a:xfrm>
            <a:custGeom>
              <a:avLst/>
              <a:gdLst/>
              <a:ahLst/>
              <a:cxnLst/>
              <a:rect l="l" t="t" r="r" b="b"/>
              <a:pathLst>
                <a:path w="1728779" h="2873964" extrusionOk="0">
                  <a:moveTo>
                    <a:pt x="51427" y="0"/>
                  </a:moveTo>
                  <a:lnTo>
                    <a:pt x="1677352" y="0"/>
                  </a:lnTo>
                  <a:cubicBezTo>
                    <a:pt x="1705754" y="0"/>
                    <a:pt x="1728779" y="23025"/>
                    <a:pt x="1728779" y="51427"/>
                  </a:cubicBezTo>
                  <a:lnTo>
                    <a:pt x="1728779" y="2822537"/>
                  </a:lnTo>
                  <a:cubicBezTo>
                    <a:pt x="1728779" y="2836177"/>
                    <a:pt x="1723361" y="2849257"/>
                    <a:pt x="1713716" y="2858902"/>
                  </a:cubicBezTo>
                  <a:cubicBezTo>
                    <a:pt x="1704072" y="2868546"/>
                    <a:pt x="1690991" y="2873964"/>
                    <a:pt x="1677352" y="2873964"/>
                  </a:cubicBezTo>
                  <a:lnTo>
                    <a:pt x="51427" y="2873964"/>
                  </a:lnTo>
                  <a:cubicBezTo>
                    <a:pt x="37788" y="2873964"/>
                    <a:pt x="24707" y="2868546"/>
                    <a:pt x="15063" y="2858902"/>
                  </a:cubicBezTo>
                  <a:cubicBezTo>
                    <a:pt x="5418" y="2849257"/>
                    <a:pt x="0" y="2836177"/>
                    <a:pt x="0" y="2822537"/>
                  </a:cubicBezTo>
                  <a:lnTo>
                    <a:pt x="0" y="51427"/>
                  </a:lnTo>
                  <a:cubicBezTo>
                    <a:pt x="0" y="37788"/>
                    <a:pt x="5418" y="24707"/>
                    <a:pt x="15063" y="15063"/>
                  </a:cubicBezTo>
                  <a:cubicBezTo>
                    <a:pt x="24707" y="5418"/>
                    <a:pt x="37788" y="0"/>
                    <a:pt x="51427" y="0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14" name="Google Shape;607;p28">
              <a:extLst>
                <a:ext uri="{FF2B5EF4-FFF2-40B4-BE49-F238E27FC236}">
                  <a16:creationId xmlns:a16="http://schemas.microsoft.com/office/drawing/2014/main" id="{49FA6DC7-A369-4CC3-A941-2ED5DB67B148}"/>
                </a:ext>
              </a:extLst>
            </p:cNvPr>
            <p:cNvSpPr txBox="1"/>
            <p:nvPr/>
          </p:nvSpPr>
          <p:spPr>
            <a:xfrm>
              <a:off x="0" y="-38100"/>
              <a:ext cx="1728779" cy="2912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875559" y="3718255"/>
            <a:ext cx="3092861" cy="124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000" b="1" dirty="0">
                <a:latin typeface="Oswald" panose="020B0604020202020204" charset="-52"/>
              </a:rPr>
              <a:t>Свистунова 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Мария 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Игоревна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Инженер-технолог</a:t>
            </a:r>
          </a:p>
        </p:txBody>
      </p:sp>
      <p:grpSp>
        <p:nvGrpSpPr>
          <p:cNvPr id="38" name="Google Shape;605;p28">
            <a:extLst>
              <a:ext uri="{FF2B5EF4-FFF2-40B4-BE49-F238E27FC236}">
                <a16:creationId xmlns:a16="http://schemas.microsoft.com/office/drawing/2014/main" id="{CCA7A395-3637-4C48-AC92-18312CEA9797}"/>
              </a:ext>
            </a:extLst>
          </p:cNvPr>
          <p:cNvGrpSpPr/>
          <p:nvPr/>
        </p:nvGrpSpPr>
        <p:grpSpPr>
          <a:xfrm>
            <a:off x="6029375" y="2109022"/>
            <a:ext cx="1670461" cy="1475927"/>
            <a:chOff x="0" y="-38100"/>
            <a:chExt cx="1728779" cy="2912064"/>
          </a:xfrm>
        </p:grpSpPr>
        <p:sp>
          <p:nvSpPr>
            <p:cNvPr id="39" name="Google Shape;606;p28">
              <a:extLst>
                <a:ext uri="{FF2B5EF4-FFF2-40B4-BE49-F238E27FC236}">
                  <a16:creationId xmlns:a16="http://schemas.microsoft.com/office/drawing/2014/main" id="{9F2614B9-9FE5-4A29-AE24-63D2108A777A}"/>
                </a:ext>
              </a:extLst>
            </p:cNvPr>
            <p:cNvSpPr/>
            <p:nvPr/>
          </p:nvSpPr>
          <p:spPr>
            <a:xfrm>
              <a:off x="0" y="0"/>
              <a:ext cx="1728779" cy="2873964"/>
            </a:xfrm>
            <a:custGeom>
              <a:avLst/>
              <a:gdLst/>
              <a:ahLst/>
              <a:cxnLst/>
              <a:rect l="l" t="t" r="r" b="b"/>
              <a:pathLst>
                <a:path w="1728779" h="2873964" extrusionOk="0">
                  <a:moveTo>
                    <a:pt x="51427" y="0"/>
                  </a:moveTo>
                  <a:lnTo>
                    <a:pt x="1677352" y="0"/>
                  </a:lnTo>
                  <a:cubicBezTo>
                    <a:pt x="1705754" y="0"/>
                    <a:pt x="1728779" y="23025"/>
                    <a:pt x="1728779" y="51427"/>
                  </a:cubicBezTo>
                  <a:lnTo>
                    <a:pt x="1728779" y="2822537"/>
                  </a:lnTo>
                  <a:cubicBezTo>
                    <a:pt x="1728779" y="2836177"/>
                    <a:pt x="1723361" y="2849257"/>
                    <a:pt x="1713716" y="2858902"/>
                  </a:cubicBezTo>
                  <a:cubicBezTo>
                    <a:pt x="1704072" y="2868546"/>
                    <a:pt x="1690991" y="2873964"/>
                    <a:pt x="1677352" y="2873964"/>
                  </a:cubicBezTo>
                  <a:lnTo>
                    <a:pt x="51427" y="2873964"/>
                  </a:lnTo>
                  <a:cubicBezTo>
                    <a:pt x="37788" y="2873964"/>
                    <a:pt x="24707" y="2868546"/>
                    <a:pt x="15063" y="2858902"/>
                  </a:cubicBezTo>
                  <a:cubicBezTo>
                    <a:pt x="5418" y="2849257"/>
                    <a:pt x="0" y="2836177"/>
                    <a:pt x="0" y="2822537"/>
                  </a:cubicBezTo>
                  <a:lnTo>
                    <a:pt x="0" y="51427"/>
                  </a:lnTo>
                  <a:cubicBezTo>
                    <a:pt x="0" y="37788"/>
                    <a:pt x="5418" y="24707"/>
                    <a:pt x="15063" y="15063"/>
                  </a:cubicBezTo>
                  <a:cubicBezTo>
                    <a:pt x="24707" y="5418"/>
                    <a:pt x="37788" y="0"/>
                    <a:pt x="51427" y="0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40" name="Google Shape;607;p28">
              <a:extLst>
                <a:ext uri="{FF2B5EF4-FFF2-40B4-BE49-F238E27FC236}">
                  <a16:creationId xmlns:a16="http://schemas.microsoft.com/office/drawing/2014/main" id="{49FA6DC7-A369-4CC3-A941-2ED5DB67B148}"/>
                </a:ext>
              </a:extLst>
            </p:cNvPr>
            <p:cNvSpPr txBox="1"/>
            <p:nvPr/>
          </p:nvSpPr>
          <p:spPr>
            <a:xfrm>
              <a:off x="0" y="-38100"/>
              <a:ext cx="1728779" cy="2912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oogle Shape;605;p28">
            <a:extLst>
              <a:ext uri="{FF2B5EF4-FFF2-40B4-BE49-F238E27FC236}">
                <a16:creationId xmlns:a16="http://schemas.microsoft.com/office/drawing/2014/main" id="{CCA7A395-3637-4C48-AC92-18312CEA9797}"/>
              </a:ext>
            </a:extLst>
          </p:cNvPr>
          <p:cNvGrpSpPr/>
          <p:nvPr/>
        </p:nvGrpSpPr>
        <p:grpSpPr>
          <a:xfrm>
            <a:off x="8334474" y="2089713"/>
            <a:ext cx="1670461" cy="1475927"/>
            <a:chOff x="0" y="-38100"/>
            <a:chExt cx="1728779" cy="2912064"/>
          </a:xfrm>
        </p:grpSpPr>
        <p:sp>
          <p:nvSpPr>
            <p:cNvPr id="45" name="Google Shape;606;p28">
              <a:extLst>
                <a:ext uri="{FF2B5EF4-FFF2-40B4-BE49-F238E27FC236}">
                  <a16:creationId xmlns:a16="http://schemas.microsoft.com/office/drawing/2014/main" id="{9F2614B9-9FE5-4A29-AE24-63D2108A777A}"/>
                </a:ext>
              </a:extLst>
            </p:cNvPr>
            <p:cNvSpPr/>
            <p:nvPr/>
          </p:nvSpPr>
          <p:spPr>
            <a:xfrm>
              <a:off x="0" y="0"/>
              <a:ext cx="1728779" cy="2873964"/>
            </a:xfrm>
            <a:custGeom>
              <a:avLst/>
              <a:gdLst/>
              <a:ahLst/>
              <a:cxnLst/>
              <a:rect l="l" t="t" r="r" b="b"/>
              <a:pathLst>
                <a:path w="1728779" h="2873964" extrusionOk="0">
                  <a:moveTo>
                    <a:pt x="51427" y="0"/>
                  </a:moveTo>
                  <a:lnTo>
                    <a:pt x="1677352" y="0"/>
                  </a:lnTo>
                  <a:cubicBezTo>
                    <a:pt x="1705754" y="0"/>
                    <a:pt x="1728779" y="23025"/>
                    <a:pt x="1728779" y="51427"/>
                  </a:cubicBezTo>
                  <a:lnTo>
                    <a:pt x="1728779" y="2822537"/>
                  </a:lnTo>
                  <a:cubicBezTo>
                    <a:pt x="1728779" y="2836177"/>
                    <a:pt x="1723361" y="2849257"/>
                    <a:pt x="1713716" y="2858902"/>
                  </a:cubicBezTo>
                  <a:cubicBezTo>
                    <a:pt x="1704072" y="2868546"/>
                    <a:pt x="1690991" y="2873964"/>
                    <a:pt x="1677352" y="2873964"/>
                  </a:cubicBezTo>
                  <a:lnTo>
                    <a:pt x="51427" y="2873964"/>
                  </a:lnTo>
                  <a:cubicBezTo>
                    <a:pt x="37788" y="2873964"/>
                    <a:pt x="24707" y="2868546"/>
                    <a:pt x="15063" y="2858902"/>
                  </a:cubicBezTo>
                  <a:cubicBezTo>
                    <a:pt x="5418" y="2849257"/>
                    <a:pt x="0" y="2836177"/>
                    <a:pt x="0" y="2822537"/>
                  </a:cubicBezTo>
                  <a:lnTo>
                    <a:pt x="0" y="51427"/>
                  </a:lnTo>
                  <a:cubicBezTo>
                    <a:pt x="0" y="37788"/>
                    <a:pt x="5418" y="24707"/>
                    <a:pt x="15063" y="15063"/>
                  </a:cubicBezTo>
                  <a:cubicBezTo>
                    <a:pt x="24707" y="5418"/>
                    <a:pt x="37788" y="0"/>
                    <a:pt x="51427" y="0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46" name="Google Shape;607;p28">
              <a:extLst>
                <a:ext uri="{FF2B5EF4-FFF2-40B4-BE49-F238E27FC236}">
                  <a16:creationId xmlns:a16="http://schemas.microsoft.com/office/drawing/2014/main" id="{49FA6DC7-A369-4CC3-A941-2ED5DB67B148}"/>
                </a:ext>
              </a:extLst>
            </p:cNvPr>
            <p:cNvSpPr txBox="1"/>
            <p:nvPr/>
          </p:nvSpPr>
          <p:spPr>
            <a:xfrm>
              <a:off x="0" y="-38100"/>
              <a:ext cx="1728779" cy="2912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7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3016347" y="3690033"/>
            <a:ext cx="3092861" cy="124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000" b="1" dirty="0">
                <a:latin typeface="Oswald" panose="020B0604020202020204" charset="-52"/>
              </a:rPr>
              <a:t>Бакланова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Екатерина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Сергеевна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Дизайнер</a:t>
            </a:r>
          </a:p>
        </p:txBody>
      </p:sp>
      <p:sp>
        <p:nvSpPr>
          <p:cNvPr id="48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5318174" y="3718255"/>
            <a:ext cx="3092861" cy="1556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000" b="1" dirty="0">
                <a:latin typeface="Oswald" panose="020B0604020202020204" charset="-52"/>
              </a:rPr>
              <a:t>Куклина 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Ирина 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Валерьевна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Лидер</a:t>
            </a:r>
          </a:p>
          <a:p>
            <a:pPr algn="ctr">
              <a:lnSpc>
                <a:spcPct val="147000"/>
              </a:lnSpc>
            </a:pPr>
            <a:endParaRPr lang="en-US" sz="1400" dirty="0">
              <a:latin typeface="Oswald" panose="020B0604020202020204" charset="-52"/>
            </a:endParaRPr>
          </a:p>
        </p:txBody>
      </p:sp>
      <p:sp>
        <p:nvSpPr>
          <p:cNvPr id="50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7623273" y="3746773"/>
            <a:ext cx="3092861" cy="1556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000" b="1" dirty="0">
                <a:latin typeface="Oswald" panose="020B0604020202020204" charset="-52"/>
              </a:rPr>
              <a:t>Тараненко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Алина</a:t>
            </a:r>
          </a:p>
          <a:p>
            <a:pPr algn="ctr"/>
            <a:r>
              <a:rPr lang="ru-RU" sz="2000" b="1" dirty="0">
                <a:latin typeface="Oswald" panose="020B0604020202020204" charset="-52"/>
              </a:rPr>
              <a:t>Олеговна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Менеджер</a:t>
            </a:r>
          </a:p>
          <a:p>
            <a:pPr algn="ctr">
              <a:lnSpc>
                <a:spcPct val="147000"/>
              </a:lnSpc>
            </a:pPr>
            <a:endParaRPr lang="en-US" sz="1400" dirty="0">
              <a:latin typeface="Oswald" panose="020B060402020202020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BD9B4B-94FE-4CE0-93C8-E16453CAF07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686" r="764" b="2679"/>
          <a:stretch/>
        </p:blipFill>
        <p:spPr>
          <a:xfrm>
            <a:off x="1586760" y="1182166"/>
            <a:ext cx="1670461" cy="23904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64BC705-E3FB-4BA1-943E-0027D76440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78" t="151" r="6984" b="-151"/>
          <a:stretch/>
        </p:blipFill>
        <p:spPr>
          <a:xfrm>
            <a:off x="3724275" y="1170484"/>
            <a:ext cx="1670461" cy="24097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9A70F7-78B3-440A-AD93-35C970363B6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386" t="-388" r="3815" b="13350"/>
          <a:stretch/>
        </p:blipFill>
        <p:spPr>
          <a:xfrm>
            <a:off x="5979276" y="1182164"/>
            <a:ext cx="1770658" cy="240970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11F508-3DF6-4BEF-857A-4E9D34B468C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375" r="5411" b="3279"/>
          <a:stretch/>
        </p:blipFill>
        <p:spPr>
          <a:xfrm>
            <a:off x="8334474" y="1152713"/>
            <a:ext cx="1683945" cy="240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7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88FE0B-0450-8FEB-C081-3A9DA3472A95}"/>
              </a:ext>
            </a:extLst>
          </p:cNvPr>
          <p:cNvSpPr txBox="1"/>
          <p:nvPr/>
        </p:nvSpPr>
        <p:spPr>
          <a:xfrm>
            <a:off x="7402780" y="1566074"/>
            <a:ext cx="3697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 Medium" panose="00000600000000000000" pitchFamily="50" charset="0"/>
              </a:rPr>
              <a:t>Контакты</a:t>
            </a:r>
            <a:endParaRPr lang="en-ID" sz="3600" b="1" dirty="0">
              <a:solidFill>
                <a:schemeClr val="accent2"/>
              </a:solidFill>
              <a:latin typeface="+mj-lt"/>
              <a:cs typeface="Poppins Medium" panose="00000600000000000000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30FCE6-807F-B354-11F3-0A189E900D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9" b="4419"/>
          <a:stretch>
            <a:fillRect/>
          </a:stretch>
        </p:blipFill>
        <p:spPr/>
      </p:pic>
      <p:sp>
        <p:nvSpPr>
          <p:cNvPr id="19" name="Rectangle: Single Corner Rounded 36">
            <a:extLst>
              <a:ext uri="{FF2B5EF4-FFF2-40B4-BE49-F238E27FC236}">
                <a16:creationId xmlns:a16="http://schemas.microsoft.com/office/drawing/2014/main" id="{13815E2A-1392-4497-B10E-033D34C962E0}"/>
              </a:ext>
            </a:extLst>
          </p:cNvPr>
          <p:cNvSpPr/>
          <p:nvPr/>
        </p:nvSpPr>
        <p:spPr>
          <a:xfrm flipH="1">
            <a:off x="8770634" y="5944983"/>
            <a:ext cx="3421365" cy="913017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6000">
                <a:schemeClr val="accent2">
                  <a:lumMod val="60000"/>
                  <a:lumOff val="40000"/>
                </a:schemeClr>
              </a:gs>
              <a:gs pos="95000">
                <a:srgbClr val="26D6D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Рисунок 3">
            <a:hlinkClick r:id="rId3"/>
            <a:extLst>
              <a:ext uri="{FF2B5EF4-FFF2-40B4-BE49-F238E27FC236}">
                <a16:creationId xmlns:a16="http://schemas.microsoft.com/office/drawing/2014/main" id="{F43B5869-3B79-411D-A2E4-829828C7D41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9935" y="2471930"/>
            <a:ext cx="482762" cy="482762"/>
          </a:xfrm>
          <a:prstGeom prst="rect">
            <a:avLst/>
          </a:prstGeom>
        </p:spPr>
      </p:pic>
      <p:pic>
        <p:nvPicPr>
          <p:cNvPr id="7" name="Рисунок 6">
            <a:hlinkClick r:id="rId6"/>
            <a:extLst>
              <a:ext uri="{FF2B5EF4-FFF2-40B4-BE49-F238E27FC236}">
                <a16:creationId xmlns:a16="http://schemas.microsoft.com/office/drawing/2014/main" id="{259966B4-95CC-4D64-ADE4-32CD80BE0F1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93224" y="2421636"/>
            <a:ext cx="533056" cy="5330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F393A29-63E1-4FC5-B12E-7A68A880354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373" y="5758928"/>
            <a:ext cx="1465234" cy="146523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36D515-5BF2-43B2-A06D-587924261D5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1344"/>
          <a:stretch/>
        </p:blipFill>
        <p:spPr>
          <a:xfrm>
            <a:off x="9500033" y="3168774"/>
            <a:ext cx="1962566" cy="18198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2E8D0A-72D6-47A3-97AD-BA96FA916B37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82580" y="3105071"/>
            <a:ext cx="1879318" cy="187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16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B96EEA-F3C9-4C2A-A235-450BF956C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1498" y="359582"/>
            <a:ext cx="438598" cy="4179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132FC8-8AD1-4CC3-90D7-AC56825F6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5583" y="339868"/>
            <a:ext cx="438597" cy="4376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4C4373-6D32-40B9-AD24-AFBD737570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18405" y="292447"/>
            <a:ext cx="479428" cy="4783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BD1122-5E21-440D-8B12-68147492AC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66855" y="339868"/>
            <a:ext cx="339883" cy="4682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4BB005-91DD-43A7-B5AD-8B99390EC0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84553" y="279013"/>
            <a:ext cx="505219" cy="5052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0F63F2-B9BD-4E1B-99D2-BFB5DCEAAD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63842" y="292447"/>
            <a:ext cx="406741" cy="50672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4EAEEF-955A-4ACC-8D25-0DD65B60FA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01498" y="1168512"/>
            <a:ext cx="387385" cy="47205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E09B973-7240-4E6A-B787-5A10ACF4B0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52909" y="1148674"/>
            <a:ext cx="431417" cy="51173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BECDDCD-13B4-4536-80A7-355AC698877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80271" y="1148674"/>
            <a:ext cx="342092" cy="47236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BA28E7E-217E-4936-9FF0-B87C762491D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696125" y="1166834"/>
            <a:ext cx="474802" cy="47373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C11DD68-5751-405D-835A-17F3B979FE9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003086" y="279013"/>
            <a:ext cx="511734" cy="51173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D88D22A-A099-4567-B272-551DA83DD7A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882874" y="292447"/>
            <a:ext cx="511735" cy="51288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E6A4FAF-33D4-4382-8ABF-1F964753ED7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797672" y="342602"/>
            <a:ext cx="327243" cy="45185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16E2793-B82F-416A-9AD1-ACCB99D5205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121497" y="2101651"/>
            <a:ext cx="603088" cy="47327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D2C91D7-976F-4F5F-A89C-E3DF16ECF6F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907324" y="2013555"/>
            <a:ext cx="496716" cy="49671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E5F8FE9-3296-4C46-932F-CC7AA6C6965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703361" y="1975869"/>
            <a:ext cx="496716" cy="57208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C2B5C7F-1DF6-472D-B1E7-69139D05A89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527269" y="1166834"/>
            <a:ext cx="572166" cy="57345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366A946-C4D5-487D-BD3A-1398F0C1FF0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263842" y="1222521"/>
            <a:ext cx="517765" cy="517765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662414F-E63C-4285-9EF7-440E02DB6EA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7068618" y="1148674"/>
            <a:ext cx="380669" cy="54120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4F0A6C0-F932-482B-AF54-AC3046DF9B5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7881725" y="1215468"/>
            <a:ext cx="512884" cy="51173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EBE18B7-6D87-4798-BAB7-A20CE098037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879012" y="2095365"/>
            <a:ext cx="515597" cy="49478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BDE8DF9-5FF0-49CB-B781-E7A38723B7C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7028061" y="2116038"/>
            <a:ext cx="480048" cy="48004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A2D27F5-17D1-4108-A121-6F454428C302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5377269" y="2015483"/>
            <a:ext cx="495902" cy="494788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59DC87C-8D52-469A-929F-8E933618C78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6277849" y="2080489"/>
            <a:ext cx="515597" cy="515597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5817825-407D-4C07-B063-4EE25780080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8701035" y="1179159"/>
            <a:ext cx="442716" cy="536809"/>
          </a:xfrm>
          <a:prstGeom prst="rect">
            <a:avLst/>
          </a:prstGeom>
        </p:spPr>
      </p:pic>
      <p:sp>
        <p:nvSpPr>
          <p:cNvPr id="53" name="Rectangle: Rounded Corners 1">
            <a:extLst>
              <a:ext uri="{FF2B5EF4-FFF2-40B4-BE49-F238E27FC236}">
                <a16:creationId xmlns:a16="http://schemas.microsoft.com/office/drawing/2014/main" id="{53B44249-4F0E-42CF-988E-EB9AC4B13178}"/>
              </a:ext>
            </a:extLst>
          </p:cNvPr>
          <p:cNvSpPr/>
          <p:nvPr/>
        </p:nvSpPr>
        <p:spPr>
          <a:xfrm>
            <a:off x="1083074" y="2888267"/>
            <a:ext cx="10255485" cy="2817855"/>
          </a:xfrm>
          <a:prstGeom prst="roundRect">
            <a:avLst>
              <a:gd name="adj" fmla="val 8191"/>
            </a:avLst>
          </a:prstGeom>
          <a:gradFill flip="none" rotWithShape="1">
            <a:gsLst>
              <a:gs pos="21000">
                <a:srgbClr val="814BBD"/>
              </a:gs>
              <a:gs pos="100000">
                <a:srgbClr val="24DCD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E982A613-3628-4FA9-B76F-E80CC08C957D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3181107" y="3417949"/>
            <a:ext cx="430328" cy="41002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E6C5B1F-3239-4E03-8C6E-DD5860B6E01C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945845" y="3390757"/>
            <a:ext cx="316637" cy="437214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C9A0D8F4-EE9C-497D-B400-2A52FBDA3D52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4552842" y="3417949"/>
            <a:ext cx="345668" cy="410021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7A4E2785-A505-447D-96E9-23FA43C34E58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5104905" y="3442123"/>
            <a:ext cx="316637" cy="385847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DBF474C-6250-460A-BFC0-506C3C8D3765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5661902" y="3426798"/>
            <a:ext cx="389502" cy="485246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E3B77E93-761A-4816-8642-94098F123BAB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6291764" y="3437242"/>
            <a:ext cx="474802" cy="47480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4D49662-7600-4A31-9111-A01908A441BA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7095413" y="3473040"/>
            <a:ext cx="325316" cy="448191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B4B88840-BD8A-4AD5-9068-432E5EB4F755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7725155" y="3473040"/>
            <a:ext cx="450438" cy="449428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AD0269E7-5E59-40BF-A566-1BF5BD55D142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8394234" y="3462615"/>
            <a:ext cx="450438" cy="449429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E03F3ADC-B9E1-49C5-A69C-B8AB35CDCBF0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3137220" y="4062966"/>
            <a:ext cx="517765" cy="518929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C6FFCB51-27CF-45FA-9D29-59EECCE9458D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3928341" y="4110168"/>
            <a:ext cx="357369" cy="411597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E06D4BB2-4C3E-454C-B415-1436CB6C302D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4504157" y="4147853"/>
            <a:ext cx="410021" cy="410021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672BDBDE-9E0C-4FD9-BC76-4C79A67A0F0C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5118721" y="4239510"/>
            <a:ext cx="405687" cy="318364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3C6BE346-AA61-4186-8331-098534B01B73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5758684" y="4167272"/>
            <a:ext cx="296944" cy="410021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60613448-F55F-4257-982A-F81FA7DDAE7F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6263842" y="4175353"/>
            <a:ext cx="445676" cy="446678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5318E38F-0CB6-45FC-9985-2BAA20255E3E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6952718" y="4167272"/>
            <a:ext cx="430599" cy="430599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35632444-AC66-4E13-AEAC-36A520098240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7685966" y="4223330"/>
            <a:ext cx="381047" cy="380193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5BB65E98-AA15-4CFD-A9EC-005FA92F3638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8396179" y="4205146"/>
            <a:ext cx="449429" cy="449429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C904D14D-89EC-4949-9560-C088D7E64CE4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3474347" y="4813235"/>
            <a:ext cx="383731" cy="54556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AD6A580F-AFA0-4B85-B9F7-03FC05AB80B9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4194734" y="4912511"/>
            <a:ext cx="410942" cy="410021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AF75F970-E452-4A7C-A983-8571D1C8C5D1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4966344" y="4831682"/>
            <a:ext cx="455898" cy="437498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B99D2B79-BED5-4A53-829D-6857D9A180CE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5706853" y="4882633"/>
            <a:ext cx="430599" cy="430599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EC9A06B2-7D00-4D68-806C-673A7B42DDB1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6434849" y="4929726"/>
            <a:ext cx="427353" cy="426393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4ACDB5E9-BF08-4BDD-B0C1-217AB64870F9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7217603" y="4937281"/>
            <a:ext cx="430599" cy="430599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62917B1D-D0F5-4B89-89A5-4E693E4FEE8E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985069" y="4923882"/>
            <a:ext cx="381047" cy="4620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F0BC2B-1913-8BF4-1E8C-95EE4F450E0D}"/>
              </a:ext>
            </a:extLst>
          </p:cNvPr>
          <p:cNvSpPr txBox="1"/>
          <p:nvPr/>
        </p:nvSpPr>
        <p:spPr>
          <a:xfrm>
            <a:off x="1568693" y="5754813"/>
            <a:ext cx="89654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Бренд-контент ПУТП</a:t>
            </a:r>
          </a:p>
          <a:p>
            <a:pPr algn="ctr"/>
            <a:r>
              <a:rPr lang="ru-RU" sz="1400" b="1" dirty="0"/>
              <a:t> </a:t>
            </a:r>
            <a:r>
              <a:rPr lang="ru-RU" sz="1400" dirty="0"/>
              <a:t>https://disk.yandex.ru/d/JlEujZi7Q5_hkg/БРЕНДИРОВАНИЕ/ИЛЛЮСТРАЦИИ/наши%20красивые%20изображения/для%20использования%20в%20презентациях</a:t>
            </a:r>
          </a:p>
        </p:txBody>
      </p:sp>
    </p:spTree>
    <p:extLst>
      <p:ext uri="{BB962C8B-B14F-4D97-AF65-F5344CB8AC3E}">
        <p14:creationId xmlns:p14="http://schemas.microsoft.com/office/powerpoint/2010/main" val="845884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3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472C4"/>
      </a:accent1>
      <a:accent2>
        <a:srgbClr val="5B146F"/>
      </a:accent2>
      <a:accent3>
        <a:srgbClr val="FF009C"/>
      </a:accent3>
      <a:accent4>
        <a:srgbClr val="A123C3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</TotalTime>
  <Words>572</Words>
  <Application>Microsoft Office PowerPoint</Application>
  <PresentationFormat>Широкоэкранный</PresentationFormat>
  <Paragraphs>92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Montserrat</vt:lpstr>
      <vt:lpstr>Wingdings</vt:lpstr>
      <vt:lpstr>Lato</vt:lpstr>
      <vt:lpstr>Arial</vt:lpstr>
      <vt:lpstr>Oswald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jogi anditya</dc:creator>
  <cp:lastModifiedBy>Наталья 22</cp:lastModifiedBy>
  <cp:revision>115</cp:revision>
  <cp:lastPrinted>2024-03-01T02:50:46Z</cp:lastPrinted>
  <dcterms:created xsi:type="dcterms:W3CDTF">2024-01-03T06:24:10Z</dcterms:created>
  <dcterms:modified xsi:type="dcterms:W3CDTF">2024-10-17T08:15:27Z</dcterms:modified>
</cp:coreProperties>
</file>