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6"/>
    <p:sldMasterId id="214748367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Вадим Бархатов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94B9C6-F915-447F-B945-C07B2AF2EF43}">
  <a:tblStyle styleId="{F694B9C6-F915-447F-B945-C07B2AF2EF4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font" Target="fonts/Raleway-regular.fntdata"/><Relationship Id="rId21" Type="http://schemas.openxmlformats.org/officeDocument/2006/relationships/slide" Target="slides/slide13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29" Type="http://schemas.openxmlformats.org/officeDocument/2006/relationships/font" Target="fonts/RalewaySemiBold-boldItalic.fntdata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3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2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5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4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7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6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09-04T10:35:45.631">
    <p:pos x="413" y="1329"/>
    <p:text>Название проекта указать в строчке выше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4.jpg"/><Relationship Id="rId7" Type="http://schemas.openxmlformats.org/officeDocument/2006/relationships/image" Target="../media/image16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7192" y="1448256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656818" y="2110056"/>
            <a:ext cx="382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1800">
                <a:solidFill>
                  <a:schemeClr val="dk1"/>
                </a:solidFill>
              </a:rPr>
              <a:t>Спортивные Трекеры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6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58"/>
            <a:ext cx="6153300" cy="14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5040"/>
              <a:buNone/>
            </a:pPr>
            <a:r>
              <a:rPr lang="ru" sz="1400"/>
              <a:t>Актуальность проекта заключается в проблемах  не качественных обследований в профессиональном спорте, что влечет за собой дальнейшие последствия в качестве неравномерной нагрузки на организм </a:t>
            </a:r>
            <a:r>
              <a:rPr lang="ru" sz="1400"/>
              <a:t>спортсменов</a:t>
            </a:r>
            <a:r>
              <a:rPr lang="ru" sz="1400"/>
              <a:t> в ходе тренировочного процесса. Тем самым снижая эффективность спортсмена во время игр, а также увеличивает риск получения травмы. </a:t>
            </a:r>
            <a:endParaRPr sz="140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7200" y="2270901"/>
            <a:ext cx="7993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Владельцы клубов командных видов спорта которые показывают недостаточный результат в турнирной таблице и несут убытки. 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530718" y="2174731"/>
            <a:ext cx="6568200" cy="18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400">
                <a:solidFill>
                  <a:srgbClr val="132C40"/>
                </a:solidFill>
              </a:rPr>
              <a:t>Снижение эффективности профессиональных спортсменов в игре из-за неравномерной нагрузки на здоровье спортсмена.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eriod"/>
            </a:pPr>
            <a:r>
              <a:rPr lang="ru" sz="1400">
                <a:solidFill>
                  <a:srgbClr val="132C40"/>
                </a:solidFill>
              </a:rPr>
              <a:t>Из-за снижения эффективности спортсменов, клуб теряет позиции в турнирной таблице тем самым </a:t>
            </a:r>
            <a:r>
              <a:rPr lang="ru" sz="1400">
                <a:solidFill>
                  <a:srgbClr val="132C40"/>
                </a:solidFill>
              </a:rPr>
              <a:t>разочаровывая</a:t>
            </a:r>
            <a:r>
              <a:rPr lang="ru" sz="1400">
                <a:solidFill>
                  <a:srgbClr val="132C40"/>
                </a:solidFill>
              </a:rPr>
              <a:t> болельщиков.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eriod"/>
            </a:pPr>
            <a:r>
              <a:rPr lang="ru" sz="1400">
                <a:solidFill>
                  <a:srgbClr val="132C40"/>
                </a:solidFill>
              </a:rPr>
              <a:t>Разочаровав болельщиков клуб несет убытки в связи меньшей продажи билетов, мерча, сувениров на матчах.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742" y="11186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530725" y="1698281"/>
            <a:ext cx="79932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</a:t>
            </a:r>
            <a:r>
              <a:rPr lang="ru" sz="1400">
                <a:solidFill>
                  <a:srgbClr val="132C40"/>
                </a:solidFill>
              </a:rPr>
              <a:t> основе продуктового предложения стартап-проекта лежит технологическое решение по определению постоянного мониторинга состояния спортсмена в ходе игрового и тренировочного процессов.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 ходе разработки проекта был сделан технологический задел по внедрению в трекер таких функций как: </a:t>
            </a:r>
            <a:endParaRPr sz="1400">
              <a:solidFill>
                <a:srgbClr val="132C40"/>
              </a:solidFill>
            </a:endParaRPr>
          </a:p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    1. Считывание пульса.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                        2. Считывание давления спортсмена.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                        3. Считывание скорости </a:t>
            </a:r>
            <a:r>
              <a:rPr lang="ru" sz="1400">
                <a:solidFill>
                  <a:srgbClr val="132C40"/>
                </a:solidFill>
              </a:rPr>
              <a:t>передвижения</a:t>
            </a:r>
            <a:r>
              <a:rPr lang="ru" sz="1400">
                <a:solidFill>
                  <a:srgbClr val="132C40"/>
                </a:solidFill>
              </a:rPr>
              <a:t> спортсмена.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                        4. Определение положения игрока на поле.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С помощью данных функция и удобного софта мы предлагаем решение данной проблемы тем, что обеспечим игроков постоянным мониторингом и легким интерфейсом с удобным пользованием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743" y="2867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36071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356132" y="1481081"/>
            <a:ext cx="7743900" cy="22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Мы предоставляем услуги владельцам профессиональных спортивных клубов для решения проблемы по улучшению мониторинга состояния здоровья спортсменов, а также </a:t>
            </a:r>
            <a:r>
              <a:rPr lang="ru" sz="1400">
                <a:solidFill>
                  <a:srgbClr val="132C40"/>
                </a:solidFill>
              </a:rPr>
              <a:t>построения</a:t>
            </a:r>
            <a:r>
              <a:rPr lang="ru" sz="1400">
                <a:solidFill>
                  <a:srgbClr val="132C40"/>
                </a:solidFill>
              </a:rPr>
              <a:t> </a:t>
            </a:r>
            <a:r>
              <a:rPr lang="ru" sz="1400">
                <a:solidFill>
                  <a:srgbClr val="132C40"/>
                </a:solidFill>
              </a:rPr>
              <a:t>индивидуальных нагрузок. Проблема предлагается решаться благодаря технологии “спортивным трекерам”. 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Благодаря данной технологии эффективность спортсменов во время игрового процесса возрастет, а владелец получит выгоду от повышения интереса болельщиков к его спортивному клубу тем самым начав приносить больше прибыли.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88944" y="2004675"/>
            <a:ext cx="6936600" cy="17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на рынке  B2B, так как нашей целевой аудиторией являются 21 профессиональных 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спортивных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клубов МХЛ из 37 возможных. Также 13 команд уровня ВХЛ из 26 возможных. 11 команд уровня КХЛ из 22 возможных.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Наше решение будет стоит 25 000 рублей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040C28"/>
                </a:solidFill>
              </a:rPr>
              <a:t> </a:t>
            </a:r>
            <a:r>
              <a:rPr lang="ru" sz="1300">
                <a:solidFill>
                  <a:schemeClr val="dk1"/>
                </a:solidFill>
              </a:rPr>
              <a:t>12,6</a:t>
            </a:r>
            <a:r>
              <a:rPr lang="ru" sz="1500">
                <a:solidFill>
                  <a:srgbClr val="040C28"/>
                </a:solidFill>
              </a:rPr>
              <a:t> </a:t>
            </a:r>
            <a:r>
              <a:rPr lang="ru" sz="1300">
                <a:solidFill>
                  <a:schemeClr val="dk1"/>
                </a:solidFill>
              </a:rPr>
              <a:t>миллиарда рублей, от нее мы можем взять 0.25-0.5% рынка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а именно 31,5 миллиона р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в первый год от 31.5 миллиона рублей мы можем взять всего 20%, а именно 630 000 р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488944" y="234028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конкуренты: 1. Компания Catapult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                      2. Компания In Motion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                                 3. Компания POLAR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компании предоставляют широкий спектр услуг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56818" y="2922131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спортивные трекеры и приложение к ним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25 000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спортивные трекеры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создание 3Д-</a:t>
            </a:r>
            <a:r>
              <a:rPr lang="ru"/>
              <a:t>прототипа</a:t>
            </a:r>
            <a:r>
              <a:rPr lang="ru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{F694B9C6-F915-447F-B945-C07B2AF2EF43}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Штенько Владислав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Штенько Владислав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Штенько Владислав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36"/>
          <p:cNvGraphicFramePr/>
          <p:nvPr/>
        </p:nvGraphicFramePr>
        <p:xfrm>
          <a:off x="653810" y="1818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{F694B9C6-F915-447F-B945-C07B2AF2EF43}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прототипа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Штенько Владислав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приложения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Штенько Владислав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Тестирование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Штенько Владислав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8" name="Google Shape;268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Штенько Владислав Викторович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vstenko63@gmail.com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 (913) 855-83-21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